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60" r:id="rId3"/>
    <p:sldId id="258" r:id="rId4"/>
    <p:sldId id="312" r:id="rId5"/>
    <p:sldId id="279" r:id="rId6"/>
  </p:sldIdLst>
  <p:sldSz cx="9144000" cy="5143500" type="screen16x9"/>
  <p:notesSz cx="6858000" cy="9144000"/>
  <p:embeddedFontLst>
    <p:embeddedFont>
      <p:font typeface="Chela One" panose="020B0604020202020204" charset="0"/>
      <p:regular r:id="rId8"/>
    </p:embeddedFont>
    <p:embeddedFont>
      <p:font typeface="Muli ExtraBold" panose="00000900000000000000" pitchFamily="2" charset="0"/>
      <p:bold r:id="rId9"/>
      <p:boldItalic r:id="rId10"/>
    </p:embeddedFont>
    <p:embeddedFont>
      <p:font typeface="Coiny Cyrillic" panose="02000903060500060000" pitchFamily="2" charset="0"/>
      <p:regular r:id="rId11"/>
    </p:embeddedFont>
    <p:embeddedFont>
      <p:font typeface="Muli Light" panose="00000400000000000000" pitchFamily="2" charset="0"/>
      <p:regular r:id="rId12"/>
      <p:italic r:id="rId13"/>
    </p:embeddedFont>
    <p:embeddedFont>
      <p:font typeface="Nanum Gothic" panose="020B0604020202020204" charset="-127"/>
      <p:regular r:id="rId14"/>
      <p:bold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A3EBA-7C55-4A2A-A74C-E7700BAB2309}">
  <a:tblStyle styleId="{D4BA3EBA-7C55-4A2A-A74C-E7700BAB23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31769F-0424-4AA7-BAE8-6F2F121E00D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0F0"/>
          </a:solidFill>
        </a:fill>
      </a:tcStyle>
    </a:wholeTbl>
    <a:band1H>
      <a:tcTxStyle/>
      <a:tcStyle>
        <a:tcBdr/>
        <a:fill>
          <a:solidFill>
            <a:srgbClr val="DC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9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ustomXml" Target="../customXml/item3.xml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7" name="Google Shape;17597;gf5e19a6d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8" name="Google Shape;17598;gf5e19a6d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4" name="Google Shape;17984;gf5df2c7e76_1_35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5" name="Google Shape;17985;gf5df2c7e76_1_35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4" name="Google Shape;17884;gf1bba1fc0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5" name="Google Shape;17885;gf1bba1fc0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6" name="Google Shape;20346;gf1ccbbef5a_1_18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7" name="Google Shape;20347;gf1ccbbef5a_1_18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60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0" name="Google Shape;19370;gf6bc2aeb1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1" name="Google Shape;19371;gf6bc2aeb1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265027"/>
            <a:ext cx="7713600" cy="19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9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310873"/>
            <a:ext cx="43590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1498" y="3849189"/>
            <a:ext cx="9206997" cy="1354875"/>
          </a:xfrm>
          <a:custGeom>
            <a:avLst/>
            <a:gdLst/>
            <a:ahLst/>
            <a:cxnLst/>
            <a:rect l="l" t="t" r="r" b="b"/>
            <a:pathLst>
              <a:path w="216114" h="54195" extrusionOk="0">
                <a:moveTo>
                  <a:pt x="216113" y="0"/>
                </a:moveTo>
                <a:cubicBezTo>
                  <a:pt x="179533" y="1108"/>
                  <a:pt x="148536" y="15509"/>
                  <a:pt x="112156" y="17836"/>
                </a:cubicBezTo>
                <a:cubicBezTo>
                  <a:pt x="98818" y="18700"/>
                  <a:pt x="85103" y="17880"/>
                  <a:pt x="72008" y="19475"/>
                </a:cubicBezTo>
                <a:cubicBezTo>
                  <a:pt x="60975" y="20827"/>
                  <a:pt x="50960" y="23796"/>
                  <a:pt x="41100" y="26743"/>
                </a:cubicBezTo>
                <a:cubicBezTo>
                  <a:pt x="26765" y="31019"/>
                  <a:pt x="12231" y="35361"/>
                  <a:pt x="665" y="41565"/>
                </a:cubicBezTo>
                <a:lnTo>
                  <a:pt x="0" y="54194"/>
                </a:lnTo>
                <a:lnTo>
                  <a:pt x="216113" y="54194"/>
                </a:ln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31477" y="4193714"/>
            <a:ext cx="9206954" cy="1010350"/>
          </a:xfrm>
          <a:custGeom>
            <a:avLst/>
            <a:gdLst/>
            <a:ahLst/>
            <a:cxnLst/>
            <a:rect l="l" t="t" r="r" b="b"/>
            <a:pathLst>
              <a:path w="216113" h="40414" extrusionOk="0">
                <a:moveTo>
                  <a:pt x="0" y="1"/>
                </a:moveTo>
                <a:lnTo>
                  <a:pt x="0" y="40414"/>
                </a:lnTo>
                <a:lnTo>
                  <a:pt x="216113" y="40414"/>
                </a:lnTo>
                <a:lnTo>
                  <a:pt x="215448" y="30997"/>
                </a:lnTo>
                <a:cubicBezTo>
                  <a:pt x="203882" y="26389"/>
                  <a:pt x="189348" y="23132"/>
                  <a:pt x="175013" y="19941"/>
                </a:cubicBezTo>
                <a:cubicBezTo>
                  <a:pt x="165175" y="17748"/>
                  <a:pt x="155139" y="15532"/>
                  <a:pt x="144105" y="14535"/>
                </a:cubicBezTo>
                <a:cubicBezTo>
                  <a:pt x="131010" y="13339"/>
                  <a:pt x="117296" y="13959"/>
                  <a:pt x="103957" y="13317"/>
                </a:cubicBezTo>
                <a:cubicBezTo>
                  <a:pt x="67577" y="11588"/>
                  <a:pt x="36558" y="843"/>
                  <a:pt x="0" y="1"/>
                </a:cubicBez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31570" y="-36576"/>
            <a:ext cx="9207140" cy="895150"/>
          </a:xfrm>
          <a:custGeom>
            <a:avLst/>
            <a:gdLst/>
            <a:ahLst/>
            <a:cxnLst/>
            <a:rect l="l" t="t" r="r" b="b"/>
            <a:pathLst>
              <a:path w="216092" h="35806" extrusionOk="0">
                <a:moveTo>
                  <a:pt x="1" y="0"/>
                </a:moveTo>
                <a:lnTo>
                  <a:pt x="1" y="35805"/>
                </a:lnTo>
                <a:cubicBezTo>
                  <a:pt x="36559" y="35074"/>
                  <a:pt x="67578" y="25547"/>
                  <a:pt x="103936" y="24018"/>
                </a:cubicBezTo>
                <a:cubicBezTo>
                  <a:pt x="117274" y="23464"/>
                  <a:pt x="130989" y="23996"/>
                  <a:pt x="144083" y="22932"/>
                </a:cubicBezTo>
                <a:cubicBezTo>
                  <a:pt x="155117" y="22046"/>
                  <a:pt x="165132" y="20074"/>
                  <a:pt x="174991" y="18146"/>
                </a:cubicBezTo>
                <a:cubicBezTo>
                  <a:pt x="189327" y="15310"/>
                  <a:pt x="203861" y="12430"/>
                  <a:pt x="215427" y="8353"/>
                </a:cubicBezTo>
                <a:lnTo>
                  <a:pt x="216091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31577" y="-36576"/>
            <a:ext cx="9206954" cy="662475"/>
          </a:xfrm>
          <a:custGeom>
            <a:avLst/>
            <a:gdLst/>
            <a:ahLst/>
            <a:cxnLst/>
            <a:rect l="l" t="t" r="r" b="b"/>
            <a:pathLst>
              <a:path w="216113" h="26499" extrusionOk="0">
                <a:moveTo>
                  <a:pt x="0" y="0"/>
                </a:moveTo>
                <a:lnTo>
                  <a:pt x="665" y="6182"/>
                </a:lnTo>
                <a:cubicBezTo>
                  <a:pt x="12230" y="9195"/>
                  <a:pt x="26765" y="11344"/>
                  <a:pt x="41100" y="13427"/>
                </a:cubicBezTo>
                <a:cubicBezTo>
                  <a:pt x="50960" y="14867"/>
                  <a:pt x="60974" y="16329"/>
                  <a:pt x="72008" y="16972"/>
                </a:cubicBezTo>
                <a:cubicBezTo>
                  <a:pt x="85102" y="17747"/>
                  <a:pt x="98817" y="17348"/>
                  <a:pt x="112177" y="17769"/>
                </a:cubicBezTo>
                <a:cubicBezTo>
                  <a:pt x="148536" y="18921"/>
                  <a:pt x="179555" y="25945"/>
                  <a:pt x="216113" y="26499"/>
                </a:cubicBez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5727312" y="-948916"/>
            <a:ext cx="4188852" cy="4156925"/>
            <a:chOff x="5727312" y="-948916"/>
            <a:chExt cx="4188852" cy="4156925"/>
          </a:xfrm>
        </p:grpSpPr>
        <p:sp>
          <p:nvSpPr>
            <p:cNvPr id="16" name="Google Shape;16;p2"/>
            <p:cNvSpPr/>
            <p:nvPr/>
          </p:nvSpPr>
          <p:spPr>
            <a:xfrm>
              <a:off x="9162828" y="1303441"/>
              <a:ext cx="638941" cy="1904568"/>
            </a:xfrm>
            <a:custGeom>
              <a:avLst/>
              <a:gdLst/>
              <a:ahLst/>
              <a:cxnLst/>
              <a:rect l="l" t="t" r="r" b="b"/>
              <a:pathLst>
                <a:path w="12043" h="35898" extrusionOk="0">
                  <a:moveTo>
                    <a:pt x="8712" y="4757"/>
                  </a:moveTo>
                  <a:cubicBezTo>
                    <a:pt x="8712" y="4792"/>
                    <a:pt x="8729" y="4828"/>
                    <a:pt x="8765" y="4846"/>
                  </a:cubicBezTo>
                  <a:cubicBezTo>
                    <a:pt x="8925" y="4970"/>
                    <a:pt x="9103" y="5077"/>
                    <a:pt x="9282" y="5202"/>
                  </a:cubicBezTo>
                  <a:cubicBezTo>
                    <a:pt x="10315" y="5968"/>
                    <a:pt x="11116" y="7001"/>
                    <a:pt x="11580" y="8195"/>
                  </a:cubicBezTo>
                  <a:cubicBezTo>
                    <a:pt x="11687" y="8462"/>
                    <a:pt x="11811" y="8943"/>
                    <a:pt x="11562" y="9175"/>
                  </a:cubicBezTo>
                  <a:cubicBezTo>
                    <a:pt x="11450" y="9256"/>
                    <a:pt x="11320" y="9297"/>
                    <a:pt x="11190" y="9297"/>
                  </a:cubicBezTo>
                  <a:cubicBezTo>
                    <a:pt x="11092" y="9297"/>
                    <a:pt x="10994" y="9274"/>
                    <a:pt x="10903" y="9228"/>
                  </a:cubicBezTo>
                  <a:cubicBezTo>
                    <a:pt x="10671" y="9103"/>
                    <a:pt x="10493" y="8943"/>
                    <a:pt x="10350" y="8729"/>
                  </a:cubicBezTo>
                  <a:cubicBezTo>
                    <a:pt x="9638" y="7643"/>
                    <a:pt x="9139" y="6449"/>
                    <a:pt x="8908" y="5184"/>
                  </a:cubicBezTo>
                  <a:cubicBezTo>
                    <a:pt x="8890" y="5131"/>
                    <a:pt x="8854" y="5077"/>
                    <a:pt x="8801" y="5077"/>
                  </a:cubicBezTo>
                  <a:cubicBezTo>
                    <a:pt x="8783" y="5077"/>
                    <a:pt x="8765" y="5095"/>
                    <a:pt x="8747" y="5095"/>
                  </a:cubicBezTo>
                  <a:lnTo>
                    <a:pt x="8747" y="4953"/>
                  </a:lnTo>
                  <a:cubicBezTo>
                    <a:pt x="8747" y="4899"/>
                    <a:pt x="8712" y="4863"/>
                    <a:pt x="8658" y="4846"/>
                  </a:cubicBezTo>
                  <a:cubicBezTo>
                    <a:pt x="8645" y="4841"/>
                    <a:pt x="8631" y="4839"/>
                    <a:pt x="8619" y="4839"/>
                  </a:cubicBezTo>
                  <a:cubicBezTo>
                    <a:pt x="8580" y="4839"/>
                    <a:pt x="8547" y="4859"/>
                    <a:pt x="8533" y="4899"/>
                  </a:cubicBezTo>
                  <a:cubicBezTo>
                    <a:pt x="7874" y="6057"/>
                    <a:pt x="6984" y="7090"/>
                    <a:pt x="5933" y="7910"/>
                  </a:cubicBezTo>
                  <a:cubicBezTo>
                    <a:pt x="5719" y="8052"/>
                    <a:pt x="5487" y="8159"/>
                    <a:pt x="5238" y="8195"/>
                  </a:cubicBezTo>
                  <a:cubicBezTo>
                    <a:pt x="5208" y="8199"/>
                    <a:pt x="5178" y="8202"/>
                    <a:pt x="5148" y="8202"/>
                  </a:cubicBezTo>
                  <a:cubicBezTo>
                    <a:pt x="4948" y="8202"/>
                    <a:pt x="4756" y="8100"/>
                    <a:pt x="4632" y="7945"/>
                  </a:cubicBezTo>
                  <a:cubicBezTo>
                    <a:pt x="4490" y="7625"/>
                    <a:pt x="4757" y="7233"/>
                    <a:pt x="4935" y="7001"/>
                  </a:cubicBezTo>
                  <a:cubicBezTo>
                    <a:pt x="5772" y="6021"/>
                    <a:pt x="6859" y="5309"/>
                    <a:pt x="8088" y="4935"/>
                  </a:cubicBezTo>
                  <a:cubicBezTo>
                    <a:pt x="8284" y="4863"/>
                    <a:pt x="8480" y="4828"/>
                    <a:pt x="8676" y="4774"/>
                  </a:cubicBezTo>
                  <a:cubicBezTo>
                    <a:pt x="8694" y="4774"/>
                    <a:pt x="8694" y="4774"/>
                    <a:pt x="8712" y="4757"/>
                  </a:cubicBezTo>
                  <a:close/>
                  <a:moveTo>
                    <a:pt x="8213" y="10243"/>
                  </a:moveTo>
                  <a:lnTo>
                    <a:pt x="8213" y="10243"/>
                  </a:lnTo>
                  <a:cubicBezTo>
                    <a:pt x="8195" y="10297"/>
                    <a:pt x="8231" y="10332"/>
                    <a:pt x="8266" y="10368"/>
                  </a:cubicBezTo>
                  <a:cubicBezTo>
                    <a:pt x="9014" y="10724"/>
                    <a:pt x="9691" y="11241"/>
                    <a:pt x="10226" y="11882"/>
                  </a:cubicBezTo>
                  <a:cubicBezTo>
                    <a:pt x="10671" y="12417"/>
                    <a:pt x="11152" y="13735"/>
                    <a:pt x="11063" y="14341"/>
                  </a:cubicBezTo>
                  <a:cubicBezTo>
                    <a:pt x="11063" y="14448"/>
                    <a:pt x="11010" y="14537"/>
                    <a:pt x="10938" y="14590"/>
                  </a:cubicBezTo>
                  <a:cubicBezTo>
                    <a:pt x="10855" y="14638"/>
                    <a:pt x="10764" y="14661"/>
                    <a:pt x="10676" y="14661"/>
                  </a:cubicBezTo>
                  <a:cubicBezTo>
                    <a:pt x="10632" y="14661"/>
                    <a:pt x="10588" y="14655"/>
                    <a:pt x="10546" y="14644"/>
                  </a:cubicBezTo>
                  <a:cubicBezTo>
                    <a:pt x="10065" y="14501"/>
                    <a:pt x="9460" y="13699"/>
                    <a:pt x="8979" y="12595"/>
                  </a:cubicBezTo>
                  <a:cubicBezTo>
                    <a:pt x="8729" y="11954"/>
                    <a:pt x="8516" y="11294"/>
                    <a:pt x="8373" y="10618"/>
                  </a:cubicBezTo>
                  <a:cubicBezTo>
                    <a:pt x="8373" y="10564"/>
                    <a:pt x="8320" y="10528"/>
                    <a:pt x="8266" y="10528"/>
                  </a:cubicBezTo>
                  <a:lnTo>
                    <a:pt x="8266" y="10511"/>
                  </a:lnTo>
                  <a:cubicBezTo>
                    <a:pt x="8248" y="10511"/>
                    <a:pt x="8213" y="10528"/>
                    <a:pt x="8213" y="10528"/>
                  </a:cubicBezTo>
                  <a:cubicBezTo>
                    <a:pt x="8195" y="10493"/>
                    <a:pt x="8177" y="10457"/>
                    <a:pt x="8124" y="10439"/>
                  </a:cubicBezTo>
                  <a:cubicBezTo>
                    <a:pt x="8110" y="10435"/>
                    <a:pt x="8097" y="10433"/>
                    <a:pt x="8084" y="10433"/>
                  </a:cubicBezTo>
                  <a:cubicBezTo>
                    <a:pt x="8046" y="10433"/>
                    <a:pt x="8012" y="10453"/>
                    <a:pt x="7999" y="10493"/>
                  </a:cubicBezTo>
                  <a:cubicBezTo>
                    <a:pt x="7643" y="11063"/>
                    <a:pt x="7251" y="11615"/>
                    <a:pt x="6805" y="12114"/>
                  </a:cubicBezTo>
                  <a:cubicBezTo>
                    <a:pt x="5999" y="12991"/>
                    <a:pt x="5175" y="13539"/>
                    <a:pt x="4674" y="13539"/>
                  </a:cubicBezTo>
                  <a:cubicBezTo>
                    <a:pt x="4666" y="13539"/>
                    <a:pt x="4658" y="13539"/>
                    <a:pt x="4650" y="13539"/>
                  </a:cubicBezTo>
                  <a:cubicBezTo>
                    <a:pt x="4507" y="13539"/>
                    <a:pt x="4383" y="13468"/>
                    <a:pt x="4294" y="13361"/>
                  </a:cubicBezTo>
                  <a:cubicBezTo>
                    <a:pt x="4240" y="13290"/>
                    <a:pt x="4240" y="13183"/>
                    <a:pt x="4258" y="13094"/>
                  </a:cubicBezTo>
                  <a:cubicBezTo>
                    <a:pt x="4365" y="12488"/>
                    <a:pt x="5273" y="11401"/>
                    <a:pt x="5861" y="11045"/>
                  </a:cubicBezTo>
                  <a:cubicBezTo>
                    <a:pt x="6574" y="10618"/>
                    <a:pt x="7358" y="10368"/>
                    <a:pt x="8159" y="10261"/>
                  </a:cubicBezTo>
                  <a:cubicBezTo>
                    <a:pt x="8177" y="10261"/>
                    <a:pt x="8195" y="10261"/>
                    <a:pt x="8213" y="10243"/>
                  </a:cubicBezTo>
                  <a:close/>
                  <a:moveTo>
                    <a:pt x="6984" y="16674"/>
                  </a:moveTo>
                  <a:cubicBezTo>
                    <a:pt x="6609" y="17227"/>
                    <a:pt x="5452" y="18830"/>
                    <a:pt x="4240" y="19275"/>
                  </a:cubicBezTo>
                  <a:lnTo>
                    <a:pt x="4222" y="19293"/>
                  </a:lnTo>
                  <a:cubicBezTo>
                    <a:pt x="4038" y="19367"/>
                    <a:pt x="3733" y="19484"/>
                    <a:pt x="3510" y="19484"/>
                  </a:cubicBezTo>
                  <a:cubicBezTo>
                    <a:pt x="3411" y="19484"/>
                    <a:pt x="3328" y="19460"/>
                    <a:pt x="3278" y="19400"/>
                  </a:cubicBezTo>
                  <a:cubicBezTo>
                    <a:pt x="3189" y="19275"/>
                    <a:pt x="3136" y="19115"/>
                    <a:pt x="3171" y="18955"/>
                  </a:cubicBezTo>
                  <a:cubicBezTo>
                    <a:pt x="3278" y="18420"/>
                    <a:pt x="4009" y="17797"/>
                    <a:pt x="4686" y="17387"/>
                  </a:cubicBezTo>
                  <a:cubicBezTo>
                    <a:pt x="5398" y="16977"/>
                    <a:pt x="6253" y="16799"/>
                    <a:pt x="6984" y="16674"/>
                  </a:cubicBezTo>
                  <a:close/>
                  <a:moveTo>
                    <a:pt x="7429" y="16853"/>
                  </a:moveTo>
                  <a:lnTo>
                    <a:pt x="7429" y="16853"/>
                  </a:lnTo>
                  <a:cubicBezTo>
                    <a:pt x="8159" y="17351"/>
                    <a:pt x="8818" y="17975"/>
                    <a:pt x="9371" y="18670"/>
                  </a:cubicBezTo>
                  <a:cubicBezTo>
                    <a:pt x="9674" y="19044"/>
                    <a:pt x="9976" y="19507"/>
                    <a:pt x="9959" y="20041"/>
                  </a:cubicBezTo>
                  <a:cubicBezTo>
                    <a:pt x="9976" y="20291"/>
                    <a:pt x="9834" y="20540"/>
                    <a:pt x="9602" y="20647"/>
                  </a:cubicBezTo>
                  <a:cubicBezTo>
                    <a:pt x="9559" y="20663"/>
                    <a:pt x="9515" y="20671"/>
                    <a:pt x="9471" y="20671"/>
                  </a:cubicBezTo>
                  <a:cubicBezTo>
                    <a:pt x="9317" y="20671"/>
                    <a:pt x="9155" y="20574"/>
                    <a:pt x="8961" y="20380"/>
                  </a:cubicBezTo>
                  <a:cubicBezTo>
                    <a:pt x="8284" y="19685"/>
                    <a:pt x="7625" y="17565"/>
                    <a:pt x="7429" y="16853"/>
                  </a:cubicBezTo>
                  <a:close/>
                  <a:moveTo>
                    <a:pt x="5897" y="22161"/>
                  </a:moveTo>
                  <a:cubicBezTo>
                    <a:pt x="5897" y="22179"/>
                    <a:pt x="5897" y="22197"/>
                    <a:pt x="5897" y="22215"/>
                  </a:cubicBezTo>
                  <a:cubicBezTo>
                    <a:pt x="5915" y="22232"/>
                    <a:pt x="5915" y="22250"/>
                    <a:pt x="5933" y="22268"/>
                  </a:cubicBezTo>
                  <a:cubicBezTo>
                    <a:pt x="5923" y="22265"/>
                    <a:pt x="5914" y="22263"/>
                    <a:pt x="5906" y="22263"/>
                  </a:cubicBezTo>
                  <a:cubicBezTo>
                    <a:pt x="5867" y="22263"/>
                    <a:pt x="5840" y="22295"/>
                    <a:pt x="5826" y="22339"/>
                  </a:cubicBezTo>
                  <a:cubicBezTo>
                    <a:pt x="5772" y="22482"/>
                    <a:pt x="5737" y="22642"/>
                    <a:pt x="5701" y="22785"/>
                  </a:cubicBezTo>
                  <a:cubicBezTo>
                    <a:pt x="5683" y="22767"/>
                    <a:pt x="5665" y="22767"/>
                    <a:pt x="5647" y="22749"/>
                  </a:cubicBezTo>
                  <a:cubicBezTo>
                    <a:pt x="5634" y="22743"/>
                    <a:pt x="5619" y="22738"/>
                    <a:pt x="5603" y="22738"/>
                  </a:cubicBezTo>
                  <a:cubicBezTo>
                    <a:pt x="5575" y="22738"/>
                    <a:pt x="5545" y="22751"/>
                    <a:pt x="5523" y="22785"/>
                  </a:cubicBezTo>
                  <a:cubicBezTo>
                    <a:pt x="5024" y="23390"/>
                    <a:pt x="4258" y="23764"/>
                    <a:pt x="3581" y="24050"/>
                  </a:cubicBezTo>
                  <a:cubicBezTo>
                    <a:pt x="3394" y="24159"/>
                    <a:pt x="3166" y="24213"/>
                    <a:pt x="2945" y="24213"/>
                  </a:cubicBezTo>
                  <a:cubicBezTo>
                    <a:pt x="2913" y="24213"/>
                    <a:pt x="2882" y="24212"/>
                    <a:pt x="2851" y="24210"/>
                  </a:cubicBezTo>
                  <a:cubicBezTo>
                    <a:pt x="2566" y="24139"/>
                    <a:pt x="2316" y="23943"/>
                    <a:pt x="2209" y="23658"/>
                  </a:cubicBezTo>
                  <a:cubicBezTo>
                    <a:pt x="2138" y="23462"/>
                    <a:pt x="2192" y="23248"/>
                    <a:pt x="2334" y="23105"/>
                  </a:cubicBezTo>
                  <a:cubicBezTo>
                    <a:pt x="2477" y="22981"/>
                    <a:pt x="2637" y="22892"/>
                    <a:pt x="2833" y="22838"/>
                  </a:cubicBezTo>
                  <a:cubicBezTo>
                    <a:pt x="3474" y="22642"/>
                    <a:pt x="4133" y="22446"/>
                    <a:pt x="4810" y="22286"/>
                  </a:cubicBezTo>
                  <a:cubicBezTo>
                    <a:pt x="5149" y="22232"/>
                    <a:pt x="5487" y="22197"/>
                    <a:pt x="5826" y="22179"/>
                  </a:cubicBezTo>
                  <a:cubicBezTo>
                    <a:pt x="5861" y="22179"/>
                    <a:pt x="5879" y="22179"/>
                    <a:pt x="5897" y="22161"/>
                  </a:cubicBezTo>
                  <a:close/>
                  <a:moveTo>
                    <a:pt x="6022" y="22304"/>
                  </a:moveTo>
                  <a:lnTo>
                    <a:pt x="6022" y="22304"/>
                  </a:lnTo>
                  <a:cubicBezTo>
                    <a:pt x="7055" y="22767"/>
                    <a:pt x="7946" y="23515"/>
                    <a:pt x="8605" y="24441"/>
                  </a:cubicBezTo>
                  <a:cubicBezTo>
                    <a:pt x="8747" y="24673"/>
                    <a:pt x="8818" y="24958"/>
                    <a:pt x="8765" y="25243"/>
                  </a:cubicBezTo>
                  <a:cubicBezTo>
                    <a:pt x="8729" y="25403"/>
                    <a:pt x="8622" y="25528"/>
                    <a:pt x="8480" y="25599"/>
                  </a:cubicBezTo>
                  <a:cubicBezTo>
                    <a:pt x="8431" y="25624"/>
                    <a:pt x="8372" y="25636"/>
                    <a:pt x="8305" y="25636"/>
                  </a:cubicBezTo>
                  <a:cubicBezTo>
                    <a:pt x="7983" y="25636"/>
                    <a:pt x="7489" y="25359"/>
                    <a:pt x="7180" y="24887"/>
                  </a:cubicBezTo>
                  <a:cubicBezTo>
                    <a:pt x="6681" y="24085"/>
                    <a:pt x="6289" y="23230"/>
                    <a:pt x="6039" y="22339"/>
                  </a:cubicBezTo>
                  <a:cubicBezTo>
                    <a:pt x="6039" y="22322"/>
                    <a:pt x="6022" y="22304"/>
                    <a:pt x="6022" y="22304"/>
                  </a:cubicBezTo>
                  <a:close/>
                  <a:moveTo>
                    <a:pt x="4194" y="27416"/>
                  </a:moveTo>
                  <a:lnTo>
                    <a:pt x="4194" y="27416"/>
                  </a:lnTo>
                  <a:cubicBezTo>
                    <a:pt x="4175" y="27432"/>
                    <a:pt x="4160" y="27451"/>
                    <a:pt x="4151" y="27470"/>
                  </a:cubicBezTo>
                  <a:lnTo>
                    <a:pt x="4115" y="27577"/>
                  </a:lnTo>
                  <a:cubicBezTo>
                    <a:pt x="4098" y="27577"/>
                    <a:pt x="4098" y="27559"/>
                    <a:pt x="4080" y="27541"/>
                  </a:cubicBezTo>
                  <a:cubicBezTo>
                    <a:pt x="4058" y="27534"/>
                    <a:pt x="4036" y="27529"/>
                    <a:pt x="4015" y="27529"/>
                  </a:cubicBezTo>
                  <a:cubicBezTo>
                    <a:pt x="3985" y="27529"/>
                    <a:pt x="3958" y="27538"/>
                    <a:pt x="3937" y="27559"/>
                  </a:cubicBezTo>
                  <a:cubicBezTo>
                    <a:pt x="3296" y="28272"/>
                    <a:pt x="2530" y="29073"/>
                    <a:pt x="1568" y="29519"/>
                  </a:cubicBezTo>
                  <a:cubicBezTo>
                    <a:pt x="1362" y="29621"/>
                    <a:pt x="1120" y="29688"/>
                    <a:pt x="891" y="29688"/>
                  </a:cubicBezTo>
                  <a:cubicBezTo>
                    <a:pt x="843" y="29688"/>
                    <a:pt x="795" y="29685"/>
                    <a:pt x="749" y="29679"/>
                  </a:cubicBezTo>
                  <a:cubicBezTo>
                    <a:pt x="481" y="29625"/>
                    <a:pt x="232" y="29412"/>
                    <a:pt x="268" y="29162"/>
                  </a:cubicBezTo>
                  <a:cubicBezTo>
                    <a:pt x="321" y="28752"/>
                    <a:pt x="553" y="28378"/>
                    <a:pt x="909" y="28147"/>
                  </a:cubicBezTo>
                  <a:cubicBezTo>
                    <a:pt x="1780" y="27524"/>
                    <a:pt x="2953" y="27417"/>
                    <a:pt x="3658" y="27417"/>
                  </a:cubicBezTo>
                  <a:cubicBezTo>
                    <a:pt x="3861" y="27417"/>
                    <a:pt x="4026" y="27426"/>
                    <a:pt x="4133" y="27434"/>
                  </a:cubicBezTo>
                  <a:cubicBezTo>
                    <a:pt x="4157" y="27434"/>
                    <a:pt x="4177" y="27427"/>
                    <a:pt x="4194" y="27416"/>
                  </a:cubicBezTo>
                  <a:close/>
                  <a:moveTo>
                    <a:pt x="4240" y="27327"/>
                  </a:moveTo>
                  <a:cubicBezTo>
                    <a:pt x="4258" y="27345"/>
                    <a:pt x="4258" y="27363"/>
                    <a:pt x="4276" y="27363"/>
                  </a:cubicBezTo>
                  <a:cubicBezTo>
                    <a:pt x="5345" y="27986"/>
                    <a:pt x="6235" y="28842"/>
                    <a:pt x="6877" y="29893"/>
                  </a:cubicBezTo>
                  <a:cubicBezTo>
                    <a:pt x="7019" y="30124"/>
                    <a:pt x="7180" y="30427"/>
                    <a:pt x="7108" y="30694"/>
                  </a:cubicBezTo>
                  <a:cubicBezTo>
                    <a:pt x="6989" y="30966"/>
                    <a:pt x="6708" y="31141"/>
                    <a:pt x="6420" y="31141"/>
                  </a:cubicBezTo>
                  <a:cubicBezTo>
                    <a:pt x="6406" y="31141"/>
                    <a:pt x="6392" y="31140"/>
                    <a:pt x="6378" y="31140"/>
                  </a:cubicBezTo>
                  <a:cubicBezTo>
                    <a:pt x="6359" y="31140"/>
                    <a:pt x="6340" y="31141"/>
                    <a:pt x="6322" y="31141"/>
                  </a:cubicBezTo>
                  <a:cubicBezTo>
                    <a:pt x="5934" y="31141"/>
                    <a:pt x="5583" y="30965"/>
                    <a:pt x="5345" y="30676"/>
                  </a:cubicBezTo>
                  <a:cubicBezTo>
                    <a:pt x="4579" y="29519"/>
                    <a:pt x="4400" y="28058"/>
                    <a:pt x="4365" y="27488"/>
                  </a:cubicBezTo>
                  <a:cubicBezTo>
                    <a:pt x="4365" y="27434"/>
                    <a:pt x="4329" y="27399"/>
                    <a:pt x="4276" y="27381"/>
                  </a:cubicBezTo>
                  <a:lnTo>
                    <a:pt x="4258" y="27381"/>
                  </a:lnTo>
                  <a:cubicBezTo>
                    <a:pt x="4239" y="27387"/>
                    <a:pt x="4222" y="27396"/>
                    <a:pt x="4208" y="27406"/>
                  </a:cubicBezTo>
                  <a:lnTo>
                    <a:pt x="4208" y="27406"/>
                  </a:lnTo>
                  <a:cubicBezTo>
                    <a:pt x="4222" y="27393"/>
                    <a:pt x="4233" y="27378"/>
                    <a:pt x="4240" y="27363"/>
                  </a:cubicBezTo>
                  <a:cubicBezTo>
                    <a:pt x="4240" y="27345"/>
                    <a:pt x="4240" y="27345"/>
                    <a:pt x="4240" y="27327"/>
                  </a:cubicBezTo>
                  <a:close/>
                  <a:moveTo>
                    <a:pt x="2637" y="31157"/>
                  </a:moveTo>
                  <a:cubicBezTo>
                    <a:pt x="2637" y="31175"/>
                    <a:pt x="2637" y="31193"/>
                    <a:pt x="2637" y="31211"/>
                  </a:cubicBezTo>
                  <a:cubicBezTo>
                    <a:pt x="3225" y="32422"/>
                    <a:pt x="3082" y="34542"/>
                    <a:pt x="2120" y="35308"/>
                  </a:cubicBezTo>
                  <a:cubicBezTo>
                    <a:pt x="1942" y="35468"/>
                    <a:pt x="1728" y="35575"/>
                    <a:pt x="1515" y="35647"/>
                  </a:cubicBezTo>
                  <a:cubicBezTo>
                    <a:pt x="1405" y="35667"/>
                    <a:pt x="1305" y="35677"/>
                    <a:pt x="1214" y="35677"/>
                  </a:cubicBezTo>
                  <a:cubicBezTo>
                    <a:pt x="980" y="35677"/>
                    <a:pt x="806" y="35610"/>
                    <a:pt x="677" y="35468"/>
                  </a:cubicBezTo>
                  <a:cubicBezTo>
                    <a:pt x="285" y="34988"/>
                    <a:pt x="570" y="33883"/>
                    <a:pt x="766" y="33349"/>
                  </a:cubicBezTo>
                  <a:cubicBezTo>
                    <a:pt x="1176" y="32458"/>
                    <a:pt x="1817" y="31710"/>
                    <a:pt x="2637" y="31157"/>
                  </a:cubicBezTo>
                  <a:close/>
                  <a:moveTo>
                    <a:pt x="8925" y="0"/>
                  </a:moveTo>
                  <a:cubicBezTo>
                    <a:pt x="8818" y="0"/>
                    <a:pt x="8712" y="89"/>
                    <a:pt x="8712" y="196"/>
                  </a:cubicBezTo>
                  <a:cubicBezTo>
                    <a:pt x="8694" y="1639"/>
                    <a:pt x="8640" y="3118"/>
                    <a:pt x="8551" y="4561"/>
                  </a:cubicBezTo>
                  <a:cubicBezTo>
                    <a:pt x="8373" y="4614"/>
                    <a:pt x="8195" y="4650"/>
                    <a:pt x="8035" y="4703"/>
                  </a:cubicBezTo>
                  <a:cubicBezTo>
                    <a:pt x="6752" y="5095"/>
                    <a:pt x="5630" y="5843"/>
                    <a:pt x="4757" y="6859"/>
                  </a:cubicBezTo>
                  <a:cubicBezTo>
                    <a:pt x="4490" y="7162"/>
                    <a:pt x="4222" y="7625"/>
                    <a:pt x="4436" y="8034"/>
                  </a:cubicBezTo>
                  <a:cubicBezTo>
                    <a:pt x="4591" y="8267"/>
                    <a:pt x="4854" y="8419"/>
                    <a:pt x="5132" y="8419"/>
                  </a:cubicBezTo>
                  <a:cubicBezTo>
                    <a:pt x="5173" y="8419"/>
                    <a:pt x="5214" y="8415"/>
                    <a:pt x="5256" y="8409"/>
                  </a:cubicBezTo>
                  <a:cubicBezTo>
                    <a:pt x="5558" y="8373"/>
                    <a:pt x="5826" y="8248"/>
                    <a:pt x="6057" y="8070"/>
                  </a:cubicBezTo>
                  <a:cubicBezTo>
                    <a:pt x="7019" y="7340"/>
                    <a:pt x="7856" y="6431"/>
                    <a:pt x="8480" y="5398"/>
                  </a:cubicBezTo>
                  <a:lnTo>
                    <a:pt x="8480" y="5398"/>
                  </a:lnTo>
                  <a:cubicBezTo>
                    <a:pt x="8373" y="6966"/>
                    <a:pt x="8231" y="8533"/>
                    <a:pt x="8035" y="10047"/>
                  </a:cubicBezTo>
                  <a:cubicBezTo>
                    <a:pt x="7233" y="10154"/>
                    <a:pt x="6449" y="10439"/>
                    <a:pt x="5737" y="10849"/>
                  </a:cubicBezTo>
                  <a:cubicBezTo>
                    <a:pt x="5095" y="11241"/>
                    <a:pt x="4169" y="12363"/>
                    <a:pt x="4044" y="13058"/>
                  </a:cubicBezTo>
                  <a:cubicBezTo>
                    <a:pt x="4009" y="13201"/>
                    <a:pt x="4026" y="13379"/>
                    <a:pt x="4115" y="13503"/>
                  </a:cubicBezTo>
                  <a:cubicBezTo>
                    <a:pt x="4240" y="13664"/>
                    <a:pt x="4436" y="13753"/>
                    <a:pt x="4650" y="13771"/>
                  </a:cubicBezTo>
                  <a:cubicBezTo>
                    <a:pt x="4657" y="13771"/>
                    <a:pt x="4665" y="13771"/>
                    <a:pt x="4673" y="13771"/>
                  </a:cubicBezTo>
                  <a:cubicBezTo>
                    <a:pt x="5348" y="13771"/>
                    <a:pt x="6296" y="12996"/>
                    <a:pt x="6966" y="12256"/>
                  </a:cubicBezTo>
                  <a:cubicBezTo>
                    <a:pt x="7304" y="11865"/>
                    <a:pt x="7625" y="11455"/>
                    <a:pt x="7928" y="11027"/>
                  </a:cubicBezTo>
                  <a:lnTo>
                    <a:pt x="7928" y="11027"/>
                  </a:lnTo>
                  <a:cubicBezTo>
                    <a:pt x="7661" y="12862"/>
                    <a:pt x="7375" y="14661"/>
                    <a:pt x="7037" y="16425"/>
                  </a:cubicBezTo>
                  <a:cubicBezTo>
                    <a:pt x="6271" y="16567"/>
                    <a:pt x="5345" y="16746"/>
                    <a:pt x="4561" y="17191"/>
                  </a:cubicBezTo>
                  <a:cubicBezTo>
                    <a:pt x="3884" y="17583"/>
                    <a:pt x="3064" y="18260"/>
                    <a:pt x="2940" y="18901"/>
                  </a:cubicBezTo>
                  <a:cubicBezTo>
                    <a:pt x="2886" y="19133"/>
                    <a:pt x="2940" y="19364"/>
                    <a:pt x="3100" y="19542"/>
                  </a:cubicBezTo>
                  <a:cubicBezTo>
                    <a:pt x="3192" y="19661"/>
                    <a:pt x="3331" y="19704"/>
                    <a:pt x="3486" y="19704"/>
                  </a:cubicBezTo>
                  <a:cubicBezTo>
                    <a:pt x="3750" y="19704"/>
                    <a:pt x="4062" y="19579"/>
                    <a:pt x="4276" y="19489"/>
                  </a:cubicBezTo>
                  <a:lnTo>
                    <a:pt x="4311" y="19489"/>
                  </a:lnTo>
                  <a:cubicBezTo>
                    <a:pt x="5345" y="19097"/>
                    <a:pt x="6342" y="17904"/>
                    <a:pt x="6877" y="17173"/>
                  </a:cubicBezTo>
                  <a:lnTo>
                    <a:pt x="6877" y="17173"/>
                  </a:lnTo>
                  <a:cubicBezTo>
                    <a:pt x="6538" y="18812"/>
                    <a:pt x="6146" y="20415"/>
                    <a:pt x="5719" y="21965"/>
                  </a:cubicBezTo>
                  <a:cubicBezTo>
                    <a:pt x="5398" y="21983"/>
                    <a:pt x="5060" y="22019"/>
                    <a:pt x="4739" y="22072"/>
                  </a:cubicBezTo>
                  <a:cubicBezTo>
                    <a:pt x="4062" y="22232"/>
                    <a:pt x="3403" y="22428"/>
                    <a:pt x="2762" y="22624"/>
                  </a:cubicBezTo>
                  <a:cubicBezTo>
                    <a:pt x="2530" y="22678"/>
                    <a:pt x="2334" y="22785"/>
                    <a:pt x="2156" y="22945"/>
                  </a:cubicBezTo>
                  <a:cubicBezTo>
                    <a:pt x="1960" y="23159"/>
                    <a:pt x="1889" y="23444"/>
                    <a:pt x="1996" y="23729"/>
                  </a:cubicBezTo>
                  <a:cubicBezTo>
                    <a:pt x="2120" y="24085"/>
                    <a:pt x="2423" y="24352"/>
                    <a:pt x="2815" y="24424"/>
                  </a:cubicBezTo>
                  <a:cubicBezTo>
                    <a:pt x="2865" y="24430"/>
                    <a:pt x="2915" y="24433"/>
                    <a:pt x="2965" y="24433"/>
                  </a:cubicBezTo>
                  <a:cubicBezTo>
                    <a:pt x="3205" y="24433"/>
                    <a:pt x="3449" y="24366"/>
                    <a:pt x="3670" y="24263"/>
                  </a:cubicBezTo>
                  <a:cubicBezTo>
                    <a:pt x="4276" y="24014"/>
                    <a:pt x="4846" y="23675"/>
                    <a:pt x="5362" y="23248"/>
                  </a:cubicBezTo>
                  <a:lnTo>
                    <a:pt x="5362" y="23248"/>
                  </a:lnTo>
                  <a:cubicBezTo>
                    <a:pt x="4953" y="24602"/>
                    <a:pt x="4525" y="25920"/>
                    <a:pt x="4044" y="27203"/>
                  </a:cubicBezTo>
                  <a:cubicBezTo>
                    <a:pt x="3937" y="27196"/>
                    <a:pt x="3793" y="27190"/>
                    <a:pt x="3624" y="27190"/>
                  </a:cubicBezTo>
                  <a:cubicBezTo>
                    <a:pt x="2889" y="27190"/>
                    <a:pt x="1663" y="27303"/>
                    <a:pt x="766" y="27969"/>
                  </a:cubicBezTo>
                  <a:cubicBezTo>
                    <a:pt x="357" y="28236"/>
                    <a:pt x="89" y="28663"/>
                    <a:pt x="18" y="29144"/>
                  </a:cubicBezTo>
                  <a:cubicBezTo>
                    <a:pt x="0" y="29519"/>
                    <a:pt x="339" y="29821"/>
                    <a:pt x="695" y="29893"/>
                  </a:cubicBezTo>
                  <a:cubicBezTo>
                    <a:pt x="750" y="29899"/>
                    <a:pt x="806" y="29902"/>
                    <a:pt x="861" y="29902"/>
                  </a:cubicBezTo>
                  <a:cubicBezTo>
                    <a:pt x="1130" y="29902"/>
                    <a:pt x="1403" y="29833"/>
                    <a:pt x="1639" y="29714"/>
                  </a:cubicBezTo>
                  <a:cubicBezTo>
                    <a:pt x="2423" y="29323"/>
                    <a:pt x="3118" y="28788"/>
                    <a:pt x="3706" y="28129"/>
                  </a:cubicBezTo>
                  <a:lnTo>
                    <a:pt x="3706" y="28129"/>
                  </a:lnTo>
                  <a:cubicBezTo>
                    <a:pt x="3332" y="29091"/>
                    <a:pt x="2922" y="30035"/>
                    <a:pt x="2494" y="30979"/>
                  </a:cubicBezTo>
                  <a:cubicBezTo>
                    <a:pt x="1657" y="31549"/>
                    <a:pt x="980" y="32351"/>
                    <a:pt x="570" y="33277"/>
                  </a:cubicBezTo>
                  <a:cubicBezTo>
                    <a:pt x="339" y="33883"/>
                    <a:pt x="54" y="35059"/>
                    <a:pt x="517" y="35611"/>
                  </a:cubicBezTo>
                  <a:cubicBezTo>
                    <a:pt x="682" y="35793"/>
                    <a:pt x="909" y="35898"/>
                    <a:pt x="1154" y="35898"/>
                  </a:cubicBezTo>
                  <a:cubicBezTo>
                    <a:pt x="1173" y="35898"/>
                    <a:pt x="1192" y="35897"/>
                    <a:pt x="1212" y="35896"/>
                  </a:cubicBezTo>
                  <a:cubicBezTo>
                    <a:pt x="1336" y="35896"/>
                    <a:pt x="1443" y="35896"/>
                    <a:pt x="1550" y="35878"/>
                  </a:cubicBezTo>
                  <a:cubicBezTo>
                    <a:pt x="1817" y="35807"/>
                    <a:pt x="2049" y="35664"/>
                    <a:pt x="2245" y="35486"/>
                  </a:cubicBezTo>
                  <a:cubicBezTo>
                    <a:pt x="3314" y="34649"/>
                    <a:pt x="3456" y="32458"/>
                    <a:pt x="2868" y="31157"/>
                  </a:cubicBezTo>
                  <a:cubicBezTo>
                    <a:pt x="3332" y="30142"/>
                    <a:pt x="3777" y="29073"/>
                    <a:pt x="4205" y="27986"/>
                  </a:cubicBezTo>
                  <a:cubicBezTo>
                    <a:pt x="4311" y="28984"/>
                    <a:pt x="4632" y="29946"/>
                    <a:pt x="5166" y="30801"/>
                  </a:cubicBezTo>
                  <a:cubicBezTo>
                    <a:pt x="5440" y="31161"/>
                    <a:pt x="5879" y="31372"/>
                    <a:pt x="6324" y="31372"/>
                  </a:cubicBezTo>
                  <a:cubicBezTo>
                    <a:pt x="6342" y="31372"/>
                    <a:pt x="6360" y="31372"/>
                    <a:pt x="6378" y="31371"/>
                  </a:cubicBezTo>
                  <a:cubicBezTo>
                    <a:pt x="6392" y="31372"/>
                    <a:pt x="6405" y="31372"/>
                    <a:pt x="6419" y="31372"/>
                  </a:cubicBezTo>
                  <a:cubicBezTo>
                    <a:pt x="6814" y="31372"/>
                    <a:pt x="7184" y="31126"/>
                    <a:pt x="7322" y="30748"/>
                  </a:cubicBezTo>
                  <a:cubicBezTo>
                    <a:pt x="7429" y="30391"/>
                    <a:pt x="7251" y="30035"/>
                    <a:pt x="7073" y="29768"/>
                  </a:cubicBezTo>
                  <a:cubicBezTo>
                    <a:pt x="6431" y="28717"/>
                    <a:pt x="5541" y="27844"/>
                    <a:pt x="4490" y="27220"/>
                  </a:cubicBezTo>
                  <a:cubicBezTo>
                    <a:pt x="5024" y="25778"/>
                    <a:pt x="5505" y="24281"/>
                    <a:pt x="5950" y="22767"/>
                  </a:cubicBezTo>
                  <a:cubicBezTo>
                    <a:pt x="6200" y="23551"/>
                    <a:pt x="6556" y="24317"/>
                    <a:pt x="7001" y="25029"/>
                  </a:cubicBezTo>
                  <a:cubicBezTo>
                    <a:pt x="7332" y="25533"/>
                    <a:pt x="7884" y="25874"/>
                    <a:pt x="8309" y="25874"/>
                  </a:cubicBezTo>
                  <a:cubicBezTo>
                    <a:pt x="8410" y="25874"/>
                    <a:pt x="8505" y="25854"/>
                    <a:pt x="8587" y="25813"/>
                  </a:cubicBezTo>
                  <a:cubicBezTo>
                    <a:pt x="8801" y="25706"/>
                    <a:pt x="8943" y="25528"/>
                    <a:pt x="8997" y="25297"/>
                  </a:cubicBezTo>
                  <a:cubicBezTo>
                    <a:pt x="9050" y="24958"/>
                    <a:pt x="8979" y="24602"/>
                    <a:pt x="8783" y="24317"/>
                  </a:cubicBezTo>
                  <a:cubicBezTo>
                    <a:pt x="8124" y="23373"/>
                    <a:pt x="7215" y="22607"/>
                    <a:pt x="6164" y="22126"/>
                  </a:cubicBezTo>
                  <a:lnTo>
                    <a:pt x="6164" y="22108"/>
                  </a:lnTo>
                  <a:cubicBezTo>
                    <a:pt x="6164" y="22072"/>
                    <a:pt x="6164" y="22036"/>
                    <a:pt x="6146" y="22001"/>
                  </a:cubicBezTo>
                  <a:cubicBezTo>
                    <a:pt x="6574" y="20451"/>
                    <a:pt x="6966" y="18848"/>
                    <a:pt x="7304" y="17209"/>
                  </a:cubicBezTo>
                  <a:cubicBezTo>
                    <a:pt x="7589" y="18153"/>
                    <a:pt x="8159" y="19899"/>
                    <a:pt x="8801" y="20540"/>
                  </a:cubicBezTo>
                  <a:cubicBezTo>
                    <a:pt x="9035" y="20774"/>
                    <a:pt x="9258" y="20891"/>
                    <a:pt x="9479" y="20891"/>
                  </a:cubicBezTo>
                  <a:cubicBezTo>
                    <a:pt x="9544" y="20891"/>
                    <a:pt x="9609" y="20881"/>
                    <a:pt x="9674" y="20861"/>
                  </a:cubicBezTo>
                  <a:cubicBezTo>
                    <a:pt x="9994" y="20718"/>
                    <a:pt x="10190" y="20398"/>
                    <a:pt x="10190" y="20059"/>
                  </a:cubicBezTo>
                  <a:cubicBezTo>
                    <a:pt x="10208" y="19453"/>
                    <a:pt x="9869" y="18955"/>
                    <a:pt x="9549" y="18545"/>
                  </a:cubicBezTo>
                  <a:cubicBezTo>
                    <a:pt x="8943" y="17779"/>
                    <a:pt x="8231" y="17120"/>
                    <a:pt x="7429" y="16585"/>
                  </a:cubicBezTo>
                  <a:cubicBezTo>
                    <a:pt x="7767" y="14857"/>
                    <a:pt x="8052" y="13058"/>
                    <a:pt x="8302" y="11259"/>
                  </a:cubicBezTo>
                  <a:cubicBezTo>
                    <a:pt x="8427" y="11740"/>
                    <a:pt x="8605" y="12203"/>
                    <a:pt x="8801" y="12666"/>
                  </a:cubicBezTo>
                  <a:cubicBezTo>
                    <a:pt x="9193" y="13592"/>
                    <a:pt x="9852" y="14644"/>
                    <a:pt x="10511" y="14840"/>
                  </a:cubicBezTo>
                  <a:cubicBezTo>
                    <a:pt x="10580" y="14865"/>
                    <a:pt x="10652" y="14877"/>
                    <a:pt x="10723" y="14877"/>
                  </a:cubicBezTo>
                  <a:cubicBezTo>
                    <a:pt x="10851" y="14877"/>
                    <a:pt x="10977" y="14837"/>
                    <a:pt x="11081" y="14768"/>
                  </a:cubicBezTo>
                  <a:cubicBezTo>
                    <a:pt x="11206" y="14679"/>
                    <a:pt x="11295" y="14519"/>
                    <a:pt x="11312" y="14359"/>
                  </a:cubicBezTo>
                  <a:cubicBezTo>
                    <a:pt x="11402" y="13682"/>
                    <a:pt x="10885" y="12310"/>
                    <a:pt x="10422" y="11722"/>
                  </a:cubicBezTo>
                  <a:cubicBezTo>
                    <a:pt x="9869" y="11081"/>
                    <a:pt x="9210" y="10564"/>
                    <a:pt x="8444" y="10190"/>
                  </a:cubicBezTo>
                  <a:lnTo>
                    <a:pt x="8444" y="10172"/>
                  </a:lnTo>
                  <a:cubicBezTo>
                    <a:pt x="8462" y="10154"/>
                    <a:pt x="8462" y="10119"/>
                    <a:pt x="8444" y="10101"/>
                  </a:cubicBezTo>
                  <a:cubicBezTo>
                    <a:pt x="8622" y="8729"/>
                    <a:pt x="8747" y="7340"/>
                    <a:pt x="8854" y="5932"/>
                  </a:cubicBezTo>
                  <a:cubicBezTo>
                    <a:pt x="9121" y="6966"/>
                    <a:pt x="9567" y="7945"/>
                    <a:pt x="10172" y="8836"/>
                  </a:cubicBezTo>
                  <a:cubicBezTo>
                    <a:pt x="10333" y="9085"/>
                    <a:pt x="10546" y="9281"/>
                    <a:pt x="10814" y="9424"/>
                  </a:cubicBezTo>
                  <a:cubicBezTo>
                    <a:pt x="10930" y="9482"/>
                    <a:pt x="11058" y="9511"/>
                    <a:pt x="11186" y="9511"/>
                  </a:cubicBezTo>
                  <a:cubicBezTo>
                    <a:pt x="11372" y="9511"/>
                    <a:pt x="11557" y="9451"/>
                    <a:pt x="11704" y="9335"/>
                  </a:cubicBezTo>
                  <a:cubicBezTo>
                    <a:pt x="12043" y="9014"/>
                    <a:pt x="11936" y="8498"/>
                    <a:pt x="11793" y="8106"/>
                  </a:cubicBezTo>
                  <a:cubicBezTo>
                    <a:pt x="11312" y="6876"/>
                    <a:pt x="10493" y="5790"/>
                    <a:pt x="9406" y="5006"/>
                  </a:cubicBezTo>
                  <a:cubicBezTo>
                    <a:pt x="9264" y="4899"/>
                    <a:pt x="9103" y="4792"/>
                    <a:pt x="8943" y="4685"/>
                  </a:cubicBezTo>
                  <a:cubicBezTo>
                    <a:pt x="9032" y="3189"/>
                    <a:pt x="9103" y="1693"/>
                    <a:pt x="9121" y="214"/>
                  </a:cubicBezTo>
                  <a:cubicBezTo>
                    <a:pt x="9121" y="89"/>
                    <a:pt x="9032" y="0"/>
                    <a:pt x="8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70989" y="69456"/>
              <a:ext cx="875832" cy="1792622"/>
            </a:xfrm>
            <a:custGeom>
              <a:avLst/>
              <a:gdLst/>
              <a:ahLst/>
              <a:cxnLst/>
              <a:rect l="l" t="t" r="r" b="b"/>
              <a:pathLst>
                <a:path w="16508" h="33788" extrusionOk="0">
                  <a:moveTo>
                    <a:pt x="15094" y="0"/>
                  </a:moveTo>
                  <a:cubicBezTo>
                    <a:pt x="15060" y="0"/>
                    <a:pt x="15026" y="20"/>
                    <a:pt x="15011" y="65"/>
                  </a:cubicBezTo>
                  <a:cubicBezTo>
                    <a:pt x="14744" y="1419"/>
                    <a:pt x="14423" y="2880"/>
                    <a:pt x="14049" y="4412"/>
                  </a:cubicBezTo>
                  <a:cubicBezTo>
                    <a:pt x="13853" y="4429"/>
                    <a:pt x="13639" y="4447"/>
                    <a:pt x="13443" y="4465"/>
                  </a:cubicBezTo>
                  <a:cubicBezTo>
                    <a:pt x="12143" y="4625"/>
                    <a:pt x="10914" y="5142"/>
                    <a:pt x="9916" y="5979"/>
                  </a:cubicBezTo>
                  <a:cubicBezTo>
                    <a:pt x="9613" y="6229"/>
                    <a:pt x="9311" y="6585"/>
                    <a:pt x="9435" y="6959"/>
                  </a:cubicBezTo>
                  <a:cubicBezTo>
                    <a:pt x="9524" y="7226"/>
                    <a:pt x="9774" y="7404"/>
                    <a:pt x="10059" y="7404"/>
                  </a:cubicBezTo>
                  <a:cubicBezTo>
                    <a:pt x="10088" y="7406"/>
                    <a:pt x="10117" y="7407"/>
                    <a:pt x="10145" y="7407"/>
                  </a:cubicBezTo>
                  <a:cubicBezTo>
                    <a:pt x="10398" y="7407"/>
                    <a:pt x="10636" y="7338"/>
                    <a:pt x="10860" y="7226"/>
                  </a:cubicBezTo>
                  <a:cubicBezTo>
                    <a:pt x="12054" y="6603"/>
                    <a:pt x="13123" y="5748"/>
                    <a:pt x="13978" y="4697"/>
                  </a:cubicBezTo>
                  <a:lnTo>
                    <a:pt x="13978" y="4697"/>
                  </a:lnTo>
                  <a:cubicBezTo>
                    <a:pt x="13586" y="6300"/>
                    <a:pt x="13123" y="7992"/>
                    <a:pt x="12606" y="9738"/>
                  </a:cubicBezTo>
                  <a:cubicBezTo>
                    <a:pt x="12481" y="9730"/>
                    <a:pt x="12355" y="9726"/>
                    <a:pt x="12230" y="9726"/>
                  </a:cubicBezTo>
                  <a:cubicBezTo>
                    <a:pt x="11519" y="9726"/>
                    <a:pt x="10814" y="9855"/>
                    <a:pt x="10148" y="10112"/>
                  </a:cubicBezTo>
                  <a:cubicBezTo>
                    <a:pt x="9328" y="10433"/>
                    <a:pt x="7868" y="11751"/>
                    <a:pt x="8153" y="12286"/>
                  </a:cubicBezTo>
                  <a:cubicBezTo>
                    <a:pt x="8268" y="12499"/>
                    <a:pt x="8476" y="12592"/>
                    <a:pt x="8741" y="12592"/>
                  </a:cubicBezTo>
                  <a:cubicBezTo>
                    <a:pt x="9338" y="12592"/>
                    <a:pt x="10226" y="12124"/>
                    <a:pt x="11003" y="11520"/>
                  </a:cubicBezTo>
                  <a:cubicBezTo>
                    <a:pt x="11537" y="11092"/>
                    <a:pt x="12036" y="10629"/>
                    <a:pt x="12481" y="10112"/>
                  </a:cubicBezTo>
                  <a:lnTo>
                    <a:pt x="12481" y="10112"/>
                  </a:lnTo>
                  <a:cubicBezTo>
                    <a:pt x="11911" y="11983"/>
                    <a:pt x="11252" y="13889"/>
                    <a:pt x="10486" y="15831"/>
                  </a:cubicBezTo>
                  <a:cubicBezTo>
                    <a:pt x="9596" y="15831"/>
                    <a:pt x="8705" y="15848"/>
                    <a:pt x="7885" y="16151"/>
                  </a:cubicBezTo>
                  <a:cubicBezTo>
                    <a:pt x="7048" y="16454"/>
                    <a:pt x="5659" y="17238"/>
                    <a:pt x="6104" y="18040"/>
                  </a:cubicBezTo>
                  <a:cubicBezTo>
                    <a:pt x="6182" y="18187"/>
                    <a:pt x="6362" y="18233"/>
                    <a:pt x="6566" y="18233"/>
                  </a:cubicBezTo>
                  <a:cubicBezTo>
                    <a:pt x="6779" y="18233"/>
                    <a:pt x="7017" y="18183"/>
                    <a:pt x="7191" y="18146"/>
                  </a:cubicBezTo>
                  <a:cubicBezTo>
                    <a:pt x="8527" y="17879"/>
                    <a:pt x="9987" y="16436"/>
                    <a:pt x="10451" y="15973"/>
                  </a:cubicBezTo>
                  <a:lnTo>
                    <a:pt x="10451" y="15973"/>
                  </a:lnTo>
                  <a:cubicBezTo>
                    <a:pt x="9774" y="17665"/>
                    <a:pt x="9043" y="19376"/>
                    <a:pt x="8242" y="21050"/>
                  </a:cubicBezTo>
                  <a:cubicBezTo>
                    <a:pt x="7885" y="21015"/>
                    <a:pt x="7547" y="20979"/>
                    <a:pt x="7191" y="20979"/>
                  </a:cubicBezTo>
                  <a:cubicBezTo>
                    <a:pt x="6496" y="21032"/>
                    <a:pt x="5819" y="21086"/>
                    <a:pt x="5142" y="21175"/>
                  </a:cubicBezTo>
                  <a:cubicBezTo>
                    <a:pt x="4928" y="21193"/>
                    <a:pt x="4732" y="21264"/>
                    <a:pt x="4554" y="21371"/>
                  </a:cubicBezTo>
                  <a:cubicBezTo>
                    <a:pt x="4358" y="21513"/>
                    <a:pt x="4251" y="21763"/>
                    <a:pt x="4287" y="21994"/>
                  </a:cubicBezTo>
                  <a:cubicBezTo>
                    <a:pt x="4358" y="22333"/>
                    <a:pt x="4590" y="22618"/>
                    <a:pt x="4910" y="22743"/>
                  </a:cubicBezTo>
                  <a:cubicBezTo>
                    <a:pt x="5037" y="22776"/>
                    <a:pt x="5163" y="22794"/>
                    <a:pt x="5289" y="22794"/>
                  </a:cubicBezTo>
                  <a:cubicBezTo>
                    <a:pt x="5430" y="22794"/>
                    <a:pt x="5571" y="22772"/>
                    <a:pt x="5712" y="22725"/>
                  </a:cubicBezTo>
                  <a:cubicBezTo>
                    <a:pt x="6496" y="22547"/>
                    <a:pt x="7280" y="22297"/>
                    <a:pt x="7885" y="21781"/>
                  </a:cubicBezTo>
                  <a:lnTo>
                    <a:pt x="7885" y="21781"/>
                  </a:lnTo>
                  <a:cubicBezTo>
                    <a:pt x="7191" y="23188"/>
                    <a:pt x="6460" y="24560"/>
                    <a:pt x="5659" y="25913"/>
                  </a:cubicBezTo>
                  <a:cubicBezTo>
                    <a:pt x="5382" y="25844"/>
                    <a:pt x="4765" y="25709"/>
                    <a:pt x="4055" y="25709"/>
                  </a:cubicBezTo>
                  <a:cubicBezTo>
                    <a:pt x="3485" y="25709"/>
                    <a:pt x="2855" y="25796"/>
                    <a:pt x="2292" y="26074"/>
                  </a:cubicBezTo>
                  <a:cubicBezTo>
                    <a:pt x="1882" y="26252"/>
                    <a:pt x="1561" y="26608"/>
                    <a:pt x="1401" y="27036"/>
                  </a:cubicBezTo>
                  <a:cubicBezTo>
                    <a:pt x="1330" y="27321"/>
                    <a:pt x="1579" y="27641"/>
                    <a:pt x="1846" y="27748"/>
                  </a:cubicBezTo>
                  <a:cubicBezTo>
                    <a:pt x="1998" y="27793"/>
                    <a:pt x="2154" y="27815"/>
                    <a:pt x="2307" y="27815"/>
                  </a:cubicBezTo>
                  <a:cubicBezTo>
                    <a:pt x="2461" y="27815"/>
                    <a:pt x="2612" y="27793"/>
                    <a:pt x="2755" y="27748"/>
                  </a:cubicBezTo>
                  <a:cubicBezTo>
                    <a:pt x="3770" y="27481"/>
                    <a:pt x="4643" y="26875"/>
                    <a:pt x="5480" y="26234"/>
                  </a:cubicBezTo>
                  <a:lnTo>
                    <a:pt x="5480" y="26234"/>
                  </a:lnTo>
                  <a:cubicBezTo>
                    <a:pt x="4857" y="27285"/>
                    <a:pt x="4180" y="28318"/>
                    <a:pt x="3485" y="29352"/>
                  </a:cubicBezTo>
                  <a:cubicBezTo>
                    <a:pt x="3111" y="29441"/>
                    <a:pt x="1811" y="30225"/>
                    <a:pt x="1187" y="31240"/>
                  </a:cubicBezTo>
                  <a:cubicBezTo>
                    <a:pt x="726" y="32002"/>
                    <a:pt x="1" y="33788"/>
                    <a:pt x="1591" y="33788"/>
                  </a:cubicBezTo>
                  <a:cubicBezTo>
                    <a:pt x="1599" y="33788"/>
                    <a:pt x="1607" y="33788"/>
                    <a:pt x="1615" y="33787"/>
                  </a:cubicBezTo>
                  <a:cubicBezTo>
                    <a:pt x="1864" y="33770"/>
                    <a:pt x="2114" y="33681"/>
                    <a:pt x="2310" y="33538"/>
                  </a:cubicBezTo>
                  <a:cubicBezTo>
                    <a:pt x="3521" y="32897"/>
                    <a:pt x="3966" y="30741"/>
                    <a:pt x="3610" y="29476"/>
                  </a:cubicBezTo>
                  <a:cubicBezTo>
                    <a:pt x="4358" y="28372"/>
                    <a:pt x="5071" y="27267"/>
                    <a:pt x="5748" y="26127"/>
                  </a:cubicBezTo>
                  <a:lnTo>
                    <a:pt x="5748" y="26127"/>
                  </a:lnTo>
                  <a:cubicBezTo>
                    <a:pt x="5676" y="26733"/>
                    <a:pt x="5587" y="28212"/>
                    <a:pt x="6157" y="29494"/>
                  </a:cubicBezTo>
                  <a:cubicBezTo>
                    <a:pt x="6371" y="29868"/>
                    <a:pt x="6745" y="30135"/>
                    <a:pt x="7173" y="30189"/>
                  </a:cubicBezTo>
                  <a:cubicBezTo>
                    <a:pt x="7239" y="30206"/>
                    <a:pt x="7306" y="30213"/>
                    <a:pt x="7372" y="30213"/>
                  </a:cubicBezTo>
                  <a:cubicBezTo>
                    <a:pt x="7661" y="30213"/>
                    <a:pt x="7936" y="30061"/>
                    <a:pt x="8081" y="29815"/>
                  </a:cubicBezTo>
                  <a:cubicBezTo>
                    <a:pt x="8224" y="29530"/>
                    <a:pt x="8135" y="29191"/>
                    <a:pt x="8010" y="28888"/>
                  </a:cubicBezTo>
                  <a:cubicBezTo>
                    <a:pt x="7547" y="27731"/>
                    <a:pt x="6817" y="26715"/>
                    <a:pt x="5872" y="25913"/>
                  </a:cubicBezTo>
                  <a:cubicBezTo>
                    <a:pt x="6745" y="24417"/>
                    <a:pt x="7547" y="22903"/>
                    <a:pt x="8295" y="21371"/>
                  </a:cubicBezTo>
                  <a:cubicBezTo>
                    <a:pt x="8402" y="22315"/>
                    <a:pt x="8616" y="23224"/>
                    <a:pt x="8972" y="24114"/>
                  </a:cubicBezTo>
                  <a:cubicBezTo>
                    <a:pt x="9226" y="24685"/>
                    <a:pt x="9733" y="25114"/>
                    <a:pt x="10130" y="25114"/>
                  </a:cubicBezTo>
                  <a:cubicBezTo>
                    <a:pt x="10180" y="25114"/>
                    <a:pt x="10227" y="25108"/>
                    <a:pt x="10273" y="25094"/>
                  </a:cubicBezTo>
                  <a:cubicBezTo>
                    <a:pt x="10932" y="24898"/>
                    <a:pt x="10753" y="24043"/>
                    <a:pt x="10664" y="23829"/>
                  </a:cubicBezTo>
                  <a:cubicBezTo>
                    <a:pt x="10166" y="22760"/>
                    <a:pt x="9382" y="21852"/>
                    <a:pt x="8402" y="21193"/>
                  </a:cubicBezTo>
                  <a:cubicBezTo>
                    <a:pt x="8420" y="21157"/>
                    <a:pt x="8455" y="21121"/>
                    <a:pt x="8473" y="21086"/>
                  </a:cubicBezTo>
                  <a:lnTo>
                    <a:pt x="8420" y="21086"/>
                  </a:lnTo>
                  <a:cubicBezTo>
                    <a:pt x="9221" y="19411"/>
                    <a:pt x="9952" y="17737"/>
                    <a:pt x="10611" y="16062"/>
                  </a:cubicBezTo>
                  <a:cubicBezTo>
                    <a:pt x="10664" y="16668"/>
                    <a:pt x="10932" y="19126"/>
                    <a:pt x="11537" y="20017"/>
                  </a:cubicBezTo>
                  <a:cubicBezTo>
                    <a:pt x="11687" y="20217"/>
                    <a:pt x="11884" y="20448"/>
                    <a:pt x="12156" y="20448"/>
                  </a:cubicBezTo>
                  <a:cubicBezTo>
                    <a:pt x="12175" y="20448"/>
                    <a:pt x="12195" y="20447"/>
                    <a:pt x="12214" y="20444"/>
                  </a:cubicBezTo>
                  <a:cubicBezTo>
                    <a:pt x="12517" y="20355"/>
                    <a:pt x="12731" y="20106"/>
                    <a:pt x="12784" y="19821"/>
                  </a:cubicBezTo>
                  <a:cubicBezTo>
                    <a:pt x="12891" y="19269"/>
                    <a:pt x="12677" y="18752"/>
                    <a:pt x="12428" y="18289"/>
                  </a:cubicBezTo>
                  <a:cubicBezTo>
                    <a:pt x="11965" y="17416"/>
                    <a:pt x="11359" y="16632"/>
                    <a:pt x="10647" y="15955"/>
                  </a:cubicBezTo>
                  <a:cubicBezTo>
                    <a:pt x="11395" y="14014"/>
                    <a:pt x="12054" y="12107"/>
                    <a:pt x="12642" y="10237"/>
                  </a:cubicBezTo>
                  <a:cubicBezTo>
                    <a:pt x="12677" y="10932"/>
                    <a:pt x="12749" y="11626"/>
                    <a:pt x="12909" y="12303"/>
                  </a:cubicBezTo>
                  <a:cubicBezTo>
                    <a:pt x="13197" y="13535"/>
                    <a:pt x="13758" y="14739"/>
                    <a:pt x="14399" y="14739"/>
                  </a:cubicBezTo>
                  <a:cubicBezTo>
                    <a:pt x="14471" y="14739"/>
                    <a:pt x="14545" y="14723"/>
                    <a:pt x="14619" y="14690"/>
                  </a:cubicBezTo>
                  <a:cubicBezTo>
                    <a:pt x="15189" y="14459"/>
                    <a:pt x="14886" y="12517"/>
                    <a:pt x="14459" y="11751"/>
                  </a:cubicBezTo>
                  <a:cubicBezTo>
                    <a:pt x="14031" y="11003"/>
                    <a:pt x="13443" y="10379"/>
                    <a:pt x="12767" y="9881"/>
                  </a:cubicBezTo>
                  <a:cubicBezTo>
                    <a:pt x="12767" y="9845"/>
                    <a:pt x="12784" y="9809"/>
                    <a:pt x="12784" y="9774"/>
                  </a:cubicBezTo>
                  <a:lnTo>
                    <a:pt x="12802" y="9756"/>
                  </a:lnTo>
                  <a:cubicBezTo>
                    <a:pt x="13319" y="8099"/>
                    <a:pt x="13746" y="6496"/>
                    <a:pt x="14138" y="4964"/>
                  </a:cubicBezTo>
                  <a:cubicBezTo>
                    <a:pt x="14156" y="6264"/>
                    <a:pt x="14423" y="7565"/>
                    <a:pt x="14940" y="8758"/>
                  </a:cubicBezTo>
                  <a:cubicBezTo>
                    <a:pt x="15047" y="9008"/>
                    <a:pt x="15225" y="9221"/>
                    <a:pt x="15439" y="9400"/>
                  </a:cubicBezTo>
                  <a:cubicBezTo>
                    <a:pt x="15561" y="9491"/>
                    <a:pt x="15713" y="9542"/>
                    <a:pt x="15867" y="9542"/>
                  </a:cubicBezTo>
                  <a:cubicBezTo>
                    <a:pt x="15982" y="9542"/>
                    <a:pt x="16098" y="9514"/>
                    <a:pt x="16205" y="9453"/>
                  </a:cubicBezTo>
                  <a:cubicBezTo>
                    <a:pt x="16508" y="9257"/>
                    <a:pt x="16508" y="8776"/>
                    <a:pt x="16436" y="8384"/>
                  </a:cubicBezTo>
                  <a:cubicBezTo>
                    <a:pt x="16187" y="7102"/>
                    <a:pt x="15563" y="5926"/>
                    <a:pt x="14655" y="4982"/>
                  </a:cubicBezTo>
                  <a:cubicBezTo>
                    <a:pt x="14512" y="4821"/>
                    <a:pt x="14352" y="4679"/>
                    <a:pt x="14209" y="4536"/>
                  </a:cubicBezTo>
                  <a:cubicBezTo>
                    <a:pt x="14584" y="2969"/>
                    <a:pt x="14922" y="1472"/>
                    <a:pt x="15189" y="101"/>
                  </a:cubicBezTo>
                  <a:cubicBezTo>
                    <a:pt x="15189" y="38"/>
                    <a:pt x="15141" y="0"/>
                    <a:pt x="15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27312" y="-912627"/>
              <a:ext cx="1803393" cy="856095"/>
            </a:xfrm>
            <a:custGeom>
              <a:avLst/>
              <a:gdLst/>
              <a:ahLst/>
              <a:cxnLst/>
              <a:rect l="l" t="t" r="r" b="b"/>
              <a:pathLst>
                <a:path w="33991" h="16136" extrusionOk="0">
                  <a:moveTo>
                    <a:pt x="14359" y="3915"/>
                  </a:moveTo>
                  <a:cubicBezTo>
                    <a:pt x="14768" y="3950"/>
                    <a:pt x="15178" y="4075"/>
                    <a:pt x="15534" y="4289"/>
                  </a:cubicBezTo>
                  <a:cubicBezTo>
                    <a:pt x="16318" y="4716"/>
                    <a:pt x="17049" y="5251"/>
                    <a:pt x="17672" y="5874"/>
                  </a:cubicBezTo>
                  <a:cubicBezTo>
                    <a:pt x="16942" y="5803"/>
                    <a:pt x="14733" y="5536"/>
                    <a:pt x="13931" y="4984"/>
                  </a:cubicBezTo>
                  <a:cubicBezTo>
                    <a:pt x="13646" y="4788"/>
                    <a:pt x="13521" y="4609"/>
                    <a:pt x="13539" y="4414"/>
                  </a:cubicBezTo>
                  <a:cubicBezTo>
                    <a:pt x="13610" y="4164"/>
                    <a:pt x="13824" y="3986"/>
                    <a:pt x="14074" y="3950"/>
                  </a:cubicBezTo>
                  <a:cubicBezTo>
                    <a:pt x="14181" y="3933"/>
                    <a:pt x="14270" y="3915"/>
                    <a:pt x="14359" y="3915"/>
                  </a:cubicBezTo>
                  <a:close/>
                  <a:moveTo>
                    <a:pt x="25063" y="226"/>
                  </a:moveTo>
                  <a:cubicBezTo>
                    <a:pt x="25195" y="226"/>
                    <a:pt x="25324" y="243"/>
                    <a:pt x="25421" y="263"/>
                  </a:cubicBezTo>
                  <a:cubicBezTo>
                    <a:pt x="26686" y="512"/>
                    <a:pt x="27844" y="1118"/>
                    <a:pt x="28788" y="2009"/>
                  </a:cubicBezTo>
                  <a:cubicBezTo>
                    <a:pt x="28949" y="2151"/>
                    <a:pt x="29091" y="2311"/>
                    <a:pt x="29234" y="2454"/>
                  </a:cubicBezTo>
                  <a:cubicBezTo>
                    <a:pt x="29251" y="2472"/>
                    <a:pt x="29287" y="2490"/>
                    <a:pt x="29323" y="2490"/>
                  </a:cubicBezTo>
                  <a:cubicBezTo>
                    <a:pt x="29323" y="2490"/>
                    <a:pt x="29323" y="2507"/>
                    <a:pt x="29323" y="2525"/>
                  </a:cubicBezTo>
                  <a:cubicBezTo>
                    <a:pt x="29323" y="2757"/>
                    <a:pt x="29305" y="2935"/>
                    <a:pt x="29287" y="3131"/>
                  </a:cubicBezTo>
                  <a:cubicBezTo>
                    <a:pt x="29127" y="4396"/>
                    <a:pt x="28610" y="5607"/>
                    <a:pt x="27791" y="6605"/>
                  </a:cubicBezTo>
                  <a:cubicBezTo>
                    <a:pt x="27651" y="6790"/>
                    <a:pt x="27364" y="7070"/>
                    <a:pt x="27069" y="7070"/>
                  </a:cubicBezTo>
                  <a:cubicBezTo>
                    <a:pt x="27025" y="7070"/>
                    <a:pt x="26980" y="7064"/>
                    <a:pt x="26936" y="7050"/>
                  </a:cubicBezTo>
                  <a:cubicBezTo>
                    <a:pt x="26722" y="6961"/>
                    <a:pt x="26579" y="6747"/>
                    <a:pt x="26579" y="6516"/>
                  </a:cubicBezTo>
                  <a:cubicBezTo>
                    <a:pt x="26561" y="6248"/>
                    <a:pt x="26615" y="5999"/>
                    <a:pt x="26740" y="5785"/>
                  </a:cubicBezTo>
                  <a:cubicBezTo>
                    <a:pt x="27363" y="4592"/>
                    <a:pt x="28200" y="3523"/>
                    <a:pt x="29234" y="2686"/>
                  </a:cubicBezTo>
                  <a:cubicBezTo>
                    <a:pt x="29318" y="2618"/>
                    <a:pt x="29275" y="2488"/>
                    <a:pt x="29195" y="2488"/>
                  </a:cubicBezTo>
                  <a:cubicBezTo>
                    <a:pt x="29190" y="2488"/>
                    <a:pt x="29185" y="2489"/>
                    <a:pt x="29180" y="2490"/>
                  </a:cubicBezTo>
                  <a:lnTo>
                    <a:pt x="29127" y="2490"/>
                  </a:lnTo>
                  <a:lnTo>
                    <a:pt x="28984" y="2525"/>
                  </a:lnTo>
                  <a:cubicBezTo>
                    <a:pt x="28984" y="2507"/>
                    <a:pt x="28984" y="2490"/>
                    <a:pt x="28984" y="2472"/>
                  </a:cubicBezTo>
                  <a:cubicBezTo>
                    <a:pt x="28984" y="2400"/>
                    <a:pt x="28931" y="2365"/>
                    <a:pt x="28877" y="2365"/>
                  </a:cubicBezTo>
                  <a:cubicBezTo>
                    <a:pt x="27595" y="2347"/>
                    <a:pt x="26312" y="2080"/>
                    <a:pt x="25136" y="1581"/>
                  </a:cubicBezTo>
                  <a:cubicBezTo>
                    <a:pt x="24887" y="1474"/>
                    <a:pt x="24691" y="1314"/>
                    <a:pt x="24531" y="1118"/>
                  </a:cubicBezTo>
                  <a:cubicBezTo>
                    <a:pt x="24388" y="922"/>
                    <a:pt x="24370" y="672"/>
                    <a:pt x="24477" y="459"/>
                  </a:cubicBezTo>
                  <a:cubicBezTo>
                    <a:pt x="24590" y="278"/>
                    <a:pt x="24832" y="226"/>
                    <a:pt x="25063" y="226"/>
                  </a:cubicBezTo>
                  <a:close/>
                  <a:moveTo>
                    <a:pt x="9531" y="5963"/>
                  </a:moveTo>
                  <a:lnTo>
                    <a:pt x="9513" y="5981"/>
                  </a:lnTo>
                  <a:cubicBezTo>
                    <a:pt x="9691" y="5981"/>
                    <a:pt x="9852" y="5999"/>
                    <a:pt x="9994" y="6070"/>
                  </a:cubicBezTo>
                  <a:cubicBezTo>
                    <a:pt x="11027" y="6551"/>
                    <a:pt x="11918" y="7299"/>
                    <a:pt x="12559" y="8226"/>
                  </a:cubicBezTo>
                  <a:lnTo>
                    <a:pt x="12524" y="8226"/>
                  </a:lnTo>
                  <a:cubicBezTo>
                    <a:pt x="11597" y="8119"/>
                    <a:pt x="10671" y="7887"/>
                    <a:pt x="9816" y="7549"/>
                  </a:cubicBezTo>
                  <a:cubicBezTo>
                    <a:pt x="9175" y="7282"/>
                    <a:pt x="8783" y="6694"/>
                    <a:pt x="8890" y="6391"/>
                  </a:cubicBezTo>
                  <a:cubicBezTo>
                    <a:pt x="8925" y="6231"/>
                    <a:pt x="9032" y="6106"/>
                    <a:pt x="9175" y="6035"/>
                  </a:cubicBezTo>
                  <a:cubicBezTo>
                    <a:pt x="9299" y="5981"/>
                    <a:pt x="9406" y="5963"/>
                    <a:pt x="9531" y="5963"/>
                  </a:cubicBezTo>
                  <a:close/>
                  <a:moveTo>
                    <a:pt x="20076" y="1787"/>
                  </a:moveTo>
                  <a:cubicBezTo>
                    <a:pt x="20741" y="1787"/>
                    <a:pt x="21623" y="1989"/>
                    <a:pt x="22072" y="2240"/>
                  </a:cubicBezTo>
                  <a:cubicBezTo>
                    <a:pt x="22785" y="2668"/>
                    <a:pt x="23408" y="3220"/>
                    <a:pt x="23907" y="3897"/>
                  </a:cubicBezTo>
                  <a:cubicBezTo>
                    <a:pt x="23925" y="3933"/>
                    <a:pt x="23978" y="3950"/>
                    <a:pt x="24032" y="3950"/>
                  </a:cubicBezTo>
                  <a:cubicBezTo>
                    <a:pt x="24032" y="3950"/>
                    <a:pt x="24032" y="3968"/>
                    <a:pt x="24032" y="3986"/>
                  </a:cubicBezTo>
                  <a:cubicBezTo>
                    <a:pt x="24067" y="4805"/>
                    <a:pt x="23943" y="5625"/>
                    <a:pt x="23658" y="6391"/>
                  </a:cubicBezTo>
                  <a:cubicBezTo>
                    <a:pt x="23408" y="7032"/>
                    <a:pt x="22500" y="8101"/>
                    <a:pt x="21930" y="8333"/>
                  </a:cubicBezTo>
                  <a:cubicBezTo>
                    <a:pt x="21885" y="8350"/>
                    <a:pt x="21836" y="8359"/>
                    <a:pt x="21787" y="8359"/>
                  </a:cubicBezTo>
                  <a:cubicBezTo>
                    <a:pt x="21738" y="8359"/>
                    <a:pt x="21689" y="8350"/>
                    <a:pt x="21645" y="8333"/>
                  </a:cubicBezTo>
                  <a:cubicBezTo>
                    <a:pt x="21520" y="8279"/>
                    <a:pt x="21449" y="8155"/>
                    <a:pt x="21413" y="8030"/>
                  </a:cubicBezTo>
                  <a:cubicBezTo>
                    <a:pt x="21306" y="7531"/>
                    <a:pt x="21716" y="6605"/>
                    <a:pt x="22446" y="5661"/>
                  </a:cubicBezTo>
                  <a:cubicBezTo>
                    <a:pt x="22856" y="5126"/>
                    <a:pt x="23319" y="4627"/>
                    <a:pt x="23836" y="4182"/>
                  </a:cubicBezTo>
                  <a:cubicBezTo>
                    <a:pt x="23872" y="4146"/>
                    <a:pt x="23872" y="4093"/>
                    <a:pt x="23854" y="4057"/>
                  </a:cubicBezTo>
                  <a:cubicBezTo>
                    <a:pt x="23836" y="4022"/>
                    <a:pt x="23800" y="3986"/>
                    <a:pt x="23765" y="3986"/>
                  </a:cubicBezTo>
                  <a:lnTo>
                    <a:pt x="23747" y="3986"/>
                  </a:lnTo>
                  <a:cubicBezTo>
                    <a:pt x="23747" y="3968"/>
                    <a:pt x="23747" y="3950"/>
                    <a:pt x="23747" y="3933"/>
                  </a:cubicBezTo>
                  <a:cubicBezTo>
                    <a:pt x="23747" y="3879"/>
                    <a:pt x="23693" y="3843"/>
                    <a:pt x="23640" y="3843"/>
                  </a:cubicBezTo>
                  <a:cubicBezTo>
                    <a:pt x="22945" y="3826"/>
                    <a:pt x="22268" y="3737"/>
                    <a:pt x="21591" y="3594"/>
                  </a:cubicBezTo>
                  <a:cubicBezTo>
                    <a:pt x="20416" y="3309"/>
                    <a:pt x="19525" y="2864"/>
                    <a:pt x="19293" y="2418"/>
                  </a:cubicBezTo>
                  <a:cubicBezTo>
                    <a:pt x="19222" y="2294"/>
                    <a:pt x="19222" y="2151"/>
                    <a:pt x="19275" y="2026"/>
                  </a:cubicBezTo>
                  <a:cubicBezTo>
                    <a:pt x="19311" y="1937"/>
                    <a:pt x="19400" y="1884"/>
                    <a:pt x="19489" y="1866"/>
                  </a:cubicBezTo>
                  <a:cubicBezTo>
                    <a:pt x="19641" y="1811"/>
                    <a:pt x="19845" y="1787"/>
                    <a:pt x="20076" y="1787"/>
                  </a:cubicBezTo>
                  <a:close/>
                  <a:moveTo>
                    <a:pt x="17922" y="6301"/>
                  </a:moveTo>
                  <a:cubicBezTo>
                    <a:pt x="17921" y="7046"/>
                    <a:pt x="17902" y="7911"/>
                    <a:pt x="17637" y="8671"/>
                  </a:cubicBezTo>
                  <a:cubicBezTo>
                    <a:pt x="17369" y="9419"/>
                    <a:pt x="16871" y="10257"/>
                    <a:pt x="16372" y="10435"/>
                  </a:cubicBezTo>
                  <a:cubicBezTo>
                    <a:pt x="16301" y="10466"/>
                    <a:pt x="16231" y="10480"/>
                    <a:pt x="16162" y="10480"/>
                  </a:cubicBezTo>
                  <a:cubicBezTo>
                    <a:pt x="16074" y="10480"/>
                    <a:pt x="15989" y="10457"/>
                    <a:pt x="15909" y="10417"/>
                  </a:cubicBezTo>
                  <a:cubicBezTo>
                    <a:pt x="15677" y="10292"/>
                    <a:pt x="15784" y="9758"/>
                    <a:pt x="15837" y="9473"/>
                  </a:cubicBezTo>
                  <a:lnTo>
                    <a:pt x="15837" y="9437"/>
                  </a:lnTo>
                  <a:cubicBezTo>
                    <a:pt x="16084" y="8188"/>
                    <a:pt x="17425" y="6782"/>
                    <a:pt x="17922" y="6301"/>
                  </a:cubicBezTo>
                  <a:close/>
                  <a:moveTo>
                    <a:pt x="12631" y="8297"/>
                  </a:moveTo>
                  <a:cubicBezTo>
                    <a:pt x="12631" y="8297"/>
                    <a:pt x="12649" y="8315"/>
                    <a:pt x="12666" y="8315"/>
                  </a:cubicBezTo>
                  <a:lnTo>
                    <a:pt x="12738" y="8315"/>
                  </a:lnTo>
                  <a:cubicBezTo>
                    <a:pt x="12720" y="8333"/>
                    <a:pt x="12720" y="8368"/>
                    <a:pt x="12720" y="8386"/>
                  </a:cubicBezTo>
                  <a:cubicBezTo>
                    <a:pt x="12755" y="8725"/>
                    <a:pt x="12791" y="9081"/>
                    <a:pt x="12791" y="9419"/>
                  </a:cubicBezTo>
                  <a:cubicBezTo>
                    <a:pt x="12755" y="10096"/>
                    <a:pt x="12684" y="10791"/>
                    <a:pt x="12595" y="11450"/>
                  </a:cubicBezTo>
                  <a:cubicBezTo>
                    <a:pt x="12595" y="11646"/>
                    <a:pt x="12542" y="11842"/>
                    <a:pt x="12435" y="12002"/>
                  </a:cubicBezTo>
                  <a:cubicBezTo>
                    <a:pt x="12328" y="12139"/>
                    <a:pt x="12170" y="12224"/>
                    <a:pt x="12005" y="12224"/>
                  </a:cubicBezTo>
                  <a:cubicBezTo>
                    <a:pt x="11976" y="12224"/>
                    <a:pt x="11947" y="12221"/>
                    <a:pt x="11918" y="12216"/>
                  </a:cubicBezTo>
                  <a:cubicBezTo>
                    <a:pt x="11615" y="12163"/>
                    <a:pt x="11366" y="11949"/>
                    <a:pt x="11259" y="11682"/>
                  </a:cubicBezTo>
                  <a:cubicBezTo>
                    <a:pt x="11188" y="11432"/>
                    <a:pt x="11188" y="11165"/>
                    <a:pt x="11277" y="10934"/>
                  </a:cubicBezTo>
                  <a:cubicBezTo>
                    <a:pt x="11437" y="10221"/>
                    <a:pt x="11669" y="9402"/>
                    <a:pt x="12185" y="8796"/>
                  </a:cubicBezTo>
                  <a:cubicBezTo>
                    <a:pt x="12221" y="8760"/>
                    <a:pt x="12221" y="8707"/>
                    <a:pt x="12185" y="8671"/>
                  </a:cubicBezTo>
                  <a:cubicBezTo>
                    <a:pt x="12168" y="8653"/>
                    <a:pt x="12168" y="8635"/>
                    <a:pt x="12150" y="8635"/>
                  </a:cubicBezTo>
                  <a:lnTo>
                    <a:pt x="12559" y="8422"/>
                  </a:lnTo>
                  <a:cubicBezTo>
                    <a:pt x="12613" y="8386"/>
                    <a:pt x="12631" y="8350"/>
                    <a:pt x="12631" y="8297"/>
                  </a:cubicBezTo>
                  <a:close/>
                  <a:moveTo>
                    <a:pt x="4413" y="8575"/>
                  </a:moveTo>
                  <a:cubicBezTo>
                    <a:pt x="4597" y="8575"/>
                    <a:pt x="4790" y="8637"/>
                    <a:pt x="4953" y="8707"/>
                  </a:cubicBezTo>
                  <a:cubicBezTo>
                    <a:pt x="6093" y="9152"/>
                    <a:pt x="7108" y="9883"/>
                    <a:pt x="7892" y="10809"/>
                  </a:cubicBezTo>
                  <a:cubicBezTo>
                    <a:pt x="7910" y="10827"/>
                    <a:pt x="7928" y="10844"/>
                    <a:pt x="7946" y="10844"/>
                  </a:cubicBezTo>
                  <a:lnTo>
                    <a:pt x="7910" y="10862"/>
                  </a:lnTo>
                  <a:cubicBezTo>
                    <a:pt x="7874" y="10898"/>
                    <a:pt x="7856" y="10934"/>
                    <a:pt x="7856" y="10987"/>
                  </a:cubicBezTo>
                  <a:cubicBezTo>
                    <a:pt x="7981" y="11450"/>
                    <a:pt x="8320" y="13036"/>
                    <a:pt x="7714" y="14283"/>
                  </a:cubicBezTo>
                  <a:cubicBezTo>
                    <a:pt x="7554" y="14675"/>
                    <a:pt x="7233" y="14977"/>
                    <a:pt x="6823" y="15102"/>
                  </a:cubicBezTo>
                  <a:cubicBezTo>
                    <a:pt x="6800" y="15105"/>
                    <a:pt x="6777" y="15107"/>
                    <a:pt x="6754" y="15107"/>
                  </a:cubicBezTo>
                  <a:cubicBezTo>
                    <a:pt x="6529" y="15107"/>
                    <a:pt x="6318" y="14954"/>
                    <a:pt x="6253" y="14728"/>
                  </a:cubicBezTo>
                  <a:cubicBezTo>
                    <a:pt x="6164" y="14443"/>
                    <a:pt x="6164" y="14158"/>
                    <a:pt x="6253" y="13891"/>
                  </a:cubicBezTo>
                  <a:cubicBezTo>
                    <a:pt x="6520" y="12875"/>
                    <a:pt x="7162" y="11967"/>
                    <a:pt x="7750" y="11219"/>
                  </a:cubicBezTo>
                  <a:cubicBezTo>
                    <a:pt x="7785" y="11165"/>
                    <a:pt x="7785" y="11112"/>
                    <a:pt x="7750" y="11076"/>
                  </a:cubicBezTo>
                  <a:cubicBezTo>
                    <a:pt x="7750" y="11058"/>
                    <a:pt x="7732" y="11040"/>
                    <a:pt x="7714" y="11040"/>
                  </a:cubicBezTo>
                  <a:lnTo>
                    <a:pt x="7821" y="10969"/>
                  </a:lnTo>
                  <a:cubicBezTo>
                    <a:pt x="7874" y="10934"/>
                    <a:pt x="7892" y="10880"/>
                    <a:pt x="7874" y="10844"/>
                  </a:cubicBezTo>
                  <a:cubicBezTo>
                    <a:pt x="7856" y="10791"/>
                    <a:pt x="7803" y="10755"/>
                    <a:pt x="7750" y="10755"/>
                  </a:cubicBezTo>
                  <a:cubicBezTo>
                    <a:pt x="7546" y="10781"/>
                    <a:pt x="7229" y="10809"/>
                    <a:pt x="6848" y="10809"/>
                  </a:cubicBezTo>
                  <a:cubicBezTo>
                    <a:pt x="6162" y="10809"/>
                    <a:pt x="5267" y="10719"/>
                    <a:pt x="4454" y="10363"/>
                  </a:cubicBezTo>
                  <a:cubicBezTo>
                    <a:pt x="4098" y="10168"/>
                    <a:pt x="3866" y="9829"/>
                    <a:pt x="3813" y="9437"/>
                  </a:cubicBezTo>
                  <a:cubicBezTo>
                    <a:pt x="3741" y="9116"/>
                    <a:pt x="3866" y="8796"/>
                    <a:pt x="4133" y="8635"/>
                  </a:cubicBezTo>
                  <a:cubicBezTo>
                    <a:pt x="4220" y="8592"/>
                    <a:pt x="4315" y="8575"/>
                    <a:pt x="4413" y="8575"/>
                  </a:cubicBezTo>
                  <a:close/>
                  <a:moveTo>
                    <a:pt x="3474" y="13018"/>
                  </a:moveTo>
                  <a:cubicBezTo>
                    <a:pt x="3795" y="13018"/>
                    <a:pt x="4098" y="13036"/>
                    <a:pt x="4400" y="13125"/>
                  </a:cubicBezTo>
                  <a:lnTo>
                    <a:pt x="4436" y="13125"/>
                  </a:lnTo>
                  <a:cubicBezTo>
                    <a:pt x="4044" y="14015"/>
                    <a:pt x="3421" y="14781"/>
                    <a:pt x="2601" y="15352"/>
                  </a:cubicBezTo>
                  <a:cubicBezTo>
                    <a:pt x="2228" y="15572"/>
                    <a:pt x="1524" y="15911"/>
                    <a:pt x="977" y="15911"/>
                  </a:cubicBezTo>
                  <a:cubicBezTo>
                    <a:pt x="818" y="15911"/>
                    <a:pt x="673" y="15883"/>
                    <a:pt x="553" y="15815"/>
                  </a:cubicBezTo>
                  <a:cubicBezTo>
                    <a:pt x="321" y="15690"/>
                    <a:pt x="214" y="15423"/>
                    <a:pt x="214" y="15013"/>
                  </a:cubicBezTo>
                  <a:cubicBezTo>
                    <a:pt x="250" y="14781"/>
                    <a:pt x="321" y="14568"/>
                    <a:pt x="446" y="14372"/>
                  </a:cubicBezTo>
                  <a:cubicBezTo>
                    <a:pt x="909" y="13517"/>
                    <a:pt x="2281" y="13018"/>
                    <a:pt x="3474" y="13018"/>
                  </a:cubicBezTo>
                  <a:close/>
                  <a:moveTo>
                    <a:pt x="25058" y="0"/>
                  </a:moveTo>
                  <a:cubicBezTo>
                    <a:pt x="24763" y="0"/>
                    <a:pt x="24467" y="83"/>
                    <a:pt x="24299" y="334"/>
                  </a:cubicBezTo>
                  <a:cubicBezTo>
                    <a:pt x="24139" y="619"/>
                    <a:pt x="24174" y="975"/>
                    <a:pt x="24370" y="1225"/>
                  </a:cubicBezTo>
                  <a:cubicBezTo>
                    <a:pt x="24548" y="1474"/>
                    <a:pt x="24780" y="1652"/>
                    <a:pt x="25065" y="1759"/>
                  </a:cubicBezTo>
                  <a:cubicBezTo>
                    <a:pt x="26045" y="2205"/>
                    <a:pt x="27078" y="2454"/>
                    <a:pt x="28147" y="2543"/>
                  </a:cubicBezTo>
                  <a:cubicBezTo>
                    <a:pt x="26793" y="2899"/>
                    <a:pt x="25439" y="3273"/>
                    <a:pt x="24139" y="3665"/>
                  </a:cubicBezTo>
                  <a:cubicBezTo>
                    <a:pt x="24103" y="3665"/>
                    <a:pt x="24067" y="3683"/>
                    <a:pt x="24050" y="3701"/>
                  </a:cubicBezTo>
                  <a:lnTo>
                    <a:pt x="24032" y="3701"/>
                  </a:lnTo>
                  <a:cubicBezTo>
                    <a:pt x="23533" y="3024"/>
                    <a:pt x="22892" y="2472"/>
                    <a:pt x="22179" y="2044"/>
                  </a:cubicBezTo>
                  <a:cubicBezTo>
                    <a:pt x="21674" y="1765"/>
                    <a:pt x="20754" y="1556"/>
                    <a:pt x="20045" y="1556"/>
                  </a:cubicBezTo>
                  <a:cubicBezTo>
                    <a:pt x="19803" y="1556"/>
                    <a:pt x="19586" y="1580"/>
                    <a:pt x="19418" y="1634"/>
                  </a:cubicBezTo>
                  <a:cubicBezTo>
                    <a:pt x="19258" y="1688"/>
                    <a:pt x="19133" y="1795"/>
                    <a:pt x="19062" y="1937"/>
                  </a:cubicBezTo>
                  <a:cubicBezTo>
                    <a:pt x="18973" y="2115"/>
                    <a:pt x="18990" y="2329"/>
                    <a:pt x="19097" y="2507"/>
                  </a:cubicBezTo>
                  <a:cubicBezTo>
                    <a:pt x="19400" y="3113"/>
                    <a:pt x="20558" y="3576"/>
                    <a:pt x="21538" y="3808"/>
                  </a:cubicBezTo>
                  <a:cubicBezTo>
                    <a:pt x="22037" y="3915"/>
                    <a:pt x="22518" y="3986"/>
                    <a:pt x="23016" y="4022"/>
                  </a:cubicBezTo>
                  <a:cubicBezTo>
                    <a:pt x="21288" y="4574"/>
                    <a:pt x="19578" y="5180"/>
                    <a:pt x="17939" y="5821"/>
                  </a:cubicBezTo>
                  <a:cubicBezTo>
                    <a:pt x="17262" y="5144"/>
                    <a:pt x="16496" y="4556"/>
                    <a:pt x="15641" y="4111"/>
                  </a:cubicBezTo>
                  <a:cubicBezTo>
                    <a:pt x="15264" y="3922"/>
                    <a:pt x="14827" y="3721"/>
                    <a:pt x="14359" y="3721"/>
                  </a:cubicBezTo>
                  <a:cubicBezTo>
                    <a:pt x="14254" y="3721"/>
                    <a:pt x="14146" y="3731"/>
                    <a:pt x="14038" y="3754"/>
                  </a:cubicBezTo>
                  <a:cubicBezTo>
                    <a:pt x="13700" y="3808"/>
                    <a:pt x="13415" y="4057"/>
                    <a:pt x="13325" y="4414"/>
                  </a:cubicBezTo>
                  <a:cubicBezTo>
                    <a:pt x="13290" y="4699"/>
                    <a:pt x="13450" y="4948"/>
                    <a:pt x="13806" y="5197"/>
                  </a:cubicBezTo>
                  <a:cubicBezTo>
                    <a:pt x="14555" y="5714"/>
                    <a:pt x="16390" y="5981"/>
                    <a:pt x="17369" y="6088"/>
                  </a:cubicBezTo>
                  <a:cubicBezTo>
                    <a:pt x="15819" y="6712"/>
                    <a:pt x="14287" y="7371"/>
                    <a:pt x="12844" y="8065"/>
                  </a:cubicBezTo>
                  <a:cubicBezTo>
                    <a:pt x="12827" y="8057"/>
                    <a:pt x="12809" y="8052"/>
                    <a:pt x="12791" y="8052"/>
                  </a:cubicBezTo>
                  <a:cubicBezTo>
                    <a:pt x="12773" y="8052"/>
                    <a:pt x="12755" y="8057"/>
                    <a:pt x="12738" y="8065"/>
                  </a:cubicBezTo>
                  <a:lnTo>
                    <a:pt x="12720" y="8065"/>
                  </a:lnTo>
                  <a:cubicBezTo>
                    <a:pt x="12061" y="7121"/>
                    <a:pt x="11152" y="6373"/>
                    <a:pt x="10101" y="5874"/>
                  </a:cubicBezTo>
                  <a:cubicBezTo>
                    <a:pt x="9929" y="5798"/>
                    <a:pt x="9747" y="5762"/>
                    <a:pt x="9566" y="5762"/>
                  </a:cubicBezTo>
                  <a:cubicBezTo>
                    <a:pt x="9409" y="5762"/>
                    <a:pt x="9252" y="5789"/>
                    <a:pt x="9103" y="5839"/>
                  </a:cubicBezTo>
                  <a:cubicBezTo>
                    <a:pt x="8890" y="5928"/>
                    <a:pt x="8729" y="6106"/>
                    <a:pt x="8676" y="6337"/>
                  </a:cubicBezTo>
                  <a:cubicBezTo>
                    <a:pt x="8533" y="6801"/>
                    <a:pt x="9032" y="7460"/>
                    <a:pt x="9727" y="7763"/>
                  </a:cubicBezTo>
                  <a:cubicBezTo>
                    <a:pt x="10511" y="8065"/>
                    <a:pt x="11312" y="8279"/>
                    <a:pt x="12132" y="8404"/>
                  </a:cubicBezTo>
                  <a:cubicBezTo>
                    <a:pt x="10725" y="9099"/>
                    <a:pt x="9335" y="9847"/>
                    <a:pt x="7999" y="10631"/>
                  </a:cubicBezTo>
                  <a:cubicBezTo>
                    <a:pt x="7197" y="9704"/>
                    <a:pt x="6182" y="8974"/>
                    <a:pt x="5042" y="8529"/>
                  </a:cubicBezTo>
                  <a:cubicBezTo>
                    <a:pt x="4848" y="8449"/>
                    <a:pt x="4625" y="8376"/>
                    <a:pt x="4402" y="8376"/>
                  </a:cubicBezTo>
                  <a:cubicBezTo>
                    <a:pt x="4275" y="8376"/>
                    <a:pt x="4148" y="8400"/>
                    <a:pt x="4026" y="8457"/>
                  </a:cubicBezTo>
                  <a:cubicBezTo>
                    <a:pt x="3670" y="8671"/>
                    <a:pt x="3492" y="9081"/>
                    <a:pt x="3581" y="9491"/>
                  </a:cubicBezTo>
                  <a:cubicBezTo>
                    <a:pt x="3652" y="9954"/>
                    <a:pt x="3937" y="10363"/>
                    <a:pt x="4347" y="10595"/>
                  </a:cubicBezTo>
                  <a:cubicBezTo>
                    <a:pt x="5144" y="10896"/>
                    <a:pt x="5979" y="11057"/>
                    <a:pt x="6821" y="11057"/>
                  </a:cubicBezTo>
                  <a:cubicBezTo>
                    <a:pt x="6976" y="11057"/>
                    <a:pt x="7131" y="11052"/>
                    <a:pt x="7286" y="11040"/>
                  </a:cubicBezTo>
                  <a:lnTo>
                    <a:pt x="7286" y="11040"/>
                  </a:lnTo>
                  <a:cubicBezTo>
                    <a:pt x="6289" y="11628"/>
                    <a:pt x="5327" y="12270"/>
                    <a:pt x="4400" y="12893"/>
                  </a:cubicBezTo>
                  <a:cubicBezTo>
                    <a:pt x="4123" y="12825"/>
                    <a:pt x="3815" y="12791"/>
                    <a:pt x="3493" y="12791"/>
                  </a:cubicBezTo>
                  <a:cubicBezTo>
                    <a:pt x="2226" y="12791"/>
                    <a:pt x="761" y="13313"/>
                    <a:pt x="250" y="14265"/>
                  </a:cubicBezTo>
                  <a:cubicBezTo>
                    <a:pt x="107" y="14496"/>
                    <a:pt x="18" y="14764"/>
                    <a:pt x="0" y="15031"/>
                  </a:cubicBezTo>
                  <a:cubicBezTo>
                    <a:pt x="0" y="15512"/>
                    <a:pt x="143" y="15832"/>
                    <a:pt x="446" y="16011"/>
                  </a:cubicBezTo>
                  <a:cubicBezTo>
                    <a:pt x="606" y="16100"/>
                    <a:pt x="784" y="16135"/>
                    <a:pt x="980" y="16135"/>
                  </a:cubicBezTo>
                  <a:cubicBezTo>
                    <a:pt x="1568" y="16135"/>
                    <a:pt x="2316" y="15797"/>
                    <a:pt x="2690" y="15530"/>
                  </a:cubicBezTo>
                  <a:cubicBezTo>
                    <a:pt x="3545" y="14942"/>
                    <a:pt x="4205" y="14140"/>
                    <a:pt x="4614" y="13214"/>
                  </a:cubicBezTo>
                  <a:cubicBezTo>
                    <a:pt x="5452" y="12644"/>
                    <a:pt x="6324" y="12074"/>
                    <a:pt x="7197" y="11539"/>
                  </a:cubicBezTo>
                  <a:lnTo>
                    <a:pt x="7197" y="11539"/>
                  </a:lnTo>
                  <a:cubicBezTo>
                    <a:pt x="6663" y="12216"/>
                    <a:pt x="6253" y="13000"/>
                    <a:pt x="6004" y="13837"/>
                  </a:cubicBezTo>
                  <a:cubicBezTo>
                    <a:pt x="5915" y="14140"/>
                    <a:pt x="5915" y="14479"/>
                    <a:pt x="6004" y="14799"/>
                  </a:cubicBezTo>
                  <a:cubicBezTo>
                    <a:pt x="6110" y="15088"/>
                    <a:pt x="6399" y="15339"/>
                    <a:pt x="6703" y="15339"/>
                  </a:cubicBezTo>
                  <a:cubicBezTo>
                    <a:pt x="6755" y="15339"/>
                    <a:pt x="6807" y="15331"/>
                    <a:pt x="6859" y="15316"/>
                  </a:cubicBezTo>
                  <a:cubicBezTo>
                    <a:pt x="7322" y="15173"/>
                    <a:pt x="7696" y="14817"/>
                    <a:pt x="7892" y="14390"/>
                  </a:cubicBezTo>
                  <a:cubicBezTo>
                    <a:pt x="8498" y="13143"/>
                    <a:pt x="8195" y="11575"/>
                    <a:pt x="8070" y="11023"/>
                  </a:cubicBezTo>
                  <a:cubicBezTo>
                    <a:pt x="9228" y="10328"/>
                    <a:pt x="10457" y="9651"/>
                    <a:pt x="11704" y="9027"/>
                  </a:cubicBezTo>
                  <a:lnTo>
                    <a:pt x="11704" y="9027"/>
                  </a:lnTo>
                  <a:cubicBezTo>
                    <a:pt x="11384" y="9597"/>
                    <a:pt x="11152" y="10221"/>
                    <a:pt x="11027" y="10862"/>
                  </a:cubicBezTo>
                  <a:cubicBezTo>
                    <a:pt x="10938" y="11147"/>
                    <a:pt x="10921" y="11450"/>
                    <a:pt x="11010" y="11735"/>
                  </a:cubicBezTo>
                  <a:cubicBezTo>
                    <a:pt x="11152" y="12091"/>
                    <a:pt x="11473" y="12359"/>
                    <a:pt x="11847" y="12430"/>
                  </a:cubicBezTo>
                  <a:cubicBezTo>
                    <a:pt x="11879" y="12434"/>
                    <a:pt x="11912" y="12436"/>
                    <a:pt x="11944" y="12436"/>
                  </a:cubicBezTo>
                  <a:cubicBezTo>
                    <a:pt x="12195" y="12436"/>
                    <a:pt x="12435" y="12317"/>
                    <a:pt x="12577" y="12127"/>
                  </a:cubicBezTo>
                  <a:cubicBezTo>
                    <a:pt x="12702" y="11931"/>
                    <a:pt x="12773" y="11700"/>
                    <a:pt x="12791" y="11486"/>
                  </a:cubicBezTo>
                  <a:cubicBezTo>
                    <a:pt x="12880" y="10791"/>
                    <a:pt x="12934" y="10114"/>
                    <a:pt x="12987" y="9419"/>
                  </a:cubicBezTo>
                  <a:cubicBezTo>
                    <a:pt x="12987" y="9099"/>
                    <a:pt x="12951" y="8760"/>
                    <a:pt x="12916" y="8422"/>
                  </a:cubicBezTo>
                  <a:cubicBezTo>
                    <a:pt x="14359" y="7745"/>
                    <a:pt x="15855" y="7068"/>
                    <a:pt x="17423" y="6444"/>
                  </a:cubicBezTo>
                  <a:lnTo>
                    <a:pt x="17423" y="6444"/>
                  </a:lnTo>
                  <a:cubicBezTo>
                    <a:pt x="16799" y="7103"/>
                    <a:pt x="15819" y="8297"/>
                    <a:pt x="15588" y="9384"/>
                  </a:cubicBezTo>
                  <a:lnTo>
                    <a:pt x="15588" y="9419"/>
                  </a:lnTo>
                  <a:cubicBezTo>
                    <a:pt x="15517" y="9776"/>
                    <a:pt x="15392" y="10399"/>
                    <a:pt x="15766" y="10595"/>
                  </a:cubicBezTo>
                  <a:cubicBezTo>
                    <a:pt x="15877" y="10656"/>
                    <a:pt x="16006" y="10688"/>
                    <a:pt x="16135" y="10688"/>
                  </a:cubicBezTo>
                  <a:cubicBezTo>
                    <a:pt x="16234" y="10688"/>
                    <a:pt x="16333" y="10669"/>
                    <a:pt x="16425" y="10631"/>
                  </a:cubicBezTo>
                  <a:cubicBezTo>
                    <a:pt x="17031" y="10399"/>
                    <a:pt x="17547" y="9473"/>
                    <a:pt x="17815" y="8742"/>
                  </a:cubicBezTo>
                  <a:cubicBezTo>
                    <a:pt x="18135" y="7887"/>
                    <a:pt x="18135" y="6943"/>
                    <a:pt x="18135" y="6177"/>
                  </a:cubicBezTo>
                  <a:cubicBezTo>
                    <a:pt x="19792" y="5518"/>
                    <a:pt x="21520" y="4912"/>
                    <a:pt x="23301" y="4342"/>
                  </a:cubicBezTo>
                  <a:lnTo>
                    <a:pt x="23301" y="4342"/>
                  </a:lnTo>
                  <a:cubicBezTo>
                    <a:pt x="22910" y="4716"/>
                    <a:pt x="22571" y="5090"/>
                    <a:pt x="22233" y="5518"/>
                  </a:cubicBezTo>
                  <a:cubicBezTo>
                    <a:pt x="21627" y="6302"/>
                    <a:pt x="21021" y="7388"/>
                    <a:pt x="21182" y="8065"/>
                  </a:cubicBezTo>
                  <a:cubicBezTo>
                    <a:pt x="21217" y="8261"/>
                    <a:pt x="21342" y="8440"/>
                    <a:pt x="21520" y="8529"/>
                  </a:cubicBezTo>
                  <a:cubicBezTo>
                    <a:pt x="21591" y="8564"/>
                    <a:pt x="21671" y="8582"/>
                    <a:pt x="21752" y="8582"/>
                  </a:cubicBezTo>
                  <a:cubicBezTo>
                    <a:pt x="21832" y="8582"/>
                    <a:pt x="21912" y="8564"/>
                    <a:pt x="21983" y="8529"/>
                  </a:cubicBezTo>
                  <a:cubicBezTo>
                    <a:pt x="22642" y="8279"/>
                    <a:pt x="23569" y="7175"/>
                    <a:pt x="23854" y="6462"/>
                  </a:cubicBezTo>
                  <a:cubicBezTo>
                    <a:pt x="24139" y="5696"/>
                    <a:pt x="24263" y="4877"/>
                    <a:pt x="24228" y="4057"/>
                  </a:cubicBezTo>
                  <a:cubicBezTo>
                    <a:pt x="25689" y="3612"/>
                    <a:pt x="27203" y="3184"/>
                    <a:pt x="28735" y="2792"/>
                  </a:cubicBezTo>
                  <a:lnTo>
                    <a:pt x="28735" y="2792"/>
                  </a:lnTo>
                  <a:cubicBezTo>
                    <a:pt x="27826" y="3612"/>
                    <a:pt x="27078" y="4592"/>
                    <a:pt x="26526" y="5661"/>
                  </a:cubicBezTo>
                  <a:cubicBezTo>
                    <a:pt x="26383" y="5928"/>
                    <a:pt x="26330" y="6213"/>
                    <a:pt x="26330" y="6516"/>
                  </a:cubicBezTo>
                  <a:cubicBezTo>
                    <a:pt x="26348" y="6836"/>
                    <a:pt x="26544" y="7121"/>
                    <a:pt x="26847" y="7246"/>
                  </a:cubicBezTo>
                  <a:cubicBezTo>
                    <a:pt x="26919" y="7269"/>
                    <a:pt x="26990" y="7279"/>
                    <a:pt x="27059" y="7279"/>
                  </a:cubicBezTo>
                  <a:cubicBezTo>
                    <a:pt x="27421" y="7279"/>
                    <a:pt x="27745" y="6998"/>
                    <a:pt x="27969" y="6729"/>
                  </a:cubicBezTo>
                  <a:cubicBezTo>
                    <a:pt x="28806" y="5696"/>
                    <a:pt x="29341" y="4449"/>
                    <a:pt x="29501" y="3131"/>
                  </a:cubicBezTo>
                  <a:cubicBezTo>
                    <a:pt x="29519" y="2971"/>
                    <a:pt x="29536" y="2792"/>
                    <a:pt x="29536" y="2596"/>
                  </a:cubicBezTo>
                  <a:cubicBezTo>
                    <a:pt x="30962" y="2258"/>
                    <a:pt x="32387" y="1937"/>
                    <a:pt x="33812" y="1652"/>
                  </a:cubicBezTo>
                  <a:cubicBezTo>
                    <a:pt x="33919" y="1634"/>
                    <a:pt x="33990" y="1528"/>
                    <a:pt x="33972" y="1421"/>
                  </a:cubicBezTo>
                  <a:cubicBezTo>
                    <a:pt x="33956" y="1325"/>
                    <a:pt x="33869" y="1258"/>
                    <a:pt x="33761" y="1258"/>
                  </a:cubicBezTo>
                  <a:cubicBezTo>
                    <a:pt x="33748" y="1258"/>
                    <a:pt x="33736" y="1259"/>
                    <a:pt x="33723" y="1260"/>
                  </a:cubicBezTo>
                  <a:cubicBezTo>
                    <a:pt x="32280" y="1545"/>
                    <a:pt x="30801" y="1866"/>
                    <a:pt x="29358" y="2240"/>
                  </a:cubicBezTo>
                  <a:cubicBezTo>
                    <a:pt x="29234" y="2098"/>
                    <a:pt x="29091" y="1955"/>
                    <a:pt x="28949" y="1830"/>
                  </a:cubicBezTo>
                  <a:cubicBezTo>
                    <a:pt x="27987" y="904"/>
                    <a:pt x="26793" y="298"/>
                    <a:pt x="25475" y="49"/>
                  </a:cubicBezTo>
                  <a:cubicBezTo>
                    <a:pt x="25346" y="20"/>
                    <a:pt x="25202" y="0"/>
                    <a:pt x="25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06406" y="-317042"/>
              <a:ext cx="1604171" cy="1125190"/>
            </a:xfrm>
            <a:custGeom>
              <a:avLst/>
              <a:gdLst/>
              <a:ahLst/>
              <a:cxnLst/>
              <a:rect l="l" t="t" r="r" b="b"/>
              <a:pathLst>
                <a:path w="30236" h="21208" extrusionOk="0">
                  <a:moveTo>
                    <a:pt x="30105" y="0"/>
                  </a:moveTo>
                  <a:cubicBezTo>
                    <a:pt x="30094" y="0"/>
                    <a:pt x="30083" y="4"/>
                    <a:pt x="30071" y="10"/>
                  </a:cubicBezTo>
                  <a:cubicBezTo>
                    <a:pt x="28771" y="563"/>
                    <a:pt x="27399" y="1204"/>
                    <a:pt x="25938" y="1899"/>
                  </a:cubicBezTo>
                  <a:cubicBezTo>
                    <a:pt x="25778" y="1774"/>
                    <a:pt x="25600" y="1667"/>
                    <a:pt x="25422" y="1560"/>
                  </a:cubicBezTo>
                  <a:cubicBezTo>
                    <a:pt x="24351" y="897"/>
                    <a:pt x="23133" y="542"/>
                    <a:pt x="21894" y="542"/>
                  </a:cubicBezTo>
                  <a:cubicBezTo>
                    <a:pt x="21835" y="542"/>
                    <a:pt x="21776" y="543"/>
                    <a:pt x="21716" y="545"/>
                  </a:cubicBezTo>
                  <a:cubicBezTo>
                    <a:pt x="21324" y="545"/>
                    <a:pt x="20861" y="652"/>
                    <a:pt x="20719" y="1008"/>
                  </a:cubicBezTo>
                  <a:cubicBezTo>
                    <a:pt x="20630" y="1275"/>
                    <a:pt x="20719" y="1560"/>
                    <a:pt x="20933" y="1738"/>
                  </a:cubicBezTo>
                  <a:cubicBezTo>
                    <a:pt x="21146" y="1917"/>
                    <a:pt x="21396" y="2041"/>
                    <a:pt x="21681" y="2095"/>
                  </a:cubicBezTo>
                  <a:cubicBezTo>
                    <a:pt x="22313" y="2219"/>
                    <a:pt x="22959" y="2282"/>
                    <a:pt x="23607" y="2282"/>
                  </a:cubicBezTo>
                  <a:cubicBezTo>
                    <a:pt x="24255" y="2282"/>
                    <a:pt x="24905" y="2219"/>
                    <a:pt x="25546" y="2095"/>
                  </a:cubicBezTo>
                  <a:lnTo>
                    <a:pt x="25546" y="2095"/>
                  </a:lnTo>
                  <a:cubicBezTo>
                    <a:pt x="24121" y="2789"/>
                    <a:pt x="22661" y="3555"/>
                    <a:pt x="21146" y="4393"/>
                  </a:cubicBezTo>
                  <a:cubicBezTo>
                    <a:pt x="21146" y="4393"/>
                    <a:pt x="21146" y="4393"/>
                    <a:pt x="21146" y="4375"/>
                  </a:cubicBezTo>
                  <a:lnTo>
                    <a:pt x="21129" y="4411"/>
                  </a:lnTo>
                  <a:lnTo>
                    <a:pt x="21039" y="4464"/>
                  </a:lnTo>
                  <a:cubicBezTo>
                    <a:pt x="20398" y="3894"/>
                    <a:pt x="19668" y="3466"/>
                    <a:pt x="18848" y="3199"/>
                  </a:cubicBezTo>
                  <a:cubicBezTo>
                    <a:pt x="18573" y="3117"/>
                    <a:pt x="18177" y="3074"/>
                    <a:pt x="17765" y="3074"/>
                  </a:cubicBezTo>
                  <a:cubicBezTo>
                    <a:pt x="16922" y="3074"/>
                    <a:pt x="16010" y="3256"/>
                    <a:pt x="15927" y="3662"/>
                  </a:cubicBezTo>
                  <a:cubicBezTo>
                    <a:pt x="15784" y="4446"/>
                    <a:pt x="17227" y="4820"/>
                    <a:pt x="18635" y="4838"/>
                  </a:cubicBezTo>
                  <a:cubicBezTo>
                    <a:pt x="19329" y="4838"/>
                    <a:pt x="20024" y="4767"/>
                    <a:pt x="20719" y="4642"/>
                  </a:cubicBezTo>
                  <a:lnTo>
                    <a:pt x="20719" y="4642"/>
                  </a:lnTo>
                  <a:cubicBezTo>
                    <a:pt x="19009" y="5604"/>
                    <a:pt x="17281" y="6655"/>
                    <a:pt x="15535" y="7813"/>
                  </a:cubicBezTo>
                  <a:cubicBezTo>
                    <a:pt x="14733" y="7243"/>
                    <a:pt x="13825" y="6833"/>
                    <a:pt x="12898" y="6566"/>
                  </a:cubicBezTo>
                  <a:cubicBezTo>
                    <a:pt x="12599" y="6473"/>
                    <a:pt x="12288" y="6404"/>
                    <a:pt x="11982" y="6404"/>
                  </a:cubicBezTo>
                  <a:cubicBezTo>
                    <a:pt x="11760" y="6404"/>
                    <a:pt x="11540" y="6441"/>
                    <a:pt x="11331" y="6530"/>
                  </a:cubicBezTo>
                  <a:cubicBezTo>
                    <a:pt x="11046" y="6637"/>
                    <a:pt x="10850" y="6905"/>
                    <a:pt x="10832" y="7207"/>
                  </a:cubicBezTo>
                  <a:cubicBezTo>
                    <a:pt x="10867" y="7510"/>
                    <a:pt x="11152" y="7688"/>
                    <a:pt x="11402" y="7777"/>
                  </a:cubicBezTo>
                  <a:cubicBezTo>
                    <a:pt x="11814" y="7950"/>
                    <a:pt x="12489" y="8006"/>
                    <a:pt x="13178" y="8006"/>
                  </a:cubicBezTo>
                  <a:cubicBezTo>
                    <a:pt x="14126" y="8006"/>
                    <a:pt x="15103" y="7900"/>
                    <a:pt x="15464" y="7849"/>
                  </a:cubicBezTo>
                  <a:lnTo>
                    <a:pt x="15464" y="7849"/>
                  </a:lnTo>
                  <a:cubicBezTo>
                    <a:pt x="13967" y="8846"/>
                    <a:pt x="12471" y="9915"/>
                    <a:pt x="11010" y="11055"/>
                  </a:cubicBezTo>
                  <a:lnTo>
                    <a:pt x="10992" y="11020"/>
                  </a:lnTo>
                  <a:cubicBezTo>
                    <a:pt x="10957" y="11037"/>
                    <a:pt x="10939" y="11073"/>
                    <a:pt x="10903" y="11091"/>
                  </a:cubicBezTo>
                  <a:cubicBezTo>
                    <a:pt x="10048" y="10289"/>
                    <a:pt x="8997" y="9719"/>
                    <a:pt x="7857" y="9452"/>
                  </a:cubicBezTo>
                  <a:cubicBezTo>
                    <a:pt x="7807" y="9440"/>
                    <a:pt x="7726" y="9431"/>
                    <a:pt x="7630" y="9431"/>
                  </a:cubicBezTo>
                  <a:cubicBezTo>
                    <a:pt x="7285" y="9431"/>
                    <a:pt x="6741" y="9549"/>
                    <a:pt x="6699" y="10093"/>
                  </a:cubicBezTo>
                  <a:cubicBezTo>
                    <a:pt x="6663" y="10521"/>
                    <a:pt x="7233" y="11020"/>
                    <a:pt x="7928" y="11162"/>
                  </a:cubicBezTo>
                  <a:cubicBezTo>
                    <a:pt x="8503" y="11260"/>
                    <a:pt x="9078" y="11305"/>
                    <a:pt x="9653" y="11305"/>
                  </a:cubicBezTo>
                  <a:cubicBezTo>
                    <a:pt x="10022" y="11305"/>
                    <a:pt x="10391" y="11286"/>
                    <a:pt x="10761" y="11251"/>
                  </a:cubicBezTo>
                  <a:lnTo>
                    <a:pt x="10761" y="11251"/>
                  </a:lnTo>
                  <a:cubicBezTo>
                    <a:pt x="9425" y="12284"/>
                    <a:pt x="8106" y="13407"/>
                    <a:pt x="6824" y="14565"/>
                  </a:cubicBezTo>
                  <a:cubicBezTo>
                    <a:pt x="5844" y="13817"/>
                    <a:pt x="4686" y="13300"/>
                    <a:pt x="3457" y="13104"/>
                  </a:cubicBezTo>
                  <a:cubicBezTo>
                    <a:pt x="3341" y="13083"/>
                    <a:pt x="3217" y="13068"/>
                    <a:pt x="3094" y="13068"/>
                  </a:cubicBezTo>
                  <a:cubicBezTo>
                    <a:pt x="2897" y="13068"/>
                    <a:pt x="2702" y="13108"/>
                    <a:pt x="2548" y="13229"/>
                  </a:cubicBezTo>
                  <a:cubicBezTo>
                    <a:pt x="2281" y="13478"/>
                    <a:pt x="2210" y="13870"/>
                    <a:pt x="2370" y="14208"/>
                  </a:cubicBezTo>
                  <a:cubicBezTo>
                    <a:pt x="2513" y="14618"/>
                    <a:pt x="2851" y="14921"/>
                    <a:pt x="3261" y="15046"/>
                  </a:cubicBezTo>
                  <a:cubicBezTo>
                    <a:pt x="3605" y="15117"/>
                    <a:pt x="3952" y="15146"/>
                    <a:pt x="4288" y="15146"/>
                  </a:cubicBezTo>
                  <a:cubicBezTo>
                    <a:pt x="5288" y="15146"/>
                    <a:pt x="6187" y="14890"/>
                    <a:pt x="6628" y="14743"/>
                  </a:cubicBezTo>
                  <a:lnTo>
                    <a:pt x="6628" y="14743"/>
                  </a:lnTo>
                  <a:cubicBezTo>
                    <a:pt x="5666" y="15634"/>
                    <a:pt x="4739" y="16560"/>
                    <a:pt x="3831" y="17522"/>
                  </a:cubicBezTo>
                  <a:cubicBezTo>
                    <a:pt x="3781" y="17519"/>
                    <a:pt x="3731" y="17518"/>
                    <a:pt x="3680" y="17518"/>
                  </a:cubicBezTo>
                  <a:cubicBezTo>
                    <a:pt x="2363" y="17518"/>
                    <a:pt x="468" y="18391"/>
                    <a:pt x="108" y="19660"/>
                  </a:cubicBezTo>
                  <a:cubicBezTo>
                    <a:pt x="19" y="19891"/>
                    <a:pt x="1" y="20141"/>
                    <a:pt x="19" y="20390"/>
                  </a:cubicBezTo>
                  <a:cubicBezTo>
                    <a:pt x="141" y="20993"/>
                    <a:pt x="451" y="21207"/>
                    <a:pt x="824" y="21207"/>
                  </a:cubicBezTo>
                  <a:cubicBezTo>
                    <a:pt x="1431" y="21207"/>
                    <a:pt x="2204" y="20640"/>
                    <a:pt x="2602" y="20265"/>
                  </a:cubicBezTo>
                  <a:cubicBezTo>
                    <a:pt x="3314" y="19535"/>
                    <a:pt x="3777" y="18626"/>
                    <a:pt x="3973" y="17629"/>
                  </a:cubicBezTo>
                  <a:cubicBezTo>
                    <a:pt x="4828" y="16720"/>
                    <a:pt x="5701" y="15847"/>
                    <a:pt x="6610" y="15010"/>
                  </a:cubicBezTo>
                  <a:lnTo>
                    <a:pt x="6610" y="15010"/>
                  </a:lnTo>
                  <a:cubicBezTo>
                    <a:pt x="6147" y="15972"/>
                    <a:pt x="5737" y="16952"/>
                    <a:pt x="5684" y="18003"/>
                  </a:cubicBezTo>
                  <a:cubicBezTo>
                    <a:pt x="5648" y="18306"/>
                    <a:pt x="5719" y="18609"/>
                    <a:pt x="5862" y="18894"/>
                  </a:cubicBezTo>
                  <a:cubicBezTo>
                    <a:pt x="5996" y="19082"/>
                    <a:pt x="6232" y="19229"/>
                    <a:pt x="6454" y="19229"/>
                  </a:cubicBezTo>
                  <a:cubicBezTo>
                    <a:pt x="6527" y="19229"/>
                    <a:pt x="6598" y="19214"/>
                    <a:pt x="6663" y="19179"/>
                  </a:cubicBezTo>
                  <a:cubicBezTo>
                    <a:pt x="7055" y="18947"/>
                    <a:pt x="7322" y="18555"/>
                    <a:pt x="7411" y="18110"/>
                  </a:cubicBezTo>
                  <a:cubicBezTo>
                    <a:pt x="7750" y="16738"/>
                    <a:pt x="7073" y="15224"/>
                    <a:pt x="6859" y="14778"/>
                  </a:cubicBezTo>
                  <a:cubicBezTo>
                    <a:pt x="7999" y="13710"/>
                    <a:pt x="9193" y="12694"/>
                    <a:pt x="10422" y="11732"/>
                  </a:cubicBezTo>
                  <a:lnTo>
                    <a:pt x="10422" y="11732"/>
                  </a:lnTo>
                  <a:cubicBezTo>
                    <a:pt x="10030" y="12427"/>
                    <a:pt x="9977" y="13264"/>
                    <a:pt x="9959" y="14048"/>
                  </a:cubicBezTo>
                  <a:cubicBezTo>
                    <a:pt x="9923" y="14315"/>
                    <a:pt x="9977" y="14600"/>
                    <a:pt x="10101" y="14850"/>
                  </a:cubicBezTo>
                  <a:cubicBezTo>
                    <a:pt x="10297" y="15135"/>
                    <a:pt x="10618" y="15295"/>
                    <a:pt x="10974" y="15295"/>
                  </a:cubicBezTo>
                  <a:cubicBezTo>
                    <a:pt x="11206" y="15277"/>
                    <a:pt x="11420" y="15135"/>
                    <a:pt x="11527" y="14903"/>
                  </a:cubicBezTo>
                  <a:cubicBezTo>
                    <a:pt x="11598" y="14707"/>
                    <a:pt x="11616" y="14493"/>
                    <a:pt x="11580" y="14297"/>
                  </a:cubicBezTo>
                  <a:cubicBezTo>
                    <a:pt x="11527" y="13603"/>
                    <a:pt x="11455" y="12926"/>
                    <a:pt x="11348" y="12249"/>
                  </a:cubicBezTo>
                  <a:cubicBezTo>
                    <a:pt x="11277" y="11910"/>
                    <a:pt x="11170" y="11572"/>
                    <a:pt x="11046" y="11233"/>
                  </a:cubicBezTo>
                  <a:cubicBezTo>
                    <a:pt x="12542" y="10093"/>
                    <a:pt x="14038" y="9007"/>
                    <a:pt x="15553" y="8009"/>
                  </a:cubicBezTo>
                  <a:lnTo>
                    <a:pt x="15553" y="8009"/>
                  </a:lnTo>
                  <a:cubicBezTo>
                    <a:pt x="15196" y="8526"/>
                    <a:pt x="14092" y="10289"/>
                    <a:pt x="14110" y="11643"/>
                  </a:cubicBezTo>
                  <a:cubicBezTo>
                    <a:pt x="14127" y="11999"/>
                    <a:pt x="14127" y="12587"/>
                    <a:pt x="14448" y="12694"/>
                  </a:cubicBezTo>
                  <a:cubicBezTo>
                    <a:pt x="14512" y="12713"/>
                    <a:pt x="14575" y="12721"/>
                    <a:pt x="14635" y="12721"/>
                  </a:cubicBezTo>
                  <a:cubicBezTo>
                    <a:pt x="15390" y="12721"/>
                    <a:pt x="15811" y="11347"/>
                    <a:pt x="15927" y="10539"/>
                  </a:cubicBezTo>
                  <a:cubicBezTo>
                    <a:pt x="16051" y="9666"/>
                    <a:pt x="15873" y="8793"/>
                    <a:pt x="15677" y="7920"/>
                  </a:cubicBezTo>
                  <a:cubicBezTo>
                    <a:pt x="17423" y="6780"/>
                    <a:pt x="19151" y="5729"/>
                    <a:pt x="20861" y="4767"/>
                  </a:cubicBezTo>
                  <a:lnTo>
                    <a:pt x="20861" y="4767"/>
                  </a:lnTo>
                  <a:cubicBezTo>
                    <a:pt x="20452" y="5319"/>
                    <a:pt x="20095" y="5907"/>
                    <a:pt x="19792" y="6513"/>
                  </a:cubicBezTo>
                  <a:cubicBezTo>
                    <a:pt x="19187" y="7795"/>
                    <a:pt x="18884" y="9238"/>
                    <a:pt x="19650" y="9452"/>
                  </a:cubicBezTo>
                  <a:cubicBezTo>
                    <a:pt x="19678" y="9461"/>
                    <a:pt x="19708" y="9465"/>
                    <a:pt x="19738" y="9465"/>
                  </a:cubicBezTo>
                  <a:cubicBezTo>
                    <a:pt x="20331" y="9465"/>
                    <a:pt x="21224" y="7861"/>
                    <a:pt x="21360" y="7047"/>
                  </a:cubicBezTo>
                  <a:cubicBezTo>
                    <a:pt x="21467" y="6210"/>
                    <a:pt x="21414" y="5373"/>
                    <a:pt x="21200" y="4571"/>
                  </a:cubicBezTo>
                  <a:cubicBezTo>
                    <a:pt x="22785" y="3680"/>
                    <a:pt x="24335" y="2878"/>
                    <a:pt x="25831" y="2148"/>
                  </a:cubicBezTo>
                  <a:lnTo>
                    <a:pt x="25831" y="2148"/>
                  </a:lnTo>
                  <a:cubicBezTo>
                    <a:pt x="24994" y="3217"/>
                    <a:pt x="24371" y="4428"/>
                    <a:pt x="24014" y="5747"/>
                  </a:cubicBezTo>
                  <a:cubicBezTo>
                    <a:pt x="23943" y="6014"/>
                    <a:pt x="23943" y="6299"/>
                    <a:pt x="24014" y="6566"/>
                  </a:cubicBezTo>
                  <a:cubicBezTo>
                    <a:pt x="24086" y="6833"/>
                    <a:pt x="24299" y="7029"/>
                    <a:pt x="24584" y="7083"/>
                  </a:cubicBezTo>
                  <a:cubicBezTo>
                    <a:pt x="24608" y="7086"/>
                    <a:pt x="24631" y="7088"/>
                    <a:pt x="24653" y="7088"/>
                  </a:cubicBezTo>
                  <a:cubicBezTo>
                    <a:pt x="24996" y="7088"/>
                    <a:pt x="25273" y="6723"/>
                    <a:pt x="25440" y="6406"/>
                  </a:cubicBezTo>
                  <a:cubicBezTo>
                    <a:pt x="26045" y="5248"/>
                    <a:pt x="26295" y="3930"/>
                    <a:pt x="26170" y="2629"/>
                  </a:cubicBezTo>
                  <a:cubicBezTo>
                    <a:pt x="26152" y="2433"/>
                    <a:pt x="26134" y="2237"/>
                    <a:pt x="26099" y="2023"/>
                  </a:cubicBezTo>
                  <a:cubicBezTo>
                    <a:pt x="27524" y="1346"/>
                    <a:pt x="28878" y="723"/>
                    <a:pt x="30143" y="171"/>
                  </a:cubicBezTo>
                  <a:cubicBezTo>
                    <a:pt x="30236" y="140"/>
                    <a:pt x="30180" y="0"/>
                    <a:pt x="30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82797" y="-948916"/>
              <a:ext cx="1860055" cy="1059031"/>
            </a:xfrm>
            <a:custGeom>
              <a:avLst/>
              <a:gdLst/>
              <a:ahLst/>
              <a:cxnLst/>
              <a:rect l="l" t="t" r="r" b="b"/>
              <a:pathLst>
                <a:path w="35059" h="19961" extrusionOk="0">
                  <a:moveTo>
                    <a:pt x="24697" y="0"/>
                  </a:moveTo>
                  <a:cubicBezTo>
                    <a:pt x="24677" y="0"/>
                    <a:pt x="24657" y="1"/>
                    <a:pt x="24638" y="3"/>
                  </a:cubicBezTo>
                  <a:cubicBezTo>
                    <a:pt x="24050" y="20"/>
                    <a:pt x="23907" y="555"/>
                    <a:pt x="24032" y="965"/>
                  </a:cubicBezTo>
                  <a:cubicBezTo>
                    <a:pt x="24139" y="1250"/>
                    <a:pt x="24299" y="1499"/>
                    <a:pt x="24495" y="1731"/>
                  </a:cubicBezTo>
                  <a:cubicBezTo>
                    <a:pt x="25190" y="2621"/>
                    <a:pt x="25831" y="3583"/>
                    <a:pt x="26116" y="4670"/>
                  </a:cubicBezTo>
                  <a:lnTo>
                    <a:pt x="26098" y="4723"/>
                  </a:lnTo>
                  <a:cubicBezTo>
                    <a:pt x="25012" y="3583"/>
                    <a:pt x="23729" y="2657"/>
                    <a:pt x="22304" y="1998"/>
                  </a:cubicBezTo>
                  <a:cubicBezTo>
                    <a:pt x="21867" y="1785"/>
                    <a:pt x="21385" y="1599"/>
                    <a:pt x="20916" y="1599"/>
                  </a:cubicBezTo>
                  <a:cubicBezTo>
                    <a:pt x="20716" y="1599"/>
                    <a:pt x="20518" y="1633"/>
                    <a:pt x="20327" y="1713"/>
                  </a:cubicBezTo>
                  <a:cubicBezTo>
                    <a:pt x="20220" y="1748"/>
                    <a:pt x="20148" y="1855"/>
                    <a:pt x="20131" y="1962"/>
                  </a:cubicBezTo>
                  <a:cubicBezTo>
                    <a:pt x="20095" y="2123"/>
                    <a:pt x="20237" y="2212"/>
                    <a:pt x="20344" y="2283"/>
                  </a:cubicBezTo>
                  <a:lnTo>
                    <a:pt x="23747" y="4189"/>
                  </a:lnTo>
                  <a:cubicBezTo>
                    <a:pt x="23713" y="4427"/>
                    <a:pt x="23477" y="4521"/>
                    <a:pt x="23213" y="4521"/>
                  </a:cubicBezTo>
                  <a:cubicBezTo>
                    <a:pt x="23063" y="4521"/>
                    <a:pt x="22903" y="4490"/>
                    <a:pt x="22767" y="4438"/>
                  </a:cubicBezTo>
                  <a:cubicBezTo>
                    <a:pt x="21086" y="3804"/>
                    <a:pt x="19702" y="2294"/>
                    <a:pt x="17869" y="2294"/>
                  </a:cubicBezTo>
                  <a:cubicBezTo>
                    <a:pt x="17798" y="2294"/>
                    <a:pt x="17726" y="2296"/>
                    <a:pt x="17654" y="2301"/>
                  </a:cubicBezTo>
                  <a:cubicBezTo>
                    <a:pt x="17316" y="2301"/>
                    <a:pt x="17031" y="2532"/>
                    <a:pt x="16924" y="2853"/>
                  </a:cubicBezTo>
                  <a:cubicBezTo>
                    <a:pt x="16781" y="3423"/>
                    <a:pt x="17405" y="3779"/>
                    <a:pt x="17922" y="3975"/>
                  </a:cubicBezTo>
                  <a:lnTo>
                    <a:pt x="20522" y="4955"/>
                  </a:lnTo>
                  <a:cubicBezTo>
                    <a:pt x="20683" y="5008"/>
                    <a:pt x="20772" y="5169"/>
                    <a:pt x="20754" y="5347"/>
                  </a:cubicBezTo>
                  <a:cubicBezTo>
                    <a:pt x="20718" y="5454"/>
                    <a:pt x="20612" y="5543"/>
                    <a:pt x="20487" y="5543"/>
                  </a:cubicBezTo>
                  <a:cubicBezTo>
                    <a:pt x="20361" y="5562"/>
                    <a:pt x="20235" y="5571"/>
                    <a:pt x="20110" y="5571"/>
                  </a:cubicBezTo>
                  <a:cubicBezTo>
                    <a:pt x="19651" y="5571"/>
                    <a:pt x="19201" y="5446"/>
                    <a:pt x="18794" y="5222"/>
                  </a:cubicBezTo>
                  <a:cubicBezTo>
                    <a:pt x="17350" y="4433"/>
                    <a:pt x="15699" y="3754"/>
                    <a:pt x="14021" y="3754"/>
                  </a:cubicBezTo>
                  <a:cubicBezTo>
                    <a:pt x="13920" y="3754"/>
                    <a:pt x="13819" y="3756"/>
                    <a:pt x="13717" y="3761"/>
                  </a:cubicBezTo>
                  <a:cubicBezTo>
                    <a:pt x="13397" y="3779"/>
                    <a:pt x="13005" y="3868"/>
                    <a:pt x="12898" y="4207"/>
                  </a:cubicBezTo>
                  <a:cubicBezTo>
                    <a:pt x="12844" y="4421"/>
                    <a:pt x="12898" y="4634"/>
                    <a:pt x="13040" y="4795"/>
                  </a:cubicBezTo>
                  <a:cubicBezTo>
                    <a:pt x="13290" y="5098"/>
                    <a:pt x="13664" y="5187"/>
                    <a:pt x="14038" y="5240"/>
                  </a:cubicBezTo>
                  <a:cubicBezTo>
                    <a:pt x="14875" y="5400"/>
                    <a:pt x="15713" y="5507"/>
                    <a:pt x="16550" y="5596"/>
                  </a:cubicBezTo>
                  <a:cubicBezTo>
                    <a:pt x="17102" y="5650"/>
                    <a:pt x="17797" y="5828"/>
                    <a:pt x="17868" y="6362"/>
                  </a:cubicBezTo>
                  <a:cubicBezTo>
                    <a:pt x="17530" y="6436"/>
                    <a:pt x="17193" y="6467"/>
                    <a:pt x="16856" y="6467"/>
                  </a:cubicBezTo>
                  <a:cubicBezTo>
                    <a:pt x="14858" y="6467"/>
                    <a:pt x="12861" y="5364"/>
                    <a:pt x="10809" y="5364"/>
                  </a:cubicBezTo>
                  <a:cubicBezTo>
                    <a:pt x="10521" y="5364"/>
                    <a:pt x="10232" y="5386"/>
                    <a:pt x="9941" y="5436"/>
                  </a:cubicBezTo>
                  <a:cubicBezTo>
                    <a:pt x="9442" y="5507"/>
                    <a:pt x="9014" y="5810"/>
                    <a:pt x="8747" y="6220"/>
                  </a:cubicBezTo>
                  <a:cubicBezTo>
                    <a:pt x="8623" y="6434"/>
                    <a:pt x="8516" y="6701"/>
                    <a:pt x="8801" y="6915"/>
                  </a:cubicBezTo>
                  <a:cubicBezTo>
                    <a:pt x="8925" y="7004"/>
                    <a:pt x="9086" y="7057"/>
                    <a:pt x="9246" y="7057"/>
                  </a:cubicBezTo>
                  <a:cubicBezTo>
                    <a:pt x="10832" y="7150"/>
                    <a:pt x="12432" y="7203"/>
                    <a:pt x="14022" y="7203"/>
                  </a:cubicBezTo>
                  <a:cubicBezTo>
                    <a:pt x="14253" y="7203"/>
                    <a:pt x="14484" y="7202"/>
                    <a:pt x="14715" y="7200"/>
                  </a:cubicBezTo>
                  <a:cubicBezTo>
                    <a:pt x="14766" y="7192"/>
                    <a:pt x="14818" y="7189"/>
                    <a:pt x="14869" y="7189"/>
                  </a:cubicBezTo>
                  <a:cubicBezTo>
                    <a:pt x="15071" y="7189"/>
                    <a:pt x="15275" y="7243"/>
                    <a:pt x="15445" y="7342"/>
                  </a:cubicBezTo>
                  <a:cubicBezTo>
                    <a:pt x="15588" y="7431"/>
                    <a:pt x="15659" y="7609"/>
                    <a:pt x="15624" y="7770"/>
                  </a:cubicBezTo>
                  <a:cubicBezTo>
                    <a:pt x="15606" y="7877"/>
                    <a:pt x="15534" y="7966"/>
                    <a:pt x="15445" y="8001"/>
                  </a:cubicBezTo>
                  <a:cubicBezTo>
                    <a:pt x="14975" y="8229"/>
                    <a:pt x="14482" y="8343"/>
                    <a:pt x="13975" y="8343"/>
                  </a:cubicBezTo>
                  <a:cubicBezTo>
                    <a:pt x="13849" y="8343"/>
                    <a:pt x="13721" y="8336"/>
                    <a:pt x="13593" y="8322"/>
                  </a:cubicBezTo>
                  <a:cubicBezTo>
                    <a:pt x="12573" y="8224"/>
                    <a:pt x="11554" y="8179"/>
                    <a:pt x="10534" y="8179"/>
                  </a:cubicBezTo>
                  <a:cubicBezTo>
                    <a:pt x="9879" y="8179"/>
                    <a:pt x="9224" y="8198"/>
                    <a:pt x="8569" y="8233"/>
                  </a:cubicBezTo>
                  <a:cubicBezTo>
                    <a:pt x="7376" y="8304"/>
                    <a:pt x="6146" y="8429"/>
                    <a:pt x="5149" y="9124"/>
                  </a:cubicBezTo>
                  <a:cubicBezTo>
                    <a:pt x="4917" y="9284"/>
                    <a:pt x="4792" y="9569"/>
                    <a:pt x="4828" y="9854"/>
                  </a:cubicBezTo>
                  <a:cubicBezTo>
                    <a:pt x="4919" y="10276"/>
                    <a:pt x="5354" y="10379"/>
                    <a:pt x="5767" y="10379"/>
                  </a:cubicBezTo>
                  <a:cubicBezTo>
                    <a:pt x="5841" y="10379"/>
                    <a:pt x="5915" y="10376"/>
                    <a:pt x="5986" y="10371"/>
                  </a:cubicBezTo>
                  <a:cubicBezTo>
                    <a:pt x="7910" y="10246"/>
                    <a:pt x="9816" y="9979"/>
                    <a:pt x="11687" y="9533"/>
                  </a:cubicBezTo>
                  <a:cubicBezTo>
                    <a:pt x="11730" y="9521"/>
                    <a:pt x="11773" y="9515"/>
                    <a:pt x="11816" y="9515"/>
                  </a:cubicBezTo>
                  <a:cubicBezTo>
                    <a:pt x="12019" y="9515"/>
                    <a:pt x="12204" y="9648"/>
                    <a:pt x="12292" y="9854"/>
                  </a:cubicBezTo>
                  <a:cubicBezTo>
                    <a:pt x="12364" y="10103"/>
                    <a:pt x="12150" y="10299"/>
                    <a:pt x="11936" y="10406"/>
                  </a:cubicBezTo>
                  <a:cubicBezTo>
                    <a:pt x="11134" y="10852"/>
                    <a:pt x="10190" y="10869"/>
                    <a:pt x="9282" y="10923"/>
                  </a:cubicBezTo>
                  <a:cubicBezTo>
                    <a:pt x="7643" y="11012"/>
                    <a:pt x="6039" y="11226"/>
                    <a:pt x="4436" y="11546"/>
                  </a:cubicBezTo>
                  <a:cubicBezTo>
                    <a:pt x="3955" y="11635"/>
                    <a:pt x="3456" y="11760"/>
                    <a:pt x="3100" y="12134"/>
                  </a:cubicBezTo>
                  <a:cubicBezTo>
                    <a:pt x="2958" y="12277"/>
                    <a:pt x="2886" y="12490"/>
                    <a:pt x="2922" y="12704"/>
                  </a:cubicBezTo>
                  <a:cubicBezTo>
                    <a:pt x="2984" y="13100"/>
                    <a:pt x="3389" y="13238"/>
                    <a:pt x="3815" y="13238"/>
                  </a:cubicBezTo>
                  <a:cubicBezTo>
                    <a:pt x="4003" y="13238"/>
                    <a:pt x="4196" y="13211"/>
                    <a:pt x="4365" y="13167"/>
                  </a:cubicBezTo>
                  <a:cubicBezTo>
                    <a:pt x="6004" y="12740"/>
                    <a:pt x="7589" y="12045"/>
                    <a:pt x="9299" y="11992"/>
                  </a:cubicBezTo>
                  <a:lnTo>
                    <a:pt x="9299" y="11992"/>
                  </a:lnTo>
                  <a:cubicBezTo>
                    <a:pt x="9389" y="12419"/>
                    <a:pt x="8854" y="12669"/>
                    <a:pt x="8444" y="12758"/>
                  </a:cubicBezTo>
                  <a:lnTo>
                    <a:pt x="2993" y="14040"/>
                  </a:lnTo>
                  <a:cubicBezTo>
                    <a:pt x="2637" y="14129"/>
                    <a:pt x="2281" y="14254"/>
                    <a:pt x="1942" y="14432"/>
                  </a:cubicBezTo>
                  <a:cubicBezTo>
                    <a:pt x="1549" y="14672"/>
                    <a:pt x="1730" y="15273"/>
                    <a:pt x="2155" y="15273"/>
                  </a:cubicBezTo>
                  <a:cubicBezTo>
                    <a:pt x="2173" y="15273"/>
                    <a:pt x="2191" y="15272"/>
                    <a:pt x="2209" y="15269"/>
                  </a:cubicBezTo>
                  <a:cubicBezTo>
                    <a:pt x="3421" y="15127"/>
                    <a:pt x="4614" y="14860"/>
                    <a:pt x="5754" y="14432"/>
                  </a:cubicBezTo>
                  <a:lnTo>
                    <a:pt x="5754" y="14432"/>
                  </a:lnTo>
                  <a:cubicBezTo>
                    <a:pt x="5843" y="14931"/>
                    <a:pt x="5220" y="15234"/>
                    <a:pt x="4739" y="15376"/>
                  </a:cubicBezTo>
                  <a:cubicBezTo>
                    <a:pt x="3296" y="15804"/>
                    <a:pt x="1924" y="16392"/>
                    <a:pt x="624" y="17140"/>
                  </a:cubicBezTo>
                  <a:cubicBezTo>
                    <a:pt x="321" y="17300"/>
                    <a:pt x="0" y="17532"/>
                    <a:pt x="36" y="17888"/>
                  </a:cubicBezTo>
                  <a:cubicBezTo>
                    <a:pt x="72" y="18102"/>
                    <a:pt x="214" y="18280"/>
                    <a:pt x="392" y="18369"/>
                  </a:cubicBezTo>
                  <a:cubicBezTo>
                    <a:pt x="537" y="18438"/>
                    <a:pt x="688" y="18464"/>
                    <a:pt x="838" y="18464"/>
                  </a:cubicBezTo>
                  <a:cubicBezTo>
                    <a:pt x="1076" y="18464"/>
                    <a:pt x="1314" y="18399"/>
                    <a:pt x="1532" y="18334"/>
                  </a:cubicBezTo>
                  <a:cubicBezTo>
                    <a:pt x="3100" y="17817"/>
                    <a:pt x="4561" y="17033"/>
                    <a:pt x="5861" y="16018"/>
                  </a:cubicBezTo>
                  <a:lnTo>
                    <a:pt x="5861" y="16018"/>
                  </a:lnTo>
                  <a:cubicBezTo>
                    <a:pt x="5683" y="17389"/>
                    <a:pt x="4080" y="18102"/>
                    <a:pt x="3528" y="19367"/>
                  </a:cubicBezTo>
                  <a:cubicBezTo>
                    <a:pt x="3421" y="19509"/>
                    <a:pt x="3439" y="19723"/>
                    <a:pt x="3563" y="19848"/>
                  </a:cubicBezTo>
                  <a:cubicBezTo>
                    <a:pt x="3651" y="19924"/>
                    <a:pt x="3765" y="19961"/>
                    <a:pt x="3882" y="19961"/>
                  </a:cubicBezTo>
                  <a:cubicBezTo>
                    <a:pt x="3955" y="19961"/>
                    <a:pt x="4029" y="19946"/>
                    <a:pt x="4098" y="19919"/>
                  </a:cubicBezTo>
                  <a:cubicBezTo>
                    <a:pt x="6520" y="18797"/>
                    <a:pt x="8409" y="16748"/>
                    <a:pt x="9335" y="14254"/>
                  </a:cubicBezTo>
                  <a:cubicBezTo>
                    <a:pt x="9513" y="13773"/>
                    <a:pt x="9780" y="13167"/>
                    <a:pt x="10297" y="13167"/>
                  </a:cubicBezTo>
                  <a:cubicBezTo>
                    <a:pt x="10208" y="14361"/>
                    <a:pt x="9798" y="15483"/>
                    <a:pt x="9086" y="16427"/>
                  </a:cubicBezTo>
                  <a:cubicBezTo>
                    <a:pt x="8640" y="17015"/>
                    <a:pt x="8070" y="17550"/>
                    <a:pt x="7821" y="18244"/>
                  </a:cubicBezTo>
                  <a:cubicBezTo>
                    <a:pt x="7750" y="18387"/>
                    <a:pt x="7767" y="18530"/>
                    <a:pt x="7839" y="18672"/>
                  </a:cubicBezTo>
                  <a:cubicBezTo>
                    <a:pt x="7921" y="18800"/>
                    <a:pt x="8042" y="18848"/>
                    <a:pt x="8174" y="18848"/>
                  </a:cubicBezTo>
                  <a:cubicBezTo>
                    <a:pt x="8355" y="18848"/>
                    <a:pt x="8557" y="18757"/>
                    <a:pt x="8712" y="18654"/>
                  </a:cubicBezTo>
                  <a:cubicBezTo>
                    <a:pt x="10636" y="17389"/>
                    <a:pt x="11989" y="15430"/>
                    <a:pt x="12453" y="13185"/>
                  </a:cubicBezTo>
                  <a:cubicBezTo>
                    <a:pt x="12453" y="13185"/>
                    <a:pt x="13147" y="11528"/>
                    <a:pt x="13539" y="10976"/>
                  </a:cubicBezTo>
                  <a:cubicBezTo>
                    <a:pt x="13647" y="10828"/>
                    <a:pt x="13805" y="10671"/>
                    <a:pt x="13968" y="10671"/>
                  </a:cubicBezTo>
                  <a:cubicBezTo>
                    <a:pt x="14021" y="10671"/>
                    <a:pt x="14075" y="10687"/>
                    <a:pt x="14127" y="10727"/>
                  </a:cubicBezTo>
                  <a:cubicBezTo>
                    <a:pt x="14234" y="10816"/>
                    <a:pt x="14287" y="10941"/>
                    <a:pt x="14270" y="11065"/>
                  </a:cubicBezTo>
                  <a:cubicBezTo>
                    <a:pt x="14038" y="12829"/>
                    <a:pt x="13023" y="14343"/>
                    <a:pt x="12292" y="15964"/>
                  </a:cubicBezTo>
                  <a:cubicBezTo>
                    <a:pt x="12221" y="16142"/>
                    <a:pt x="12150" y="16338"/>
                    <a:pt x="12292" y="16516"/>
                  </a:cubicBezTo>
                  <a:cubicBezTo>
                    <a:pt x="12392" y="16616"/>
                    <a:pt x="12519" y="16673"/>
                    <a:pt x="12653" y="16673"/>
                  </a:cubicBezTo>
                  <a:cubicBezTo>
                    <a:pt x="12710" y="16673"/>
                    <a:pt x="12768" y="16662"/>
                    <a:pt x="12827" y="16641"/>
                  </a:cubicBezTo>
                  <a:cubicBezTo>
                    <a:pt x="14145" y="16231"/>
                    <a:pt x="14679" y="14806"/>
                    <a:pt x="15071" y="13541"/>
                  </a:cubicBezTo>
                  <a:cubicBezTo>
                    <a:pt x="15356" y="12651"/>
                    <a:pt x="15641" y="11760"/>
                    <a:pt x="15926" y="10887"/>
                  </a:cubicBezTo>
                  <a:cubicBezTo>
                    <a:pt x="16194" y="10014"/>
                    <a:pt x="16603" y="9017"/>
                    <a:pt x="17476" y="8803"/>
                  </a:cubicBezTo>
                  <a:cubicBezTo>
                    <a:pt x="17542" y="8788"/>
                    <a:pt x="17612" y="8777"/>
                    <a:pt x="17681" y="8777"/>
                  </a:cubicBezTo>
                  <a:cubicBezTo>
                    <a:pt x="17856" y="8777"/>
                    <a:pt x="18023" y="8846"/>
                    <a:pt x="18100" y="9088"/>
                  </a:cubicBezTo>
                  <a:cubicBezTo>
                    <a:pt x="18135" y="9213"/>
                    <a:pt x="18135" y="9355"/>
                    <a:pt x="18100" y="9480"/>
                  </a:cubicBezTo>
                  <a:cubicBezTo>
                    <a:pt x="17743" y="10852"/>
                    <a:pt x="17209" y="12152"/>
                    <a:pt x="16514" y="13363"/>
                  </a:cubicBezTo>
                  <a:cubicBezTo>
                    <a:pt x="16300" y="13755"/>
                    <a:pt x="16033" y="14165"/>
                    <a:pt x="16105" y="14628"/>
                  </a:cubicBezTo>
                  <a:cubicBezTo>
                    <a:pt x="16140" y="14860"/>
                    <a:pt x="16283" y="15074"/>
                    <a:pt x="16496" y="15180"/>
                  </a:cubicBezTo>
                  <a:cubicBezTo>
                    <a:pt x="16574" y="15214"/>
                    <a:pt x="16654" y="15230"/>
                    <a:pt x="16734" y="15230"/>
                  </a:cubicBezTo>
                  <a:cubicBezTo>
                    <a:pt x="16912" y="15230"/>
                    <a:pt x="17086" y="15150"/>
                    <a:pt x="17209" y="15002"/>
                  </a:cubicBezTo>
                  <a:cubicBezTo>
                    <a:pt x="18100" y="14183"/>
                    <a:pt x="18260" y="12882"/>
                    <a:pt x="18527" y="11707"/>
                  </a:cubicBezTo>
                  <a:cubicBezTo>
                    <a:pt x="18777" y="10656"/>
                    <a:pt x="19151" y="9622"/>
                    <a:pt x="19650" y="8660"/>
                  </a:cubicBezTo>
                  <a:cubicBezTo>
                    <a:pt x="19988" y="7983"/>
                    <a:pt x="20522" y="7253"/>
                    <a:pt x="21288" y="7217"/>
                  </a:cubicBezTo>
                  <a:cubicBezTo>
                    <a:pt x="21342" y="7217"/>
                    <a:pt x="21413" y="7235"/>
                    <a:pt x="21484" y="7271"/>
                  </a:cubicBezTo>
                  <a:cubicBezTo>
                    <a:pt x="21538" y="7306"/>
                    <a:pt x="21574" y="7378"/>
                    <a:pt x="21591" y="7449"/>
                  </a:cubicBezTo>
                  <a:cubicBezTo>
                    <a:pt x="21734" y="7894"/>
                    <a:pt x="21467" y="8358"/>
                    <a:pt x="21217" y="8749"/>
                  </a:cubicBezTo>
                  <a:cubicBezTo>
                    <a:pt x="20202" y="10264"/>
                    <a:pt x="19062" y="11778"/>
                    <a:pt x="18723" y="13577"/>
                  </a:cubicBezTo>
                  <a:cubicBezTo>
                    <a:pt x="18688" y="13755"/>
                    <a:pt x="18670" y="13969"/>
                    <a:pt x="18866" y="14094"/>
                  </a:cubicBezTo>
                  <a:cubicBezTo>
                    <a:pt x="18955" y="14147"/>
                    <a:pt x="19048" y="14174"/>
                    <a:pt x="19140" y="14174"/>
                  </a:cubicBezTo>
                  <a:cubicBezTo>
                    <a:pt x="19231" y="14174"/>
                    <a:pt x="19320" y="14147"/>
                    <a:pt x="19400" y="14094"/>
                  </a:cubicBezTo>
                  <a:cubicBezTo>
                    <a:pt x="20576" y="13381"/>
                    <a:pt x="21431" y="12241"/>
                    <a:pt x="22072" y="11012"/>
                  </a:cubicBezTo>
                  <a:cubicBezTo>
                    <a:pt x="22678" y="9872"/>
                    <a:pt x="23088" y="8643"/>
                    <a:pt x="23569" y="7449"/>
                  </a:cubicBezTo>
                  <a:cubicBezTo>
                    <a:pt x="23658" y="7235"/>
                    <a:pt x="23765" y="6986"/>
                    <a:pt x="24032" y="6950"/>
                  </a:cubicBezTo>
                  <a:cubicBezTo>
                    <a:pt x="24045" y="6949"/>
                    <a:pt x="24059" y="6948"/>
                    <a:pt x="24072" y="6948"/>
                  </a:cubicBezTo>
                  <a:cubicBezTo>
                    <a:pt x="24219" y="6948"/>
                    <a:pt x="24360" y="7035"/>
                    <a:pt x="24442" y="7182"/>
                  </a:cubicBezTo>
                  <a:cubicBezTo>
                    <a:pt x="24566" y="7431"/>
                    <a:pt x="24584" y="7716"/>
                    <a:pt x="24477" y="7983"/>
                  </a:cubicBezTo>
                  <a:cubicBezTo>
                    <a:pt x="24103" y="9409"/>
                    <a:pt x="23088" y="10567"/>
                    <a:pt x="22268" y="11778"/>
                  </a:cubicBezTo>
                  <a:cubicBezTo>
                    <a:pt x="22144" y="11956"/>
                    <a:pt x="22108" y="12205"/>
                    <a:pt x="22197" y="12419"/>
                  </a:cubicBezTo>
                  <a:cubicBezTo>
                    <a:pt x="22294" y="12654"/>
                    <a:pt x="22490" y="12745"/>
                    <a:pt x="22712" y="12745"/>
                  </a:cubicBezTo>
                  <a:cubicBezTo>
                    <a:pt x="22979" y="12745"/>
                    <a:pt x="23283" y="12612"/>
                    <a:pt x="23497" y="12437"/>
                  </a:cubicBezTo>
                  <a:cubicBezTo>
                    <a:pt x="24834" y="11386"/>
                    <a:pt x="25297" y="9587"/>
                    <a:pt x="26223" y="8162"/>
                  </a:cubicBezTo>
                  <a:cubicBezTo>
                    <a:pt x="26348" y="7930"/>
                    <a:pt x="26562" y="7734"/>
                    <a:pt x="26811" y="7663"/>
                  </a:cubicBezTo>
                  <a:cubicBezTo>
                    <a:pt x="26844" y="7653"/>
                    <a:pt x="26879" y="7649"/>
                    <a:pt x="26914" y="7649"/>
                  </a:cubicBezTo>
                  <a:cubicBezTo>
                    <a:pt x="27008" y="7649"/>
                    <a:pt x="27102" y="7682"/>
                    <a:pt x="27167" y="7734"/>
                  </a:cubicBezTo>
                  <a:cubicBezTo>
                    <a:pt x="27310" y="7859"/>
                    <a:pt x="27363" y="8072"/>
                    <a:pt x="27274" y="8251"/>
                  </a:cubicBezTo>
                  <a:cubicBezTo>
                    <a:pt x="27132" y="8892"/>
                    <a:pt x="26864" y="9498"/>
                    <a:pt x="26472" y="10032"/>
                  </a:cubicBezTo>
                  <a:cubicBezTo>
                    <a:pt x="26276" y="10281"/>
                    <a:pt x="26098" y="10549"/>
                    <a:pt x="25956" y="10834"/>
                  </a:cubicBezTo>
                  <a:cubicBezTo>
                    <a:pt x="25795" y="11226"/>
                    <a:pt x="25831" y="11742"/>
                    <a:pt x="26294" y="11938"/>
                  </a:cubicBezTo>
                  <a:cubicBezTo>
                    <a:pt x="26394" y="11977"/>
                    <a:pt x="26498" y="11995"/>
                    <a:pt x="26600" y="11995"/>
                  </a:cubicBezTo>
                  <a:cubicBezTo>
                    <a:pt x="26735" y="11995"/>
                    <a:pt x="26868" y="11963"/>
                    <a:pt x="26989" y="11903"/>
                  </a:cubicBezTo>
                  <a:cubicBezTo>
                    <a:pt x="27434" y="11689"/>
                    <a:pt x="27666" y="11226"/>
                    <a:pt x="27862" y="10780"/>
                  </a:cubicBezTo>
                  <a:cubicBezTo>
                    <a:pt x="28289" y="9783"/>
                    <a:pt x="28646" y="8767"/>
                    <a:pt x="28913" y="7716"/>
                  </a:cubicBezTo>
                  <a:cubicBezTo>
                    <a:pt x="28984" y="7467"/>
                    <a:pt x="29127" y="7253"/>
                    <a:pt x="29323" y="7128"/>
                  </a:cubicBezTo>
                  <a:cubicBezTo>
                    <a:pt x="29448" y="7047"/>
                    <a:pt x="29571" y="7012"/>
                    <a:pt x="29686" y="7012"/>
                  </a:cubicBezTo>
                  <a:cubicBezTo>
                    <a:pt x="30124" y="7012"/>
                    <a:pt x="30448" y="7528"/>
                    <a:pt x="30392" y="7966"/>
                  </a:cubicBezTo>
                  <a:cubicBezTo>
                    <a:pt x="30320" y="8536"/>
                    <a:pt x="29893" y="8981"/>
                    <a:pt x="29608" y="9444"/>
                  </a:cubicBezTo>
                  <a:cubicBezTo>
                    <a:pt x="29519" y="9587"/>
                    <a:pt x="29483" y="9765"/>
                    <a:pt x="29501" y="9943"/>
                  </a:cubicBezTo>
                  <a:cubicBezTo>
                    <a:pt x="29561" y="10242"/>
                    <a:pt x="29805" y="10356"/>
                    <a:pt x="30061" y="10356"/>
                  </a:cubicBezTo>
                  <a:cubicBezTo>
                    <a:pt x="30187" y="10356"/>
                    <a:pt x="30316" y="10328"/>
                    <a:pt x="30427" y="10281"/>
                  </a:cubicBezTo>
                  <a:cubicBezTo>
                    <a:pt x="30908" y="10050"/>
                    <a:pt x="31211" y="9569"/>
                    <a:pt x="31443" y="9088"/>
                  </a:cubicBezTo>
                  <a:cubicBezTo>
                    <a:pt x="31674" y="8625"/>
                    <a:pt x="31888" y="8108"/>
                    <a:pt x="32262" y="7734"/>
                  </a:cubicBezTo>
                  <a:cubicBezTo>
                    <a:pt x="32380" y="7616"/>
                    <a:pt x="32620" y="7569"/>
                    <a:pt x="32906" y="7569"/>
                  </a:cubicBezTo>
                  <a:cubicBezTo>
                    <a:pt x="33525" y="7569"/>
                    <a:pt x="34363" y="7789"/>
                    <a:pt x="34667" y="7983"/>
                  </a:cubicBezTo>
                  <a:lnTo>
                    <a:pt x="35059" y="7449"/>
                  </a:lnTo>
                  <a:cubicBezTo>
                    <a:pt x="34293" y="6879"/>
                    <a:pt x="32832" y="5774"/>
                    <a:pt x="32672" y="4830"/>
                  </a:cubicBezTo>
                  <a:cubicBezTo>
                    <a:pt x="32511" y="3975"/>
                    <a:pt x="32583" y="2924"/>
                    <a:pt x="31835" y="2461"/>
                  </a:cubicBezTo>
                  <a:cubicBezTo>
                    <a:pt x="31726" y="2383"/>
                    <a:pt x="31604" y="2333"/>
                    <a:pt x="31468" y="2333"/>
                  </a:cubicBezTo>
                  <a:cubicBezTo>
                    <a:pt x="31448" y="2333"/>
                    <a:pt x="31428" y="2334"/>
                    <a:pt x="31407" y="2336"/>
                  </a:cubicBezTo>
                  <a:cubicBezTo>
                    <a:pt x="30944" y="2390"/>
                    <a:pt x="30837" y="2995"/>
                    <a:pt x="30873" y="3441"/>
                  </a:cubicBezTo>
                  <a:cubicBezTo>
                    <a:pt x="30908" y="4046"/>
                    <a:pt x="30979" y="4634"/>
                    <a:pt x="31086" y="5222"/>
                  </a:cubicBezTo>
                  <a:cubicBezTo>
                    <a:pt x="31140" y="5347"/>
                    <a:pt x="31122" y="5489"/>
                    <a:pt x="31069" y="5596"/>
                  </a:cubicBezTo>
                  <a:cubicBezTo>
                    <a:pt x="31006" y="5659"/>
                    <a:pt x="30926" y="5690"/>
                    <a:pt x="30846" y="5690"/>
                  </a:cubicBezTo>
                  <a:cubicBezTo>
                    <a:pt x="30766" y="5690"/>
                    <a:pt x="30686" y="5659"/>
                    <a:pt x="30623" y="5596"/>
                  </a:cubicBezTo>
                  <a:cubicBezTo>
                    <a:pt x="30498" y="5472"/>
                    <a:pt x="30427" y="5311"/>
                    <a:pt x="30392" y="5151"/>
                  </a:cubicBezTo>
                  <a:cubicBezTo>
                    <a:pt x="29982" y="3619"/>
                    <a:pt x="29768" y="1962"/>
                    <a:pt x="28806" y="697"/>
                  </a:cubicBezTo>
                  <a:cubicBezTo>
                    <a:pt x="28601" y="419"/>
                    <a:pt x="28299" y="140"/>
                    <a:pt x="27939" y="140"/>
                  </a:cubicBezTo>
                  <a:cubicBezTo>
                    <a:pt x="27863" y="140"/>
                    <a:pt x="27783" y="152"/>
                    <a:pt x="27702" y="181"/>
                  </a:cubicBezTo>
                  <a:cubicBezTo>
                    <a:pt x="27434" y="288"/>
                    <a:pt x="27256" y="519"/>
                    <a:pt x="27203" y="786"/>
                  </a:cubicBezTo>
                  <a:cubicBezTo>
                    <a:pt x="27078" y="1392"/>
                    <a:pt x="27381" y="1891"/>
                    <a:pt x="27630" y="2390"/>
                  </a:cubicBezTo>
                  <a:cubicBezTo>
                    <a:pt x="27933" y="2995"/>
                    <a:pt x="28183" y="3619"/>
                    <a:pt x="28361" y="4278"/>
                  </a:cubicBezTo>
                  <a:cubicBezTo>
                    <a:pt x="28414" y="4474"/>
                    <a:pt x="28396" y="4777"/>
                    <a:pt x="28200" y="4795"/>
                  </a:cubicBezTo>
                  <a:cubicBezTo>
                    <a:pt x="27310" y="3209"/>
                    <a:pt x="26757" y="1356"/>
                    <a:pt x="25297" y="216"/>
                  </a:cubicBezTo>
                  <a:cubicBezTo>
                    <a:pt x="25117" y="86"/>
                    <a:pt x="24908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48167" y="-65089"/>
              <a:ext cx="19896" cy="17031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79" y="0"/>
                  </a:moveTo>
                  <a:cubicBezTo>
                    <a:pt x="1" y="0"/>
                    <a:pt x="1" y="321"/>
                    <a:pt x="179" y="321"/>
                  </a:cubicBezTo>
                  <a:cubicBezTo>
                    <a:pt x="375" y="321"/>
                    <a:pt x="37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40587" y="15023"/>
              <a:ext cx="21169" cy="15651"/>
            </a:xfrm>
            <a:custGeom>
              <a:avLst/>
              <a:gdLst/>
              <a:ahLst/>
              <a:cxnLst/>
              <a:rect l="l" t="t" r="r" b="b"/>
              <a:pathLst>
                <a:path w="399" h="295" extrusionOk="0">
                  <a:moveTo>
                    <a:pt x="213" y="0"/>
                  </a:moveTo>
                  <a:cubicBezTo>
                    <a:pt x="105" y="0"/>
                    <a:pt x="0" y="150"/>
                    <a:pt x="129" y="254"/>
                  </a:cubicBezTo>
                  <a:lnTo>
                    <a:pt x="147" y="271"/>
                  </a:lnTo>
                  <a:cubicBezTo>
                    <a:pt x="171" y="287"/>
                    <a:pt x="197" y="294"/>
                    <a:pt x="223" y="294"/>
                  </a:cubicBezTo>
                  <a:cubicBezTo>
                    <a:pt x="314" y="294"/>
                    <a:pt x="399" y="208"/>
                    <a:pt x="343" y="111"/>
                  </a:cubicBezTo>
                  <a:lnTo>
                    <a:pt x="325" y="75"/>
                  </a:lnTo>
                  <a:cubicBezTo>
                    <a:pt x="296" y="22"/>
                    <a:pt x="255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592003" y="-129390"/>
              <a:ext cx="12362" cy="8542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126" y="1"/>
                  </a:moveTo>
                  <a:cubicBezTo>
                    <a:pt x="1" y="1"/>
                    <a:pt x="1" y="161"/>
                    <a:pt x="126" y="161"/>
                  </a:cubicBezTo>
                  <a:cubicBezTo>
                    <a:pt x="215" y="161"/>
                    <a:pt x="23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25845" y="-203082"/>
              <a:ext cx="28437" cy="21753"/>
            </a:xfrm>
            <a:custGeom>
              <a:avLst/>
              <a:gdLst/>
              <a:ahLst/>
              <a:cxnLst/>
              <a:rect l="l" t="t" r="r" b="b"/>
              <a:pathLst>
                <a:path w="536" h="410" extrusionOk="0">
                  <a:moveTo>
                    <a:pt x="268" y="0"/>
                  </a:moveTo>
                  <a:cubicBezTo>
                    <a:pt x="1" y="0"/>
                    <a:pt x="1" y="410"/>
                    <a:pt x="268" y="410"/>
                  </a:cubicBezTo>
                  <a:cubicBezTo>
                    <a:pt x="535" y="410"/>
                    <a:pt x="535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22463" y="-313488"/>
              <a:ext cx="20851" cy="21381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59" y="0"/>
                  </a:moveTo>
                  <a:cubicBezTo>
                    <a:pt x="114" y="0"/>
                    <a:pt x="79" y="30"/>
                    <a:pt x="54" y="68"/>
                  </a:cubicBezTo>
                  <a:cubicBezTo>
                    <a:pt x="0" y="139"/>
                    <a:pt x="0" y="246"/>
                    <a:pt x="54" y="335"/>
                  </a:cubicBezTo>
                  <a:cubicBezTo>
                    <a:pt x="86" y="378"/>
                    <a:pt x="138" y="402"/>
                    <a:pt x="190" y="402"/>
                  </a:cubicBezTo>
                  <a:cubicBezTo>
                    <a:pt x="224" y="402"/>
                    <a:pt x="257" y="392"/>
                    <a:pt x="285" y="371"/>
                  </a:cubicBezTo>
                  <a:lnTo>
                    <a:pt x="357" y="264"/>
                  </a:lnTo>
                  <a:cubicBezTo>
                    <a:pt x="392" y="175"/>
                    <a:pt x="339" y="68"/>
                    <a:pt x="250" y="32"/>
                  </a:cubicBezTo>
                  <a:lnTo>
                    <a:pt x="214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66870" y="-213481"/>
              <a:ext cx="24618" cy="17986"/>
            </a:xfrm>
            <a:custGeom>
              <a:avLst/>
              <a:gdLst/>
              <a:ahLst/>
              <a:cxnLst/>
              <a:rect l="l" t="t" r="r" b="b"/>
              <a:pathLst>
                <a:path w="464" h="339" extrusionOk="0">
                  <a:moveTo>
                    <a:pt x="214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64" y="339"/>
                    <a:pt x="42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843427" y="-375137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82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55901" y="-455460"/>
              <a:ext cx="18941" cy="18039"/>
            </a:xfrm>
            <a:custGeom>
              <a:avLst/>
              <a:gdLst/>
              <a:ahLst/>
              <a:cxnLst/>
              <a:rect l="l" t="t" r="r" b="b"/>
              <a:pathLst>
                <a:path w="357" h="340" extrusionOk="0">
                  <a:moveTo>
                    <a:pt x="143" y="1"/>
                  </a:moveTo>
                  <a:cubicBezTo>
                    <a:pt x="54" y="18"/>
                    <a:pt x="0" y="90"/>
                    <a:pt x="0" y="197"/>
                  </a:cubicBezTo>
                  <a:cubicBezTo>
                    <a:pt x="18" y="286"/>
                    <a:pt x="107" y="339"/>
                    <a:pt x="196" y="339"/>
                  </a:cubicBezTo>
                  <a:cubicBezTo>
                    <a:pt x="286" y="321"/>
                    <a:pt x="357" y="250"/>
                    <a:pt x="339" y="143"/>
                  </a:cubicBezTo>
                  <a:cubicBezTo>
                    <a:pt x="321" y="54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67439" y="-473393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01666" y="-485701"/>
              <a:ext cx="13264" cy="12362"/>
            </a:xfrm>
            <a:custGeom>
              <a:avLst/>
              <a:gdLst/>
              <a:ahLst/>
              <a:cxnLst/>
              <a:rect l="l" t="t" r="r" b="b"/>
              <a:pathLst>
                <a:path w="250" h="233" extrusionOk="0">
                  <a:moveTo>
                    <a:pt x="125" y="1"/>
                  </a:moveTo>
                  <a:cubicBezTo>
                    <a:pt x="0" y="1"/>
                    <a:pt x="0" y="232"/>
                    <a:pt x="125" y="232"/>
                  </a:cubicBezTo>
                  <a:cubicBezTo>
                    <a:pt x="250" y="232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88788" y="-15963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1"/>
                  </a:moveTo>
                  <a:cubicBezTo>
                    <a:pt x="1" y="1"/>
                    <a:pt x="54" y="446"/>
                    <a:pt x="321" y="446"/>
                  </a:cubicBezTo>
                  <a:cubicBezTo>
                    <a:pt x="606" y="446"/>
                    <a:pt x="553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62586" y="-317997"/>
              <a:ext cx="18092" cy="13794"/>
            </a:xfrm>
            <a:custGeom>
              <a:avLst/>
              <a:gdLst/>
              <a:ahLst/>
              <a:cxnLst/>
              <a:rect l="l" t="t" r="r" b="b"/>
              <a:pathLst>
                <a:path w="341" h="260" extrusionOk="0">
                  <a:moveTo>
                    <a:pt x="165" y="0"/>
                  </a:moveTo>
                  <a:cubicBezTo>
                    <a:pt x="83" y="0"/>
                    <a:pt x="1" y="105"/>
                    <a:pt x="70" y="189"/>
                  </a:cubicBezTo>
                  <a:lnTo>
                    <a:pt x="88" y="207"/>
                  </a:lnTo>
                  <a:cubicBezTo>
                    <a:pt x="116" y="244"/>
                    <a:pt x="149" y="259"/>
                    <a:pt x="180" y="259"/>
                  </a:cubicBezTo>
                  <a:cubicBezTo>
                    <a:pt x="268" y="259"/>
                    <a:pt x="341" y="138"/>
                    <a:pt x="249" y="46"/>
                  </a:cubicBezTo>
                  <a:lnTo>
                    <a:pt x="231" y="28"/>
                  </a:lnTo>
                  <a:cubicBezTo>
                    <a:pt x="211" y="9"/>
                    <a:pt x="18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20369" y="-528251"/>
              <a:ext cx="22708" cy="17084"/>
            </a:xfrm>
            <a:custGeom>
              <a:avLst/>
              <a:gdLst/>
              <a:ahLst/>
              <a:cxnLst/>
              <a:rect l="l" t="t" r="r" b="b"/>
              <a:pathLst>
                <a:path w="428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28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47027" y="-648259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1" y="1"/>
                    <a:pt x="36" y="321"/>
                    <a:pt x="232" y="321"/>
                  </a:cubicBezTo>
                  <a:cubicBezTo>
                    <a:pt x="446" y="321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71811" y="-616108"/>
              <a:ext cx="22708" cy="22124"/>
            </a:xfrm>
            <a:custGeom>
              <a:avLst/>
              <a:gdLst/>
              <a:ahLst/>
              <a:cxnLst/>
              <a:rect l="l" t="t" r="r" b="b"/>
              <a:pathLst>
                <a:path w="428" h="417" extrusionOk="0">
                  <a:moveTo>
                    <a:pt x="214" y="0"/>
                  </a:moveTo>
                  <a:cubicBezTo>
                    <a:pt x="89" y="0"/>
                    <a:pt x="0" y="125"/>
                    <a:pt x="18" y="250"/>
                  </a:cubicBezTo>
                  <a:lnTo>
                    <a:pt x="18" y="267"/>
                  </a:lnTo>
                  <a:cubicBezTo>
                    <a:pt x="36" y="368"/>
                    <a:pt x="120" y="417"/>
                    <a:pt x="204" y="417"/>
                  </a:cubicBezTo>
                  <a:cubicBezTo>
                    <a:pt x="285" y="417"/>
                    <a:pt x="366" y="372"/>
                    <a:pt x="392" y="285"/>
                  </a:cubicBezTo>
                  <a:lnTo>
                    <a:pt x="392" y="250"/>
                  </a:lnTo>
                  <a:cubicBezTo>
                    <a:pt x="428" y="125"/>
                    <a:pt x="33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31662" y="-698448"/>
              <a:ext cx="19577" cy="14378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34" y="0"/>
                  </a:moveTo>
                  <a:cubicBezTo>
                    <a:pt x="227" y="0"/>
                    <a:pt x="219" y="1"/>
                    <a:pt x="211" y="2"/>
                  </a:cubicBezTo>
                  <a:lnTo>
                    <a:pt x="158" y="20"/>
                  </a:lnTo>
                  <a:cubicBezTo>
                    <a:pt x="0" y="73"/>
                    <a:pt x="104" y="271"/>
                    <a:pt x="213" y="271"/>
                  </a:cubicBezTo>
                  <a:cubicBezTo>
                    <a:pt x="251" y="271"/>
                    <a:pt x="290" y="246"/>
                    <a:pt x="318" y="181"/>
                  </a:cubicBezTo>
                  <a:lnTo>
                    <a:pt x="336" y="163"/>
                  </a:lnTo>
                  <a:cubicBezTo>
                    <a:pt x="369" y="81"/>
                    <a:pt x="31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203505" y="-601943"/>
              <a:ext cx="34114" cy="26527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39" y="0"/>
                  </a:moveTo>
                  <a:cubicBezTo>
                    <a:pt x="19" y="0"/>
                    <a:pt x="1" y="499"/>
                    <a:pt x="321" y="499"/>
                  </a:cubicBezTo>
                  <a:cubicBezTo>
                    <a:pt x="624" y="499"/>
                    <a:pt x="642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8394" y="-650752"/>
              <a:ext cx="22601" cy="16712"/>
            </a:xfrm>
            <a:custGeom>
              <a:avLst/>
              <a:gdLst/>
              <a:ahLst/>
              <a:cxnLst/>
              <a:rect l="l" t="t" r="r" b="b"/>
              <a:pathLst>
                <a:path w="426" h="315" extrusionOk="0">
                  <a:moveTo>
                    <a:pt x="313" y="1"/>
                  </a:moveTo>
                  <a:cubicBezTo>
                    <a:pt x="240" y="1"/>
                    <a:pt x="140" y="100"/>
                    <a:pt x="112" y="187"/>
                  </a:cubicBezTo>
                  <a:lnTo>
                    <a:pt x="112" y="187"/>
                  </a:lnTo>
                  <a:lnTo>
                    <a:pt x="34" y="65"/>
                  </a:lnTo>
                  <a:lnTo>
                    <a:pt x="34" y="65"/>
                  </a:lnTo>
                  <a:cubicBezTo>
                    <a:pt x="0" y="184"/>
                    <a:pt x="63" y="287"/>
                    <a:pt x="177" y="312"/>
                  </a:cubicBezTo>
                  <a:lnTo>
                    <a:pt x="177" y="312"/>
                  </a:lnTo>
                  <a:cubicBezTo>
                    <a:pt x="182" y="313"/>
                    <a:pt x="188" y="314"/>
                    <a:pt x="194" y="315"/>
                  </a:cubicBezTo>
                  <a:cubicBezTo>
                    <a:pt x="301" y="315"/>
                    <a:pt x="426" y="208"/>
                    <a:pt x="390" y="83"/>
                  </a:cubicBezTo>
                  <a:cubicBezTo>
                    <a:pt x="378" y="24"/>
                    <a:pt x="34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68761" y="-360016"/>
              <a:ext cx="24618" cy="20851"/>
            </a:xfrm>
            <a:custGeom>
              <a:avLst/>
              <a:gdLst/>
              <a:ahLst/>
              <a:cxnLst/>
              <a:rect l="l" t="t" r="r" b="b"/>
              <a:pathLst>
                <a:path w="464" h="393" extrusionOk="0">
                  <a:moveTo>
                    <a:pt x="232" y="1"/>
                  </a:moveTo>
                  <a:cubicBezTo>
                    <a:pt x="0" y="37"/>
                    <a:pt x="0" y="375"/>
                    <a:pt x="232" y="393"/>
                  </a:cubicBezTo>
                  <a:cubicBezTo>
                    <a:pt x="463" y="375"/>
                    <a:pt x="463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59590" y="-529630"/>
              <a:ext cx="25732" cy="18781"/>
            </a:xfrm>
            <a:custGeom>
              <a:avLst/>
              <a:gdLst/>
              <a:ahLst/>
              <a:cxnLst/>
              <a:rect l="l" t="t" r="r" b="b"/>
              <a:pathLst>
                <a:path w="485" h="354" extrusionOk="0">
                  <a:moveTo>
                    <a:pt x="215" y="1"/>
                  </a:moveTo>
                  <a:cubicBezTo>
                    <a:pt x="176" y="1"/>
                    <a:pt x="137" y="19"/>
                    <a:pt x="105" y="63"/>
                  </a:cubicBezTo>
                  <a:lnTo>
                    <a:pt x="105" y="80"/>
                  </a:lnTo>
                  <a:lnTo>
                    <a:pt x="87" y="98"/>
                  </a:lnTo>
                  <a:cubicBezTo>
                    <a:pt x="0" y="214"/>
                    <a:pt x="78" y="354"/>
                    <a:pt x="197" y="354"/>
                  </a:cubicBezTo>
                  <a:cubicBezTo>
                    <a:pt x="224" y="354"/>
                    <a:pt x="253" y="346"/>
                    <a:pt x="283" y="330"/>
                  </a:cubicBezTo>
                  <a:lnTo>
                    <a:pt x="319" y="312"/>
                  </a:lnTo>
                  <a:cubicBezTo>
                    <a:pt x="485" y="215"/>
                    <a:pt x="35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51327" y="-614251"/>
              <a:ext cx="25573" cy="21806"/>
            </a:xfrm>
            <a:custGeom>
              <a:avLst/>
              <a:gdLst/>
              <a:ahLst/>
              <a:cxnLst/>
              <a:rect l="l" t="t" r="r" b="b"/>
              <a:pathLst>
                <a:path w="482" h="411" extrusionOk="0">
                  <a:moveTo>
                    <a:pt x="232" y="1"/>
                  </a:moveTo>
                  <a:cubicBezTo>
                    <a:pt x="0" y="37"/>
                    <a:pt x="0" y="375"/>
                    <a:pt x="232" y="411"/>
                  </a:cubicBezTo>
                  <a:cubicBezTo>
                    <a:pt x="481" y="375"/>
                    <a:pt x="481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487078" y="-686086"/>
              <a:ext cx="24618" cy="17084"/>
            </a:xfrm>
            <a:custGeom>
              <a:avLst/>
              <a:gdLst/>
              <a:ahLst/>
              <a:cxnLst/>
              <a:rect l="l" t="t" r="r" b="b"/>
              <a:pathLst>
                <a:path w="464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63" y="322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4219" y="-784343"/>
              <a:ext cx="26527" cy="17986"/>
            </a:xfrm>
            <a:custGeom>
              <a:avLst/>
              <a:gdLst/>
              <a:ahLst/>
              <a:cxnLst/>
              <a:rect l="l" t="t" r="r" b="b"/>
              <a:pathLst>
                <a:path w="500" h="339" extrusionOk="0">
                  <a:moveTo>
                    <a:pt x="268" y="0"/>
                  </a:moveTo>
                  <a:cubicBezTo>
                    <a:pt x="54" y="0"/>
                    <a:pt x="1" y="339"/>
                    <a:pt x="232" y="339"/>
                  </a:cubicBezTo>
                  <a:cubicBezTo>
                    <a:pt x="446" y="339"/>
                    <a:pt x="49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421822" y="-37699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0"/>
                  </a:moveTo>
                  <a:cubicBezTo>
                    <a:pt x="1" y="0"/>
                    <a:pt x="54" y="446"/>
                    <a:pt x="322" y="446"/>
                  </a:cubicBezTo>
                  <a:cubicBezTo>
                    <a:pt x="607" y="446"/>
                    <a:pt x="553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01576" y="-620830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0"/>
                  </a:moveTo>
                  <a:cubicBezTo>
                    <a:pt x="37" y="0"/>
                    <a:pt x="1" y="374"/>
                    <a:pt x="233" y="374"/>
                  </a:cubicBezTo>
                  <a:cubicBezTo>
                    <a:pt x="482" y="374"/>
                    <a:pt x="50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99931" y="-818456"/>
              <a:ext cx="23450" cy="18781"/>
            </a:xfrm>
            <a:custGeom>
              <a:avLst/>
              <a:gdLst/>
              <a:ahLst/>
              <a:cxnLst/>
              <a:rect l="l" t="t" r="r" b="b"/>
              <a:pathLst>
                <a:path w="442" h="354" extrusionOk="0">
                  <a:moveTo>
                    <a:pt x="227" y="0"/>
                  </a:moveTo>
                  <a:cubicBezTo>
                    <a:pt x="123" y="0"/>
                    <a:pt x="0" y="133"/>
                    <a:pt x="68" y="234"/>
                  </a:cubicBezTo>
                  <a:cubicBezTo>
                    <a:pt x="101" y="300"/>
                    <a:pt x="169" y="353"/>
                    <a:pt x="237" y="353"/>
                  </a:cubicBezTo>
                  <a:cubicBezTo>
                    <a:pt x="278" y="353"/>
                    <a:pt x="319" y="334"/>
                    <a:pt x="353" y="287"/>
                  </a:cubicBezTo>
                  <a:cubicBezTo>
                    <a:pt x="442" y="180"/>
                    <a:pt x="370" y="20"/>
                    <a:pt x="246" y="2"/>
                  </a:cubicBezTo>
                  <a:cubicBezTo>
                    <a:pt x="240" y="1"/>
                    <a:pt x="233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814051" y="-533874"/>
              <a:ext cx="30294" cy="22708"/>
            </a:xfrm>
            <a:custGeom>
              <a:avLst/>
              <a:gdLst/>
              <a:ahLst/>
              <a:cxnLst/>
              <a:rect l="l" t="t" r="r" b="b"/>
              <a:pathLst>
                <a:path w="571" h="428" extrusionOk="0">
                  <a:moveTo>
                    <a:pt x="268" y="0"/>
                  </a:moveTo>
                  <a:cubicBezTo>
                    <a:pt x="1" y="0"/>
                    <a:pt x="37" y="428"/>
                    <a:pt x="304" y="428"/>
                  </a:cubicBezTo>
                  <a:cubicBezTo>
                    <a:pt x="571" y="428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866999" y="-722906"/>
              <a:ext cx="17986" cy="15174"/>
            </a:xfrm>
            <a:custGeom>
              <a:avLst/>
              <a:gdLst/>
              <a:ahLst/>
              <a:cxnLst/>
              <a:rect l="l" t="t" r="r" b="b"/>
              <a:pathLst>
                <a:path w="339" h="286" extrusionOk="0">
                  <a:moveTo>
                    <a:pt x="161" y="0"/>
                  </a:moveTo>
                  <a:cubicBezTo>
                    <a:pt x="0" y="18"/>
                    <a:pt x="0" y="250"/>
                    <a:pt x="161" y="285"/>
                  </a:cubicBezTo>
                  <a:cubicBezTo>
                    <a:pt x="339" y="250"/>
                    <a:pt x="339" y="18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595733" y="-369460"/>
              <a:ext cx="29339" cy="21806"/>
            </a:xfrm>
            <a:custGeom>
              <a:avLst/>
              <a:gdLst/>
              <a:ahLst/>
              <a:cxnLst/>
              <a:rect l="l" t="t" r="r" b="b"/>
              <a:pathLst>
                <a:path w="553" h="411" extrusionOk="0">
                  <a:moveTo>
                    <a:pt x="286" y="1"/>
                  </a:moveTo>
                  <a:cubicBezTo>
                    <a:pt x="1" y="1"/>
                    <a:pt x="36" y="411"/>
                    <a:pt x="304" y="411"/>
                  </a:cubicBezTo>
                  <a:cubicBezTo>
                    <a:pt x="553" y="411"/>
                    <a:pt x="553" y="1"/>
                    <a:pt x="28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30530" y="-857133"/>
              <a:ext cx="26527" cy="18941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68" y="1"/>
                  </a:moveTo>
                  <a:cubicBezTo>
                    <a:pt x="36" y="1"/>
                    <a:pt x="1" y="357"/>
                    <a:pt x="250" y="357"/>
                  </a:cubicBezTo>
                  <a:cubicBezTo>
                    <a:pt x="464" y="357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076971" y="-232580"/>
              <a:ext cx="31143" cy="22177"/>
            </a:xfrm>
            <a:custGeom>
              <a:avLst/>
              <a:gdLst/>
              <a:ahLst/>
              <a:cxnLst/>
              <a:rect l="l" t="t" r="r" b="b"/>
              <a:pathLst>
                <a:path w="587" h="418" extrusionOk="0">
                  <a:moveTo>
                    <a:pt x="328" y="1"/>
                  </a:moveTo>
                  <a:cubicBezTo>
                    <a:pt x="302" y="1"/>
                    <a:pt x="274" y="7"/>
                    <a:pt x="248" y="22"/>
                  </a:cubicBezTo>
                  <a:lnTo>
                    <a:pt x="212" y="39"/>
                  </a:lnTo>
                  <a:cubicBezTo>
                    <a:pt x="0" y="167"/>
                    <a:pt x="170" y="417"/>
                    <a:pt x="329" y="417"/>
                  </a:cubicBezTo>
                  <a:cubicBezTo>
                    <a:pt x="370" y="417"/>
                    <a:pt x="411" y="401"/>
                    <a:pt x="444" y="360"/>
                  </a:cubicBezTo>
                  <a:lnTo>
                    <a:pt x="498" y="289"/>
                  </a:lnTo>
                  <a:cubicBezTo>
                    <a:pt x="587" y="170"/>
                    <a:pt x="464" y="1"/>
                    <a:pt x="328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715795" y="-151142"/>
              <a:ext cx="1200369" cy="1783179"/>
            </a:xfrm>
            <a:custGeom>
              <a:avLst/>
              <a:gdLst/>
              <a:ahLst/>
              <a:cxnLst/>
              <a:rect l="l" t="t" r="r" b="b"/>
              <a:pathLst>
                <a:path w="22625" h="33610" extrusionOk="0">
                  <a:moveTo>
                    <a:pt x="16051" y="1"/>
                  </a:moveTo>
                  <a:lnTo>
                    <a:pt x="15445" y="339"/>
                  </a:lnTo>
                  <a:cubicBezTo>
                    <a:pt x="15695" y="803"/>
                    <a:pt x="15837" y="2424"/>
                    <a:pt x="15427" y="2744"/>
                  </a:cubicBezTo>
                  <a:cubicBezTo>
                    <a:pt x="15018" y="3083"/>
                    <a:pt x="14483" y="3225"/>
                    <a:pt x="13984" y="3403"/>
                  </a:cubicBezTo>
                  <a:cubicBezTo>
                    <a:pt x="13486" y="3599"/>
                    <a:pt x="12969" y="3849"/>
                    <a:pt x="12702" y="4294"/>
                  </a:cubicBezTo>
                  <a:cubicBezTo>
                    <a:pt x="12506" y="4615"/>
                    <a:pt x="12470" y="5114"/>
                    <a:pt x="12916" y="5238"/>
                  </a:cubicBezTo>
                  <a:cubicBezTo>
                    <a:pt x="12982" y="5258"/>
                    <a:pt x="13049" y="5268"/>
                    <a:pt x="13115" y="5268"/>
                  </a:cubicBezTo>
                  <a:cubicBezTo>
                    <a:pt x="13225" y="5268"/>
                    <a:pt x="13332" y="5241"/>
                    <a:pt x="13432" y="5185"/>
                  </a:cubicBezTo>
                  <a:cubicBezTo>
                    <a:pt x="13919" y="4959"/>
                    <a:pt x="14407" y="4596"/>
                    <a:pt x="14944" y="4596"/>
                  </a:cubicBezTo>
                  <a:cubicBezTo>
                    <a:pt x="14957" y="4596"/>
                    <a:pt x="14969" y="4597"/>
                    <a:pt x="14982" y="4597"/>
                  </a:cubicBezTo>
                  <a:cubicBezTo>
                    <a:pt x="15552" y="4597"/>
                    <a:pt x="16176" y="5185"/>
                    <a:pt x="15712" y="5737"/>
                  </a:cubicBezTo>
                  <a:cubicBezTo>
                    <a:pt x="15552" y="5933"/>
                    <a:pt x="15320" y="6058"/>
                    <a:pt x="15071" y="6076"/>
                  </a:cubicBezTo>
                  <a:cubicBezTo>
                    <a:pt x="14002" y="6236"/>
                    <a:pt x="12951" y="6468"/>
                    <a:pt x="11918" y="6788"/>
                  </a:cubicBezTo>
                  <a:cubicBezTo>
                    <a:pt x="11455" y="6931"/>
                    <a:pt x="10974" y="7091"/>
                    <a:pt x="10707" y="7519"/>
                  </a:cubicBezTo>
                  <a:cubicBezTo>
                    <a:pt x="10564" y="7715"/>
                    <a:pt x="10511" y="7964"/>
                    <a:pt x="10582" y="8195"/>
                  </a:cubicBezTo>
                  <a:cubicBezTo>
                    <a:pt x="10677" y="8574"/>
                    <a:pt x="10997" y="8717"/>
                    <a:pt x="11325" y="8717"/>
                  </a:cubicBezTo>
                  <a:cubicBezTo>
                    <a:pt x="11429" y="8717"/>
                    <a:pt x="11534" y="8702"/>
                    <a:pt x="11633" y="8676"/>
                  </a:cubicBezTo>
                  <a:cubicBezTo>
                    <a:pt x="11936" y="8570"/>
                    <a:pt x="12221" y="8427"/>
                    <a:pt x="12488" y="8249"/>
                  </a:cubicBezTo>
                  <a:cubicBezTo>
                    <a:pt x="13058" y="7928"/>
                    <a:pt x="13699" y="7715"/>
                    <a:pt x="14341" y="7643"/>
                  </a:cubicBezTo>
                  <a:cubicBezTo>
                    <a:pt x="14384" y="7631"/>
                    <a:pt x="14427" y="7626"/>
                    <a:pt x="14470" y="7626"/>
                  </a:cubicBezTo>
                  <a:cubicBezTo>
                    <a:pt x="14620" y="7626"/>
                    <a:pt x="14760" y="7697"/>
                    <a:pt x="14857" y="7821"/>
                  </a:cubicBezTo>
                  <a:cubicBezTo>
                    <a:pt x="14911" y="7928"/>
                    <a:pt x="14929" y="8053"/>
                    <a:pt x="14875" y="8178"/>
                  </a:cubicBezTo>
                  <a:cubicBezTo>
                    <a:pt x="14768" y="8427"/>
                    <a:pt x="14554" y="8605"/>
                    <a:pt x="14305" y="8694"/>
                  </a:cubicBezTo>
                  <a:cubicBezTo>
                    <a:pt x="12791" y="9460"/>
                    <a:pt x="10956" y="9710"/>
                    <a:pt x="9745" y="10921"/>
                  </a:cubicBezTo>
                  <a:cubicBezTo>
                    <a:pt x="9406" y="11295"/>
                    <a:pt x="9139" y="11954"/>
                    <a:pt x="9620" y="12222"/>
                  </a:cubicBezTo>
                  <a:cubicBezTo>
                    <a:pt x="9718" y="12275"/>
                    <a:pt x="9829" y="12302"/>
                    <a:pt x="9943" y="12302"/>
                  </a:cubicBezTo>
                  <a:cubicBezTo>
                    <a:pt x="10056" y="12302"/>
                    <a:pt x="10172" y="12275"/>
                    <a:pt x="10279" y="12222"/>
                  </a:cubicBezTo>
                  <a:cubicBezTo>
                    <a:pt x="11562" y="11545"/>
                    <a:pt x="12826" y="10672"/>
                    <a:pt x="14287" y="10458"/>
                  </a:cubicBezTo>
                  <a:cubicBezTo>
                    <a:pt x="14363" y="10443"/>
                    <a:pt x="14440" y="10435"/>
                    <a:pt x="14518" y="10435"/>
                  </a:cubicBezTo>
                  <a:cubicBezTo>
                    <a:pt x="14713" y="10435"/>
                    <a:pt x="14910" y="10486"/>
                    <a:pt x="15089" y="10600"/>
                  </a:cubicBezTo>
                  <a:cubicBezTo>
                    <a:pt x="15231" y="10690"/>
                    <a:pt x="15303" y="10868"/>
                    <a:pt x="15267" y="11046"/>
                  </a:cubicBezTo>
                  <a:cubicBezTo>
                    <a:pt x="15214" y="11295"/>
                    <a:pt x="14929" y="11384"/>
                    <a:pt x="14715" y="11438"/>
                  </a:cubicBezTo>
                  <a:cubicBezTo>
                    <a:pt x="13468" y="11776"/>
                    <a:pt x="12203" y="12043"/>
                    <a:pt x="11009" y="12507"/>
                  </a:cubicBezTo>
                  <a:cubicBezTo>
                    <a:pt x="9727" y="13005"/>
                    <a:pt x="8480" y="13718"/>
                    <a:pt x="7643" y="14822"/>
                  </a:cubicBezTo>
                  <a:cubicBezTo>
                    <a:pt x="7518" y="14965"/>
                    <a:pt x="7500" y="15179"/>
                    <a:pt x="7571" y="15339"/>
                  </a:cubicBezTo>
                  <a:cubicBezTo>
                    <a:pt x="7659" y="15515"/>
                    <a:pt x="7819" y="15558"/>
                    <a:pt x="7982" y="15558"/>
                  </a:cubicBezTo>
                  <a:cubicBezTo>
                    <a:pt x="8017" y="15558"/>
                    <a:pt x="8053" y="15556"/>
                    <a:pt x="8088" y="15553"/>
                  </a:cubicBezTo>
                  <a:cubicBezTo>
                    <a:pt x="9887" y="15410"/>
                    <a:pt x="11526" y="14448"/>
                    <a:pt x="13147" y="13629"/>
                  </a:cubicBezTo>
                  <a:cubicBezTo>
                    <a:pt x="13451" y="13477"/>
                    <a:pt x="13790" y="13334"/>
                    <a:pt x="14114" y="13334"/>
                  </a:cubicBezTo>
                  <a:cubicBezTo>
                    <a:pt x="14247" y="13334"/>
                    <a:pt x="14377" y="13358"/>
                    <a:pt x="14501" y="13415"/>
                  </a:cubicBezTo>
                  <a:cubicBezTo>
                    <a:pt x="14572" y="13433"/>
                    <a:pt x="14626" y="13486"/>
                    <a:pt x="14661" y="13540"/>
                  </a:cubicBezTo>
                  <a:cubicBezTo>
                    <a:pt x="14679" y="13611"/>
                    <a:pt x="14697" y="13682"/>
                    <a:pt x="14679" y="13736"/>
                  </a:cubicBezTo>
                  <a:cubicBezTo>
                    <a:pt x="14572" y="14502"/>
                    <a:pt x="13771" y="14947"/>
                    <a:pt x="13058" y="15214"/>
                  </a:cubicBezTo>
                  <a:cubicBezTo>
                    <a:pt x="12043" y="15588"/>
                    <a:pt x="10974" y="15838"/>
                    <a:pt x="9905" y="15963"/>
                  </a:cubicBezTo>
                  <a:cubicBezTo>
                    <a:pt x="8711" y="16105"/>
                    <a:pt x="7393" y="16105"/>
                    <a:pt x="6485" y="16907"/>
                  </a:cubicBezTo>
                  <a:cubicBezTo>
                    <a:pt x="6253" y="17049"/>
                    <a:pt x="6164" y="17316"/>
                    <a:pt x="6235" y="17566"/>
                  </a:cubicBezTo>
                  <a:cubicBezTo>
                    <a:pt x="6306" y="17797"/>
                    <a:pt x="6502" y="17958"/>
                    <a:pt x="6734" y="18029"/>
                  </a:cubicBezTo>
                  <a:cubicBezTo>
                    <a:pt x="6827" y="18055"/>
                    <a:pt x="6919" y="18066"/>
                    <a:pt x="7010" y="18066"/>
                  </a:cubicBezTo>
                  <a:cubicBezTo>
                    <a:pt x="7357" y="18066"/>
                    <a:pt x="7696" y="17903"/>
                    <a:pt x="8034" y="17762"/>
                  </a:cubicBezTo>
                  <a:cubicBezTo>
                    <a:pt x="9317" y="17210"/>
                    <a:pt x="10671" y="16818"/>
                    <a:pt x="12078" y="16622"/>
                  </a:cubicBezTo>
                  <a:cubicBezTo>
                    <a:pt x="12109" y="16617"/>
                    <a:pt x="12142" y="16615"/>
                    <a:pt x="12175" y="16615"/>
                  </a:cubicBezTo>
                  <a:cubicBezTo>
                    <a:pt x="12273" y="16615"/>
                    <a:pt x="12377" y="16635"/>
                    <a:pt x="12470" y="16675"/>
                  </a:cubicBezTo>
                  <a:cubicBezTo>
                    <a:pt x="12791" y="16818"/>
                    <a:pt x="12773" y="17103"/>
                    <a:pt x="12684" y="17316"/>
                  </a:cubicBezTo>
                  <a:cubicBezTo>
                    <a:pt x="12363" y="18172"/>
                    <a:pt x="11330" y="18457"/>
                    <a:pt x="10439" y="18635"/>
                  </a:cubicBezTo>
                  <a:lnTo>
                    <a:pt x="7696" y="19169"/>
                  </a:lnTo>
                  <a:cubicBezTo>
                    <a:pt x="6396" y="19419"/>
                    <a:pt x="4917" y="19793"/>
                    <a:pt x="4347" y="21057"/>
                  </a:cubicBezTo>
                  <a:cubicBezTo>
                    <a:pt x="4276" y="21236"/>
                    <a:pt x="4293" y="21449"/>
                    <a:pt x="4436" y="21592"/>
                  </a:cubicBezTo>
                  <a:cubicBezTo>
                    <a:pt x="4510" y="21684"/>
                    <a:pt x="4603" y="21714"/>
                    <a:pt x="4701" y="21714"/>
                  </a:cubicBezTo>
                  <a:cubicBezTo>
                    <a:pt x="4791" y="21714"/>
                    <a:pt x="4885" y="21689"/>
                    <a:pt x="4970" y="21663"/>
                  </a:cubicBezTo>
                  <a:cubicBezTo>
                    <a:pt x="6645" y="21129"/>
                    <a:pt x="8266" y="20291"/>
                    <a:pt x="10047" y="20256"/>
                  </a:cubicBezTo>
                  <a:cubicBezTo>
                    <a:pt x="10172" y="20256"/>
                    <a:pt x="10297" y="20327"/>
                    <a:pt x="10368" y="20434"/>
                  </a:cubicBezTo>
                  <a:cubicBezTo>
                    <a:pt x="10493" y="20666"/>
                    <a:pt x="10279" y="20879"/>
                    <a:pt x="10047" y="21004"/>
                  </a:cubicBezTo>
                  <a:cubicBezTo>
                    <a:pt x="9477" y="21307"/>
                    <a:pt x="7749" y="21823"/>
                    <a:pt x="7749" y="21823"/>
                  </a:cubicBezTo>
                  <a:cubicBezTo>
                    <a:pt x="5451" y="22037"/>
                    <a:pt x="3349" y="23142"/>
                    <a:pt x="1889" y="24905"/>
                  </a:cubicBezTo>
                  <a:cubicBezTo>
                    <a:pt x="1675" y="25155"/>
                    <a:pt x="1479" y="25547"/>
                    <a:pt x="1764" y="25778"/>
                  </a:cubicBezTo>
                  <a:cubicBezTo>
                    <a:pt x="1855" y="25830"/>
                    <a:pt x="1956" y="25863"/>
                    <a:pt x="2066" y="25863"/>
                  </a:cubicBezTo>
                  <a:cubicBezTo>
                    <a:pt x="2107" y="25863"/>
                    <a:pt x="2148" y="25859"/>
                    <a:pt x="2191" y="25849"/>
                  </a:cubicBezTo>
                  <a:cubicBezTo>
                    <a:pt x="2904" y="25671"/>
                    <a:pt x="3492" y="25155"/>
                    <a:pt x="4133" y="24781"/>
                  </a:cubicBezTo>
                  <a:cubicBezTo>
                    <a:pt x="5051" y="24249"/>
                    <a:pt x="6099" y="23951"/>
                    <a:pt x="7160" y="23951"/>
                  </a:cubicBezTo>
                  <a:cubicBezTo>
                    <a:pt x="7273" y="23951"/>
                    <a:pt x="7387" y="23954"/>
                    <a:pt x="7500" y="23961"/>
                  </a:cubicBezTo>
                  <a:cubicBezTo>
                    <a:pt x="7447" y="24478"/>
                    <a:pt x="6823" y="24674"/>
                    <a:pt x="6324" y="24798"/>
                  </a:cubicBezTo>
                  <a:cubicBezTo>
                    <a:pt x="3741" y="25422"/>
                    <a:pt x="1497" y="27061"/>
                    <a:pt x="107" y="29341"/>
                  </a:cubicBezTo>
                  <a:cubicBezTo>
                    <a:pt x="0" y="29501"/>
                    <a:pt x="0" y="29715"/>
                    <a:pt x="107" y="29876"/>
                  </a:cubicBezTo>
                  <a:cubicBezTo>
                    <a:pt x="178" y="29971"/>
                    <a:pt x="297" y="30026"/>
                    <a:pt x="416" y="30026"/>
                  </a:cubicBezTo>
                  <a:cubicBezTo>
                    <a:pt x="475" y="30026"/>
                    <a:pt x="535" y="30012"/>
                    <a:pt x="588" y="29982"/>
                  </a:cubicBezTo>
                  <a:cubicBezTo>
                    <a:pt x="1906" y="29573"/>
                    <a:pt x="2797" y="28058"/>
                    <a:pt x="4169" y="28041"/>
                  </a:cubicBezTo>
                  <a:lnTo>
                    <a:pt x="4169" y="28041"/>
                  </a:lnTo>
                  <a:cubicBezTo>
                    <a:pt x="3011" y="29199"/>
                    <a:pt x="2067" y="30570"/>
                    <a:pt x="1390" y="32067"/>
                  </a:cubicBezTo>
                  <a:cubicBezTo>
                    <a:pt x="1229" y="32423"/>
                    <a:pt x="1087" y="32797"/>
                    <a:pt x="1212" y="33189"/>
                  </a:cubicBezTo>
                  <a:cubicBezTo>
                    <a:pt x="1283" y="33403"/>
                    <a:pt x="1443" y="33545"/>
                    <a:pt x="1657" y="33599"/>
                  </a:cubicBezTo>
                  <a:cubicBezTo>
                    <a:pt x="1697" y="33606"/>
                    <a:pt x="1735" y="33610"/>
                    <a:pt x="1772" y="33610"/>
                  </a:cubicBezTo>
                  <a:cubicBezTo>
                    <a:pt x="2083" y="33610"/>
                    <a:pt x="2301" y="33357"/>
                    <a:pt x="2476" y="33118"/>
                  </a:cubicBezTo>
                  <a:cubicBezTo>
                    <a:pt x="3367" y="31906"/>
                    <a:pt x="4097" y="30606"/>
                    <a:pt x="4685" y="29216"/>
                  </a:cubicBezTo>
                  <a:cubicBezTo>
                    <a:pt x="4860" y="28803"/>
                    <a:pt x="5178" y="28303"/>
                    <a:pt x="5586" y="28303"/>
                  </a:cubicBezTo>
                  <a:cubicBezTo>
                    <a:pt x="5635" y="28303"/>
                    <a:pt x="5685" y="28311"/>
                    <a:pt x="5736" y="28326"/>
                  </a:cubicBezTo>
                  <a:cubicBezTo>
                    <a:pt x="5202" y="29412"/>
                    <a:pt x="4792" y="30570"/>
                    <a:pt x="4507" y="31746"/>
                  </a:cubicBezTo>
                  <a:cubicBezTo>
                    <a:pt x="4435" y="32070"/>
                    <a:pt x="4694" y="32296"/>
                    <a:pt x="4958" y="32296"/>
                  </a:cubicBezTo>
                  <a:cubicBezTo>
                    <a:pt x="5086" y="32296"/>
                    <a:pt x="5216" y="32243"/>
                    <a:pt x="5309" y="32120"/>
                  </a:cubicBezTo>
                  <a:cubicBezTo>
                    <a:pt x="5523" y="31799"/>
                    <a:pt x="5701" y="31461"/>
                    <a:pt x="5808" y="31105"/>
                  </a:cubicBezTo>
                  <a:lnTo>
                    <a:pt x="7732" y="25832"/>
                  </a:lnTo>
                  <a:cubicBezTo>
                    <a:pt x="7857" y="25487"/>
                    <a:pt x="8121" y="25059"/>
                    <a:pt x="8449" y="25059"/>
                  </a:cubicBezTo>
                  <a:cubicBezTo>
                    <a:pt x="8494" y="25059"/>
                    <a:pt x="8540" y="25066"/>
                    <a:pt x="8587" y="25083"/>
                  </a:cubicBezTo>
                  <a:cubicBezTo>
                    <a:pt x="8355" y="26758"/>
                    <a:pt x="7482" y="28272"/>
                    <a:pt x="6877" y="29858"/>
                  </a:cubicBezTo>
                  <a:cubicBezTo>
                    <a:pt x="6663" y="30392"/>
                    <a:pt x="6609" y="31176"/>
                    <a:pt x="7162" y="31336"/>
                  </a:cubicBezTo>
                  <a:cubicBezTo>
                    <a:pt x="7217" y="31350"/>
                    <a:pt x="7273" y="31357"/>
                    <a:pt x="7328" y="31357"/>
                  </a:cubicBezTo>
                  <a:cubicBezTo>
                    <a:pt x="7483" y="31357"/>
                    <a:pt x="7631" y="31304"/>
                    <a:pt x="7749" y="31212"/>
                  </a:cubicBezTo>
                  <a:cubicBezTo>
                    <a:pt x="8159" y="30909"/>
                    <a:pt x="8337" y="30428"/>
                    <a:pt x="8480" y="29965"/>
                  </a:cubicBezTo>
                  <a:cubicBezTo>
                    <a:pt x="8979" y="28415"/>
                    <a:pt x="9371" y="26829"/>
                    <a:pt x="9656" y="25208"/>
                  </a:cubicBezTo>
                  <a:cubicBezTo>
                    <a:pt x="9816" y="24317"/>
                    <a:pt x="9941" y="23373"/>
                    <a:pt x="10457" y="22643"/>
                  </a:cubicBezTo>
                  <a:cubicBezTo>
                    <a:pt x="10570" y="22487"/>
                    <a:pt x="10728" y="22321"/>
                    <a:pt x="10913" y="22321"/>
                  </a:cubicBezTo>
                  <a:cubicBezTo>
                    <a:pt x="10961" y="22321"/>
                    <a:pt x="11011" y="22332"/>
                    <a:pt x="11063" y="22358"/>
                  </a:cubicBezTo>
                  <a:cubicBezTo>
                    <a:pt x="11294" y="22465"/>
                    <a:pt x="11401" y="22750"/>
                    <a:pt x="11312" y="22981"/>
                  </a:cubicBezTo>
                  <a:cubicBezTo>
                    <a:pt x="10653" y="24798"/>
                    <a:pt x="10154" y="26651"/>
                    <a:pt x="9834" y="28539"/>
                  </a:cubicBezTo>
                  <a:cubicBezTo>
                    <a:pt x="9745" y="29003"/>
                    <a:pt x="9727" y="29591"/>
                    <a:pt x="10226" y="29751"/>
                  </a:cubicBezTo>
                  <a:cubicBezTo>
                    <a:pt x="10295" y="29774"/>
                    <a:pt x="10367" y="29785"/>
                    <a:pt x="10439" y="29785"/>
                  </a:cubicBezTo>
                  <a:cubicBezTo>
                    <a:pt x="10642" y="29785"/>
                    <a:pt x="10842" y="29695"/>
                    <a:pt x="10974" y="29537"/>
                  </a:cubicBezTo>
                  <a:cubicBezTo>
                    <a:pt x="11775" y="28611"/>
                    <a:pt x="12043" y="27417"/>
                    <a:pt x="12256" y="26241"/>
                  </a:cubicBezTo>
                  <a:cubicBezTo>
                    <a:pt x="12524" y="24585"/>
                    <a:pt x="12684" y="22910"/>
                    <a:pt x="12737" y="21218"/>
                  </a:cubicBezTo>
                  <a:cubicBezTo>
                    <a:pt x="12737" y="20594"/>
                    <a:pt x="12916" y="19971"/>
                    <a:pt x="13254" y="19436"/>
                  </a:cubicBezTo>
                  <a:cubicBezTo>
                    <a:pt x="13307" y="19347"/>
                    <a:pt x="13397" y="19294"/>
                    <a:pt x="13521" y="19276"/>
                  </a:cubicBezTo>
                  <a:cubicBezTo>
                    <a:pt x="13682" y="19276"/>
                    <a:pt x="13842" y="19365"/>
                    <a:pt x="13913" y="19508"/>
                  </a:cubicBezTo>
                  <a:cubicBezTo>
                    <a:pt x="14020" y="19739"/>
                    <a:pt x="14038" y="19989"/>
                    <a:pt x="13984" y="20238"/>
                  </a:cubicBezTo>
                  <a:cubicBezTo>
                    <a:pt x="13753" y="22055"/>
                    <a:pt x="13592" y="23872"/>
                    <a:pt x="13486" y="25689"/>
                  </a:cubicBezTo>
                  <a:cubicBezTo>
                    <a:pt x="13468" y="25849"/>
                    <a:pt x="13503" y="26010"/>
                    <a:pt x="13592" y="26152"/>
                  </a:cubicBezTo>
                  <a:cubicBezTo>
                    <a:pt x="13690" y="26318"/>
                    <a:pt x="13820" y="26372"/>
                    <a:pt x="13949" y="26372"/>
                  </a:cubicBezTo>
                  <a:cubicBezTo>
                    <a:pt x="14056" y="26372"/>
                    <a:pt x="14163" y="26335"/>
                    <a:pt x="14252" y="26295"/>
                  </a:cubicBezTo>
                  <a:cubicBezTo>
                    <a:pt x="14715" y="26063"/>
                    <a:pt x="15053" y="25671"/>
                    <a:pt x="15178" y="25173"/>
                  </a:cubicBezTo>
                  <a:cubicBezTo>
                    <a:pt x="15944" y="22554"/>
                    <a:pt x="14305" y="19739"/>
                    <a:pt x="15160" y="17210"/>
                  </a:cubicBezTo>
                  <a:lnTo>
                    <a:pt x="15160" y="17210"/>
                  </a:lnTo>
                  <a:cubicBezTo>
                    <a:pt x="15695" y="17334"/>
                    <a:pt x="15766" y="18047"/>
                    <a:pt x="15766" y="18599"/>
                  </a:cubicBezTo>
                  <a:cubicBezTo>
                    <a:pt x="15748" y="19436"/>
                    <a:pt x="15784" y="20291"/>
                    <a:pt x="15837" y="21129"/>
                  </a:cubicBezTo>
                  <a:cubicBezTo>
                    <a:pt x="15855" y="21503"/>
                    <a:pt x="15908" y="21895"/>
                    <a:pt x="16176" y="22180"/>
                  </a:cubicBezTo>
                  <a:cubicBezTo>
                    <a:pt x="16294" y="22313"/>
                    <a:pt x="16462" y="22385"/>
                    <a:pt x="16638" y="22385"/>
                  </a:cubicBezTo>
                  <a:cubicBezTo>
                    <a:pt x="16673" y="22385"/>
                    <a:pt x="16709" y="22382"/>
                    <a:pt x="16746" y="22376"/>
                  </a:cubicBezTo>
                  <a:cubicBezTo>
                    <a:pt x="17102" y="22304"/>
                    <a:pt x="17209" y="21948"/>
                    <a:pt x="17280" y="21610"/>
                  </a:cubicBezTo>
                  <a:cubicBezTo>
                    <a:pt x="17583" y="19864"/>
                    <a:pt x="17066" y="18029"/>
                    <a:pt x="16407" y="16408"/>
                  </a:cubicBezTo>
                  <a:cubicBezTo>
                    <a:pt x="16176" y="15873"/>
                    <a:pt x="16122" y="15268"/>
                    <a:pt x="16282" y="14698"/>
                  </a:cubicBezTo>
                  <a:cubicBezTo>
                    <a:pt x="16282" y="14573"/>
                    <a:pt x="16389" y="14484"/>
                    <a:pt x="16496" y="14448"/>
                  </a:cubicBezTo>
                  <a:cubicBezTo>
                    <a:pt x="16674" y="14448"/>
                    <a:pt x="16835" y="14555"/>
                    <a:pt x="16870" y="14733"/>
                  </a:cubicBezTo>
                  <a:lnTo>
                    <a:pt x="17547" y="17423"/>
                  </a:lnTo>
                  <a:cubicBezTo>
                    <a:pt x="17683" y="17931"/>
                    <a:pt x="17947" y="18551"/>
                    <a:pt x="18461" y="18551"/>
                  </a:cubicBezTo>
                  <a:cubicBezTo>
                    <a:pt x="18488" y="18551"/>
                    <a:pt x="18516" y="18549"/>
                    <a:pt x="18545" y="18546"/>
                  </a:cubicBezTo>
                  <a:cubicBezTo>
                    <a:pt x="18883" y="18474"/>
                    <a:pt x="19133" y="18225"/>
                    <a:pt x="19186" y="17886"/>
                  </a:cubicBezTo>
                  <a:cubicBezTo>
                    <a:pt x="19525" y="15963"/>
                    <a:pt x="18100" y="14377"/>
                    <a:pt x="17636" y="12560"/>
                  </a:cubicBezTo>
                  <a:cubicBezTo>
                    <a:pt x="17547" y="12186"/>
                    <a:pt x="17601" y="11634"/>
                    <a:pt x="17993" y="11634"/>
                  </a:cubicBezTo>
                  <a:lnTo>
                    <a:pt x="19507" y="15214"/>
                  </a:lnTo>
                  <a:cubicBezTo>
                    <a:pt x="19560" y="15339"/>
                    <a:pt x="19614" y="15482"/>
                    <a:pt x="19792" y="15482"/>
                  </a:cubicBezTo>
                  <a:cubicBezTo>
                    <a:pt x="19899" y="15482"/>
                    <a:pt x="20006" y="15410"/>
                    <a:pt x="20059" y="15303"/>
                  </a:cubicBezTo>
                  <a:cubicBezTo>
                    <a:pt x="20398" y="14680"/>
                    <a:pt x="20219" y="13967"/>
                    <a:pt x="20006" y="13308"/>
                  </a:cubicBezTo>
                  <a:cubicBezTo>
                    <a:pt x="19489" y="11830"/>
                    <a:pt x="18723" y="10440"/>
                    <a:pt x="17725" y="9247"/>
                  </a:cubicBezTo>
                  <a:lnTo>
                    <a:pt x="17797" y="9229"/>
                  </a:lnTo>
                  <a:cubicBezTo>
                    <a:pt x="18848" y="9621"/>
                    <a:pt x="19721" y="10387"/>
                    <a:pt x="20522" y="11170"/>
                  </a:cubicBezTo>
                  <a:cubicBezTo>
                    <a:pt x="20718" y="11402"/>
                    <a:pt x="20950" y="11580"/>
                    <a:pt x="21217" y="11705"/>
                  </a:cubicBezTo>
                  <a:cubicBezTo>
                    <a:pt x="21338" y="11765"/>
                    <a:pt x="21474" y="11799"/>
                    <a:pt x="21607" y="11799"/>
                  </a:cubicBezTo>
                  <a:cubicBezTo>
                    <a:pt x="21905" y="11799"/>
                    <a:pt x="22189" y="11631"/>
                    <a:pt x="22250" y="11224"/>
                  </a:cubicBezTo>
                  <a:cubicBezTo>
                    <a:pt x="22286" y="10992"/>
                    <a:pt x="22232" y="10743"/>
                    <a:pt x="22108" y="10529"/>
                  </a:cubicBezTo>
                  <a:cubicBezTo>
                    <a:pt x="21128" y="8962"/>
                    <a:pt x="19364" y="8213"/>
                    <a:pt x="17886" y="7144"/>
                  </a:cubicBezTo>
                  <a:cubicBezTo>
                    <a:pt x="17907" y="7029"/>
                    <a:pt x="18020" y="6988"/>
                    <a:pt x="18150" y="6988"/>
                  </a:cubicBezTo>
                  <a:cubicBezTo>
                    <a:pt x="18241" y="6988"/>
                    <a:pt x="18339" y="7008"/>
                    <a:pt x="18420" y="7038"/>
                  </a:cubicBezTo>
                  <a:cubicBezTo>
                    <a:pt x="19044" y="7287"/>
                    <a:pt x="19649" y="7590"/>
                    <a:pt x="20202" y="7964"/>
                  </a:cubicBezTo>
                  <a:cubicBezTo>
                    <a:pt x="20650" y="8246"/>
                    <a:pt x="21083" y="8575"/>
                    <a:pt x="21630" y="8575"/>
                  </a:cubicBezTo>
                  <a:cubicBezTo>
                    <a:pt x="21670" y="8575"/>
                    <a:pt x="21710" y="8573"/>
                    <a:pt x="21751" y="8570"/>
                  </a:cubicBezTo>
                  <a:cubicBezTo>
                    <a:pt x="22036" y="8552"/>
                    <a:pt x="22286" y="8391"/>
                    <a:pt x="22411" y="8142"/>
                  </a:cubicBezTo>
                  <a:cubicBezTo>
                    <a:pt x="22624" y="7715"/>
                    <a:pt x="22339" y="7287"/>
                    <a:pt x="22036" y="6984"/>
                  </a:cubicBezTo>
                  <a:cubicBezTo>
                    <a:pt x="20879" y="5897"/>
                    <a:pt x="19257" y="5506"/>
                    <a:pt x="17779" y="4918"/>
                  </a:cubicBezTo>
                  <a:cubicBezTo>
                    <a:pt x="17619" y="4864"/>
                    <a:pt x="17476" y="4775"/>
                    <a:pt x="17369" y="4650"/>
                  </a:cubicBezTo>
                  <a:cubicBezTo>
                    <a:pt x="17262" y="4508"/>
                    <a:pt x="17280" y="4312"/>
                    <a:pt x="17423" y="4205"/>
                  </a:cubicBezTo>
                  <a:cubicBezTo>
                    <a:pt x="17485" y="4178"/>
                    <a:pt x="17547" y="4165"/>
                    <a:pt x="17610" y="4165"/>
                  </a:cubicBezTo>
                  <a:cubicBezTo>
                    <a:pt x="17672" y="4165"/>
                    <a:pt x="17734" y="4178"/>
                    <a:pt x="17797" y="4205"/>
                  </a:cubicBezTo>
                  <a:cubicBezTo>
                    <a:pt x="18367" y="4383"/>
                    <a:pt x="18937" y="4526"/>
                    <a:pt x="19525" y="4633"/>
                  </a:cubicBezTo>
                  <a:cubicBezTo>
                    <a:pt x="19639" y="4650"/>
                    <a:pt x="19762" y="4661"/>
                    <a:pt x="19884" y="4661"/>
                  </a:cubicBezTo>
                  <a:cubicBezTo>
                    <a:pt x="20257" y="4661"/>
                    <a:pt x="20620" y="4558"/>
                    <a:pt x="20700" y="4223"/>
                  </a:cubicBezTo>
                  <a:cubicBezTo>
                    <a:pt x="20736" y="4063"/>
                    <a:pt x="20700" y="3902"/>
                    <a:pt x="20629" y="3778"/>
                  </a:cubicBezTo>
                  <a:cubicBezTo>
                    <a:pt x="20237" y="2994"/>
                    <a:pt x="19204" y="2922"/>
                    <a:pt x="18367" y="2673"/>
                  </a:cubicBezTo>
                  <a:cubicBezTo>
                    <a:pt x="17440" y="2406"/>
                    <a:pt x="16514" y="838"/>
                    <a:pt x="1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70765" y="1459367"/>
              <a:ext cx="20851" cy="16129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79" y="1"/>
                  </a:moveTo>
                  <a:cubicBezTo>
                    <a:pt x="1" y="1"/>
                    <a:pt x="1" y="303"/>
                    <a:pt x="179" y="303"/>
                  </a:cubicBezTo>
                  <a:cubicBezTo>
                    <a:pt x="393" y="303"/>
                    <a:pt x="3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801689" y="1357025"/>
              <a:ext cx="21859" cy="15651"/>
            </a:xfrm>
            <a:custGeom>
              <a:avLst/>
              <a:gdLst/>
              <a:ahLst/>
              <a:cxnLst/>
              <a:rect l="l" t="t" r="r" b="b"/>
              <a:pathLst>
                <a:path w="412" h="295" extrusionOk="0">
                  <a:moveTo>
                    <a:pt x="176" y="1"/>
                  </a:moveTo>
                  <a:cubicBezTo>
                    <a:pt x="85" y="1"/>
                    <a:pt x="0" y="87"/>
                    <a:pt x="56" y="184"/>
                  </a:cubicBezTo>
                  <a:lnTo>
                    <a:pt x="74" y="219"/>
                  </a:lnTo>
                  <a:cubicBezTo>
                    <a:pt x="108" y="273"/>
                    <a:pt x="153" y="295"/>
                    <a:pt x="196" y="295"/>
                  </a:cubicBezTo>
                  <a:cubicBezTo>
                    <a:pt x="310" y="295"/>
                    <a:pt x="412" y="145"/>
                    <a:pt x="270" y="41"/>
                  </a:cubicBezTo>
                  <a:lnTo>
                    <a:pt x="252" y="23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969075" y="1231605"/>
              <a:ext cx="12309" cy="8542"/>
            </a:xfrm>
            <a:custGeom>
              <a:avLst/>
              <a:gdLst/>
              <a:ahLst/>
              <a:cxnLst/>
              <a:rect l="l" t="t" r="r" b="b"/>
              <a:pathLst>
                <a:path w="232" h="161" extrusionOk="0">
                  <a:moveTo>
                    <a:pt x="125" y="0"/>
                  </a:moveTo>
                  <a:cubicBezTo>
                    <a:pt x="0" y="0"/>
                    <a:pt x="0" y="161"/>
                    <a:pt x="125" y="161"/>
                  </a:cubicBezTo>
                  <a:cubicBezTo>
                    <a:pt x="232" y="161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022023" y="1291132"/>
              <a:ext cx="28384" cy="21806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67" y="1"/>
                  </a:moveTo>
                  <a:cubicBezTo>
                    <a:pt x="0" y="1"/>
                    <a:pt x="0" y="410"/>
                    <a:pt x="267" y="410"/>
                  </a:cubicBezTo>
                  <a:cubicBezTo>
                    <a:pt x="534" y="392"/>
                    <a:pt x="5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155241" y="1114409"/>
              <a:ext cx="22761" cy="18463"/>
            </a:xfrm>
            <a:custGeom>
              <a:avLst/>
              <a:gdLst/>
              <a:ahLst/>
              <a:cxnLst/>
              <a:rect l="l" t="t" r="r" b="b"/>
              <a:pathLst>
                <a:path w="429" h="348" extrusionOk="0">
                  <a:moveTo>
                    <a:pt x="143" y="0"/>
                  </a:moveTo>
                  <a:cubicBezTo>
                    <a:pt x="1" y="54"/>
                    <a:pt x="1" y="250"/>
                    <a:pt x="143" y="321"/>
                  </a:cubicBezTo>
                  <a:cubicBezTo>
                    <a:pt x="170" y="339"/>
                    <a:pt x="206" y="348"/>
                    <a:pt x="244" y="348"/>
                  </a:cubicBezTo>
                  <a:cubicBezTo>
                    <a:pt x="281" y="348"/>
                    <a:pt x="321" y="339"/>
                    <a:pt x="357" y="321"/>
                  </a:cubicBezTo>
                  <a:cubicBezTo>
                    <a:pt x="411" y="303"/>
                    <a:pt x="428" y="250"/>
                    <a:pt x="428" y="19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062662" y="1056739"/>
              <a:ext cx="24618" cy="18039"/>
            </a:xfrm>
            <a:custGeom>
              <a:avLst/>
              <a:gdLst/>
              <a:ahLst/>
              <a:cxnLst/>
              <a:rect l="l" t="t" r="r" b="b"/>
              <a:pathLst>
                <a:path w="464" h="340" extrusionOk="0">
                  <a:moveTo>
                    <a:pt x="214" y="1"/>
                  </a:moveTo>
                  <a:cubicBezTo>
                    <a:pt x="0" y="1"/>
                    <a:pt x="36" y="339"/>
                    <a:pt x="249" y="339"/>
                  </a:cubicBezTo>
                  <a:cubicBezTo>
                    <a:pt x="463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231798" y="998168"/>
              <a:ext cx="25573" cy="17986"/>
            </a:xfrm>
            <a:custGeom>
              <a:avLst/>
              <a:gdLst/>
              <a:ahLst/>
              <a:cxnLst/>
              <a:rect l="l" t="t" r="r" b="b"/>
              <a:pathLst>
                <a:path w="482" h="339" extrusionOk="0">
                  <a:moveTo>
                    <a:pt x="215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82" y="339"/>
                    <a:pt x="42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327296" y="898903"/>
              <a:ext cx="18941" cy="18145"/>
            </a:xfrm>
            <a:custGeom>
              <a:avLst/>
              <a:gdLst/>
              <a:ahLst/>
              <a:cxnLst/>
              <a:rect l="l" t="t" r="r" b="b"/>
              <a:pathLst>
                <a:path w="357" h="342" extrusionOk="0">
                  <a:moveTo>
                    <a:pt x="160" y="1"/>
                  </a:moveTo>
                  <a:cubicBezTo>
                    <a:pt x="71" y="18"/>
                    <a:pt x="0" y="108"/>
                    <a:pt x="0" y="197"/>
                  </a:cubicBezTo>
                  <a:cubicBezTo>
                    <a:pt x="16" y="276"/>
                    <a:pt x="89" y="342"/>
                    <a:pt x="168" y="342"/>
                  </a:cubicBezTo>
                  <a:cubicBezTo>
                    <a:pt x="177" y="342"/>
                    <a:pt x="187" y="341"/>
                    <a:pt x="196" y="339"/>
                  </a:cubicBezTo>
                  <a:cubicBezTo>
                    <a:pt x="285" y="339"/>
                    <a:pt x="356" y="250"/>
                    <a:pt x="339" y="161"/>
                  </a:cubicBezTo>
                  <a:cubicBezTo>
                    <a:pt x="339" y="72"/>
                    <a:pt x="249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292280" y="1276967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332919" y="1161680"/>
              <a:ext cx="15174" cy="11354"/>
            </a:xfrm>
            <a:custGeom>
              <a:avLst/>
              <a:gdLst/>
              <a:ahLst/>
              <a:cxnLst/>
              <a:rect l="l" t="t" r="r" b="b"/>
              <a:pathLst>
                <a:path w="286" h="214" extrusionOk="0">
                  <a:moveTo>
                    <a:pt x="126" y="0"/>
                  </a:moveTo>
                  <a:cubicBezTo>
                    <a:pt x="1" y="0"/>
                    <a:pt x="1" y="214"/>
                    <a:pt x="143" y="214"/>
                  </a:cubicBezTo>
                  <a:cubicBezTo>
                    <a:pt x="286" y="214"/>
                    <a:pt x="2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016346" y="921611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285" y="0"/>
                  </a:moveTo>
                  <a:cubicBezTo>
                    <a:pt x="0" y="0"/>
                    <a:pt x="54" y="446"/>
                    <a:pt x="339" y="446"/>
                  </a:cubicBezTo>
                  <a:cubicBezTo>
                    <a:pt x="606" y="446"/>
                    <a:pt x="57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193334" y="880122"/>
              <a:ext cx="18675" cy="13635"/>
            </a:xfrm>
            <a:custGeom>
              <a:avLst/>
              <a:gdLst/>
              <a:ahLst/>
              <a:cxnLst/>
              <a:rect l="l" t="t" r="r" b="b"/>
              <a:pathLst>
                <a:path w="352" h="257" extrusionOk="0">
                  <a:moveTo>
                    <a:pt x="185" y="1"/>
                  </a:moveTo>
                  <a:cubicBezTo>
                    <a:pt x="102" y="1"/>
                    <a:pt x="1" y="125"/>
                    <a:pt x="84" y="194"/>
                  </a:cubicBezTo>
                  <a:lnTo>
                    <a:pt x="120" y="230"/>
                  </a:lnTo>
                  <a:cubicBezTo>
                    <a:pt x="138" y="248"/>
                    <a:pt x="160" y="256"/>
                    <a:pt x="181" y="256"/>
                  </a:cubicBezTo>
                  <a:cubicBezTo>
                    <a:pt x="265" y="256"/>
                    <a:pt x="351" y="140"/>
                    <a:pt x="280" y="70"/>
                  </a:cubicBezTo>
                  <a:lnTo>
                    <a:pt x="245" y="34"/>
                  </a:lnTo>
                  <a:cubicBezTo>
                    <a:pt x="229" y="11"/>
                    <a:pt x="208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417063" y="742023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0"/>
                  </a:moveTo>
                  <a:cubicBezTo>
                    <a:pt x="0" y="0"/>
                    <a:pt x="36" y="321"/>
                    <a:pt x="232" y="321"/>
                  </a:cubicBezTo>
                  <a:cubicBezTo>
                    <a:pt x="446" y="321"/>
                    <a:pt x="41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493620" y="1126665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0" y="1"/>
                    <a:pt x="36" y="322"/>
                    <a:pt x="232" y="322"/>
                  </a:cubicBezTo>
                  <a:cubicBezTo>
                    <a:pt x="446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70913" y="996152"/>
              <a:ext cx="25573" cy="21381"/>
            </a:xfrm>
            <a:custGeom>
              <a:avLst/>
              <a:gdLst/>
              <a:ahLst/>
              <a:cxnLst/>
              <a:rect l="l" t="t" r="r" b="b"/>
              <a:pathLst>
                <a:path w="482" h="403" extrusionOk="0">
                  <a:moveTo>
                    <a:pt x="264" y="0"/>
                  </a:moveTo>
                  <a:cubicBezTo>
                    <a:pt x="254" y="0"/>
                    <a:pt x="243" y="1"/>
                    <a:pt x="232" y="3"/>
                  </a:cubicBezTo>
                  <a:lnTo>
                    <a:pt x="232" y="20"/>
                  </a:lnTo>
                  <a:lnTo>
                    <a:pt x="215" y="20"/>
                  </a:lnTo>
                  <a:cubicBezTo>
                    <a:pt x="19" y="74"/>
                    <a:pt x="1" y="341"/>
                    <a:pt x="197" y="394"/>
                  </a:cubicBezTo>
                  <a:lnTo>
                    <a:pt x="232" y="394"/>
                  </a:lnTo>
                  <a:cubicBezTo>
                    <a:pt x="251" y="400"/>
                    <a:pt x="269" y="402"/>
                    <a:pt x="287" y="402"/>
                  </a:cubicBezTo>
                  <a:cubicBezTo>
                    <a:pt x="387" y="402"/>
                    <a:pt x="467" y="320"/>
                    <a:pt x="482" y="198"/>
                  </a:cubicBezTo>
                  <a:cubicBezTo>
                    <a:pt x="466" y="84"/>
                    <a:pt x="375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576915" y="851526"/>
              <a:ext cx="19577" cy="14431"/>
            </a:xfrm>
            <a:custGeom>
              <a:avLst/>
              <a:gdLst/>
              <a:ahLst/>
              <a:cxnLst/>
              <a:rect l="l" t="t" r="r" b="b"/>
              <a:pathLst>
                <a:path w="369" h="272" extrusionOk="0">
                  <a:moveTo>
                    <a:pt x="235" y="1"/>
                  </a:moveTo>
                  <a:cubicBezTo>
                    <a:pt x="227" y="1"/>
                    <a:pt x="220" y="1"/>
                    <a:pt x="212" y="3"/>
                  </a:cubicBezTo>
                  <a:lnTo>
                    <a:pt x="158" y="21"/>
                  </a:lnTo>
                  <a:cubicBezTo>
                    <a:pt x="1" y="73"/>
                    <a:pt x="114" y="271"/>
                    <a:pt x="221" y="271"/>
                  </a:cubicBezTo>
                  <a:cubicBezTo>
                    <a:pt x="259" y="271"/>
                    <a:pt x="295" y="246"/>
                    <a:pt x="319" y="181"/>
                  </a:cubicBezTo>
                  <a:lnTo>
                    <a:pt x="336" y="181"/>
                  </a:lnTo>
                  <a:lnTo>
                    <a:pt x="336" y="163"/>
                  </a:lnTo>
                  <a:cubicBezTo>
                    <a:pt x="369" y="82"/>
                    <a:pt x="31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489853" y="657879"/>
              <a:ext cx="34061" cy="26527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39" y="1"/>
                  </a:moveTo>
                  <a:cubicBezTo>
                    <a:pt x="18" y="1"/>
                    <a:pt x="0" y="500"/>
                    <a:pt x="321" y="500"/>
                  </a:cubicBezTo>
                  <a:cubicBezTo>
                    <a:pt x="624" y="500"/>
                    <a:pt x="64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565455" y="548588"/>
              <a:ext cx="14855" cy="20214"/>
            </a:xfrm>
            <a:custGeom>
              <a:avLst/>
              <a:gdLst/>
              <a:ahLst/>
              <a:cxnLst/>
              <a:rect l="l" t="t" r="r" b="b"/>
              <a:pathLst>
                <a:path w="280" h="381" extrusionOk="0">
                  <a:moveTo>
                    <a:pt x="193" y="0"/>
                  </a:moveTo>
                  <a:cubicBezTo>
                    <a:pt x="183" y="0"/>
                    <a:pt x="171" y="2"/>
                    <a:pt x="159" y="6"/>
                  </a:cubicBezTo>
                  <a:lnTo>
                    <a:pt x="159" y="6"/>
                  </a:lnTo>
                  <a:cubicBezTo>
                    <a:pt x="81" y="21"/>
                    <a:pt x="13" y="83"/>
                    <a:pt x="0" y="173"/>
                  </a:cubicBezTo>
                  <a:cubicBezTo>
                    <a:pt x="0" y="213"/>
                    <a:pt x="16" y="259"/>
                    <a:pt x="42" y="297"/>
                  </a:cubicBezTo>
                  <a:lnTo>
                    <a:pt x="42" y="297"/>
                  </a:lnTo>
                  <a:cubicBezTo>
                    <a:pt x="45" y="303"/>
                    <a:pt x="49" y="308"/>
                    <a:pt x="53" y="313"/>
                  </a:cubicBezTo>
                  <a:lnTo>
                    <a:pt x="53" y="313"/>
                  </a:lnTo>
                  <a:cubicBezTo>
                    <a:pt x="85" y="352"/>
                    <a:pt x="128" y="380"/>
                    <a:pt x="177" y="380"/>
                  </a:cubicBezTo>
                  <a:cubicBezTo>
                    <a:pt x="195" y="380"/>
                    <a:pt x="213" y="377"/>
                    <a:pt x="232" y="369"/>
                  </a:cubicBezTo>
                  <a:cubicBezTo>
                    <a:pt x="276" y="194"/>
                    <a:pt x="279" y="79"/>
                    <a:pt x="246" y="29"/>
                  </a:cubicBezTo>
                  <a:lnTo>
                    <a:pt x="246" y="29"/>
                  </a:lnTo>
                  <a:lnTo>
                    <a:pt x="250" y="12"/>
                  </a:lnTo>
                  <a:cubicBezTo>
                    <a:pt x="239" y="9"/>
                    <a:pt x="229" y="6"/>
                    <a:pt x="218" y="5"/>
                  </a:cubicBezTo>
                  <a:lnTo>
                    <a:pt x="218" y="5"/>
                  </a:lnTo>
                  <a:cubicBezTo>
                    <a:pt x="211" y="2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262994" y="572833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1"/>
                  </a:moveTo>
                  <a:cubicBezTo>
                    <a:pt x="1" y="18"/>
                    <a:pt x="1" y="357"/>
                    <a:pt x="250" y="393"/>
                  </a:cubicBezTo>
                  <a:cubicBezTo>
                    <a:pt x="482" y="357"/>
                    <a:pt x="482" y="18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443431" y="503386"/>
              <a:ext cx="26899" cy="18516"/>
            </a:xfrm>
            <a:custGeom>
              <a:avLst/>
              <a:gdLst/>
              <a:ahLst/>
              <a:cxnLst/>
              <a:rect l="l" t="t" r="r" b="b"/>
              <a:pathLst>
                <a:path w="507" h="349" extrusionOk="0">
                  <a:moveTo>
                    <a:pt x="222" y="1"/>
                  </a:moveTo>
                  <a:cubicBezTo>
                    <a:pt x="181" y="1"/>
                    <a:pt x="141" y="19"/>
                    <a:pt x="109" y="63"/>
                  </a:cubicBezTo>
                  <a:lnTo>
                    <a:pt x="127" y="63"/>
                  </a:lnTo>
                  <a:lnTo>
                    <a:pt x="73" y="116"/>
                  </a:lnTo>
                  <a:cubicBezTo>
                    <a:pt x="1" y="232"/>
                    <a:pt x="118" y="349"/>
                    <a:pt x="231" y="349"/>
                  </a:cubicBezTo>
                  <a:cubicBezTo>
                    <a:pt x="257" y="349"/>
                    <a:pt x="282" y="343"/>
                    <a:pt x="305" y="330"/>
                  </a:cubicBezTo>
                  <a:lnTo>
                    <a:pt x="341" y="312"/>
                  </a:lnTo>
                  <a:cubicBezTo>
                    <a:pt x="506" y="215"/>
                    <a:pt x="361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547470" y="320508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0"/>
                  </a:moveTo>
                  <a:cubicBezTo>
                    <a:pt x="1" y="18"/>
                    <a:pt x="1" y="374"/>
                    <a:pt x="250" y="392"/>
                  </a:cubicBezTo>
                  <a:cubicBezTo>
                    <a:pt x="482" y="374"/>
                    <a:pt x="482" y="18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9614583" y="395155"/>
              <a:ext cx="23663" cy="18039"/>
            </a:xfrm>
            <a:custGeom>
              <a:avLst/>
              <a:gdLst/>
              <a:ahLst/>
              <a:cxnLst/>
              <a:rect l="l" t="t" r="r" b="b"/>
              <a:pathLst>
                <a:path w="446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46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676020" y="715549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68" y="1"/>
                  </a:moveTo>
                  <a:cubicBezTo>
                    <a:pt x="54" y="1"/>
                    <a:pt x="1" y="339"/>
                    <a:pt x="214" y="339"/>
                  </a:cubicBezTo>
                  <a:cubicBezTo>
                    <a:pt x="446" y="339"/>
                    <a:pt x="482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294190" y="416907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68" y="0"/>
                  </a:moveTo>
                  <a:cubicBezTo>
                    <a:pt x="1" y="0"/>
                    <a:pt x="54" y="446"/>
                    <a:pt x="321" y="446"/>
                  </a:cubicBezTo>
                  <a:cubicBezTo>
                    <a:pt x="606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572034" y="172116"/>
              <a:ext cx="27482" cy="19896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68" y="0"/>
                  </a:moveTo>
                  <a:cubicBezTo>
                    <a:pt x="37" y="0"/>
                    <a:pt x="1" y="375"/>
                    <a:pt x="250" y="375"/>
                  </a:cubicBezTo>
                  <a:cubicBezTo>
                    <a:pt x="482" y="375"/>
                    <a:pt x="518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769607" y="198484"/>
              <a:ext cx="22548" cy="18835"/>
            </a:xfrm>
            <a:custGeom>
              <a:avLst/>
              <a:gdLst/>
              <a:ahLst/>
              <a:cxnLst/>
              <a:rect l="l" t="t" r="r" b="b"/>
              <a:pathLst>
                <a:path w="425" h="355" extrusionOk="0">
                  <a:moveTo>
                    <a:pt x="241" y="1"/>
                  </a:moveTo>
                  <a:cubicBezTo>
                    <a:pt x="220" y="1"/>
                    <a:pt x="198" y="7"/>
                    <a:pt x="178" y="20"/>
                  </a:cubicBezTo>
                  <a:cubicBezTo>
                    <a:pt x="71" y="91"/>
                    <a:pt x="0" y="234"/>
                    <a:pt x="125" y="323"/>
                  </a:cubicBezTo>
                  <a:cubicBezTo>
                    <a:pt x="157" y="344"/>
                    <a:pt x="193" y="354"/>
                    <a:pt x="230" y="354"/>
                  </a:cubicBezTo>
                  <a:cubicBezTo>
                    <a:pt x="315" y="354"/>
                    <a:pt x="397" y="298"/>
                    <a:pt x="410" y="198"/>
                  </a:cubicBezTo>
                  <a:cubicBezTo>
                    <a:pt x="424" y="111"/>
                    <a:pt x="333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495477" y="47333"/>
              <a:ext cx="30347" cy="22761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268" y="1"/>
                  </a:moveTo>
                  <a:cubicBezTo>
                    <a:pt x="1" y="1"/>
                    <a:pt x="37" y="428"/>
                    <a:pt x="304" y="428"/>
                  </a:cubicBezTo>
                  <a:cubicBezTo>
                    <a:pt x="571" y="428"/>
                    <a:pt x="55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698727" y="26536"/>
              <a:ext cx="17986" cy="15227"/>
            </a:xfrm>
            <a:custGeom>
              <a:avLst/>
              <a:gdLst/>
              <a:ahLst/>
              <a:cxnLst/>
              <a:rect l="l" t="t" r="r" b="b"/>
              <a:pathLst>
                <a:path w="339" h="287" extrusionOk="0">
                  <a:moveTo>
                    <a:pt x="178" y="1"/>
                  </a:moveTo>
                  <a:cubicBezTo>
                    <a:pt x="0" y="19"/>
                    <a:pt x="0" y="268"/>
                    <a:pt x="178" y="286"/>
                  </a:cubicBezTo>
                  <a:cubicBezTo>
                    <a:pt x="339" y="268"/>
                    <a:pt x="339" y="19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308355" y="245808"/>
              <a:ext cx="28437" cy="21806"/>
            </a:xfrm>
            <a:custGeom>
              <a:avLst/>
              <a:gdLst/>
              <a:ahLst/>
              <a:cxnLst/>
              <a:rect l="l" t="t" r="r" b="b"/>
              <a:pathLst>
                <a:path w="536" h="411" extrusionOk="0">
                  <a:moveTo>
                    <a:pt x="268" y="1"/>
                  </a:moveTo>
                  <a:cubicBezTo>
                    <a:pt x="1" y="1"/>
                    <a:pt x="19" y="411"/>
                    <a:pt x="286" y="411"/>
                  </a:cubicBezTo>
                  <a:cubicBezTo>
                    <a:pt x="535" y="411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787540" y="368681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1"/>
                  </a:moveTo>
                  <a:cubicBezTo>
                    <a:pt x="36" y="1"/>
                    <a:pt x="1" y="375"/>
                    <a:pt x="250" y="375"/>
                  </a:cubicBezTo>
                  <a:cubicBezTo>
                    <a:pt x="482" y="375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112321" y="743720"/>
              <a:ext cx="30560" cy="21699"/>
            </a:xfrm>
            <a:custGeom>
              <a:avLst/>
              <a:gdLst/>
              <a:ahLst/>
              <a:cxnLst/>
              <a:rect l="l" t="t" r="r" b="b"/>
              <a:pathLst>
                <a:path w="576" h="409" extrusionOk="0">
                  <a:moveTo>
                    <a:pt x="314" y="1"/>
                  </a:moveTo>
                  <a:cubicBezTo>
                    <a:pt x="288" y="1"/>
                    <a:pt x="263" y="7"/>
                    <a:pt x="240" y="22"/>
                  </a:cubicBezTo>
                  <a:lnTo>
                    <a:pt x="204" y="40"/>
                  </a:lnTo>
                  <a:cubicBezTo>
                    <a:pt x="1" y="162"/>
                    <a:pt x="138" y="408"/>
                    <a:pt x="302" y="408"/>
                  </a:cubicBezTo>
                  <a:cubicBezTo>
                    <a:pt x="353" y="408"/>
                    <a:pt x="407" y="384"/>
                    <a:pt x="454" y="325"/>
                  </a:cubicBezTo>
                  <a:lnTo>
                    <a:pt x="471" y="289"/>
                  </a:lnTo>
                  <a:cubicBezTo>
                    <a:pt x="576" y="170"/>
                    <a:pt x="443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797110" y="-588732"/>
              <a:ext cx="1758030" cy="1844033"/>
            </a:xfrm>
            <a:custGeom>
              <a:avLst/>
              <a:gdLst/>
              <a:ahLst/>
              <a:cxnLst/>
              <a:rect l="l" t="t" r="r" b="b"/>
              <a:pathLst>
                <a:path w="33136" h="34757" extrusionOk="0">
                  <a:moveTo>
                    <a:pt x="33135" y="1"/>
                  </a:moveTo>
                  <a:lnTo>
                    <a:pt x="33135" y="1"/>
                  </a:lnTo>
                  <a:cubicBezTo>
                    <a:pt x="28236" y="215"/>
                    <a:pt x="23302" y="446"/>
                    <a:pt x="18207" y="1925"/>
                  </a:cubicBezTo>
                  <a:cubicBezTo>
                    <a:pt x="17209" y="2210"/>
                    <a:pt x="16158" y="2584"/>
                    <a:pt x="15285" y="3332"/>
                  </a:cubicBezTo>
                  <a:cubicBezTo>
                    <a:pt x="14395" y="4098"/>
                    <a:pt x="13789" y="5363"/>
                    <a:pt x="14163" y="6147"/>
                  </a:cubicBezTo>
                  <a:cubicBezTo>
                    <a:pt x="14484" y="6806"/>
                    <a:pt x="15428" y="6948"/>
                    <a:pt x="15677" y="7661"/>
                  </a:cubicBezTo>
                  <a:cubicBezTo>
                    <a:pt x="15980" y="8516"/>
                    <a:pt x="15125" y="9799"/>
                    <a:pt x="14145" y="10422"/>
                  </a:cubicBezTo>
                  <a:cubicBezTo>
                    <a:pt x="13165" y="11028"/>
                    <a:pt x="12114" y="11188"/>
                    <a:pt x="11081" y="11402"/>
                  </a:cubicBezTo>
                  <a:cubicBezTo>
                    <a:pt x="9033" y="11830"/>
                    <a:pt x="6806" y="12649"/>
                    <a:pt x="5113" y="14341"/>
                  </a:cubicBezTo>
                  <a:cubicBezTo>
                    <a:pt x="3403" y="16052"/>
                    <a:pt x="2548" y="18795"/>
                    <a:pt x="3777" y="20024"/>
                  </a:cubicBezTo>
                  <a:cubicBezTo>
                    <a:pt x="4561" y="20826"/>
                    <a:pt x="6164" y="21075"/>
                    <a:pt x="5968" y="22447"/>
                  </a:cubicBezTo>
                  <a:cubicBezTo>
                    <a:pt x="5862" y="22946"/>
                    <a:pt x="5630" y="23427"/>
                    <a:pt x="5327" y="23836"/>
                  </a:cubicBezTo>
                  <a:cubicBezTo>
                    <a:pt x="3973" y="25832"/>
                    <a:pt x="2156" y="27595"/>
                    <a:pt x="1070" y="29697"/>
                  </a:cubicBezTo>
                  <a:cubicBezTo>
                    <a:pt x="1" y="31799"/>
                    <a:pt x="90" y="34489"/>
                    <a:pt x="1978" y="34739"/>
                  </a:cubicBezTo>
                  <a:cubicBezTo>
                    <a:pt x="2070" y="34751"/>
                    <a:pt x="2164" y="34756"/>
                    <a:pt x="2258" y="34756"/>
                  </a:cubicBezTo>
                  <a:cubicBezTo>
                    <a:pt x="3727" y="34756"/>
                    <a:pt x="5405" y="33367"/>
                    <a:pt x="6610" y="31978"/>
                  </a:cubicBezTo>
                  <a:cubicBezTo>
                    <a:pt x="7411" y="31051"/>
                    <a:pt x="8142" y="30071"/>
                    <a:pt x="8783" y="29038"/>
                  </a:cubicBezTo>
                  <a:cubicBezTo>
                    <a:pt x="9104" y="28539"/>
                    <a:pt x="9424" y="28005"/>
                    <a:pt x="9905" y="27667"/>
                  </a:cubicBezTo>
                  <a:cubicBezTo>
                    <a:pt x="10216" y="27450"/>
                    <a:pt x="10528" y="27358"/>
                    <a:pt x="10825" y="27358"/>
                  </a:cubicBezTo>
                  <a:cubicBezTo>
                    <a:pt x="11482" y="27358"/>
                    <a:pt x="12063" y="27809"/>
                    <a:pt x="12382" y="28361"/>
                  </a:cubicBezTo>
                  <a:cubicBezTo>
                    <a:pt x="12845" y="29163"/>
                    <a:pt x="13130" y="30178"/>
                    <a:pt x="14003" y="30481"/>
                  </a:cubicBezTo>
                  <a:cubicBezTo>
                    <a:pt x="14153" y="30529"/>
                    <a:pt x="14316" y="30552"/>
                    <a:pt x="14486" y="30552"/>
                  </a:cubicBezTo>
                  <a:cubicBezTo>
                    <a:pt x="15321" y="30552"/>
                    <a:pt x="16342" y="30004"/>
                    <a:pt x="17067" y="29234"/>
                  </a:cubicBezTo>
                  <a:cubicBezTo>
                    <a:pt x="17940" y="28326"/>
                    <a:pt x="18474" y="27168"/>
                    <a:pt x="18866" y="26045"/>
                  </a:cubicBezTo>
                  <a:cubicBezTo>
                    <a:pt x="19400" y="24513"/>
                    <a:pt x="19703" y="22928"/>
                    <a:pt x="19757" y="21307"/>
                  </a:cubicBezTo>
                  <a:cubicBezTo>
                    <a:pt x="19775" y="20220"/>
                    <a:pt x="19846" y="18813"/>
                    <a:pt x="20897" y="18100"/>
                  </a:cubicBezTo>
                  <a:cubicBezTo>
                    <a:pt x="21250" y="17849"/>
                    <a:pt x="21596" y="17765"/>
                    <a:pt x="21941" y="17765"/>
                  </a:cubicBezTo>
                  <a:cubicBezTo>
                    <a:pt x="22662" y="17765"/>
                    <a:pt x="23377" y="18136"/>
                    <a:pt x="24139" y="18136"/>
                  </a:cubicBezTo>
                  <a:cubicBezTo>
                    <a:pt x="24151" y="18136"/>
                    <a:pt x="24163" y="18136"/>
                    <a:pt x="24175" y="18136"/>
                  </a:cubicBezTo>
                  <a:cubicBezTo>
                    <a:pt x="26010" y="18100"/>
                    <a:pt x="27738" y="15891"/>
                    <a:pt x="28789" y="13985"/>
                  </a:cubicBezTo>
                  <a:cubicBezTo>
                    <a:pt x="31122" y="9656"/>
                    <a:pt x="33135" y="1"/>
                    <a:pt x="33135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827351" y="-591544"/>
              <a:ext cx="1727789" cy="1846845"/>
            </a:xfrm>
            <a:custGeom>
              <a:avLst/>
              <a:gdLst/>
              <a:ahLst/>
              <a:cxnLst/>
              <a:rect l="l" t="t" r="r" b="b"/>
              <a:pathLst>
                <a:path w="32566" h="34810" extrusionOk="0">
                  <a:moveTo>
                    <a:pt x="30837" y="0"/>
                  </a:moveTo>
                  <a:cubicBezTo>
                    <a:pt x="27203" y="3207"/>
                    <a:pt x="1" y="33634"/>
                    <a:pt x="1" y="33634"/>
                  </a:cubicBezTo>
                  <a:cubicBezTo>
                    <a:pt x="54" y="33812"/>
                    <a:pt x="161" y="33990"/>
                    <a:pt x="268" y="34150"/>
                  </a:cubicBezTo>
                  <a:cubicBezTo>
                    <a:pt x="553" y="34507"/>
                    <a:pt x="945" y="34738"/>
                    <a:pt x="1408" y="34792"/>
                  </a:cubicBezTo>
                  <a:cubicBezTo>
                    <a:pt x="1499" y="34804"/>
                    <a:pt x="1592" y="34809"/>
                    <a:pt x="1685" y="34809"/>
                  </a:cubicBezTo>
                  <a:cubicBezTo>
                    <a:pt x="3140" y="34809"/>
                    <a:pt x="4817" y="33420"/>
                    <a:pt x="6022" y="32031"/>
                  </a:cubicBezTo>
                  <a:cubicBezTo>
                    <a:pt x="6824" y="31104"/>
                    <a:pt x="7554" y="30124"/>
                    <a:pt x="8195" y="29091"/>
                  </a:cubicBezTo>
                  <a:cubicBezTo>
                    <a:pt x="8516" y="28592"/>
                    <a:pt x="8837" y="28058"/>
                    <a:pt x="9318" y="27720"/>
                  </a:cubicBezTo>
                  <a:cubicBezTo>
                    <a:pt x="9628" y="27503"/>
                    <a:pt x="9942" y="27411"/>
                    <a:pt x="10240" y="27411"/>
                  </a:cubicBezTo>
                  <a:cubicBezTo>
                    <a:pt x="10901" y="27411"/>
                    <a:pt x="11487" y="27862"/>
                    <a:pt x="11794" y="28414"/>
                  </a:cubicBezTo>
                  <a:cubicBezTo>
                    <a:pt x="12257" y="29198"/>
                    <a:pt x="12524" y="30231"/>
                    <a:pt x="13433" y="30534"/>
                  </a:cubicBezTo>
                  <a:cubicBezTo>
                    <a:pt x="13583" y="30582"/>
                    <a:pt x="13745" y="30605"/>
                    <a:pt x="13914" y="30605"/>
                  </a:cubicBezTo>
                  <a:cubicBezTo>
                    <a:pt x="14746" y="30605"/>
                    <a:pt x="15754" y="30057"/>
                    <a:pt x="16479" y="29287"/>
                  </a:cubicBezTo>
                  <a:cubicBezTo>
                    <a:pt x="17352" y="28379"/>
                    <a:pt x="17886" y="27221"/>
                    <a:pt x="18278" y="26098"/>
                  </a:cubicBezTo>
                  <a:cubicBezTo>
                    <a:pt x="18813" y="24566"/>
                    <a:pt x="19115" y="22981"/>
                    <a:pt x="19169" y="21360"/>
                  </a:cubicBezTo>
                  <a:cubicBezTo>
                    <a:pt x="19187" y="20273"/>
                    <a:pt x="19258" y="18866"/>
                    <a:pt x="20309" y="18153"/>
                  </a:cubicBezTo>
                  <a:cubicBezTo>
                    <a:pt x="20668" y="17902"/>
                    <a:pt x="21016" y="17818"/>
                    <a:pt x="21361" y="17818"/>
                  </a:cubicBezTo>
                  <a:cubicBezTo>
                    <a:pt x="22082" y="17818"/>
                    <a:pt x="22789" y="18189"/>
                    <a:pt x="23551" y="18189"/>
                  </a:cubicBezTo>
                  <a:cubicBezTo>
                    <a:pt x="23563" y="18189"/>
                    <a:pt x="23575" y="18189"/>
                    <a:pt x="23587" y="18189"/>
                  </a:cubicBezTo>
                  <a:cubicBezTo>
                    <a:pt x="25422" y="18153"/>
                    <a:pt x="27150" y="15944"/>
                    <a:pt x="28201" y="14038"/>
                  </a:cubicBezTo>
                  <a:cubicBezTo>
                    <a:pt x="30552" y="9709"/>
                    <a:pt x="32565" y="54"/>
                    <a:pt x="32565" y="54"/>
                  </a:cubicBezTo>
                  <a:lnTo>
                    <a:pt x="3083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950187" y="-532017"/>
              <a:ext cx="499088" cy="30294"/>
            </a:xfrm>
            <a:custGeom>
              <a:avLst/>
              <a:gdLst/>
              <a:ahLst/>
              <a:cxnLst/>
              <a:rect l="l" t="t" r="r" b="b"/>
              <a:pathLst>
                <a:path w="9407" h="571" extrusionOk="0">
                  <a:moveTo>
                    <a:pt x="107" y="1"/>
                  </a:moveTo>
                  <a:cubicBezTo>
                    <a:pt x="54" y="1"/>
                    <a:pt x="0" y="54"/>
                    <a:pt x="0" y="108"/>
                  </a:cubicBezTo>
                  <a:cubicBezTo>
                    <a:pt x="0" y="179"/>
                    <a:pt x="36" y="214"/>
                    <a:pt x="107" y="232"/>
                  </a:cubicBezTo>
                  <a:cubicBezTo>
                    <a:pt x="1817" y="268"/>
                    <a:pt x="3278" y="339"/>
                    <a:pt x="4685" y="393"/>
                  </a:cubicBezTo>
                  <a:cubicBezTo>
                    <a:pt x="6093" y="464"/>
                    <a:pt x="7536" y="517"/>
                    <a:pt x="9264" y="571"/>
                  </a:cubicBezTo>
                  <a:cubicBezTo>
                    <a:pt x="9406" y="571"/>
                    <a:pt x="9406" y="339"/>
                    <a:pt x="9264" y="339"/>
                  </a:cubicBezTo>
                  <a:cubicBezTo>
                    <a:pt x="7553" y="304"/>
                    <a:pt x="6093" y="232"/>
                    <a:pt x="4685" y="179"/>
                  </a:cubicBezTo>
                  <a:cubicBezTo>
                    <a:pt x="3278" y="108"/>
                    <a:pt x="1817" y="54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599553" y="-405377"/>
              <a:ext cx="675815" cy="52047"/>
            </a:xfrm>
            <a:custGeom>
              <a:avLst/>
              <a:gdLst/>
              <a:ahLst/>
              <a:cxnLst/>
              <a:rect l="l" t="t" r="r" b="b"/>
              <a:pathLst>
                <a:path w="12738" h="981" extrusionOk="0">
                  <a:moveTo>
                    <a:pt x="107" y="1"/>
                  </a:moveTo>
                  <a:cubicBezTo>
                    <a:pt x="53" y="1"/>
                    <a:pt x="0" y="54"/>
                    <a:pt x="0" y="108"/>
                  </a:cubicBezTo>
                  <a:cubicBezTo>
                    <a:pt x="0" y="179"/>
                    <a:pt x="53" y="232"/>
                    <a:pt x="107" y="232"/>
                  </a:cubicBezTo>
                  <a:lnTo>
                    <a:pt x="125" y="232"/>
                  </a:lnTo>
                  <a:cubicBezTo>
                    <a:pt x="1443" y="232"/>
                    <a:pt x="9816" y="749"/>
                    <a:pt x="12613" y="981"/>
                  </a:cubicBezTo>
                  <a:cubicBezTo>
                    <a:pt x="12684" y="981"/>
                    <a:pt x="12737" y="927"/>
                    <a:pt x="12737" y="874"/>
                  </a:cubicBezTo>
                  <a:cubicBezTo>
                    <a:pt x="12737" y="802"/>
                    <a:pt x="12702" y="749"/>
                    <a:pt x="12630" y="749"/>
                  </a:cubicBezTo>
                  <a:cubicBezTo>
                    <a:pt x="9834" y="517"/>
                    <a:pt x="1443" y="1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574936" y="-252263"/>
              <a:ext cx="533150" cy="54859"/>
            </a:xfrm>
            <a:custGeom>
              <a:avLst/>
              <a:gdLst/>
              <a:ahLst/>
              <a:cxnLst/>
              <a:rect l="l" t="t" r="r" b="b"/>
              <a:pathLst>
                <a:path w="10049" h="1034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36" y="215"/>
                    <a:pt x="108" y="232"/>
                  </a:cubicBezTo>
                  <a:lnTo>
                    <a:pt x="1105" y="321"/>
                  </a:lnTo>
                  <a:cubicBezTo>
                    <a:pt x="4241" y="624"/>
                    <a:pt x="6717" y="874"/>
                    <a:pt x="9941" y="1034"/>
                  </a:cubicBezTo>
                  <a:cubicBezTo>
                    <a:pt x="9995" y="1034"/>
                    <a:pt x="10048" y="981"/>
                    <a:pt x="10048" y="927"/>
                  </a:cubicBezTo>
                  <a:cubicBezTo>
                    <a:pt x="10048" y="874"/>
                    <a:pt x="10012" y="820"/>
                    <a:pt x="9941" y="820"/>
                  </a:cubicBezTo>
                  <a:cubicBezTo>
                    <a:pt x="6717" y="642"/>
                    <a:pt x="4241" y="410"/>
                    <a:pt x="1123" y="10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535252" y="-32036"/>
              <a:ext cx="382845" cy="26527"/>
            </a:xfrm>
            <a:custGeom>
              <a:avLst/>
              <a:gdLst/>
              <a:ahLst/>
              <a:cxnLst/>
              <a:rect l="l" t="t" r="r" b="b"/>
              <a:pathLst>
                <a:path w="7216" h="500" extrusionOk="0">
                  <a:moveTo>
                    <a:pt x="161" y="1"/>
                  </a:moveTo>
                  <a:cubicBezTo>
                    <a:pt x="1" y="1"/>
                    <a:pt x="1" y="232"/>
                    <a:pt x="161" y="232"/>
                  </a:cubicBezTo>
                  <a:cubicBezTo>
                    <a:pt x="1550" y="250"/>
                    <a:pt x="2602" y="303"/>
                    <a:pt x="3617" y="357"/>
                  </a:cubicBezTo>
                  <a:cubicBezTo>
                    <a:pt x="4650" y="410"/>
                    <a:pt x="5701" y="464"/>
                    <a:pt x="7109" y="499"/>
                  </a:cubicBezTo>
                  <a:cubicBezTo>
                    <a:pt x="7162" y="481"/>
                    <a:pt x="7215" y="446"/>
                    <a:pt x="7215" y="375"/>
                  </a:cubicBezTo>
                  <a:cubicBezTo>
                    <a:pt x="7215" y="321"/>
                    <a:pt x="7162" y="268"/>
                    <a:pt x="7109" y="268"/>
                  </a:cubicBezTo>
                  <a:cubicBezTo>
                    <a:pt x="5701" y="232"/>
                    <a:pt x="4650" y="179"/>
                    <a:pt x="3635" y="143"/>
                  </a:cubicBezTo>
                  <a:cubicBezTo>
                    <a:pt x="2602" y="90"/>
                    <a:pt x="1550" y="36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151565" y="105003"/>
              <a:ext cx="632309" cy="37881"/>
            </a:xfrm>
            <a:custGeom>
              <a:avLst/>
              <a:gdLst/>
              <a:ahLst/>
              <a:cxnLst/>
              <a:rect l="l" t="t" r="r" b="b"/>
              <a:pathLst>
                <a:path w="11918" h="714" extrusionOk="0">
                  <a:moveTo>
                    <a:pt x="125" y="1"/>
                  </a:moveTo>
                  <a:cubicBezTo>
                    <a:pt x="53" y="1"/>
                    <a:pt x="0" y="54"/>
                    <a:pt x="0" y="107"/>
                  </a:cubicBezTo>
                  <a:cubicBezTo>
                    <a:pt x="0" y="179"/>
                    <a:pt x="53" y="232"/>
                    <a:pt x="107" y="232"/>
                  </a:cubicBezTo>
                  <a:cubicBezTo>
                    <a:pt x="3581" y="428"/>
                    <a:pt x="7963" y="606"/>
                    <a:pt x="11793" y="713"/>
                  </a:cubicBezTo>
                  <a:cubicBezTo>
                    <a:pt x="11847" y="713"/>
                    <a:pt x="11900" y="660"/>
                    <a:pt x="11900" y="606"/>
                  </a:cubicBezTo>
                  <a:cubicBezTo>
                    <a:pt x="11918" y="535"/>
                    <a:pt x="11864" y="482"/>
                    <a:pt x="11793" y="482"/>
                  </a:cubicBezTo>
                  <a:cubicBezTo>
                    <a:pt x="7963" y="393"/>
                    <a:pt x="3599" y="214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000307" y="264642"/>
              <a:ext cx="621009" cy="64409"/>
            </a:xfrm>
            <a:custGeom>
              <a:avLst/>
              <a:gdLst/>
              <a:ahLst/>
              <a:cxnLst/>
              <a:rect l="l" t="t" r="r" b="b"/>
              <a:pathLst>
                <a:path w="11705" h="1214" extrusionOk="0">
                  <a:moveTo>
                    <a:pt x="354" y="1"/>
                  </a:moveTo>
                  <a:cubicBezTo>
                    <a:pt x="279" y="1"/>
                    <a:pt x="209" y="1"/>
                    <a:pt x="143" y="2"/>
                  </a:cubicBezTo>
                  <a:cubicBezTo>
                    <a:pt x="1" y="2"/>
                    <a:pt x="1" y="216"/>
                    <a:pt x="143" y="216"/>
                  </a:cubicBezTo>
                  <a:cubicBezTo>
                    <a:pt x="203" y="215"/>
                    <a:pt x="267" y="215"/>
                    <a:pt x="335" y="215"/>
                  </a:cubicBezTo>
                  <a:cubicBezTo>
                    <a:pt x="1715" y="215"/>
                    <a:pt x="4746" y="398"/>
                    <a:pt x="11384" y="1196"/>
                  </a:cubicBezTo>
                  <a:lnTo>
                    <a:pt x="11527" y="1214"/>
                  </a:lnTo>
                  <a:lnTo>
                    <a:pt x="11544" y="1214"/>
                  </a:lnTo>
                  <a:cubicBezTo>
                    <a:pt x="11687" y="1214"/>
                    <a:pt x="11705" y="1000"/>
                    <a:pt x="11544" y="982"/>
                  </a:cubicBezTo>
                  <a:lnTo>
                    <a:pt x="11402" y="964"/>
                  </a:lnTo>
                  <a:cubicBezTo>
                    <a:pt x="4793" y="170"/>
                    <a:pt x="1744" y="1"/>
                    <a:pt x="354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969112" y="408366"/>
              <a:ext cx="540684" cy="43558"/>
            </a:xfrm>
            <a:custGeom>
              <a:avLst/>
              <a:gdLst/>
              <a:ahLst/>
              <a:cxnLst/>
              <a:rect l="l" t="t" r="r" b="b"/>
              <a:pathLst>
                <a:path w="10191" h="821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54" y="215"/>
                    <a:pt x="108" y="233"/>
                  </a:cubicBezTo>
                  <a:cubicBezTo>
                    <a:pt x="3403" y="482"/>
                    <a:pt x="6735" y="678"/>
                    <a:pt x="10030" y="820"/>
                  </a:cubicBezTo>
                  <a:lnTo>
                    <a:pt x="10048" y="820"/>
                  </a:lnTo>
                  <a:cubicBezTo>
                    <a:pt x="10191" y="820"/>
                    <a:pt x="10191" y="607"/>
                    <a:pt x="10048" y="607"/>
                  </a:cubicBezTo>
                  <a:cubicBezTo>
                    <a:pt x="6753" y="446"/>
                    <a:pt x="3421" y="250"/>
                    <a:pt x="12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107105" y="604029"/>
              <a:ext cx="247714" cy="25573"/>
            </a:xfrm>
            <a:custGeom>
              <a:avLst/>
              <a:gdLst/>
              <a:ahLst/>
              <a:cxnLst/>
              <a:rect l="l" t="t" r="r" b="b"/>
              <a:pathLst>
                <a:path w="4669" h="482" extrusionOk="0">
                  <a:moveTo>
                    <a:pt x="161" y="1"/>
                  </a:moveTo>
                  <a:cubicBezTo>
                    <a:pt x="1" y="1"/>
                    <a:pt x="1" y="214"/>
                    <a:pt x="161" y="214"/>
                  </a:cubicBezTo>
                  <a:cubicBezTo>
                    <a:pt x="1123" y="232"/>
                    <a:pt x="1960" y="303"/>
                    <a:pt x="2762" y="357"/>
                  </a:cubicBezTo>
                  <a:cubicBezTo>
                    <a:pt x="3368" y="410"/>
                    <a:pt x="3938" y="446"/>
                    <a:pt x="4526" y="482"/>
                  </a:cubicBezTo>
                  <a:cubicBezTo>
                    <a:pt x="4668" y="482"/>
                    <a:pt x="4668" y="250"/>
                    <a:pt x="4526" y="250"/>
                  </a:cubicBezTo>
                  <a:cubicBezTo>
                    <a:pt x="3956" y="232"/>
                    <a:pt x="3385" y="179"/>
                    <a:pt x="2780" y="143"/>
                  </a:cubicBezTo>
                  <a:cubicBezTo>
                    <a:pt x="1960" y="72"/>
                    <a:pt x="1123" y="1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010706" y="751466"/>
              <a:ext cx="233495" cy="23663"/>
            </a:xfrm>
            <a:custGeom>
              <a:avLst/>
              <a:gdLst/>
              <a:ahLst/>
              <a:cxnLst/>
              <a:rect l="l" t="t" r="r" b="b"/>
              <a:pathLst>
                <a:path w="4401" h="446" extrusionOk="0">
                  <a:moveTo>
                    <a:pt x="4276" y="1"/>
                  </a:moveTo>
                  <a:cubicBezTo>
                    <a:pt x="3492" y="107"/>
                    <a:pt x="2637" y="125"/>
                    <a:pt x="1818" y="143"/>
                  </a:cubicBezTo>
                  <a:cubicBezTo>
                    <a:pt x="1248" y="161"/>
                    <a:pt x="660" y="179"/>
                    <a:pt x="108" y="214"/>
                  </a:cubicBezTo>
                  <a:cubicBezTo>
                    <a:pt x="54" y="214"/>
                    <a:pt x="1" y="268"/>
                    <a:pt x="1" y="339"/>
                  </a:cubicBezTo>
                  <a:cubicBezTo>
                    <a:pt x="1" y="393"/>
                    <a:pt x="54" y="446"/>
                    <a:pt x="108" y="446"/>
                  </a:cubicBezTo>
                  <a:lnTo>
                    <a:pt x="125" y="446"/>
                  </a:lnTo>
                  <a:cubicBezTo>
                    <a:pt x="678" y="410"/>
                    <a:pt x="1248" y="393"/>
                    <a:pt x="1818" y="375"/>
                  </a:cubicBezTo>
                  <a:cubicBezTo>
                    <a:pt x="2637" y="357"/>
                    <a:pt x="3510" y="321"/>
                    <a:pt x="4294" y="232"/>
                  </a:cubicBezTo>
                  <a:cubicBezTo>
                    <a:pt x="4365" y="214"/>
                    <a:pt x="4401" y="161"/>
                    <a:pt x="4401" y="107"/>
                  </a:cubicBezTo>
                  <a:cubicBezTo>
                    <a:pt x="4383" y="36"/>
                    <a:pt x="4330" y="1"/>
                    <a:pt x="427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17172" y="847706"/>
              <a:ext cx="242939" cy="46529"/>
            </a:xfrm>
            <a:custGeom>
              <a:avLst/>
              <a:gdLst/>
              <a:ahLst/>
              <a:cxnLst/>
              <a:rect l="l" t="t" r="r" b="b"/>
              <a:pathLst>
                <a:path w="4579" h="877" extrusionOk="0">
                  <a:moveTo>
                    <a:pt x="4458" y="0"/>
                  </a:moveTo>
                  <a:cubicBezTo>
                    <a:pt x="4451" y="0"/>
                    <a:pt x="4443" y="1"/>
                    <a:pt x="4436" y="4"/>
                  </a:cubicBezTo>
                  <a:cubicBezTo>
                    <a:pt x="3492" y="200"/>
                    <a:pt x="2548" y="360"/>
                    <a:pt x="1603" y="449"/>
                  </a:cubicBezTo>
                  <a:cubicBezTo>
                    <a:pt x="1069" y="520"/>
                    <a:pt x="588" y="574"/>
                    <a:pt x="143" y="645"/>
                  </a:cubicBezTo>
                  <a:cubicBezTo>
                    <a:pt x="0" y="663"/>
                    <a:pt x="18" y="877"/>
                    <a:pt x="160" y="877"/>
                  </a:cubicBezTo>
                  <a:lnTo>
                    <a:pt x="178" y="859"/>
                  </a:lnTo>
                  <a:cubicBezTo>
                    <a:pt x="624" y="805"/>
                    <a:pt x="1105" y="734"/>
                    <a:pt x="1621" y="681"/>
                  </a:cubicBezTo>
                  <a:cubicBezTo>
                    <a:pt x="2619" y="556"/>
                    <a:pt x="3652" y="413"/>
                    <a:pt x="4489" y="235"/>
                  </a:cubicBezTo>
                  <a:cubicBezTo>
                    <a:pt x="4543" y="217"/>
                    <a:pt x="4578" y="146"/>
                    <a:pt x="4561" y="93"/>
                  </a:cubicBezTo>
                  <a:cubicBezTo>
                    <a:pt x="4561" y="46"/>
                    <a:pt x="4507" y="0"/>
                    <a:pt x="445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412766" y="-492810"/>
              <a:ext cx="46901" cy="281245"/>
            </a:xfrm>
            <a:custGeom>
              <a:avLst/>
              <a:gdLst/>
              <a:ahLst/>
              <a:cxnLst/>
              <a:rect l="l" t="t" r="r" b="b"/>
              <a:pathLst>
                <a:path w="884" h="5301" extrusionOk="0">
                  <a:moveTo>
                    <a:pt x="123" y="1"/>
                  </a:moveTo>
                  <a:cubicBezTo>
                    <a:pt x="62" y="1"/>
                    <a:pt x="1" y="41"/>
                    <a:pt x="10" y="117"/>
                  </a:cubicBezTo>
                  <a:cubicBezTo>
                    <a:pt x="188" y="1827"/>
                    <a:pt x="260" y="2255"/>
                    <a:pt x="331" y="2664"/>
                  </a:cubicBezTo>
                  <a:cubicBezTo>
                    <a:pt x="402" y="3074"/>
                    <a:pt x="473" y="3502"/>
                    <a:pt x="651" y="5194"/>
                  </a:cubicBezTo>
                  <a:cubicBezTo>
                    <a:pt x="651" y="5247"/>
                    <a:pt x="705" y="5301"/>
                    <a:pt x="758" y="5301"/>
                  </a:cubicBezTo>
                  <a:lnTo>
                    <a:pt x="776" y="5301"/>
                  </a:lnTo>
                  <a:cubicBezTo>
                    <a:pt x="830" y="5283"/>
                    <a:pt x="883" y="5230"/>
                    <a:pt x="865" y="5176"/>
                  </a:cubicBezTo>
                  <a:cubicBezTo>
                    <a:pt x="687" y="3466"/>
                    <a:pt x="616" y="3038"/>
                    <a:pt x="545" y="2629"/>
                  </a:cubicBezTo>
                  <a:cubicBezTo>
                    <a:pt x="491" y="2219"/>
                    <a:pt x="420" y="1809"/>
                    <a:pt x="242" y="99"/>
                  </a:cubicBezTo>
                  <a:cubicBezTo>
                    <a:pt x="233" y="32"/>
                    <a:pt x="178" y="1"/>
                    <a:pt x="12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276258" y="-381928"/>
              <a:ext cx="78468" cy="476593"/>
            </a:xfrm>
            <a:custGeom>
              <a:avLst/>
              <a:gdLst/>
              <a:ahLst/>
              <a:cxnLst/>
              <a:rect l="l" t="t" r="r" b="b"/>
              <a:pathLst>
                <a:path w="1479" h="8983" extrusionOk="0">
                  <a:moveTo>
                    <a:pt x="128" y="1"/>
                  </a:moveTo>
                  <a:cubicBezTo>
                    <a:pt x="121" y="1"/>
                    <a:pt x="114" y="2"/>
                    <a:pt x="107" y="4"/>
                  </a:cubicBezTo>
                  <a:cubicBezTo>
                    <a:pt x="36" y="22"/>
                    <a:pt x="0" y="75"/>
                    <a:pt x="18" y="129"/>
                  </a:cubicBezTo>
                  <a:cubicBezTo>
                    <a:pt x="463" y="2926"/>
                    <a:pt x="1158" y="7629"/>
                    <a:pt x="1247" y="8876"/>
                  </a:cubicBezTo>
                  <a:cubicBezTo>
                    <a:pt x="1247" y="8929"/>
                    <a:pt x="1301" y="8983"/>
                    <a:pt x="1354" y="8983"/>
                  </a:cubicBezTo>
                  <a:lnTo>
                    <a:pt x="1372" y="8983"/>
                  </a:lnTo>
                  <a:cubicBezTo>
                    <a:pt x="1425" y="8983"/>
                    <a:pt x="1479" y="8929"/>
                    <a:pt x="1479" y="8858"/>
                  </a:cubicBezTo>
                  <a:cubicBezTo>
                    <a:pt x="1372" y="7611"/>
                    <a:pt x="677" y="2890"/>
                    <a:pt x="232" y="93"/>
                  </a:cubicBezTo>
                  <a:cubicBezTo>
                    <a:pt x="216" y="47"/>
                    <a:pt x="174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23144" y="-242820"/>
              <a:ext cx="95499" cy="541638"/>
            </a:xfrm>
            <a:custGeom>
              <a:avLst/>
              <a:gdLst/>
              <a:ahLst/>
              <a:cxnLst/>
              <a:rect l="l" t="t" r="r" b="b"/>
              <a:pathLst>
                <a:path w="1800" h="10209" extrusionOk="0">
                  <a:moveTo>
                    <a:pt x="107" y="1"/>
                  </a:moveTo>
                  <a:cubicBezTo>
                    <a:pt x="36" y="1"/>
                    <a:pt x="0" y="72"/>
                    <a:pt x="0" y="126"/>
                  </a:cubicBezTo>
                  <a:cubicBezTo>
                    <a:pt x="446" y="3599"/>
                    <a:pt x="926" y="6468"/>
                    <a:pt x="1568" y="10102"/>
                  </a:cubicBezTo>
                  <a:cubicBezTo>
                    <a:pt x="1568" y="10155"/>
                    <a:pt x="1621" y="10209"/>
                    <a:pt x="1675" y="10209"/>
                  </a:cubicBezTo>
                  <a:lnTo>
                    <a:pt x="1693" y="10209"/>
                  </a:lnTo>
                  <a:cubicBezTo>
                    <a:pt x="1764" y="10191"/>
                    <a:pt x="1799" y="10137"/>
                    <a:pt x="1782" y="10066"/>
                  </a:cubicBezTo>
                  <a:cubicBezTo>
                    <a:pt x="1158" y="6432"/>
                    <a:pt x="677" y="3582"/>
                    <a:pt x="232" y="90"/>
                  </a:cubicBezTo>
                  <a:cubicBezTo>
                    <a:pt x="214" y="37"/>
                    <a:pt x="160" y="1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941646" y="-49968"/>
              <a:ext cx="59634" cy="405499"/>
            </a:xfrm>
            <a:custGeom>
              <a:avLst/>
              <a:gdLst/>
              <a:ahLst/>
              <a:cxnLst/>
              <a:rect l="l" t="t" r="r" b="b"/>
              <a:pathLst>
                <a:path w="1124" h="7643" extrusionOk="0">
                  <a:moveTo>
                    <a:pt x="108" y="0"/>
                  </a:moveTo>
                  <a:cubicBezTo>
                    <a:pt x="36" y="0"/>
                    <a:pt x="1" y="53"/>
                    <a:pt x="1" y="125"/>
                  </a:cubicBezTo>
                  <a:cubicBezTo>
                    <a:pt x="143" y="1514"/>
                    <a:pt x="286" y="2690"/>
                    <a:pt x="446" y="3830"/>
                  </a:cubicBezTo>
                  <a:cubicBezTo>
                    <a:pt x="606" y="4970"/>
                    <a:pt x="767" y="6164"/>
                    <a:pt x="892" y="7553"/>
                  </a:cubicBezTo>
                  <a:cubicBezTo>
                    <a:pt x="892" y="7607"/>
                    <a:pt x="945" y="7642"/>
                    <a:pt x="998" y="7642"/>
                  </a:cubicBezTo>
                  <a:lnTo>
                    <a:pt x="1016" y="7642"/>
                  </a:lnTo>
                  <a:cubicBezTo>
                    <a:pt x="1070" y="7642"/>
                    <a:pt x="1123" y="7589"/>
                    <a:pt x="1123" y="7518"/>
                  </a:cubicBezTo>
                  <a:cubicBezTo>
                    <a:pt x="981" y="6128"/>
                    <a:pt x="838" y="4952"/>
                    <a:pt x="678" y="3812"/>
                  </a:cubicBezTo>
                  <a:cubicBezTo>
                    <a:pt x="517" y="2672"/>
                    <a:pt x="357" y="1479"/>
                    <a:pt x="232" y="107"/>
                  </a:cubicBezTo>
                  <a:cubicBezTo>
                    <a:pt x="215" y="36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799885" y="99326"/>
              <a:ext cx="55814" cy="363002"/>
            </a:xfrm>
            <a:custGeom>
              <a:avLst/>
              <a:gdLst/>
              <a:ahLst/>
              <a:cxnLst/>
              <a:rect l="l" t="t" r="r" b="b"/>
              <a:pathLst>
                <a:path w="1052" h="6842" extrusionOk="0">
                  <a:moveTo>
                    <a:pt x="108" y="1"/>
                  </a:moveTo>
                  <a:cubicBezTo>
                    <a:pt x="54" y="1"/>
                    <a:pt x="1" y="54"/>
                    <a:pt x="18" y="125"/>
                  </a:cubicBezTo>
                  <a:cubicBezTo>
                    <a:pt x="143" y="1355"/>
                    <a:pt x="339" y="2904"/>
                    <a:pt x="535" y="4383"/>
                  </a:cubicBezTo>
                  <a:cubicBezTo>
                    <a:pt x="624" y="5202"/>
                    <a:pt x="731" y="6004"/>
                    <a:pt x="820" y="6735"/>
                  </a:cubicBezTo>
                  <a:cubicBezTo>
                    <a:pt x="838" y="6806"/>
                    <a:pt x="874" y="6841"/>
                    <a:pt x="945" y="6841"/>
                  </a:cubicBezTo>
                  <a:cubicBezTo>
                    <a:pt x="1016" y="6824"/>
                    <a:pt x="1052" y="6770"/>
                    <a:pt x="1052" y="6717"/>
                  </a:cubicBezTo>
                  <a:cubicBezTo>
                    <a:pt x="963" y="5969"/>
                    <a:pt x="856" y="5167"/>
                    <a:pt x="749" y="4365"/>
                  </a:cubicBezTo>
                  <a:cubicBezTo>
                    <a:pt x="553" y="2869"/>
                    <a:pt x="357" y="1337"/>
                    <a:pt x="232" y="108"/>
                  </a:cubicBezTo>
                  <a:cubicBezTo>
                    <a:pt x="232" y="36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636373" y="289047"/>
              <a:ext cx="102131" cy="619364"/>
            </a:xfrm>
            <a:custGeom>
              <a:avLst/>
              <a:gdLst/>
              <a:ahLst/>
              <a:cxnLst/>
              <a:rect l="l" t="t" r="r" b="b"/>
              <a:pathLst>
                <a:path w="1925" h="11674" extrusionOk="0">
                  <a:moveTo>
                    <a:pt x="135" y="1"/>
                  </a:moveTo>
                  <a:cubicBezTo>
                    <a:pt x="126" y="1"/>
                    <a:pt x="117" y="2"/>
                    <a:pt x="108" y="5"/>
                  </a:cubicBezTo>
                  <a:cubicBezTo>
                    <a:pt x="36" y="5"/>
                    <a:pt x="1" y="77"/>
                    <a:pt x="19" y="130"/>
                  </a:cubicBezTo>
                  <a:cubicBezTo>
                    <a:pt x="304" y="1609"/>
                    <a:pt x="1533" y="8681"/>
                    <a:pt x="1693" y="11567"/>
                  </a:cubicBezTo>
                  <a:cubicBezTo>
                    <a:pt x="1711" y="11620"/>
                    <a:pt x="1747" y="11674"/>
                    <a:pt x="1818" y="11674"/>
                  </a:cubicBezTo>
                  <a:cubicBezTo>
                    <a:pt x="1871" y="11674"/>
                    <a:pt x="1925" y="11620"/>
                    <a:pt x="1925" y="11549"/>
                  </a:cubicBezTo>
                  <a:cubicBezTo>
                    <a:pt x="1747" y="8645"/>
                    <a:pt x="517" y="1573"/>
                    <a:pt x="232" y="94"/>
                  </a:cubicBezTo>
                  <a:cubicBezTo>
                    <a:pt x="218" y="35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519601" y="422160"/>
              <a:ext cx="92263" cy="599681"/>
            </a:xfrm>
            <a:custGeom>
              <a:avLst/>
              <a:gdLst/>
              <a:ahLst/>
              <a:cxnLst/>
              <a:rect l="l" t="t" r="r" b="b"/>
              <a:pathLst>
                <a:path w="1739" h="11303" extrusionOk="0">
                  <a:moveTo>
                    <a:pt x="118" y="1"/>
                  </a:moveTo>
                  <a:cubicBezTo>
                    <a:pt x="60" y="1"/>
                    <a:pt x="1" y="46"/>
                    <a:pt x="11" y="133"/>
                  </a:cubicBezTo>
                  <a:cubicBezTo>
                    <a:pt x="403" y="3429"/>
                    <a:pt x="1026" y="7989"/>
                    <a:pt x="1525" y="11213"/>
                  </a:cubicBezTo>
                  <a:cubicBezTo>
                    <a:pt x="1525" y="11267"/>
                    <a:pt x="1578" y="11302"/>
                    <a:pt x="1632" y="11302"/>
                  </a:cubicBezTo>
                  <a:lnTo>
                    <a:pt x="1650" y="11302"/>
                  </a:lnTo>
                  <a:cubicBezTo>
                    <a:pt x="1703" y="11285"/>
                    <a:pt x="1739" y="11231"/>
                    <a:pt x="1739" y="11178"/>
                  </a:cubicBezTo>
                  <a:cubicBezTo>
                    <a:pt x="1240" y="7953"/>
                    <a:pt x="634" y="3411"/>
                    <a:pt x="224" y="97"/>
                  </a:cubicBezTo>
                  <a:cubicBezTo>
                    <a:pt x="216" y="32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355186" y="605992"/>
              <a:ext cx="50668" cy="263683"/>
            </a:xfrm>
            <a:custGeom>
              <a:avLst/>
              <a:gdLst/>
              <a:ahLst/>
              <a:cxnLst/>
              <a:rect l="l" t="t" r="r" b="b"/>
              <a:pathLst>
                <a:path w="955" h="4970" extrusionOk="0">
                  <a:moveTo>
                    <a:pt x="128" y="1"/>
                  </a:moveTo>
                  <a:cubicBezTo>
                    <a:pt x="64" y="1"/>
                    <a:pt x="0" y="46"/>
                    <a:pt x="10" y="124"/>
                  </a:cubicBezTo>
                  <a:cubicBezTo>
                    <a:pt x="81" y="730"/>
                    <a:pt x="188" y="1389"/>
                    <a:pt x="313" y="2083"/>
                  </a:cubicBezTo>
                  <a:cubicBezTo>
                    <a:pt x="473" y="2992"/>
                    <a:pt x="651" y="3936"/>
                    <a:pt x="723" y="4880"/>
                  </a:cubicBezTo>
                  <a:cubicBezTo>
                    <a:pt x="723" y="4934"/>
                    <a:pt x="776" y="4969"/>
                    <a:pt x="829" y="4969"/>
                  </a:cubicBezTo>
                  <a:lnTo>
                    <a:pt x="847" y="4969"/>
                  </a:lnTo>
                  <a:cubicBezTo>
                    <a:pt x="901" y="4969"/>
                    <a:pt x="954" y="4916"/>
                    <a:pt x="954" y="4845"/>
                  </a:cubicBezTo>
                  <a:cubicBezTo>
                    <a:pt x="865" y="3901"/>
                    <a:pt x="705" y="2956"/>
                    <a:pt x="544" y="2048"/>
                  </a:cubicBezTo>
                  <a:cubicBezTo>
                    <a:pt x="420" y="1353"/>
                    <a:pt x="295" y="694"/>
                    <a:pt x="242" y="106"/>
                  </a:cubicBezTo>
                  <a:cubicBezTo>
                    <a:pt x="233" y="33"/>
                    <a:pt x="181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230933" y="757143"/>
              <a:ext cx="17986" cy="212697"/>
            </a:xfrm>
            <a:custGeom>
              <a:avLst/>
              <a:gdLst/>
              <a:ahLst/>
              <a:cxnLst/>
              <a:rect l="l" t="t" r="r" b="b"/>
              <a:pathLst>
                <a:path w="339" h="4009" extrusionOk="0">
                  <a:moveTo>
                    <a:pt x="143" y="0"/>
                  </a:moveTo>
                  <a:cubicBezTo>
                    <a:pt x="72" y="0"/>
                    <a:pt x="18" y="54"/>
                    <a:pt x="18" y="107"/>
                  </a:cubicBezTo>
                  <a:cubicBezTo>
                    <a:pt x="0" y="856"/>
                    <a:pt x="0" y="1604"/>
                    <a:pt x="54" y="2334"/>
                  </a:cubicBezTo>
                  <a:cubicBezTo>
                    <a:pt x="90" y="2833"/>
                    <a:pt x="107" y="3350"/>
                    <a:pt x="107" y="3902"/>
                  </a:cubicBezTo>
                  <a:cubicBezTo>
                    <a:pt x="107" y="3955"/>
                    <a:pt x="161" y="4009"/>
                    <a:pt x="232" y="4009"/>
                  </a:cubicBezTo>
                  <a:cubicBezTo>
                    <a:pt x="285" y="4009"/>
                    <a:pt x="339" y="3955"/>
                    <a:pt x="339" y="3902"/>
                  </a:cubicBezTo>
                  <a:cubicBezTo>
                    <a:pt x="339" y="3332"/>
                    <a:pt x="303" y="2815"/>
                    <a:pt x="285" y="2316"/>
                  </a:cubicBezTo>
                  <a:cubicBezTo>
                    <a:pt x="232" y="1586"/>
                    <a:pt x="214" y="856"/>
                    <a:pt x="250" y="125"/>
                  </a:cubicBezTo>
                  <a:cubicBezTo>
                    <a:pt x="250" y="54"/>
                    <a:pt x="196" y="18"/>
                    <a:pt x="1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829261" y="917844"/>
              <a:ext cx="277531" cy="274135"/>
            </a:xfrm>
            <a:custGeom>
              <a:avLst/>
              <a:gdLst/>
              <a:ahLst/>
              <a:cxnLst/>
              <a:rect l="l" t="t" r="r" b="b"/>
              <a:pathLst>
                <a:path w="5231" h="5167" extrusionOk="0">
                  <a:moveTo>
                    <a:pt x="5068" y="0"/>
                  </a:moveTo>
                  <a:cubicBezTo>
                    <a:pt x="5041" y="0"/>
                    <a:pt x="5013" y="11"/>
                    <a:pt x="4988" y="36"/>
                  </a:cubicBezTo>
                  <a:cubicBezTo>
                    <a:pt x="4258" y="784"/>
                    <a:pt x="3367" y="1657"/>
                    <a:pt x="2530" y="2494"/>
                  </a:cubicBezTo>
                  <a:cubicBezTo>
                    <a:pt x="1675" y="3349"/>
                    <a:pt x="784" y="4222"/>
                    <a:pt x="36" y="4970"/>
                  </a:cubicBezTo>
                  <a:cubicBezTo>
                    <a:pt x="0" y="5024"/>
                    <a:pt x="0" y="5095"/>
                    <a:pt x="36" y="5130"/>
                  </a:cubicBezTo>
                  <a:cubicBezTo>
                    <a:pt x="72" y="5148"/>
                    <a:pt x="89" y="5166"/>
                    <a:pt x="125" y="5166"/>
                  </a:cubicBezTo>
                  <a:cubicBezTo>
                    <a:pt x="143" y="5166"/>
                    <a:pt x="179" y="5148"/>
                    <a:pt x="196" y="5130"/>
                  </a:cubicBezTo>
                  <a:cubicBezTo>
                    <a:pt x="945" y="4382"/>
                    <a:pt x="1835" y="3509"/>
                    <a:pt x="2673" y="2654"/>
                  </a:cubicBezTo>
                  <a:cubicBezTo>
                    <a:pt x="3528" y="1817"/>
                    <a:pt x="4401" y="944"/>
                    <a:pt x="5149" y="196"/>
                  </a:cubicBezTo>
                  <a:cubicBezTo>
                    <a:pt x="5231" y="114"/>
                    <a:pt x="5155" y="0"/>
                    <a:pt x="50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12616" y="901821"/>
              <a:ext cx="109877" cy="314722"/>
            </a:xfrm>
            <a:custGeom>
              <a:avLst/>
              <a:gdLst/>
              <a:ahLst/>
              <a:cxnLst/>
              <a:rect l="l" t="t" r="r" b="b"/>
              <a:pathLst>
                <a:path w="2071" h="5932" extrusionOk="0">
                  <a:moveTo>
                    <a:pt x="1948" y="0"/>
                  </a:moveTo>
                  <a:cubicBezTo>
                    <a:pt x="1907" y="0"/>
                    <a:pt x="1863" y="22"/>
                    <a:pt x="1835" y="70"/>
                  </a:cubicBezTo>
                  <a:cubicBezTo>
                    <a:pt x="1425" y="1264"/>
                    <a:pt x="642" y="3598"/>
                    <a:pt x="18" y="5789"/>
                  </a:cubicBezTo>
                  <a:cubicBezTo>
                    <a:pt x="0" y="5842"/>
                    <a:pt x="18" y="5913"/>
                    <a:pt x="89" y="5931"/>
                  </a:cubicBezTo>
                  <a:lnTo>
                    <a:pt x="125" y="5931"/>
                  </a:lnTo>
                  <a:cubicBezTo>
                    <a:pt x="161" y="5931"/>
                    <a:pt x="214" y="5896"/>
                    <a:pt x="232" y="5860"/>
                  </a:cubicBezTo>
                  <a:cubicBezTo>
                    <a:pt x="855" y="3669"/>
                    <a:pt x="1639" y="1335"/>
                    <a:pt x="2049" y="142"/>
                  </a:cubicBezTo>
                  <a:cubicBezTo>
                    <a:pt x="2071" y="54"/>
                    <a:pt x="2012" y="0"/>
                    <a:pt x="194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145888" y="852375"/>
              <a:ext cx="24618" cy="243151"/>
            </a:xfrm>
            <a:custGeom>
              <a:avLst/>
              <a:gdLst/>
              <a:ahLst/>
              <a:cxnLst/>
              <a:rect l="l" t="t" r="r" b="b"/>
              <a:pathLst>
                <a:path w="464" h="4583" extrusionOk="0">
                  <a:moveTo>
                    <a:pt x="142" y="0"/>
                  </a:moveTo>
                  <a:cubicBezTo>
                    <a:pt x="131" y="0"/>
                    <a:pt x="119" y="2"/>
                    <a:pt x="107" y="5"/>
                  </a:cubicBezTo>
                  <a:cubicBezTo>
                    <a:pt x="54" y="5"/>
                    <a:pt x="0" y="76"/>
                    <a:pt x="18" y="129"/>
                  </a:cubicBezTo>
                  <a:cubicBezTo>
                    <a:pt x="232" y="1109"/>
                    <a:pt x="160" y="2998"/>
                    <a:pt x="0" y="4458"/>
                  </a:cubicBezTo>
                  <a:cubicBezTo>
                    <a:pt x="0" y="4512"/>
                    <a:pt x="36" y="4565"/>
                    <a:pt x="107" y="4583"/>
                  </a:cubicBezTo>
                  <a:cubicBezTo>
                    <a:pt x="178" y="4583"/>
                    <a:pt x="214" y="4530"/>
                    <a:pt x="232" y="4476"/>
                  </a:cubicBezTo>
                  <a:cubicBezTo>
                    <a:pt x="374" y="3122"/>
                    <a:pt x="463" y="1145"/>
                    <a:pt x="250" y="94"/>
                  </a:cubicBezTo>
                  <a:cubicBezTo>
                    <a:pt x="235" y="35"/>
                    <a:pt x="196" y="0"/>
                    <a:pt x="142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081586" y="-725506"/>
              <a:ext cx="1644864" cy="1663274"/>
            </a:xfrm>
            <a:custGeom>
              <a:avLst/>
              <a:gdLst/>
              <a:ahLst/>
              <a:cxnLst/>
              <a:rect l="l" t="t" r="r" b="b"/>
              <a:pathLst>
                <a:path w="31003" h="31350" extrusionOk="0">
                  <a:moveTo>
                    <a:pt x="30730" y="1"/>
                  </a:moveTo>
                  <a:cubicBezTo>
                    <a:pt x="30696" y="1"/>
                    <a:pt x="30660" y="10"/>
                    <a:pt x="30624" y="31"/>
                  </a:cubicBezTo>
                  <a:cubicBezTo>
                    <a:pt x="30570" y="67"/>
                    <a:pt x="23854" y="4770"/>
                    <a:pt x="18243" y="10506"/>
                  </a:cubicBezTo>
                  <a:cubicBezTo>
                    <a:pt x="11242" y="17650"/>
                    <a:pt x="215" y="30904"/>
                    <a:pt x="108" y="31028"/>
                  </a:cubicBezTo>
                  <a:cubicBezTo>
                    <a:pt x="1" y="31153"/>
                    <a:pt x="90" y="31349"/>
                    <a:pt x="268" y="31349"/>
                  </a:cubicBezTo>
                  <a:cubicBezTo>
                    <a:pt x="321" y="31349"/>
                    <a:pt x="375" y="31331"/>
                    <a:pt x="411" y="31278"/>
                  </a:cubicBezTo>
                  <a:cubicBezTo>
                    <a:pt x="517" y="31153"/>
                    <a:pt x="11527" y="17899"/>
                    <a:pt x="18510" y="10773"/>
                  </a:cubicBezTo>
                  <a:cubicBezTo>
                    <a:pt x="24104" y="5073"/>
                    <a:pt x="30784" y="388"/>
                    <a:pt x="30855" y="352"/>
                  </a:cubicBezTo>
                  <a:cubicBezTo>
                    <a:pt x="31003" y="219"/>
                    <a:pt x="30894" y="1"/>
                    <a:pt x="3073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9612" y="-767471"/>
              <a:ext cx="322309" cy="247820"/>
            </a:xfrm>
            <a:custGeom>
              <a:avLst/>
              <a:gdLst/>
              <a:ahLst/>
              <a:cxnLst/>
              <a:rect l="l" t="t" r="r" b="b"/>
              <a:pathLst>
                <a:path w="6075" h="4671" extrusionOk="0">
                  <a:moveTo>
                    <a:pt x="5719" y="1"/>
                  </a:moveTo>
                  <a:cubicBezTo>
                    <a:pt x="5225" y="1"/>
                    <a:pt x="0" y="4670"/>
                    <a:pt x="0" y="4670"/>
                  </a:cubicBezTo>
                  <a:lnTo>
                    <a:pt x="6039" y="430"/>
                  </a:lnTo>
                  <a:cubicBezTo>
                    <a:pt x="6075" y="235"/>
                    <a:pt x="5950" y="39"/>
                    <a:pt x="5736" y="3"/>
                  </a:cubicBezTo>
                  <a:cubicBezTo>
                    <a:pt x="5731" y="1"/>
                    <a:pt x="5726" y="1"/>
                    <a:pt x="571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171317" y="-743703"/>
              <a:ext cx="633318" cy="994357"/>
            </a:xfrm>
            <a:custGeom>
              <a:avLst/>
              <a:gdLst/>
              <a:ahLst/>
              <a:cxnLst/>
              <a:rect l="l" t="t" r="r" b="b"/>
              <a:pathLst>
                <a:path w="11937" h="18742" extrusionOk="0">
                  <a:moveTo>
                    <a:pt x="8801" y="0"/>
                  </a:moveTo>
                  <a:lnTo>
                    <a:pt x="8231" y="18"/>
                  </a:lnTo>
                  <a:cubicBezTo>
                    <a:pt x="7839" y="2423"/>
                    <a:pt x="5755" y="3492"/>
                    <a:pt x="5755" y="3492"/>
                  </a:cubicBezTo>
                  <a:cubicBezTo>
                    <a:pt x="1533" y="5184"/>
                    <a:pt x="1070" y="6912"/>
                    <a:pt x="1016" y="7803"/>
                  </a:cubicBezTo>
                  <a:cubicBezTo>
                    <a:pt x="927" y="9086"/>
                    <a:pt x="2459" y="9175"/>
                    <a:pt x="2459" y="9175"/>
                  </a:cubicBezTo>
                  <a:cubicBezTo>
                    <a:pt x="268" y="11134"/>
                    <a:pt x="1" y="12559"/>
                    <a:pt x="464" y="13272"/>
                  </a:cubicBezTo>
                  <a:cubicBezTo>
                    <a:pt x="856" y="13878"/>
                    <a:pt x="1497" y="14287"/>
                    <a:pt x="2210" y="14412"/>
                  </a:cubicBezTo>
                  <a:cubicBezTo>
                    <a:pt x="1368" y="15415"/>
                    <a:pt x="1629" y="18741"/>
                    <a:pt x="3327" y="18741"/>
                  </a:cubicBezTo>
                  <a:cubicBezTo>
                    <a:pt x="3498" y="18741"/>
                    <a:pt x="3683" y="18708"/>
                    <a:pt x="3884" y="18634"/>
                  </a:cubicBezTo>
                  <a:cubicBezTo>
                    <a:pt x="6093" y="17832"/>
                    <a:pt x="6164" y="14572"/>
                    <a:pt x="6164" y="14572"/>
                  </a:cubicBezTo>
                  <a:cubicBezTo>
                    <a:pt x="6262" y="14578"/>
                    <a:pt x="6357" y="14580"/>
                    <a:pt x="6450" y="14580"/>
                  </a:cubicBezTo>
                  <a:cubicBezTo>
                    <a:pt x="7653" y="14580"/>
                    <a:pt x="8502" y="14140"/>
                    <a:pt x="8783" y="12934"/>
                  </a:cubicBezTo>
                  <a:cubicBezTo>
                    <a:pt x="9318" y="10707"/>
                    <a:pt x="8498" y="9567"/>
                    <a:pt x="8498" y="9424"/>
                  </a:cubicBezTo>
                  <a:cubicBezTo>
                    <a:pt x="11936" y="8035"/>
                    <a:pt x="9496" y="5149"/>
                    <a:pt x="8854" y="3260"/>
                  </a:cubicBezTo>
                  <a:cubicBezTo>
                    <a:pt x="8213" y="1354"/>
                    <a:pt x="8801" y="0"/>
                    <a:pt x="8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377379" y="-752033"/>
              <a:ext cx="254293" cy="819328"/>
            </a:xfrm>
            <a:custGeom>
              <a:avLst/>
              <a:gdLst/>
              <a:ahLst/>
              <a:cxnLst/>
              <a:rect l="l" t="t" r="r" b="b"/>
              <a:pathLst>
                <a:path w="4793" h="15443" extrusionOk="0">
                  <a:moveTo>
                    <a:pt x="4659" y="0"/>
                  </a:moveTo>
                  <a:cubicBezTo>
                    <a:pt x="4621" y="0"/>
                    <a:pt x="4586" y="30"/>
                    <a:pt x="4561" y="68"/>
                  </a:cubicBezTo>
                  <a:cubicBezTo>
                    <a:pt x="4543" y="157"/>
                    <a:pt x="1924" y="7889"/>
                    <a:pt x="18" y="15317"/>
                  </a:cubicBezTo>
                  <a:cubicBezTo>
                    <a:pt x="0" y="15371"/>
                    <a:pt x="36" y="15424"/>
                    <a:pt x="107" y="15442"/>
                  </a:cubicBezTo>
                  <a:lnTo>
                    <a:pt x="125" y="15442"/>
                  </a:lnTo>
                  <a:cubicBezTo>
                    <a:pt x="178" y="15442"/>
                    <a:pt x="214" y="15406"/>
                    <a:pt x="232" y="15371"/>
                  </a:cubicBezTo>
                  <a:cubicBezTo>
                    <a:pt x="2138" y="7942"/>
                    <a:pt x="4739" y="211"/>
                    <a:pt x="4774" y="139"/>
                  </a:cubicBezTo>
                  <a:cubicBezTo>
                    <a:pt x="4792" y="86"/>
                    <a:pt x="4757" y="33"/>
                    <a:pt x="4703" y="15"/>
                  </a:cubicBezTo>
                  <a:cubicBezTo>
                    <a:pt x="4688" y="5"/>
                    <a:pt x="4673" y="0"/>
                    <a:pt x="4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462371" y="-523476"/>
              <a:ext cx="140914" cy="109665"/>
            </a:xfrm>
            <a:custGeom>
              <a:avLst/>
              <a:gdLst/>
              <a:ahLst/>
              <a:cxnLst/>
              <a:rect l="l" t="t" r="r" b="b"/>
              <a:pathLst>
                <a:path w="2656" h="2067" extrusionOk="0">
                  <a:moveTo>
                    <a:pt x="1747" y="0"/>
                  </a:moveTo>
                  <a:cubicBezTo>
                    <a:pt x="1712" y="0"/>
                    <a:pt x="1676" y="0"/>
                    <a:pt x="1640" y="36"/>
                  </a:cubicBezTo>
                  <a:lnTo>
                    <a:pt x="73" y="1532"/>
                  </a:lnTo>
                  <a:cubicBezTo>
                    <a:pt x="1" y="1604"/>
                    <a:pt x="69" y="1712"/>
                    <a:pt x="154" y="1712"/>
                  </a:cubicBezTo>
                  <a:cubicBezTo>
                    <a:pt x="174" y="1712"/>
                    <a:pt x="195" y="1706"/>
                    <a:pt x="215" y="1692"/>
                  </a:cubicBezTo>
                  <a:lnTo>
                    <a:pt x="1676" y="285"/>
                  </a:lnTo>
                  <a:lnTo>
                    <a:pt x="2424" y="1995"/>
                  </a:lnTo>
                  <a:cubicBezTo>
                    <a:pt x="2442" y="2049"/>
                    <a:pt x="2478" y="2067"/>
                    <a:pt x="2531" y="2067"/>
                  </a:cubicBezTo>
                  <a:cubicBezTo>
                    <a:pt x="2602" y="2067"/>
                    <a:pt x="2656" y="1995"/>
                    <a:pt x="2620" y="1924"/>
                  </a:cubicBezTo>
                  <a:lnTo>
                    <a:pt x="1819" y="71"/>
                  </a:lnTo>
                  <a:cubicBezTo>
                    <a:pt x="1801" y="36"/>
                    <a:pt x="1783" y="0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408574" y="-346222"/>
              <a:ext cx="131417" cy="101600"/>
            </a:xfrm>
            <a:custGeom>
              <a:avLst/>
              <a:gdLst/>
              <a:ahLst/>
              <a:cxnLst/>
              <a:rect l="l" t="t" r="r" b="b"/>
              <a:pathLst>
                <a:path w="2477" h="1915" extrusionOk="0">
                  <a:moveTo>
                    <a:pt x="1665" y="0"/>
                  </a:moveTo>
                  <a:cubicBezTo>
                    <a:pt x="1643" y="0"/>
                    <a:pt x="1621" y="8"/>
                    <a:pt x="1603" y="26"/>
                  </a:cubicBezTo>
                  <a:lnTo>
                    <a:pt x="54" y="1469"/>
                  </a:lnTo>
                  <a:cubicBezTo>
                    <a:pt x="0" y="1522"/>
                    <a:pt x="0" y="1576"/>
                    <a:pt x="54" y="1629"/>
                  </a:cubicBezTo>
                  <a:cubicBezTo>
                    <a:pt x="71" y="1647"/>
                    <a:pt x="98" y="1656"/>
                    <a:pt x="125" y="1656"/>
                  </a:cubicBezTo>
                  <a:cubicBezTo>
                    <a:pt x="151" y="1656"/>
                    <a:pt x="178" y="1647"/>
                    <a:pt x="196" y="1629"/>
                  </a:cubicBezTo>
                  <a:lnTo>
                    <a:pt x="1639" y="293"/>
                  </a:lnTo>
                  <a:lnTo>
                    <a:pt x="2245" y="1843"/>
                  </a:lnTo>
                  <a:cubicBezTo>
                    <a:pt x="2262" y="1896"/>
                    <a:pt x="2316" y="1914"/>
                    <a:pt x="2352" y="1914"/>
                  </a:cubicBezTo>
                  <a:lnTo>
                    <a:pt x="2387" y="1914"/>
                  </a:lnTo>
                  <a:cubicBezTo>
                    <a:pt x="2441" y="1896"/>
                    <a:pt x="2476" y="1825"/>
                    <a:pt x="2441" y="1772"/>
                  </a:cubicBezTo>
                  <a:lnTo>
                    <a:pt x="1782" y="79"/>
                  </a:lnTo>
                  <a:cubicBezTo>
                    <a:pt x="1758" y="32"/>
                    <a:pt x="1710" y="0"/>
                    <a:pt x="1665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365442" y="-177563"/>
              <a:ext cx="132001" cy="102131"/>
            </a:xfrm>
            <a:custGeom>
              <a:avLst/>
              <a:gdLst/>
              <a:ahLst/>
              <a:cxnLst/>
              <a:rect l="l" t="t" r="r" b="b"/>
              <a:pathLst>
                <a:path w="2488" h="1925" extrusionOk="0">
                  <a:moveTo>
                    <a:pt x="1543" y="0"/>
                  </a:moveTo>
                  <a:cubicBezTo>
                    <a:pt x="1508" y="0"/>
                    <a:pt x="1472" y="0"/>
                    <a:pt x="1454" y="36"/>
                  </a:cubicBezTo>
                  <a:lnTo>
                    <a:pt x="83" y="1514"/>
                  </a:lnTo>
                  <a:cubicBezTo>
                    <a:pt x="1" y="1582"/>
                    <a:pt x="76" y="1692"/>
                    <a:pt x="155" y="1692"/>
                  </a:cubicBezTo>
                  <a:cubicBezTo>
                    <a:pt x="179" y="1692"/>
                    <a:pt x="204" y="1682"/>
                    <a:pt x="225" y="1657"/>
                  </a:cubicBezTo>
                  <a:lnTo>
                    <a:pt x="1508" y="285"/>
                  </a:lnTo>
                  <a:lnTo>
                    <a:pt x="2274" y="1871"/>
                  </a:lnTo>
                  <a:cubicBezTo>
                    <a:pt x="2292" y="1906"/>
                    <a:pt x="2327" y="1924"/>
                    <a:pt x="2363" y="1924"/>
                  </a:cubicBezTo>
                  <a:lnTo>
                    <a:pt x="2416" y="1924"/>
                  </a:lnTo>
                  <a:cubicBezTo>
                    <a:pt x="2470" y="1888"/>
                    <a:pt x="2488" y="1835"/>
                    <a:pt x="2452" y="1782"/>
                  </a:cubicBezTo>
                  <a:lnTo>
                    <a:pt x="1633" y="54"/>
                  </a:lnTo>
                  <a:cubicBezTo>
                    <a:pt x="1615" y="36"/>
                    <a:pt x="1579" y="0"/>
                    <a:pt x="15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04588" y="-356196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6" y="446"/>
                  </a:cubicBezTo>
                  <a:cubicBezTo>
                    <a:pt x="553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372657" y="-41105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28198" y="-20971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2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71" y="446"/>
                    <a:pt x="60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239385" y="-10010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11220" y="-1500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0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311220" y="145642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406665" y="114446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437860" y="-3203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577711" y="-42435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522906" y="-195549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601373" y="-322189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635381" y="-411054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9580576" y="-537694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444492" y="-52347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280024" y="-434663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594407" y="-787154"/>
              <a:ext cx="1058076" cy="525987"/>
            </a:xfrm>
            <a:custGeom>
              <a:avLst/>
              <a:gdLst/>
              <a:ahLst/>
              <a:cxnLst/>
              <a:rect l="l" t="t" r="r" b="b"/>
              <a:pathLst>
                <a:path w="19943" h="9914" extrusionOk="0">
                  <a:moveTo>
                    <a:pt x="10667" y="0"/>
                  </a:moveTo>
                  <a:cubicBezTo>
                    <a:pt x="9904" y="0"/>
                    <a:pt x="9404" y="229"/>
                    <a:pt x="9075" y="427"/>
                  </a:cubicBezTo>
                  <a:cubicBezTo>
                    <a:pt x="7989" y="1104"/>
                    <a:pt x="8790" y="2405"/>
                    <a:pt x="8790" y="2405"/>
                  </a:cubicBezTo>
                  <a:cubicBezTo>
                    <a:pt x="7922" y="2200"/>
                    <a:pt x="7196" y="2112"/>
                    <a:pt x="6597" y="2112"/>
                  </a:cubicBezTo>
                  <a:cubicBezTo>
                    <a:pt x="5216" y="2112"/>
                    <a:pt x="4507" y="2576"/>
                    <a:pt x="4283" y="3135"/>
                  </a:cubicBezTo>
                  <a:cubicBezTo>
                    <a:pt x="4016" y="3812"/>
                    <a:pt x="4052" y="4560"/>
                    <a:pt x="4355" y="5219"/>
                  </a:cubicBezTo>
                  <a:cubicBezTo>
                    <a:pt x="4321" y="5217"/>
                    <a:pt x="4287" y="5215"/>
                    <a:pt x="4252" y="5215"/>
                  </a:cubicBezTo>
                  <a:cubicBezTo>
                    <a:pt x="2793" y="5215"/>
                    <a:pt x="0" y="7709"/>
                    <a:pt x="1896" y="9014"/>
                  </a:cubicBezTo>
                  <a:cubicBezTo>
                    <a:pt x="2413" y="9373"/>
                    <a:pt x="2987" y="9504"/>
                    <a:pt x="3550" y="9504"/>
                  </a:cubicBezTo>
                  <a:cubicBezTo>
                    <a:pt x="5080" y="9504"/>
                    <a:pt x="6528" y="8533"/>
                    <a:pt x="6528" y="8533"/>
                  </a:cubicBezTo>
                  <a:cubicBezTo>
                    <a:pt x="7059" y="9397"/>
                    <a:pt x="7690" y="9913"/>
                    <a:pt x="8486" y="9913"/>
                  </a:cubicBezTo>
                  <a:cubicBezTo>
                    <a:pt x="8757" y="9913"/>
                    <a:pt x="9048" y="9853"/>
                    <a:pt x="9360" y="9726"/>
                  </a:cubicBezTo>
                  <a:cubicBezTo>
                    <a:pt x="11498" y="8871"/>
                    <a:pt x="11961" y="7553"/>
                    <a:pt x="12068" y="7464"/>
                  </a:cubicBezTo>
                  <a:cubicBezTo>
                    <a:pt x="12711" y="7879"/>
                    <a:pt x="13261" y="8052"/>
                    <a:pt x="13740" y="8052"/>
                  </a:cubicBezTo>
                  <a:cubicBezTo>
                    <a:pt x="15585" y="8052"/>
                    <a:pt x="16372" y="5477"/>
                    <a:pt x="17306" y="4204"/>
                  </a:cubicBezTo>
                  <a:cubicBezTo>
                    <a:pt x="18499" y="2583"/>
                    <a:pt x="19942" y="2262"/>
                    <a:pt x="19942" y="2262"/>
                  </a:cubicBezTo>
                  <a:lnTo>
                    <a:pt x="19604" y="1817"/>
                  </a:lnTo>
                  <a:cubicBezTo>
                    <a:pt x="18873" y="2179"/>
                    <a:pt x="18155" y="2300"/>
                    <a:pt x="17521" y="2300"/>
                  </a:cubicBezTo>
                  <a:cubicBezTo>
                    <a:pt x="16255" y="2300"/>
                    <a:pt x="15328" y="1817"/>
                    <a:pt x="15328" y="1817"/>
                  </a:cubicBezTo>
                  <a:cubicBezTo>
                    <a:pt x="13163" y="404"/>
                    <a:pt x="11682" y="0"/>
                    <a:pt x="10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841480" y="-684389"/>
              <a:ext cx="813280" cy="280979"/>
            </a:xfrm>
            <a:custGeom>
              <a:avLst/>
              <a:gdLst/>
              <a:ahLst/>
              <a:cxnLst/>
              <a:rect l="l" t="t" r="r" b="b"/>
              <a:pathLst>
                <a:path w="15329" h="5296" extrusionOk="0">
                  <a:moveTo>
                    <a:pt x="15190" y="0"/>
                  </a:moveTo>
                  <a:cubicBezTo>
                    <a:pt x="15181" y="0"/>
                    <a:pt x="15171" y="2"/>
                    <a:pt x="15160" y="5"/>
                  </a:cubicBezTo>
                  <a:cubicBezTo>
                    <a:pt x="15071" y="22"/>
                    <a:pt x="7251" y="2356"/>
                    <a:pt x="90" y="5082"/>
                  </a:cubicBezTo>
                  <a:cubicBezTo>
                    <a:pt x="36" y="5100"/>
                    <a:pt x="0" y="5171"/>
                    <a:pt x="18" y="5224"/>
                  </a:cubicBezTo>
                  <a:cubicBezTo>
                    <a:pt x="36" y="5260"/>
                    <a:pt x="72" y="5295"/>
                    <a:pt x="125" y="5295"/>
                  </a:cubicBezTo>
                  <a:cubicBezTo>
                    <a:pt x="143" y="5295"/>
                    <a:pt x="143" y="5278"/>
                    <a:pt x="161" y="5278"/>
                  </a:cubicBezTo>
                  <a:cubicBezTo>
                    <a:pt x="7322" y="2552"/>
                    <a:pt x="15143" y="236"/>
                    <a:pt x="15214" y="201"/>
                  </a:cubicBezTo>
                  <a:cubicBezTo>
                    <a:pt x="15328" y="168"/>
                    <a:pt x="15293" y="0"/>
                    <a:pt x="1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99867" y="-633351"/>
              <a:ext cx="124785" cy="125051"/>
            </a:xfrm>
            <a:custGeom>
              <a:avLst/>
              <a:gdLst/>
              <a:ahLst/>
              <a:cxnLst/>
              <a:rect l="l" t="t" r="r" b="b"/>
              <a:pathLst>
                <a:path w="2352" h="2357" extrusionOk="0">
                  <a:moveTo>
                    <a:pt x="98" y="0"/>
                  </a:moveTo>
                  <a:cubicBezTo>
                    <a:pt x="54" y="0"/>
                    <a:pt x="15" y="35"/>
                    <a:pt x="0" y="94"/>
                  </a:cubicBezTo>
                  <a:cubicBezTo>
                    <a:pt x="0" y="147"/>
                    <a:pt x="36" y="201"/>
                    <a:pt x="89" y="218"/>
                  </a:cubicBezTo>
                  <a:lnTo>
                    <a:pt x="2085" y="610"/>
                  </a:lnTo>
                  <a:lnTo>
                    <a:pt x="1105" y="2196"/>
                  </a:lnTo>
                  <a:cubicBezTo>
                    <a:pt x="1069" y="2249"/>
                    <a:pt x="1087" y="2320"/>
                    <a:pt x="1141" y="2338"/>
                  </a:cubicBezTo>
                  <a:cubicBezTo>
                    <a:pt x="1158" y="2356"/>
                    <a:pt x="1176" y="2356"/>
                    <a:pt x="1194" y="2356"/>
                  </a:cubicBezTo>
                  <a:cubicBezTo>
                    <a:pt x="1230" y="2356"/>
                    <a:pt x="1265" y="2338"/>
                    <a:pt x="1301" y="2303"/>
                  </a:cubicBezTo>
                  <a:lnTo>
                    <a:pt x="2352" y="575"/>
                  </a:lnTo>
                  <a:cubicBezTo>
                    <a:pt x="2352" y="557"/>
                    <a:pt x="2352" y="521"/>
                    <a:pt x="2352" y="486"/>
                  </a:cubicBezTo>
                  <a:cubicBezTo>
                    <a:pt x="2334" y="450"/>
                    <a:pt x="2298" y="432"/>
                    <a:pt x="2263" y="432"/>
                  </a:cubicBezTo>
                  <a:lnTo>
                    <a:pt x="125" y="5"/>
                  </a:lnTo>
                  <a:cubicBezTo>
                    <a:pt x="116" y="2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123727" y="-577591"/>
              <a:ext cx="124202" cy="115554"/>
            </a:xfrm>
            <a:custGeom>
              <a:avLst/>
              <a:gdLst/>
              <a:ahLst/>
              <a:cxnLst/>
              <a:rect l="l" t="t" r="r" b="b"/>
              <a:pathLst>
                <a:path w="2341" h="2178" extrusionOk="0">
                  <a:moveTo>
                    <a:pt x="154" y="1"/>
                  </a:moveTo>
                  <a:cubicBezTo>
                    <a:pt x="36" y="1"/>
                    <a:pt x="0" y="184"/>
                    <a:pt x="132" y="201"/>
                  </a:cubicBezTo>
                  <a:lnTo>
                    <a:pt x="2056" y="610"/>
                  </a:lnTo>
                  <a:lnTo>
                    <a:pt x="1147" y="2018"/>
                  </a:lnTo>
                  <a:cubicBezTo>
                    <a:pt x="1094" y="2089"/>
                    <a:pt x="1147" y="2178"/>
                    <a:pt x="1236" y="2178"/>
                  </a:cubicBezTo>
                  <a:cubicBezTo>
                    <a:pt x="1254" y="2178"/>
                    <a:pt x="1290" y="2160"/>
                    <a:pt x="1307" y="2142"/>
                  </a:cubicBezTo>
                  <a:lnTo>
                    <a:pt x="2323" y="610"/>
                  </a:lnTo>
                  <a:cubicBezTo>
                    <a:pt x="2341" y="575"/>
                    <a:pt x="2341" y="539"/>
                    <a:pt x="2341" y="503"/>
                  </a:cubicBezTo>
                  <a:cubicBezTo>
                    <a:pt x="2323" y="468"/>
                    <a:pt x="2287" y="450"/>
                    <a:pt x="2252" y="450"/>
                  </a:cubicBezTo>
                  <a:lnTo>
                    <a:pt x="185" y="5"/>
                  </a:lnTo>
                  <a:cubicBezTo>
                    <a:pt x="174" y="2"/>
                    <a:pt x="164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962443" y="-513289"/>
              <a:ext cx="118207" cy="114599"/>
            </a:xfrm>
            <a:custGeom>
              <a:avLst/>
              <a:gdLst/>
              <a:ahLst/>
              <a:cxnLst/>
              <a:rect l="l" t="t" r="r" b="b"/>
              <a:pathLst>
                <a:path w="2228" h="2160" extrusionOk="0">
                  <a:moveTo>
                    <a:pt x="104" y="1"/>
                  </a:moveTo>
                  <a:cubicBezTo>
                    <a:pt x="59" y="1"/>
                    <a:pt x="19" y="47"/>
                    <a:pt x="19" y="93"/>
                  </a:cubicBezTo>
                  <a:cubicBezTo>
                    <a:pt x="1" y="147"/>
                    <a:pt x="36" y="200"/>
                    <a:pt x="108" y="218"/>
                  </a:cubicBezTo>
                  <a:lnTo>
                    <a:pt x="1942" y="467"/>
                  </a:lnTo>
                  <a:lnTo>
                    <a:pt x="1105" y="1999"/>
                  </a:lnTo>
                  <a:cubicBezTo>
                    <a:pt x="1070" y="2053"/>
                    <a:pt x="1087" y="2106"/>
                    <a:pt x="1141" y="2142"/>
                  </a:cubicBezTo>
                  <a:cubicBezTo>
                    <a:pt x="1159" y="2142"/>
                    <a:pt x="1176" y="2160"/>
                    <a:pt x="1194" y="2160"/>
                  </a:cubicBezTo>
                  <a:cubicBezTo>
                    <a:pt x="1230" y="2160"/>
                    <a:pt x="1283" y="2142"/>
                    <a:pt x="1301" y="2106"/>
                  </a:cubicBezTo>
                  <a:lnTo>
                    <a:pt x="2228" y="432"/>
                  </a:lnTo>
                  <a:cubicBezTo>
                    <a:pt x="2228" y="396"/>
                    <a:pt x="2228" y="360"/>
                    <a:pt x="2228" y="325"/>
                  </a:cubicBezTo>
                  <a:cubicBezTo>
                    <a:pt x="2210" y="307"/>
                    <a:pt x="2174" y="271"/>
                    <a:pt x="2138" y="271"/>
                  </a:cubicBezTo>
                  <a:lnTo>
                    <a:pt x="125" y="4"/>
                  </a:ln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116512" y="-41763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1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040910" y="-328820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955864" y="-387392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8" y="0"/>
                  </a:moveTo>
                  <a:cubicBezTo>
                    <a:pt x="53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8809329" y="-35338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8710118" y="-366595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0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802750" y="-472438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935067" y="-626507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870765" y="-547138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048443" y="-60194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53" y="446"/>
                    <a:pt x="607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109880" y="-72195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5"/>
                    <a:pt x="286" y="445"/>
                  </a:cubicBezTo>
                  <a:cubicBezTo>
                    <a:pt x="553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235618" y="-721951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3" y="0"/>
                    <a:pt x="0" y="445"/>
                    <a:pt x="285" y="445"/>
                  </a:cubicBezTo>
                  <a:cubicBezTo>
                    <a:pt x="570" y="445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208189" y="-635950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280024" y="-479069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368837" y="-411054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23695" y="-527296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529702" y="-760362"/>
              <a:ext cx="1282605" cy="881509"/>
            </a:xfrm>
            <a:custGeom>
              <a:avLst/>
              <a:gdLst/>
              <a:ahLst/>
              <a:cxnLst/>
              <a:rect l="l" t="t" r="r" b="b"/>
              <a:pathLst>
                <a:path w="24175" h="16615" extrusionOk="0">
                  <a:moveTo>
                    <a:pt x="24000" y="0"/>
                  </a:moveTo>
                  <a:cubicBezTo>
                    <a:pt x="23981" y="0"/>
                    <a:pt x="23962" y="4"/>
                    <a:pt x="23943" y="11"/>
                  </a:cubicBezTo>
                  <a:cubicBezTo>
                    <a:pt x="23480" y="136"/>
                    <a:pt x="22999" y="207"/>
                    <a:pt x="22518" y="243"/>
                  </a:cubicBezTo>
                  <a:cubicBezTo>
                    <a:pt x="18813" y="653"/>
                    <a:pt x="10119" y="1650"/>
                    <a:pt x="54" y="16365"/>
                  </a:cubicBezTo>
                  <a:cubicBezTo>
                    <a:pt x="1" y="16436"/>
                    <a:pt x="19" y="16543"/>
                    <a:pt x="90" y="16597"/>
                  </a:cubicBezTo>
                  <a:cubicBezTo>
                    <a:pt x="125" y="16597"/>
                    <a:pt x="143" y="16614"/>
                    <a:pt x="179" y="16614"/>
                  </a:cubicBezTo>
                  <a:cubicBezTo>
                    <a:pt x="232" y="16614"/>
                    <a:pt x="286" y="16597"/>
                    <a:pt x="321" y="16561"/>
                  </a:cubicBezTo>
                  <a:cubicBezTo>
                    <a:pt x="10315" y="1971"/>
                    <a:pt x="18902" y="991"/>
                    <a:pt x="22554" y="564"/>
                  </a:cubicBezTo>
                  <a:cubicBezTo>
                    <a:pt x="23070" y="528"/>
                    <a:pt x="23569" y="439"/>
                    <a:pt x="24050" y="314"/>
                  </a:cubicBezTo>
                  <a:cubicBezTo>
                    <a:pt x="24139" y="279"/>
                    <a:pt x="24175" y="190"/>
                    <a:pt x="24157" y="118"/>
                  </a:cubicBezTo>
                  <a:cubicBezTo>
                    <a:pt x="24129" y="48"/>
                    <a:pt x="24068" y="0"/>
                    <a:pt x="2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987134" y="-602102"/>
              <a:ext cx="278910" cy="643875"/>
            </a:xfrm>
            <a:custGeom>
              <a:avLst/>
              <a:gdLst/>
              <a:ahLst/>
              <a:cxnLst/>
              <a:rect l="l" t="t" r="r" b="b"/>
              <a:pathLst>
                <a:path w="5257" h="12136" extrusionOk="0">
                  <a:moveTo>
                    <a:pt x="5079" y="0"/>
                  </a:moveTo>
                  <a:cubicBezTo>
                    <a:pt x="5003" y="0"/>
                    <a:pt x="4933" y="51"/>
                    <a:pt x="4918" y="128"/>
                  </a:cubicBezTo>
                  <a:cubicBezTo>
                    <a:pt x="4169" y="5134"/>
                    <a:pt x="90" y="11814"/>
                    <a:pt x="36" y="11886"/>
                  </a:cubicBezTo>
                  <a:cubicBezTo>
                    <a:pt x="1" y="11957"/>
                    <a:pt x="19" y="12046"/>
                    <a:pt x="90" y="12099"/>
                  </a:cubicBezTo>
                  <a:cubicBezTo>
                    <a:pt x="126" y="12117"/>
                    <a:pt x="143" y="12117"/>
                    <a:pt x="179" y="12135"/>
                  </a:cubicBezTo>
                  <a:cubicBezTo>
                    <a:pt x="232" y="12135"/>
                    <a:pt x="286" y="12099"/>
                    <a:pt x="321" y="12046"/>
                  </a:cubicBezTo>
                  <a:cubicBezTo>
                    <a:pt x="357" y="11993"/>
                    <a:pt x="4472" y="5241"/>
                    <a:pt x="5238" y="182"/>
                  </a:cubicBezTo>
                  <a:cubicBezTo>
                    <a:pt x="5256" y="93"/>
                    <a:pt x="5203" y="21"/>
                    <a:pt x="5114" y="3"/>
                  </a:cubicBezTo>
                  <a:cubicBezTo>
                    <a:pt x="5102" y="1"/>
                    <a:pt x="5091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90038" y="-224410"/>
              <a:ext cx="82819" cy="290741"/>
            </a:xfrm>
            <a:custGeom>
              <a:avLst/>
              <a:gdLst/>
              <a:ahLst/>
              <a:cxnLst/>
              <a:rect l="l" t="t" r="r" b="b"/>
              <a:pathLst>
                <a:path w="1561" h="5480" extrusionOk="0">
                  <a:moveTo>
                    <a:pt x="213" y="1"/>
                  </a:moveTo>
                  <a:cubicBezTo>
                    <a:pt x="110" y="1"/>
                    <a:pt x="0" y="97"/>
                    <a:pt x="46" y="224"/>
                  </a:cubicBezTo>
                  <a:cubicBezTo>
                    <a:pt x="64" y="260"/>
                    <a:pt x="1222" y="3110"/>
                    <a:pt x="349" y="5265"/>
                  </a:cubicBezTo>
                  <a:cubicBezTo>
                    <a:pt x="331" y="5337"/>
                    <a:pt x="367" y="5444"/>
                    <a:pt x="456" y="5461"/>
                  </a:cubicBezTo>
                  <a:cubicBezTo>
                    <a:pt x="474" y="5479"/>
                    <a:pt x="491" y="5479"/>
                    <a:pt x="509" y="5479"/>
                  </a:cubicBezTo>
                  <a:cubicBezTo>
                    <a:pt x="563" y="5479"/>
                    <a:pt x="634" y="5444"/>
                    <a:pt x="652" y="5372"/>
                  </a:cubicBezTo>
                  <a:cubicBezTo>
                    <a:pt x="1560" y="3110"/>
                    <a:pt x="402" y="224"/>
                    <a:pt x="349" y="99"/>
                  </a:cubicBezTo>
                  <a:cubicBezTo>
                    <a:pt x="324" y="30"/>
                    <a:pt x="269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931746" y="16615"/>
              <a:ext cx="101759" cy="84198"/>
            </a:xfrm>
            <a:custGeom>
              <a:avLst/>
              <a:gdLst/>
              <a:ahLst/>
              <a:cxnLst/>
              <a:rect l="l" t="t" r="r" b="b"/>
              <a:pathLst>
                <a:path w="1918" h="1587" extrusionOk="0">
                  <a:moveTo>
                    <a:pt x="935" y="1"/>
                  </a:moveTo>
                  <a:cubicBezTo>
                    <a:pt x="431" y="1"/>
                    <a:pt x="0" y="507"/>
                    <a:pt x="190" y="1061"/>
                  </a:cubicBezTo>
                  <a:cubicBezTo>
                    <a:pt x="302" y="1385"/>
                    <a:pt x="615" y="1586"/>
                    <a:pt x="944" y="1586"/>
                  </a:cubicBezTo>
                  <a:cubicBezTo>
                    <a:pt x="1031" y="1586"/>
                    <a:pt x="1119" y="1572"/>
                    <a:pt x="1205" y="1542"/>
                  </a:cubicBezTo>
                  <a:cubicBezTo>
                    <a:pt x="1882" y="1310"/>
                    <a:pt x="1918" y="384"/>
                    <a:pt x="1276" y="81"/>
                  </a:cubicBezTo>
                  <a:cubicBezTo>
                    <a:pt x="1163" y="26"/>
                    <a:pt x="1047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755977" y="31417"/>
              <a:ext cx="101759" cy="84517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810411" y="-477796"/>
              <a:ext cx="258855" cy="55496"/>
            </a:xfrm>
            <a:custGeom>
              <a:avLst/>
              <a:gdLst/>
              <a:ahLst/>
              <a:cxnLst/>
              <a:rect l="l" t="t" r="r" b="b"/>
              <a:pathLst>
                <a:path w="4879" h="1046" extrusionOk="0">
                  <a:moveTo>
                    <a:pt x="3582" y="1"/>
                  </a:moveTo>
                  <a:cubicBezTo>
                    <a:pt x="2832" y="1"/>
                    <a:pt x="1696" y="150"/>
                    <a:pt x="125" y="742"/>
                  </a:cubicBezTo>
                  <a:cubicBezTo>
                    <a:pt x="54" y="760"/>
                    <a:pt x="1" y="867"/>
                    <a:pt x="36" y="938"/>
                  </a:cubicBezTo>
                  <a:cubicBezTo>
                    <a:pt x="54" y="1010"/>
                    <a:pt x="125" y="1045"/>
                    <a:pt x="179" y="1045"/>
                  </a:cubicBezTo>
                  <a:lnTo>
                    <a:pt x="250" y="1045"/>
                  </a:lnTo>
                  <a:cubicBezTo>
                    <a:pt x="1765" y="470"/>
                    <a:pt x="2859" y="330"/>
                    <a:pt x="3570" y="330"/>
                  </a:cubicBezTo>
                  <a:cubicBezTo>
                    <a:pt x="4248" y="330"/>
                    <a:pt x="4579" y="457"/>
                    <a:pt x="4597" y="457"/>
                  </a:cubicBezTo>
                  <a:cubicBezTo>
                    <a:pt x="4617" y="466"/>
                    <a:pt x="4637" y="469"/>
                    <a:pt x="4656" y="469"/>
                  </a:cubicBezTo>
                  <a:cubicBezTo>
                    <a:pt x="4799" y="469"/>
                    <a:pt x="4879" y="249"/>
                    <a:pt x="4721" y="154"/>
                  </a:cubicBezTo>
                  <a:cubicBezTo>
                    <a:pt x="4686" y="146"/>
                    <a:pt x="432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76881" y="-477584"/>
              <a:ext cx="102555" cy="84464"/>
            </a:xfrm>
            <a:custGeom>
              <a:avLst/>
              <a:gdLst/>
              <a:ahLst/>
              <a:cxnLst/>
              <a:rect l="l" t="t" r="r" b="b"/>
              <a:pathLst>
                <a:path w="1933" h="1592" extrusionOk="0">
                  <a:moveTo>
                    <a:pt x="948" y="1"/>
                  </a:moveTo>
                  <a:cubicBezTo>
                    <a:pt x="432" y="1"/>
                    <a:pt x="0" y="518"/>
                    <a:pt x="205" y="1059"/>
                  </a:cubicBezTo>
                  <a:cubicBezTo>
                    <a:pt x="317" y="1380"/>
                    <a:pt x="614" y="1591"/>
                    <a:pt x="942" y="1591"/>
                  </a:cubicBezTo>
                  <a:cubicBezTo>
                    <a:pt x="1034" y="1591"/>
                    <a:pt x="1127" y="1575"/>
                    <a:pt x="1220" y="1540"/>
                  </a:cubicBezTo>
                  <a:cubicBezTo>
                    <a:pt x="1880" y="1308"/>
                    <a:pt x="1933" y="382"/>
                    <a:pt x="1292" y="79"/>
                  </a:cubicBezTo>
                  <a:cubicBezTo>
                    <a:pt x="1177" y="25"/>
                    <a:pt x="1061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465453" y="-171993"/>
              <a:ext cx="277265" cy="57777"/>
            </a:xfrm>
            <a:custGeom>
              <a:avLst/>
              <a:gdLst/>
              <a:ahLst/>
              <a:cxnLst/>
              <a:rect l="l" t="t" r="r" b="b"/>
              <a:pathLst>
                <a:path w="5226" h="1089" extrusionOk="0">
                  <a:moveTo>
                    <a:pt x="2820" y="1"/>
                  </a:moveTo>
                  <a:cubicBezTo>
                    <a:pt x="1971" y="1"/>
                    <a:pt x="989" y="181"/>
                    <a:pt x="89" y="786"/>
                  </a:cubicBezTo>
                  <a:cubicBezTo>
                    <a:pt x="18" y="839"/>
                    <a:pt x="0" y="928"/>
                    <a:pt x="36" y="1017"/>
                  </a:cubicBezTo>
                  <a:cubicBezTo>
                    <a:pt x="72" y="1053"/>
                    <a:pt x="125" y="1089"/>
                    <a:pt x="178" y="1089"/>
                  </a:cubicBezTo>
                  <a:cubicBezTo>
                    <a:pt x="214" y="1089"/>
                    <a:pt x="232" y="1071"/>
                    <a:pt x="268" y="1053"/>
                  </a:cubicBezTo>
                  <a:cubicBezTo>
                    <a:pt x="1089" y="506"/>
                    <a:pt x="2000" y="343"/>
                    <a:pt x="2795" y="343"/>
                  </a:cubicBezTo>
                  <a:cubicBezTo>
                    <a:pt x="3968" y="343"/>
                    <a:pt x="4889" y="697"/>
                    <a:pt x="4899" y="697"/>
                  </a:cubicBezTo>
                  <a:cubicBezTo>
                    <a:pt x="4927" y="711"/>
                    <a:pt x="4953" y="717"/>
                    <a:pt x="4978" y="717"/>
                  </a:cubicBezTo>
                  <a:cubicBezTo>
                    <a:pt x="5144" y="717"/>
                    <a:pt x="5226" y="440"/>
                    <a:pt x="5024" y="394"/>
                  </a:cubicBezTo>
                  <a:cubicBezTo>
                    <a:pt x="4961" y="363"/>
                    <a:pt x="4024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955036" y="-334285"/>
              <a:ext cx="228614" cy="99107"/>
            </a:xfrm>
            <a:custGeom>
              <a:avLst/>
              <a:gdLst/>
              <a:ahLst/>
              <a:cxnLst/>
              <a:rect l="l" t="t" r="r" b="b"/>
              <a:pathLst>
                <a:path w="4309" h="1868" extrusionOk="0">
                  <a:moveTo>
                    <a:pt x="3077" y="1"/>
                  </a:moveTo>
                  <a:cubicBezTo>
                    <a:pt x="1886" y="1"/>
                    <a:pt x="741" y="586"/>
                    <a:pt x="54" y="1618"/>
                  </a:cubicBezTo>
                  <a:cubicBezTo>
                    <a:pt x="0" y="1689"/>
                    <a:pt x="18" y="1778"/>
                    <a:pt x="89" y="1832"/>
                  </a:cubicBezTo>
                  <a:cubicBezTo>
                    <a:pt x="107" y="1850"/>
                    <a:pt x="143" y="1867"/>
                    <a:pt x="178" y="1867"/>
                  </a:cubicBezTo>
                  <a:cubicBezTo>
                    <a:pt x="232" y="1867"/>
                    <a:pt x="285" y="1850"/>
                    <a:pt x="321" y="1796"/>
                  </a:cubicBezTo>
                  <a:cubicBezTo>
                    <a:pt x="1207" y="576"/>
                    <a:pt x="2296" y="314"/>
                    <a:pt x="3060" y="314"/>
                  </a:cubicBezTo>
                  <a:cubicBezTo>
                    <a:pt x="3600" y="314"/>
                    <a:pt x="3979" y="445"/>
                    <a:pt x="4008" y="460"/>
                  </a:cubicBezTo>
                  <a:cubicBezTo>
                    <a:pt x="4031" y="468"/>
                    <a:pt x="4052" y="471"/>
                    <a:pt x="4071" y="471"/>
                  </a:cubicBezTo>
                  <a:cubicBezTo>
                    <a:pt x="4241" y="471"/>
                    <a:pt x="4309" y="221"/>
                    <a:pt x="4133" y="157"/>
                  </a:cubicBezTo>
                  <a:cubicBezTo>
                    <a:pt x="3784" y="52"/>
                    <a:pt x="3429" y="1"/>
                    <a:pt x="3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919437" y="-287704"/>
              <a:ext cx="101813" cy="84145"/>
            </a:xfrm>
            <a:custGeom>
              <a:avLst/>
              <a:gdLst/>
              <a:ahLst/>
              <a:cxnLst/>
              <a:rect l="l" t="t" r="r" b="b"/>
              <a:pathLst>
                <a:path w="1919" h="1586" extrusionOk="0">
                  <a:moveTo>
                    <a:pt x="929" y="1"/>
                  </a:moveTo>
                  <a:cubicBezTo>
                    <a:pt x="419" y="1"/>
                    <a:pt x="1" y="507"/>
                    <a:pt x="190" y="1061"/>
                  </a:cubicBezTo>
                  <a:cubicBezTo>
                    <a:pt x="303" y="1384"/>
                    <a:pt x="604" y="1586"/>
                    <a:pt x="937" y="1586"/>
                  </a:cubicBezTo>
                  <a:cubicBezTo>
                    <a:pt x="1025" y="1586"/>
                    <a:pt x="1116" y="1572"/>
                    <a:pt x="1206" y="1542"/>
                  </a:cubicBezTo>
                  <a:cubicBezTo>
                    <a:pt x="1865" y="1310"/>
                    <a:pt x="1918" y="384"/>
                    <a:pt x="1277" y="81"/>
                  </a:cubicBezTo>
                  <a:cubicBezTo>
                    <a:pt x="1160" y="26"/>
                    <a:pt x="1042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136481" y="-252900"/>
              <a:ext cx="78521" cy="241719"/>
            </a:xfrm>
            <a:custGeom>
              <a:avLst/>
              <a:gdLst/>
              <a:ahLst/>
              <a:cxnLst/>
              <a:rect l="l" t="t" r="r" b="b"/>
              <a:pathLst>
                <a:path w="1480" h="4556" extrusionOk="0">
                  <a:moveTo>
                    <a:pt x="180" y="1"/>
                  </a:moveTo>
                  <a:cubicBezTo>
                    <a:pt x="148" y="1"/>
                    <a:pt x="116" y="11"/>
                    <a:pt x="90" y="31"/>
                  </a:cubicBezTo>
                  <a:cubicBezTo>
                    <a:pt x="18" y="84"/>
                    <a:pt x="0" y="173"/>
                    <a:pt x="54" y="262"/>
                  </a:cubicBezTo>
                  <a:cubicBezTo>
                    <a:pt x="1123" y="1865"/>
                    <a:pt x="339" y="4324"/>
                    <a:pt x="339" y="4359"/>
                  </a:cubicBezTo>
                  <a:cubicBezTo>
                    <a:pt x="303" y="4431"/>
                    <a:pt x="357" y="4520"/>
                    <a:pt x="446" y="4555"/>
                  </a:cubicBezTo>
                  <a:lnTo>
                    <a:pt x="481" y="4555"/>
                  </a:lnTo>
                  <a:cubicBezTo>
                    <a:pt x="553" y="4555"/>
                    <a:pt x="606" y="4520"/>
                    <a:pt x="642" y="4449"/>
                  </a:cubicBezTo>
                  <a:cubicBezTo>
                    <a:pt x="677" y="4342"/>
                    <a:pt x="1479" y="1812"/>
                    <a:pt x="321" y="84"/>
                  </a:cubicBezTo>
                  <a:cubicBezTo>
                    <a:pt x="288" y="28"/>
                    <a:pt x="23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108628" y="-58881"/>
              <a:ext cx="102555" cy="84994"/>
            </a:xfrm>
            <a:custGeom>
              <a:avLst/>
              <a:gdLst/>
              <a:ahLst/>
              <a:cxnLst/>
              <a:rect l="l" t="t" r="r" b="b"/>
              <a:pathLst>
                <a:path w="1933" h="1602" extrusionOk="0">
                  <a:moveTo>
                    <a:pt x="948" y="0"/>
                  </a:moveTo>
                  <a:cubicBezTo>
                    <a:pt x="432" y="0"/>
                    <a:pt x="0" y="517"/>
                    <a:pt x="205" y="1059"/>
                  </a:cubicBezTo>
                  <a:cubicBezTo>
                    <a:pt x="318" y="1397"/>
                    <a:pt x="620" y="1602"/>
                    <a:pt x="953" y="1602"/>
                  </a:cubicBezTo>
                  <a:cubicBezTo>
                    <a:pt x="1041" y="1602"/>
                    <a:pt x="1131" y="1587"/>
                    <a:pt x="1220" y="1558"/>
                  </a:cubicBezTo>
                  <a:cubicBezTo>
                    <a:pt x="1879" y="1308"/>
                    <a:pt x="1933" y="382"/>
                    <a:pt x="1292" y="79"/>
                  </a:cubicBezTo>
                  <a:cubicBezTo>
                    <a:pt x="1177" y="25"/>
                    <a:pt x="1060" y="0"/>
                    <a:pt x="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988917" y="880865"/>
              <a:ext cx="723087" cy="1378157"/>
            </a:xfrm>
            <a:custGeom>
              <a:avLst/>
              <a:gdLst/>
              <a:ahLst/>
              <a:cxnLst/>
              <a:rect l="l" t="t" r="r" b="b"/>
              <a:pathLst>
                <a:path w="13629" h="25976" extrusionOk="0">
                  <a:moveTo>
                    <a:pt x="13367" y="1"/>
                  </a:moveTo>
                  <a:cubicBezTo>
                    <a:pt x="13304" y="1"/>
                    <a:pt x="13241" y="35"/>
                    <a:pt x="13219" y="109"/>
                  </a:cubicBezTo>
                  <a:cubicBezTo>
                    <a:pt x="13147" y="608"/>
                    <a:pt x="13130" y="1107"/>
                    <a:pt x="13147" y="1623"/>
                  </a:cubicBezTo>
                  <a:cubicBezTo>
                    <a:pt x="13201" y="5311"/>
                    <a:pt x="13308" y="13951"/>
                    <a:pt x="72" y="25690"/>
                  </a:cubicBezTo>
                  <a:cubicBezTo>
                    <a:pt x="18" y="25744"/>
                    <a:pt x="1" y="25851"/>
                    <a:pt x="54" y="25922"/>
                  </a:cubicBezTo>
                  <a:cubicBezTo>
                    <a:pt x="90" y="25958"/>
                    <a:pt x="143" y="25975"/>
                    <a:pt x="179" y="25975"/>
                  </a:cubicBezTo>
                  <a:cubicBezTo>
                    <a:pt x="214" y="25975"/>
                    <a:pt x="250" y="25958"/>
                    <a:pt x="286" y="25940"/>
                  </a:cubicBezTo>
                  <a:cubicBezTo>
                    <a:pt x="13628" y="14093"/>
                    <a:pt x="13522" y="5346"/>
                    <a:pt x="13468" y="1623"/>
                  </a:cubicBezTo>
                  <a:cubicBezTo>
                    <a:pt x="13450" y="1142"/>
                    <a:pt x="13468" y="661"/>
                    <a:pt x="13522" y="180"/>
                  </a:cubicBezTo>
                  <a:cubicBezTo>
                    <a:pt x="13542" y="66"/>
                    <a:pt x="13455" y="1"/>
                    <a:pt x="13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010669" y="1441169"/>
              <a:ext cx="608700" cy="353771"/>
            </a:xfrm>
            <a:custGeom>
              <a:avLst/>
              <a:gdLst/>
              <a:ahLst/>
              <a:cxnLst/>
              <a:rect l="l" t="t" r="r" b="b"/>
              <a:pathLst>
                <a:path w="11473" h="6668" extrusionOk="0">
                  <a:moveTo>
                    <a:pt x="11285" y="1"/>
                  </a:moveTo>
                  <a:cubicBezTo>
                    <a:pt x="11271" y="1"/>
                    <a:pt x="11256" y="2"/>
                    <a:pt x="11241" y="5"/>
                  </a:cubicBezTo>
                  <a:cubicBezTo>
                    <a:pt x="6324" y="1395"/>
                    <a:pt x="143" y="6329"/>
                    <a:pt x="89" y="6383"/>
                  </a:cubicBezTo>
                  <a:cubicBezTo>
                    <a:pt x="18" y="6436"/>
                    <a:pt x="0" y="6525"/>
                    <a:pt x="54" y="6596"/>
                  </a:cubicBezTo>
                  <a:cubicBezTo>
                    <a:pt x="89" y="6632"/>
                    <a:pt x="143" y="6650"/>
                    <a:pt x="196" y="6668"/>
                  </a:cubicBezTo>
                  <a:cubicBezTo>
                    <a:pt x="232" y="6668"/>
                    <a:pt x="267" y="6650"/>
                    <a:pt x="285" y="6632"/>
                  </a:cubicBezTo>
                  <a:cubicBezTo>
                    <a:pt x="357" y="6579"/>
                    <a:pt x="6467" y="1697"/>
                    <a:pt x="11330" y="308"/>
                  </a:cubicBezTo>
                  <a:cubicBezTo>
                    <a:pt x="11419" y="290"/>
                    <a:pt x="11473" y="201"/>
                    <a:pt x="11437" y="112"/>
                  </a:cubicBezTo>
                  <a:cubicBezTo>
                    <a:pt x="11422" y="38"/>
                    <a:pt x="11358" y="1"/>
                    <a:pt x="1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9005947" y="1926083"/>
              <a:ext cx="294933" cy="50296"/>
            </a:xfrm>
            <a:custGeom>
              <a:avLst/>
              <a:gdLst/>
              <a:ahLst/>
              <a:cxnLst/>
              <a:rect l="l" t="t" r="r" b="b"/>
              <a:pathLst>
                <a:path w="5559" h="948" extrusionOk="0">
                  <a:moveTo>
                    <a:pt x="3060" y="0"/>
                  </a:moveTo>
                  <a:cubicBezTo>
                    <a:pt x="2130" y="0"/>
                    <a:pt x="1068" y="146"/>
                    <a:pt x="161" y="645"/>
                  </a:cubicBezTo>
                  <a:cubicBezTo>
                    <a:pt x="0" y="734"/>
                    <a:pt x="54" y="948"/>
                    <a:pt x="232" y="948"/>
                  </a:cubicBezTo>
                  <a:cubicBezTo>
                    <a:pt x="267" y="948"/>
                    <a:pt x="285" y="948"/>
                    <a:pt x="303" y="930"/>
                  </a:cubicBezTo>
                  <a:cubicBezTo>
                    <a:pt x="1139" y="468"/>
                    <a:pt x="2136" y="332"/>
                    <a:pt x="3021" y="332"/>
                  </a:cubicBezTo>
                  <a:cubicBezTo>
                    <a:pt x="4285" y="332"/>
                    <a:pt x="5324" y="609"/>
                    <a:pt x="5344" y="609"/>
                  </a:cubicBezTo>
                  <a:cubicBezTo>
                    <a:pt x="5354" y="612"/>
                    <a:pt x="5363" y="613"/>
                    <a:pt x="5373" y="613"/>
                  </a:cubicBezTo>
                  <a:cubicBezTo>
                    <a:pt x="5438" y="613"/>
                    <a:pt x="5509" y="562"/>
                    <a:pt x="5540" y="485"/>
                  </a:cubicBezTo>
                  <a:cubicBezTo>
                    <a:pt x="5558" y="396"/>
                    <a:pt x="5505" y="307"/>
                    <a:pt x="5416" y="289"/>
                  </a:cubicBezTo>
                  <a:cubicBezTo>
                    <a:pt x="5344" y="268"/>
                    <a:pt x="4322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950187" y="1762995"/>
              <a:ext cx="100486" cy="84835"/>
            </a:xfrm>
            <a:custGeom>
              <a:avLst/>
              <a:gdLst/>
              <a:ahLst/>
              <a:cxnLst/>
              <a:rect l="l" t="t" r="r" b="b"/>
              <a:pathLst>
                <a:path w="1894" h="1599" extrusionOk="0">
                  <a:moveTo>
                    <a:pt x="881" y="1"/>
                  </a:moveTo>
                  <a:cubicBezTo>
                    <a:pt x="532" y="1"/>
                    <a:pt x="190" y="226"/>
                    <a:pt x="107" y="619"/>
                  </a:cubicBezTo>
                  <a:cubicBezTo>
                    <a:pt x="0" y="1047"/>
                    <a:pt x="285" y="1475"/>
                    <a:pt x="713" y="1581"/>
                  </a:cubicBezTo>
                  <a:cubicBezTo>
                    <a:pt x="770" y="1593"/>
                    <a:pt x="826" y="1599"/>
                    <a:pt x="881" y="1599"/>
                  </a:cubicBezTo>
                  <a:cubicBezTo>
                    <a:pt x="1487" y="1599"/>
                    <a:pt x="1893" y="909"/>
                    <a:pt x="1550" y="370"/>
                  </a:cubicBezTo>
                  <a:cubicBezTo>
                    <a:pt x="1386" y="117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957721" y="1938339"/>
              <a:ext cx="100380" cy="84357"/>
            </a:xfrm>
            <a:custGeom>
              <a:avLst/>
              <a:gdLst/>
              <a:ahLst/>
              <a:cxnLst/>
              <a:rect l="l" t="t" r="r" b="b"/>
              <a:pathLst>
                <a:path w="1892" h="1590" extrusionOk="0">
                  <a:moveTo>
                    <a:pt x="872" y="0"/>
                  </a:moveTo>
                  <a:cubicBezTo>
                    <a:pt x="521" y="0"/>
                    <a:pt x="173" y="223"/>
                    <a:pt x="90" y="628"/>
                  </a:cubicBezTo>
                  <a:cubicBezTo>
                    <a:pt x="1" y="1055"/>
                    <a:pt x="268" y="1483"/>
                    <a:pt x="695" y="1572"/>
                  </a:cubicBezTo>
                  <a:cubicBezTo>
                    <a:pt x="754" y="1584"/>
                    <a:pt x="811" y="1590"/>
                    <a:pt x="867" y="1590"/>
                  </a:cubicBezTo>
                  <a:cubicBezTo>
                    <a:pt x="1474" y="1590"/>
                    <a:pt x="1892" y="915"/>
                    <a:pt x="1533" y="361"/>
                  </a:cubicBezTo>
                  <a:cubicBezTo>
                    <a:pt x="1376" y="115"/>
                    <a:pt x="1124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948277" y="221618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81" y="0"/>
                  </a:moveTo>
                  <a:cubicBezTo>
                    <a:pt x="530" y="0"/>
                    <a:pt x="183" y="224"/>
                    <a:pt x="90" y="628"/>
                  </a:cubicBezTo>
                  <a:cubicBezTo>
                    <a:pt x="1" y="1056"/>
                    <a:pt x="268" y="1483"/>
                    <a:pt x="713" y="1572"/>
                  </a:cubicBezTo>
                  <a:cubicBezTo>
                    <a:pt x="770" y="1584"/>
                    <a:pt x="826" y="1590"/>
                    <a:pt x="880" y="1590"/>
                  </a:cubicBezTo>
                  <a:cubicBezTo>
                    <a:pt x="1473" y="1590"/>
                    <a:pt x="1893" y="916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492188" y="1656993"/>
              <a:ext cx="60058" cy="256096"/>
            </a:xfrm>
            <a:custGeom>
              <a:avLst/>
              <a:gdLst/>
              <a:ahLst/>
              <a:cxnLst/>
              <a:rect l="l" t="t" r="r" b="b"/>
              <a:pathLst>
                <a:path w="1132" h="4827" extrusionOk="0">
                  <a:moveTo>
                    <a:pt x="221" y="1"/>
                  </a:moveTo>
                  <a:cubicBezTo>
                    <a:pt x="112" y="1"/>
                    <a:pt x="1" y="111"/>
                    <a:pt x="63" y="248"/>
                  </a:cubicBezTo>
                  <a:cubicBezTo>
                    <a:pt x="81" y="248"/>
                    <a:pt x="776" y="1513"/>
                    <a:pt x="27" y="4630"/>
                  </a:cubicBezTo>
                  <a:cubicBezTo>
                    <a:pt x="10" y="4702"/>
                    <a:pt x="63" y="4791"/>
                    <a:pt x="152" y="4826"/>
                  </a:cubicBezTo>
                  <a:lnTo>
                    <a:pt x="188" y="4826"/>
                  </a:lnTo>
                  <a:cubicBezTo>
                    <a:pt x="259" y="4809"/>
                    <a:pt x="330" y="4773"/>
                    <a:pt x="348" y="4702"/>
                  </a:cubicBezTo>
                  <a:cubicBezTo>
                    <a:pt x="1132" y="1459"/>
                    <a:pt x="384" y="141"/>
                    <a:pt x="348" y="70"/>
                  </a:cubicBezTo>
                  <a:cubicBezTo>
                    <a:pt x="316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9459612" y="1853823"/>
              <a:ext cx="100486" cy="84729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885" y="0"/>
                  </a:moveTo>
                  <a:cubicBezTo>
                    <a:pt x="535" y="0"/>
                    <a:pt x="190" y="230"/>
                    <a:pt x="107" y="635"/>
                  </a:cubicBezTo>
                  <a:cubicBezTo>
                    <a:pt x="0" y="1063"/>
                    <a:pt x="285" y="1473"/>
                    <a:pt x="713" y="1580"/>
                  </a:cubicBezTo>
                  <a:cubicBezTo>
                    <a:pt x="768" y="1591"/>
                    <a:pt x="823" y="1597"/>
                    <a:pt x="877" y="1597"/>
                  </a:cubicBezTo>
                  <a:cubicBezTo>
                    <a:pt x="1472" y="1597"/>
                    <a:pt x="1893" y="908"/>
                    <a:pt x="1550" y="368"/>
                  </a:cubicBezTo>
                  <a:cubicBezTo>
                    <a:pt x="1387" y="116"/>
                    <a:pt x="113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218588" y="2020997"/>
              <a:ext cx="91732" cy="272013"/>
            </a:xfrm>
            <a:custGeom>
              <a:avLst/>
              <a:gdLst/>
              <a:ahLst/>
              <a:cxnLst/>
              <a:rect l="l" t="t" r="r" b="b"/>
              <a:pathLst>
                <a:path w="1729" h="5127" extrusionOk="0">
                  <a:moveTo>
                    <a:pt x="170" y="0"/>
                  </a:moveTo>
                  <a:cubicBezTo>
                    <a:pt x="148" y="0"/>
                    <a:pt x="126" y="5"/>
                    <a:pt x="107" y="14"/>
                  </a:cubicBezTo>
                  <a:cubicBezTo>
                    <a:pt x="18" y="67"/>
                    <a:pt x="0" y="157"/>
                    <a:pt x="36" y="246"/>
                  </a:cubicBezTo>
                  <a:cubicBezTo>
                    <a:pt x="54" y="263"/>
                    <a:pt x="1354" y="2704"/>
                    <a:pt x="268" y="4895"/>
                  </a:cubicBezTo>
                  <a:cubicBezTo>
                    <a:pt x="214" y="4966"/>
                    <a:pt x="250" y="5073"/>
                    <a:pt x="339" y="5109"/>
                  </a:cubicBezTo>
                  <a:cubicBezTo>
                    <a:pt x="357" y="5127"/>
                    <a:pt x="392" y="5127"/>
                    <a:pt x="410" y="5127"/>
                  </a:cubicBezTo>
                  <a:cubicBezTo>
                    <a:pt x="464" y="5127"/>
                    <a:pt x="535" y="5091"/>
                    <a:pt x="553" y="5038"/>
                  </a:cubicBezTo>
                  <a:cubicBezTo>
                    <a:pt x="1728" y="2704"/>
                    <a:pt x="392" y="192"/>
                    <a:pt x="321" y="85"/>
                  </a:cubicBezTo>
                  <a:cubicBezTo>
                    <a:pt x="295" y="33"/>
                    <a:pt x="23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193069" y="2243612"/>
              <a:ext cx="100327" cy="84570"/>
            </a:xfrm>
            <a:custGeom>
              <a:avLst/>
              <a:gdLst/>
              <a:ahLst/>
              <a:cxnLst/>
              <a:rect l="l" t="t" r="r" b="b"/>
              <a:pathLst>
                <a:path w="1891" h="1594" extrusionOk="0">
                  <a:moveTo>
                    <a:pt x="881" y="0"/>
                  </a:moveTo>
                  <a:cubicBezTo>
                    <a:pt x="530" y="0"/>
                    <a:pt x="183" y="223"/>
                    <a:pt x="89" y="628"/>
                  </a:cubicBezTo>
                  <a:cubicBezTo>
                    <a:pt x="0" y="1055"/>
                    <a:pt x="268" y="1483"/>
                    <a:pt x="713" y="1572"/>
                  </a:cubicBezTo>
                  <a:cubicBezTo>
                    <a:pt x="775" y="1587"/>
                    <a:pt x="836" y="1594"/>
                    <a:pt x="895" y="1594"/>
                  </a:cubicBezTo>
                  <a:cubicBezTo>
                    <a:pt x="1480" y="1594"/>
                    <a:pt x="1890" y="911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287558" y="1560541"/>
              <a:ext cx="105951" cy="231585"/>
            </a:xfrm>
            <a:custGeom>
              <a:avLst/>
              <a:gdLst/>
              <a:ahLst/>
              <a:cxnLst/>
              <a:rect l="l" t="t" r="r" b="b"/>
              <a:pathLst>
                <a:path w="1997" h="4365" extrusionOk="0">
                  <a:moveTo>
                    <a:pt x="1135" y="0"/>
                  </a:moveTo>
                  <a:cubicBezTo>
                    <a:pt x="1108" y="0"/>
                    <a:pt x="1080" y="6"/>
                    <a:pt x="1052" y="17"/>
                  </a:cubicBezTo>
                  <a:cubicBezTo>
                    <a:pt x="981" y="53"/>
                    <a:pt x="945" y="160"/>
                    <a:pt x="981" y="249"/>
                  </a:cubicBezTo>
                  <a:cubicBezTo>
                    <a:pt x="998" y="267"/>
                    <a:pt x="1996" y="2298"/>
                    <a:pt x="108" y="4079"/>
                  </a:cubicBezTo>
                  <a:cubicBezTo>
                    <a:pt x="1" y="4186"/>
                    <a:pt x="72" y="4364"/>
                    <a:pt x="232" y="4364"/>
                  </a:cubicBezTo>
                  <a:cubicBezTo>
                    <a:pt x="268" y="4364"/>
                    <a:pt x="304" y="4346"/>
                    <a:pt x="339" y="4329"/>
                  </a:cubicBezTo>
                  <a:cubicBezTo>
                    <a:pt x="1551" y="3260"/>
                    <a:pt x="1925" y="1550"/>
                    <a:pt x="1283" y="89"/>
                  </a:cubicBezTo>
                  <a:cubicBezTo>
                    <a:pt x="1247" y="28"/>
                    <a:pt x="1194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9253550" y="1736998"/>
              <a:ext cx="100486" cy="84357"/>
            </a:xfrm>
            <a:custGeom>
              <a:avLst/>
              <a:gdLst/>
              <a:ahLst/>
              <a:cxnLst/>
              <a:rect l="l" t="t" r="r" b="b"/>
              <a:pathLst>
                <a:path w="1894" h="1590" extrusionOk="0">
                  <a:moveTo>
                    <a:pt x="882" y="1"/>
                  </a:moveTo>
                  <a:cubicBezTo>
                    <a:pt x="533" y="1"/>
                    <a:pt x="190" y="224"/>
                    <a:pt x="107" y="628"/>
                  </a:cubicBezTo>
                  <a:cubicBezTo>
                    <a:pt x="1" y="1056"/>
                    <a:pt x="286" y="1484"/>
                    <a:pt x="713" y="1573"/>
                  </a:cubicBezTo>
                  <a:cubicBezTo>
                    <a:pt x="769" y="1584"/>
                    <a:pt x="824" y="1590"/>
                    <a:pt x="877" y="1590"/>
                  </a:cubicBezTo>
                  <a:cubicBezTo>
                    <a:pt x="1472" y="1590"/>
                    <a:pt x="1894" y="901"/>
                    <a:pt x="1550" y="361"/>
                  </a:cubicBezTo>
                  <a:cubicBezTo>
                    <a:pt x="1387" y="116"/>
                    <a:pt x="1133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040910" y="1575926"/>
              <a:ext cx="247449" cy="47962"/>
            </a:xfrm>
            <a:custGeom>
              <a:avLst/>
              <a:gdLst/>
              <a:ahLst/>
              <a:cxnLst/>
              <a:rect l="l" t="t" r="r" b="b"/>
              <a:pathLst>
                <a:path w="4664" h="904" extrusionOk="0">
                  <a:moveTo>
                    <a:pt x="2795" y="0"/>
                  </a:moveTo>
                  <a:cubicBezTo>
                    <a:pt x="1424" y="0"/>
                    <a:pt x="201" y="563"/>
                    <a:pt x="125" y="600"/>
                  </a:cubicBezTo>
                  <a:cubicBezTo>
                    <a:pt x="36" y="636"/>
                    <a:pt x="0" y="725"/>
                    <a:pt x="54" y="814"/>
                  </a:cubicBezTo>
                  <a:cubicBezTo>
                    <a:pt x="72" y="868"/>
                    <a:pt x="143" y="903"/>
                    <a:pt x="196" y="903"/>
                  </a:cubicBezTo>
                  <a:cubicBezTo>
                    <a:pt x="214" y="903"/>
                    <a:pt x="250" y="903"/>
                    <a:pt x="268" y="885"/>
                  </a:cubicBezTo>
                  <a:cubicBezTo>
                    <a:pt x="280" y="885"/>
                    <a:pt x="1495" y="326"/>
                    <a:pt x="2819" y="326"/>
                  </a:cubicBezTo>
                  <a:cubicBezTo>
                    <a:pt x="3339" y="326"/>
                    <a:pt x="3877" y="412"/>
                    <a:pt x="4365" y="654"/>
                  </a:cubicBezTo>
                  <a:cubicBezTo>
                    <a:pt x="4387" y="663"/>
                    <a:pt x="4408" y="666"/>
                    <a:pt x="4428" y="666"/>
                  </a:cubicBezTo>
                  <a:cubicBezTo>
                    <a:pt x="4573" y="666"/>
                    <a:pt x="4664" y="463"/>
                    <a:pt x="4507" y="369"/>
                  </a:cubicBezTo>
                  <a:cubicBezTo>
                    <a:pt x="3959" y="97"/>
                    <a:pt x="3364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9003082" y="157725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65" y="1"/>
                  </a:moveTo>
                  <a:cubicBezTo>
                    <a:pt x="515" y="1"/>
                    <a:pt x="173" y="224"/>
                    <a:pt x="90" y="629"/>
                  </a:cubicBezTo>
                  <a:cubicBezTo>
                    <a:pt x="1" y="1056"/>
                    <a:pt x="268" y="1484"/>
                    <a:pt x="695" y="1573"/>
                  </a:cubicBezTo>
                  <a:cubicBezTo>
                    <a:pt x="753" y="1585"/>
                    <a:pt x="809" y="1590"/>
                    <a:pt x="864" y="1590"/>
                  </a:cubicBezTo>
                  <a:cubicBezTo>
                    <a:pt x="1472" y="1590"/>
                    <a:pt x="1892" y="901"/>
                    <a:pt x="1533" y="362"/>
                  </a:cubicBezTo>
                  <a:cubicBezTo>
                    <a:pt x="1369" y="116"/>
                    <a:pt x="111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-1429349" y="1762651"/>
            <a:ext cx="5003534" cy="4902590"/>
            <a:chOff x="-1147599" y="1521101"/>
            <a:chExt cx="5003534" cy="4902590"/>
          </a:xfrm>
        </p:grpSpPr>
        <p:sp>
          <p:nvSpPr>
            <p:cNvPr id="177" name="Google Shape;177;p2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"/>
            <p:cNvGrpSpPr/>
            <p:nvPr/>
          </p:nvGrpSpPr>
          <p:grpSpPr>
            <a:xfrm>
              <a:off x="-1147599" y="1521101"/>
              <a:ext cx="5003534" cy="4902590"/>
              <a:chOff x="-1147599" y="1521101"/>
              <a:chExt cx="5003534" cy="4902590"/>
            </a:xfrm>
          </p:grpSpPr>
          <p:grpSp>
            <p:nvGrpSpPr>
              <p:cNvPr id="189" name="Google Shape;189;p2"/>
              <p:cNvGrpSpPr/>
              <p:nvPr/>
            </p:nvGrpSpPr>
            <p:grpSpPr>
              <a:xfrm>
                <a:off x="-891242" y="1521101"/>
                <a:ext cx="815392" cy="2470979"/>
                <a:chOff x="-891242" y="1521101"/>
                <a:chExt cx="815392" cy="2470979"/>
              </a:xfrm>
            </p:grpSpPr>
            <p:sp>
              <p:nvSpPr>
                <p:cNvPr id="190" name="Google Shape;190;p2"/>
                <p:cNvSpPr/>
                <p:nvPr/>
              </p:nvSpPr>
              <p:spPr>
                <a:xfrm>
                  <a:off x="-247855" y="1559989"/>
                  <a:ext cx="144044" cy="1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85" extrusionOk="0">
                      <a:moveTo>
                        <a:pt x="151" y="0"/>
                      </a:moveTo>
                      <a:cubicBezTo>
                        <a:pt x="129" y="0"/>
                        <a:pt x="108" y="6"/>
                        <a:pt x="90" y="18"/>
                      </a:cubicBezTo>
                      <a:cubicBezTo>
                        <a:pt x="18" y="54"/>
                        <a:pt x="1" y="125"/>
                        <a:pt x="18" y="179"/>
                      </a:cubicBezTo>
                      <a:lnTo>
                        <a:pt x="927" y="2013"/>
                      </a:lnTo>
                      <a:cubicBezTo>
                        <a:pt x="945" y="2049"/>
                        <a:pt x="998" y="2085"/>
                        <a:pt x="1052" y="2085"/>
                      </a:cubicBezTo>
                      <a:lnTo>
                        <a:pt x="1087" y="2085"/>
                      </a:lnTo>
                      <a:lnTo>
                        <a:pt x="2566" y="1675"/>
                      </a:lnTo>
                      <a:cubicBezTo>
                        <a:pt x="2715" y="1625"/>
                        <a:pt x="2664" y="1422"/>
                        <a:pt x="2527" y="1422"/>
                      </a:cubicBezTo>
                      <a:cubicBezTo>
                        <a:pt x="2517" y="1422"/>
                        <a:pt x="2506" y="1423"/>
                        <a:pt x="2495" y="1426"/>
                      </a:cubicBezTo>
                      <a:lnTo>
                        <a:pt x="1105" y="1800"/>
                      </a:lnTo>
                      <a:lnTo>
                        <a:pt x="250" y="72"/>
                      </a:lnTo>
                      <a:cubicBezTo>
                        <a:pt x="238" y="24"/>
                        <a:pt x="195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-585279" y="1834014"/>
                  <a:ext cx="211796" cy="2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5311" extrusionOk="0">
                      <a:moveTo>
                        <a:pt x="1183" y="1"/>
                      </a:moveTo>
                      <a:cubicBezTo>
                        <a:pt x="733" y="1"/>
                        <a:pt x="246" y="248"/>
                        <a:pt x="126" y="678"/>
                      </a:cubicBezTo>
                      <a:cubicBezTo>
                        <a:pt x="1" y="1088"/>
                        <a:pt x="197" y="1498"/>
                        <a:pt x="428" y="1854"/>
                      </a:cubicBezTo>
                      <a:cubicBezTo>
                        <a:pt x="1301" y="3279"/>
                        <a:pt x="2513" y="4473"/>
                        <a:pt x="3974" y="5310"/>
                      </a:cubicBezTo>
                      <a:cubicBezTo>
                        <a:pt x="3974" y="5310"/>
                        <a:pt x="3991" y="2656"/>
                        <a:pt x="2691" y="661"/>
                      </a:cubicBezTo>
                      <a:cubicBezTo>
                        <a:pt x="2388" y="215"/>
                        <a:pt x="1782" y="2"/>
                        <a:pt x="1230" y="2"/>
                      </a:cubicBezTo>
                      <a:cubicBezTo>
                        <a:pt x="1215" y="1"/>
                        <a:pt x="1199" y="1"/>
                        <a:pt x="11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-308337" y="1521101"/>
                  <a:ext cx="232487" cy="32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2" h="6215" extrusionOk="0">
                      <a:moveTo>
                        <a:pt x="2763" y="1"/>
                      </a:moveTo>
                      <a:cubicBezTo>
                        <a:pt x="2644" y="1"/>
                        <a:pt x="2513" y="13"/>
                        <a:pt x="2370" y="39"/>
                      </a:cubicBezTo>
                      <a:cubicBezTo>
                        <a:pt x="2049" y="128"/>
                        <a:pt x="1764" y="288"/>
                        <a:pt x="1533" y="502"/>
                      </a:cubicBezTo>
                      <a:cubicBezTo>
                        <a:pt x="72" y="1642"/>
                        <a:pt x="1" y="4688"/>
                        <a:pt x="820" y="6202"/>
                      </a:cubicBezTo>
                      <a:cubicBezTo>
                        <a:pt x="824" y="6210"/>
                        <a:pt x="834" y="6214"/>
                        <a:pt x="847" y="6214"/>
                      </a:cubicBezTo>
                      <a:cubicBezTo>
                        <a:pt x="1099" y="6214"/>
                        <a:pt x="2849" y="4818"/>
                        <a:pt x="3492" y="3245"/>
                      </a:cubicBezTo>
                      <a:cubicBezTo>
                        <a:pt x="3890" y="2233"/>
                        <a:pt x="4381" y="1"/>
                        <a:pt x="27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-378262" y="1937204"/>
                  <a:ext cx="291166" cy="1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3251" extrusionOk="0">
                      <a:moveTo>
                        <a:pt x="4473" y="1"/>
                      </a:moveTo>
                      <a:cubicBezTo>
                        <a:pt x="4154" y="1"/>
                        <a:pt x="3832" y="86"/>
                        <a:pt x="3545" y="230"/>
                      </a:cubicBezTo>
                      <a:cubicBezTo>
                        <a:pt x="2120" y="871"/>
                        <a:pt x="1051" y="2047"/>
                        <a:pt x="0" y="3205"/>
                      </a:cubicBezTo>
                      <a:cubicBezTo>
                        <a:pt x="0" y="3205"/>
                        <a:pt x="348" y="3250"/>
                        <a:pt x="878" y="3250"/>
                      </a:cubicBezTo>
                      <a:cubicBezTo>
                        <a:pt x="1831" y="3250"/>
                        <a:pt x="3375" y="3103"/>
                        <a:pt x="4543" y="2279"/>
                      </a:cubicBezTo>
                      <a:cubicBezTo>
                        <a:pt x="5024" y="1940"/>
                        <a:pt x="5362" y="1423"/>
                        <a:pt x="5451" y="836"/>
                      </a:cubicBezTo>
                      <a:cubicBezTo>
                        <a:pt x="5487" y="444"/>
                        <a:pt x="5095" y="87"/>
                        <a:pt x="4703" y="16"/>
                      </a:cubicBezTo>
                      <a:cubicBezTo>
                        <a:pt x="4627" y="6"/>
                        <a:pt x="4550" y="1"/>
                        <a:pt x="447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-503045" y="2316116"/>
                  <a:ext cx="279812" cy="15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4" h="2922" extrusionOk="0">
                      <a:moveTo>
                        <a:pt x="3990" y="0"/>
                      </a:moveTo>
                      <a:cubicBezTo>
                        <a:pt x="3713" y="0"/>
                        <a:pt x="3440" y="74"/>
                        <a:pt x="3190" y="214"/>
                      </a:cubicBezTo>
                      <a:cubicBezTo>
                        <a:pt x="1871" y="766"/>
                        <a:pt x="535" y="1478"/>
                        <a:pt x="1" y="2921"/>
                      </a:cubicBezTo>
                      <a:cubicBezTo>
                        <a:pt x="553" y="2904"/>
                        <a:pt x="1123" y="2850"/>
                        <a:pt x="1675" y="2779"/>
                      </a:cubicBezTo>
                      <a:cubicBezTo>
                        <a:pt x="2548" y="2565"/>
                        <a:pt x="3421" y="2334"/>
                        <a:pt x="4258" y="2066"/>
                      </a:cubicBezTo>
                      <a:cubicBezTo>
                        <a:pt x="4526" y="2013"/>
                        <a:pt x="4775" y="1870"/>
                        <a:pt x="4989" y="1692"/>
                      </a:cubicBezTo>
                      <a:cubicBezTo>
                        <a:pt x="5203" y="1461"/>
                        <a:pt x="5274" y="1140"/>
                        <a:pt x="5185" y="837"/>
                      </a:cubicBezTo>
                      <a:cubicBezTo>
                        <a:pt x="5024" y="410"/>
                        <a:pt x="4668" y="89"/>
                        <a:pt x="4223" y="18"/>
                      </a:cubicBezTo>
                      <a:cubicBezTo>
                        <a:pt x="4145" y="6"/>
                        <a:pt x="4068" y="0"/>
                        <a:pt x="3990" y="0"/>
                      </a:cubicBezTo>
                      <a:close/>
                    </a:path>
                  </a:pathLst>
                </a:custGeom>
                <a:solidFill>
                  <a:srgbClr val="49AA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-716641" y="2214783"/>
                  <a:ext cx="226916" cy="25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" h="4761" extrusionOk="0">
                      <a:moveTo>
                        <a:pt x="1134" y="1"/>
                      </a:moveTo>
                      <a:cubicBezTo>
                        <a:pt x="1018" y="1"/>
                        <a:pt x="911" y="24"/>
                        <a:pt x="820" y="75"/>
                      </a:cubicBezTo>
                      <a:cubicBezTo>
                        <a:pt x="1" y="485"/>
                        <a:pt x="410" y="1554"/>
                        <a:pt x="606" y="1803"/>
                      </a:cubicBezTo>
                      <a:cubicBezTo>
                        <a:pt x="2245" y="4083"/>
                        <a:pt x="4276" y="4760"/>
                        <a:pt x="4276" y="4760"/>
                      </a:cubicBezTo>
                      <a:cubicBezTo>
                        <a:pt x="3938" y="3460"/>
                        <a:pt x="3421" y="2195"/>
                        <a:pt x="2726" y="1055"/>
                      </a:cubicBezTo>
                      <a:cubicBezTo>
                        <a:pt x="2308" y="434"/>
                        <a:pt x="1632" y="1"/>
                        <a:pt x="1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-273374" y="1525239"/>
                  <a:ext cx="139004" cy="331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" h="6250" extrusionOk="0">
                      <a:moveTo>
                        <a:pt x="2474" y="0"/>
                      </a:moveTo>
                      <a:cubicBezTo>
                        <a:pt x="2425" y="0"/>
                        <a:pt x="2383" y="33"/>
                        <a:pt x="2370" y="85"/>
                      </a:cubicBezTo>
                      <a:lnTo>
                        <a:pt x="36" y="6089"/>
                      </a:lnTo>
                      <a:cubicBezTo>
                        <a:pt x="1" y="6142"/>
                        <a:pt x="36" y="6231"/>
                        <a:pt x="108" y="6249"/>
                      </a:cubicBezTo>
                      <a:lnTo>
                        <a:pt x="161" y="6249"/>
                      </a:lnTo>
                      <a:cubicBezTo>
                        <a:pt x="214" y="6249"/>
                        <a:pt x="250" y="6213"/>
                        <a:pt x="268" y="6160"/>
                      </a:cubicBezTo>
                      <a:lnTo>
                        <a:pt x="2602" y="174"/>
                      </a:lnTo>
                      <a:cubicBezTo>
                        <a:pt x="2619" y="103"/>
                        <a:pt x="2602" y="32"/>
                        <a:pt x="2530" y="14"/>
                      </a:cubicBezTo>
                      <a:cubicBezTo>
                        <a:pt x="2511" y="5"/>
                        <a:pt x="2492" y="0"/>
                        <a:pt x="24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-298363" y="1667212"/>
                  <a:ext cx="157361" cy="90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1703" extrusionOk="0">
                      <a:moveTo>
                        <a:pt x="183" y="1"/>
                      </a:moveTo>
                      <a:cubicBezTo>
                        <a:pt x="88" y="1"/>
                        <a:pt x="0" y="113"/>
                        <a:pt x="80" y="206"/>
                      </a:cubicBezTo>
                      <a:lnTo>
                        <a:pt x="1220" y="1649"/>
                      </a:lnTo>
                      <a:cubicBezTo>
                        <a:pt x="1238" y="1685"/>
                        <a:pt x="1273" y="1703"/>
                        <a:pt x="1309" y="1703"/>
                      </a:cubicBezTo>
                      <a:lnTo>
                        <a:pt x="1345" y="1703"/>
                      </a:lnTo>
                      <a:lnTo>
                        <a:pt x="2859" y="1364"/>
                      </a:lnTo>
                      <a:cubicBezTo>
                        <a:pt x="2930" y="1364"/>
                        <a:pt x="2966" y="1293"/>
                        <a:pt x="2966" y="1222"/>
                      </a:cubicBezTo>
                      <a:cubicBezTo>
                        <a:pt x="2950" y="1160"/>
                        <a:pt x="2894" y="1111"/>
                        <a:pt x="2833" y="1111"/>
                      </a:cubicBezTo>
                      <a:cubicBezTo>
                        <a:pt x="2824" y="1111"/>
                        <a:pt x="2815" y="1112"/>
                        <a:pt x="2805" y="1115"/>
                      </a:cubicBezTo>
                      <a:lnTo>
                        <a:pt x="1362" y="1435"/>
                      </a:lnTo>
                      <a:lnTo>
                        <a:pt x="276" y="46"/>
                      </a:lnTo>
                      <a:cubicBezTo>
                        <a:pt x="248" y="14"/>
                        <a:pt x="215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-548831" y="1831679"/>
                  <a:ext cx="177204" cy="27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" h="5212" extrusionOk="0">
                      <a:moveTo>
                        <a:pt x="171" y="1"/>
                      </a:moveTo>
                      <a:cubicBezTo>
                        <a:pt x="84" y="1"/>
                        <a:pt x="0" y="95"/>
                        <a:pt x="62" y="206"/>
                      </a:cubicBezTo>
                      <a:lnTo>
                        <a:pt x="3073" y="5140"/>
                      </a:lnTo>
                      <a:cubicBezTo>
                        <a:pt x="3091" y="5176"/>
                        <a:pt x="3126" y="5212"/>
                        <a:pt x="3180" y="5212"/>
                      </a:cubicBezTo>
                      <a:cubicBezTo>
                        <a:pt x="3197" y="5212"/>
                        <a:pt x="3233" y="5194"/>
                        <a:pt x="3251" y="5194"/>
                      </a:cubicBezTo>
                      <a:cubicBezTo>
                        <a:pt x="3304" y="5158"/>
                        <a:pt x="3340" y="5069"/>
                        <a:pt x="3304" y="5016"/>
                      </a:cubicBezTo>
                      <a:lnTo>
                        <a:pt x="276" y="63"/>
                      </a:lnTo>
                      <a:cubicBezTo>
                        <a:pt x="248" y="20"/>
                        <a:pt x="209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-568249" y="1874918"/>
                  <a:ext cx="136139" cy="8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6" h="1547" extrusionOk="0">
                      <a:moveTo>
                        <a:pt x="2426" y="0"/>
                      </a:moveTo>
                      <a:cubicBezTo>
                        <a:pt x="2379" y="0"/>
                        <a:pt x="2329" y="29"/>
                        <a:pt x="2316" y="68"/>
                      </a:cubicBezTo>
                      <a:lnTo>
                        <a:pt x="1675" y="1279"/>
                      </a:lnTo>
                      <a:lnTo>
                        <a:pt x="161" y="923"/>
                      </a:lnTo>
                      <a:cubicBezTo>
                        <a:pt x="152" y="920"/>
                        <a:pt x="142" y="918"/>
                        <a:pt x="132" y="918"/>
                      </a:cubicBezTo>
                      <a:cubicBezTo>
                        <a:pt x="85" y="918"/>
                        <a:pt x="33" y="953"/>
                        <a:pt x="18" y="1012"/>
                      </a:cubicBezTo>
                      <a:cubicBezTo>
                        <a:pt x="1" y="1083"/>
                        <a:pt x="36" y="1154"/>
                        <a:pt x="107" y="1172"/>
                      </a:cubicBezTo>
                      <a:lnTo>
                        <a:pt x="1711" y="1546"/>
                      </a:lnTo>
                      <a:lnTo>
                        <a:pt x="1746" y="1546"/>
                      </a:lnTo>
                      <a:cubicBezTo>
                        <a:pt x="1800" y="1546"/>
                        <a:pt x="1853" y="1511"/>
                        <a:pt x="1871" y="1475"/>
                      </a:cubicBezTo>
                      <a:lnTo>
                        <a:pt x="2530" y="193"/>
                      </a:lnTo>
                      <a:cubicBezTo>
                        <a:pt x="2566" y="121"/>
                        <a:pt x="2548" y="50"/>
                        <a:pt x="2477" y="14"/>
                      </a:cubicBezTo>
                      <a:cubicBezTo>
                        <a:pt x="2462" y="4"/>
                        <a:pt x="2444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-499225" y="1961131"/>
                  <a:ext cx="107224" cy="66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" h="1258" extrusionOk="0">
                      <a:moveTo>
                        <a:pt x="1831" y="0"/>
                      </a:moveTo>
                      <a:cubicBezTo>
                        <a:pt x="1792" y="0"/>
                        <a:pt x="1757" y="19"/>
                        <a:pt x="1746" y="64"/>
                      </a:cubicBezTo>
                      <a:lnTo>
                        <a:pt x="1283" y="990"/>
                      </a:lnTo>
                      <a:lnTo>
                        <a:pt x="125" y="955"/>
                      </a:lnTo>
                      <a:cubicBezTo>
                        <a:pt x="53" y="955"/>
                        <a:pt x="0" y="1026"/>
                        <a:pt x="0" y="1097"/>
                      </a:cubicBezTo>
                      <a:cubicBezTo>
                        <a:pt x="0" y="1151"/>
                        <a:pt x="53" y="1222"/>
                        <a:pt x="125" y="1222"/>
                      </a:cubicBezTo>
                      <a:lnTo>
                        <a:pt x="1354" y="1257"/>
                      </a:lnTo>
                      <a:cubicBezTo>
                        <a:pt x="1407" y="1257"/>
                        <a:pt x="1443" y="1240"/>
                        <a:pt x="1479" y="1186"/>
                      </a:cubicBezTo>
                      <a:lnTo>
                        <a:pt x="1960" y="171"/>
                      </a:lnTo>
                      <a:cubicBezTo>
                        <a:pt x="2020" y="86"/>
                        <a:pt x="1915" y="0"/>
                        <a:pt x="18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-384894" y="1958478"/>
                  <a:ext cx="296843" cy="15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2929" extrusionOk="0">
                      <a:moveTo>
                        <a:pt x="5430" y="1"/>
                      </a:moveTo>
                      <a:cubicBezTo>
                        <a:pt x="5414" y="1"/>
                        <a:pt x="5397" y="3"/>
                        <a:pt x="5380" y="7"/>
                      </a:cubicBezTo>
                      <a:lnTo>
                        <a:pt x="125" y="2679"/>
                      </a:lnTo>
                      <a:cubicBezTo>
                        <a:pt x="1" y="2750"/>
                        <a:pt x="54" y="2929"/>
                        <a:pt x="197" y="2929"/>
                      </a:cubicBezTo>
                      <a:cubicBezTo>
                        <a:pt x="214" y="2929"/>
                        <a:pt x="232" y="2929"/>
                        <a:pt x="250" y="2911"/>
                      </a:cubicBezTo>
                      <a:lnTo>
                        <a:pt x="5505" y="239"/>
                      </a:lnTo>
                      <a:cubicBezTo>
                        <a:pt x="5559" y="221"/>
                        <a:pt x="5594" y="132"/>
                        <a:pt x="5559" y="78"/>
                      </a:cubicBezTo>
                      <a:cubicBezTo>
                        <a:pt x="5531" y="24"/>
                        <a:pt x="54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-298893" y="2009676"/>
                  <a:ext cx="69980" cy="8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661" extrusionOk="0">
                      <a:moveTo>
                        <a:pt x="311" y="1"/>
                      </a:moveTo>
                      <a:cubicBezTo>
                        <a:pt x="250" y="1"/>
                        <a:pt x="197" y="49"/>
                        <a:pt x="197" y="111"/>
                      </a:cubicBezTo>
                      <a:lnTo>
                        <a:pt x="18" y="984"/>
                      </a:lnTo>
                      <a:cubicBezTo>
                        <a:pt x="1" y="1037"/>
                        <a:pt x="36" y="1091"/>
                        <a:pt x="90" y="1108"/>
                      </a:cubicBezTo>
                      <a:lnTo>
                        <a:pt x="1123" y="1643"/>
                      </a:lnTo>
                      <a:cubicBezTo>
                        <a:pt x="1141" y="1661"/>
                        <a:pt x="1159" y="1661"/>
                        <a:pt x="1176" y="1661"/>
                      </a:cubicBezTo>
                      <a:cubicBezTo>
                        <a:pt x="1212" y="1661"/>
                        <a:pt x="1265" y="1643"/>
                        <a:pt x="1283" y="1589"/>
                      </a:cubicBezTo>
                      <a:cubicBezTo>
                        <a:pt x="1319" y="1536"/>
                        <a:pt x="1301" y="1447"/>
                        <a:pt x="1230" y="1429"/>
                      </a:cubicBezTo>
                      <a:lnTo>
                        <a:pt x="286" y="930"/>
                      </a:lnTo>
                      <a:lnTo>
                        <a:pt x="446" y="164"/>
                      </a:lnTo>
                      <a:cubicBezTo>
                        <a:pt x="464" y="93"/>
                        <a:pt x="410" y="22"/>
                        <a:pt x="339" y="4"/>
                      </a:cubicBezTo>
                      <a:cubicBezTo>
                        <a:pt x="330" y="2"/>
                        <a:pt x="32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-691016" y="2215738"/>
                  <a:ext cx="195614" cy="25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4867" extrusionOk="0">
                      <a:moveTo>
                        <a:pt x="185" y="0"/>
                      </a:moveTo>
                      <a:cubicBezTo>
                        <a:pt x="88" y="0"/>
                        <a:pt x="0" y="117"/>
                        <a:pt x="88" y="217"/>
                      </a:cubicBezTo>
                      <a:lnTo>
                        <a:pt x="3437" y="4813"/>
                      </a:lnTo>
                      <a:cubicBezTo>
                        <a:pt x="3472" y="4849"/>
                        <a:pt x="3508" y="4867"/>
                        <a:pt x="3544" y="4867"/>
                      </a:cubicBezTo>
                      <a:cubicBezTo>
                        <a:pt x="3579" y="4867"/>
                        <a:pt x="3597" y="4849"/>
                        <a:pt x="3633" y="4831"/>
                      </a:cubicBezTo>
                      <a:cubicBezTo>
                        <a:pt x="3686" y="4796"/>
                        <a:pt x="3686" y="4707"/>
                        <a:pt x="3651" y="4653"/>
                      </a:cubicBezTo>
                      <a:lnTo>
                        <a:pt x="302" y="75"/>
                      </a:lnTo>
                      <a:cubicBezTo>
                        <a:pt x="270" y="21"/>
                        <a:pt x="226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-687939" y="2260621"/>
                  <a:ext cx="117252" cy="7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0" h="1367" extrusionOk="0">
                      <a:moveTo>
                        <a:pt x="2060" y="1"/>
                      </a:moveTo>
                      <a:cubicBezTo>
                        <a:pt x="2027" y="1"/>
                        <a:pt x="1994" y="15"/>
                        <a:pt x="1972" y="48"/>
                      </a:cubicBezTo>
                      <a:lnTo>
                        <a:pt x="1491" y="1099"/>
                      </a:lnTo>
                      <a:lnTo>
                        <a:pt x="190" y="868"/>
                      </a:lnTo>
                      <a:cubicBezTo>
                        <a:pt x="184" y="867"/>
                        <a:pt x="178" y="867"/>
                        <a:pt x="173" y="867"/>
                      </a:cubicBezTo>
                      <a:cubicBezTo>
                        <a:pt x="27" y="867"/>
                        <a:pt x="0" y="1083"/>
                        <a:pt x="154" y="1117"/>
                      </a:cubicBezTo>
                      <a:lnTo>
                        <a:pt x="1526" y="1367"/>
                      </a:lnTo>
                      <a:lnTo>
                        <a:pt x="1562" y="1367"/>
                      </a:lnTo>
                      <a:cubicBezTo>
                        <a:pt x="1597" y="1349"/>
                        <a:pt x="1651" y="1331"/>
                        <a:pt x="1669" y="1295"/>
                      </a:cubicBezTo>
                      <a:lnTo>
                        <a:pt x="2185" y="155"/>
                      </a:lnTo>
                      <a:cubicBezTo>
                        <a:pt x="2210" y="69"/>
                        <a:pt x="2133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-624327" y="2342802"/>
                  <a:ext cx="98205" cy="62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172" extrusionOk="0">
                      <a:moveTo>
                        <a:pt x="1688" y="0"/>
                      </a:moveTo>
                      <a:cubicBezTo>
                        <a:pt x="1641" y="0"/>
                        <a:pt x="1594" y="25"/>
                        <a:pt x="1574" y="85"/>
                      </a:cubicBezTo>
                      <a:lnTo>
                        <a:pt x="1236" y="886"/>
                      </a:lnTo>
                      <a:lnTo>
                        <a:pt x="202" y="673"/>
                      </a:lnTo>
                      <a:cubicBezTo>
                        <a:pt x="191" y="670"/>
                        <a:pt x="180" y="669"/>
                        <a:pt x="170" y="669"/>
                      </a:cubicBezTo>
                      <a:cubicBezTo>
                        <a:pt x="36" y="669"/>
                        <a:pt x="0" y="872"/>
                        <a:pt x="149" y="922"/>
                      </a:cubicBezTo>
                      <a:lnTo>
                        <a:pt x="1271" y="1171"/>
                      </a:lnTo>
                      <a:lnTo>
                        <a:pt x="1307" y="1171"/>
                      </a:lnTo>
                      <a:cubicBezTo>
                        <a:pt x="1360" y="1171"/>
                        <a:pt x="1396" y="1136"/>
                        <a:pt x="1432" y="1082"/>
                      </a:cubicBezTo>
                      <a:lnTo>
                        <a:pt x="1806" y="174"/>
                      </a:lnTo>
                      <a:cubicBezTo>
                        <a:pt x="1851" y="73"/>
                        <a:pt x="1768" y="0"/>
                        <a:pt x="16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-512489" y="2343173"/>
                  <a:ext cx="287399" cy="12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7" h="2430" extrusionOk="0">
                      <a:moveTo>
                        <a:pt x="5263" y="0"/>
                      </a:moveTo>
                      <a:cubicBezTo>
                        <a:pt x="5247" y="0"/>
                        <a:pt x="5233" y="2"/>
                        <a:pt x="5220" y="6"/>
                      </a:cubicBezTo>
                      <a:lnTo>
                        <a:pt x="143" y="2180"/>
                      </a:lnTo>
                      <a:cubicBezTo>
                        <a:pt x="1" y="2233"/>
                        <a:pt x="54" y="2429"/>
                        <a:pt x="179" y="2429"/>
                      </a:cubicBezTo>
                      <a:lnTo>
                        <a:pt x="232" y="2429"/>
                      </a:lnTo>
                      <a:lnTo>
                        <a:pt x="5309" y="238"/>
                      </a:lnTo>
                      <a:cubicBezTo>
                        <a:pt x="5381" y="220"/>
                        <a:pt x="5416" y="149"/>
                        <a:pt x="5381" y="78"/>
                      </a:cubicBezTo>
                      <a:cubicBezTo>
                        <a:pt x="5367" y="23"/>
                        <a:pt x="5312" y="0"/>
                        <a:pt x="5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-344254" y="2318662"/>
                  <a:ext cx="96454" cy="100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1894" extrusionOk="0">
                      <a:moveTo>
                        <a:pt x="445" y="1"/>
                      </a:moveTo>
                      <a:cubicBezTo>
                        <a:pt x="388" y="1"/>
                        <a:pt x="339" y="35"/>
                        <a:pt x="339" y="94"/>
                      </a:cubicBezTo>
                      <a:lnTo>
                        <a:pt x="18" y="1306"/>
                      </a:lnTo>
                      <a:cubicBezTo>
                        <a:pt x="1" y="1377"/>
                        <a:pt x="36" y="1448"/>
                        <a:pt x="107" y="1466"/>
                      </a:cubicBezTo>
                      <a:lnTo>
                        <a:pt x="1639" y="1894"/>
                      </a:lnTo>
                      <a:lnTo>
                        <a:pt x="1675" y="1894"/>
                      </a:lnTo>
                      <a:cubicBezTo>
                        <a:pt x="1729" y="1894"/>
                        <a:pt x="1782" y="1858"/>
                        <a:pt x="1800" y="1805"/>
                      </a:cubicBezTo>
                      <a:cubicBezTo>
                        <a:pt x="1818" y="1733"/>
                        <a:pt x="1764" y="1662"/>
                        <a:pt x="1711" y="1644"/>
                      </a:cubicBezTo>
                      <a:lnTo>
                        <a:pt x="303" y="1252"/>
                      </a:lnTo>
                      <a:lnTo>
                        <a:pt x="588" y="166"/>
                      </a:lnTo>
                      <a:cubicBezTo>
                        <a:pt x="588" y="94"/>
                        <a:pt x="553" y="23"/>
                        <a:pt x="482" y="5"/>
                      </a:cubicBezTo>
                      <a:cubicBezTo>
                        <a:pt x="469" y="2"/>
                        <a:pt x="457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-420811" y="2355588"/>
                  <a:ext cx="58679" cy="102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929" extrusionOk="0">
                      <a:moveTo>
                        <a:pt x="400" y="1"/>
                      </a:moveTo>
                      <a:cubicBezTo>
                        <a:pt x="339" y="1"/>
                        <a:pt x="283" y="49"/>
                        <a:pt x="268" y="111"/>
                      </a:cubicBezTo>
                      <a:lnTo>
                        <a:pt x="1" y="1358"/>
                      </a:lnTo>
                      <a:cubicBezTo>
                        <a:pt x="1" y="1411"/>
                        <a:pt x="18" y="1465"/>
                        <a:pt x="72" y="1483"/>
                      </a:cubicBezTo>
                      <a:lnTo>
                        <a:pt x="891" y="1910"/>
                      </a:lnTo>
                      <a:cubicBezTo>
                        <a:pt x="909" y="1910"/>
                        <a:pt x="927" y="1928"/>
                        <a:pt x="963" y="1928"/>
                      </a:cubicBezTo>
                      <a:cubicBezTo>
                        <a:pt x="998" y="1928"/>
                        <a:pt x="1052" y="1892"/>
                        <a:pt x="1069" y="1857"/>
                      </a:cubicBezTo>
                      <a:cubicBezTo>
                        <a:pt x="1105" y="1785"/>
                        <a:pt x="1069" y="1714"/>
                        <a:pt x="1016" y="1679"/>
                      </a:cubicBezTo>
                      <a:lnTo>
                        <a:pt x="286" y="1305"/>
                      </a:lnTo>
                      <a:lnTo>
                        <a:pt x="517" y="164"/>
                      </a:lnTo>
                      <a:cubicBezTo>
                        <a:pt x="535" y="93"/>
                        <a:pt x="499" y="22"/>
                        <a:pt x="428" y="4"/>
                      </a:cubicBezTo>
                      <a:cubicBezTo>
                        <a:pt x="419" y="2"/>
                        <a:pt x="409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-718498" y="1785894"/>
                  <a:ext cx="487735" cy="220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3" h="41583" extrusionOk="0">
                      <a:moveTo>
                        <a:pt x="9042" y="0"/>
                      </a:moveTo>
                      <a:cubicBezTo>
                        <a:pt x="8998" y="0"/>
                        <a:pt x="8955" y="24"/>
                        <a:pt x="8943" y="71"/>
                      </a:cubicBezTo>
                      <a:cubicBezTo>
                        <a:pt x="2067" y="14287"/>
                        <a:pt x="285" y="30427"/>
                        <a:pt x="0" y="41454"/>
                      </a:cubicBezTo>
                      <a:cubicBezTo>
                        <a:pt x="0" y="41525"/>
                        <a:pt x="54" y="41579"/>
                        <a:pt x="125" y="41579"/>
                      </a:cubicBezTo>
                      <a:cubicBezTo>
                        <a:pt x="134" y="41581"/>
                        <a:pt x="143" y="41582"/>
                        <a:pt x="151" y="41582"/>
                      </a:cubicBezTo>
                      <a:cubicBezTo>
                        <a:pt x="209" y="41582"/>
                        <a:pt x="252" y="41532"/>
                        <a:pt x="267" y="41454"/>
                      </a:cubicBezTo>
                      <a:cubicBezTo>
                        <a:pt x="535" y="30445"/>
                        <a:pt x="2316" y="14358"/>
                        <a:pt x="9157" y="178"/>
                      </a:cubicBezTo>
                      <a:cubicBezTo>
                        <a:pt x="9192" y="125"/>
                        <a:pt x="9174" y="36"/>
                        <a:pt x="9103" y="18"/>
                      </a:cubicBezTo>
                      <a:cubicBezTo>
                        <a:pt x="9085" y="6"/>
                        <a:pt x="9064" y="0"/>
                        <a:pt x="9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-586181" y="2643459"/>
                  <a:ext cx="319497" cy="212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" h="4002" extrusionOk="0">
                      <a:moveTo>
                        <a:pt x="4863" y="0"/>
                      </a:moveTo>
                      <a:cubicBezTo>
                        <a:pt x="4540" y="0"/>
                        <a:pt x="4143" y="157"/>
                        <a:pt x="3866" y="261"/>
                      </a:cubicBezTo>
                      <a:cubicBezTo>
                        <a:pt x="1871" y="1027"/>
                        <a:pt x="0" y="4002"/>
                        <a:pt x="0" y="4002"/>
                      </a:cubicBezTo>
                      <a:cubicBezTo>
                        <a:pt x="1176" y="3806"/>
                        <a:pt x="2369" y="3592"/>
                        <a:pt x="3403" y="3004"/>
                      </a:cubicBezTo>
                      <a:cubicBezTo>
                        <a:pt x="4436" y="2399"/>
                        <a:pt x="6021" y="1098"/>
                        <a:pt x="5291" y="172"/>
                      </a:cubicBezTo>
                      <a:cubicBezTo>
                        <a:pt x="5191" y="46"/>
                        <a:pt x="5038" y="0"/>
                        <a:pt x="48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-783754" y="2558255"/>
                  <a:ext cx="195720" cy="292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" h="5519" extrusionOk="0">
                      <a:moveTo>
                        <a:pt x="789" y="0"/>
                      </a:moveTo>
                      <a:cubicBezTo>
                        <a:pt x="724" y="0"/>
                        <a:pt x="657" y="10"/>
                        <a:pt x="589" y="32"/>
                      </a:cubicBezTo>
                      <a:cubicBezTo>
                        <a:pt x="215" y="157"/>
                        <a:pt x="37" y="602"/>
                        <a:pt x="19" y="958"/>
                      </a:cubicBezTo>
                      <a:cubicBezTo>
                        <a:pt x="1" y="1689"/>
                        <a:pt x="375" y="2294"/>
                        <a:pt x="803" y="2847"/>
                      </a:cubicBezTo>
                      <a:cubicBezTo>
                        <a:pt x="1622" y="3898"/>
                        <a:pt x="2584" y="4788"/>
                        <a:pt x="3688" y="5519"/>
                      </a:cubicBezTo>
                      <a:cubicBezTo>
                        <a:pt x="3688" y="5519"/>
                        <a:pt x="2691" y="1582"/>
                        <a:pt x="1569" y="442"/>
                      </a:cubicBezTo>
                      <a:cubicBezTo>
                        <a:pt x="1363" y="221"/>
                        <a:pt x="1096" y="0"/>
                        <a:pt x="7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-884875" y="2974464"/>
                  <a:ext cx="228773" cy="31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6011" extrusionOk="0">
                      <a:moveTo>
                        <a:pt x="1066" y="1"/>
                      </a:moveTo>
                      <a:cubicBezTo>
                        <a:pt x="933" y="1"/>
                        <a:pt x="803" y="37"/>
                        <a:pt x="678" y="114"/>
                      </a:cubicBezTo>
                      <a:cubicBezTo>
                        <a:pt x="1" y="542"/>
                        <a:pt x="820" y="3000"/>
                        <a:pt x="1533" y="3891"/>
                      </a:cubicBezTo>
                      <a:cubicBezTo>
                        <a:pt x="2299" y="4782"/>
                        <a:pt x="3243" y="5512"/>
                        <a:pt x="4312" y="6011"/>
                      </a:cubicBezTo>
                      <a:cubicBezTo>
                        <a:pt x="4134" y="4924"/>
                        <a:pt x="3831" y="3855"/>
                        <a:pt x="3421" y="2822"/>
                      </a:cubicBezTo>
                      <a:cubicBezTo>
                        <a:pt x="2809" y="1352"/>
                        <a:pt x="1880" y="1"/>
                        <a:pt x="106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-765769" y="2558997"/>
                  <a:ext cx="186223" cy="30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" h="5683" extrusionOk="0">
                      <a:moveTo>
                        <a:pt x="147" y="0"/>
                      </a:moveTo>
                      <a:cubicBezTo>
                        <a:pt x="127" y="0"/>
                        <a:pt x="107" y="6"/>
                        <a:pt x="89" y="18"/>
                      </a:cubicBezTo>
                      <a:cubicBezTo>
                        <a:pt x="18" y="54"/>
                        <a:pt x="0" y="143"/>
                        <a:pt x="36" y="196"/>
                      </a:cubicBezTo>
                      <a:lnTo>
                        <a:pt x="3243" y="5629"/>
                      </a:lnTo>
                      <a:cubicBezTo>
                        <a:pt x="3278" y="5665"/>
                        <a:pt x="3314" y="5683"/>
                        <a:pt x="3367" y="5683"/>
                      </a:cubicBezTo>
                      <a:cubicBezTo>
                        <a:pt x="3385" y="5683"/>
                        <a:pt x="3403" y="5683"/>
                        <a:pt x="3421" y="5665"/>
                      </a:cubicBezTo>
                      <a:cubicBezTo>
                        <a:pt x="3492" y="5629"/>
                        <a:pt x="3510" y="5558"/>
                        <a:pt x="3474" y="5487"/>
                      </a:cubicBezTo>
                      <a:lnTo>
                        <a:pt x="250" y="71"/>
                      </a:lnTo>
                      <a:cubicBezTo>
                        <a:pt x="226" y="24"/>
                        <a:pt x="186" y="0"/>
                        <a:pt x="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-746882" y="2645847"/>
                  <a:ext cx="92528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250" extrusionOk="0">
                      <a:moveTo>
                        <a:pt x="1589" y="1"/>
                      </a:moveTo>
                      <a:cubicBezTo>
                        <a:pt x="1540" y="1"/>
                        <a:pt x="1493" y="28"/>
                        <a:pt x="1479" y="91"/>
                      </a:cubicBezTo>
                      <a:lnTo>
                        <a:pt x="1212" y="982"/>
                      </a:lnTo>
                      <a:lnTo>
                        <a:pt x="143" y="982"/>
                      </a:lnTo>
                      <a:cubicBezTo>
                        <a:pt x="72" y="982"/>
                        <a:pt x="18" y="1035"/>
                        <a:pt x="18" y="1107"/>
                      </a:cubicBezTo>
                      <a:cubicBezTo>
                        <a:pt x="1" y="1178"/>
                        <a:pt x="72" y="1231"/>
                        <a:pt x="143" y="1231"/>
                      </a:cubicBezTo>
                      <a:lnTo>
                        <a:pt x="1319" y="1249"/>
                      </a:lnTo>
                      <a:cubicBezTo>
                        <a:pt x="1372" y="1249"/>
                        <a:pt x="1426" y="1196"/>
                        <a:pt x="1444" y="1142"/>
                      </a:cubicBezTo>
                      <a:lnTo>
                        <a:pt x="1711" y="162"/>
                      </a:lnTo>
                      <a:cubicBezTo>
                        <a:pt x="1743" y="65"/>
                        <a:pt x="1664" y="1"/>
                        <a:pt x="15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-692448" y="2736198"/>
                  <a:ext cx="74701" cy="52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90" extrusionOk="0">
                      <a:moveTo>
                        <a:pt x="1267" y="0"/>
                      </a:moveTo>
                      <a:cubicBezTo>
                        <a:pt x="1215" y="0"/>
                        <a:pt x="1163" y="30"/>
                        <a:pt x="1148" y="98"/>
                      </a:cubicBezTo>
                      <a:lnTo>
                        <a:pt x="1041" y="722"/>
                      </a:lnTo>
                      <a:lnTo>
                        <a:pt x="222" y="579"/>
                      </a:lnTo>
                      <a:cubicBezTo>
                        <a:pt x="211" y="577"/>
                        <a:pt x="201" y="576"/>
                        <a:pt x="192" y="576"/>
                      </a:cubicBezTo>
                      <a:cubicBezTo>
                        <a:pt x="38" y="576"/>
                        <a:pt x="1" y="830"/>
                        <a:pt x="168" y="847"/>
                      </a:cubicBezTo>
                      <a:lnTo>
                        <a:pt x="1130" y="989"/>
                      </a:lnTo>
                      <a:lnTo>
                        <a:pt x="1148" y="989"/>
                      </a:lnTo>
                      <a:cubicBezTo>
                        <a:pt x="1219" y="989"/>
                        <a:pt x="1273" y="953"/>
                        <a:pt x="1273" y="900"/>
                      </a:cubicBezTo>
                      <a:lnTo>
                        <a:pt x="1397" y="134"/>
                      </a:lnTo>
                      <a:cubicBezTo>
                        <a:pt x="1408" y="52"/>
                        <a:pt x="1336" y="0"/>
                        <a:pt x="1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-590903" y="2654282"/>
                  <a:ext cx="298381" cy="205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3870" extrusionOk="0">
                      <a:moveTo>
                        <a:pt x="5421" y="0"/>
                      </a:moveTo>
                      <a:cubicBezTo>
                        <a:pt x="5397" y="0"/>
                        <a:pt x="5371" y="6"/>
                        <a:pt x="5344" y="21"/>
                      </a:cubicBezTo>
                      <a:lnTo>
                        <a:pt x="89" y="3638"/>
                      </a:lnTo>
                      <a:cubicBezTo>
                        <a:pt x="18" y="3673"/>
                        <a:pt x="0" y="3762"/>
                        <a:pt x="53" y="3816"/>
                      </a:cubicBezTo>
                      <a:cubicBezTo>
                        <a:pt x="71" y="3851"/>
                        <a:pt x="107" y="3869"/>
                        <a:pt x="160" y="3869"/>
                      </a:cubicBezTo>
                      <a:cubicBezTo>
                        <a:pt x="178" y="3869"/>
                        <a:pt x="196" y="3869"/>
                        <a:pt x="232" y="3851"/>
                      </a:cubicBezTo>
                      <a:lnTo>
                        <a:pt x="5505" y="253"/>
                      </a:lnTo>
                      <a:cubicBezTo>
                        <a:pt x="5624" y="164"/>
                        <a:pt x="5544" y="0"/>
                        <a:pt x="54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-438744" y="2678051"/>
                  <a:ext cx="99266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694" extrusionOk="0">
                      <a:moveTo>
                        <a:pt x="267" y="1"/>
                      </a:moveTo>
                      <a:cubicBezTo>
                        <a:pt x="196" y="1"/>
                        <a:pt x="125" y="54"/>
                        <a:pt x="125" y="125"/>
                      </a:cubicBezTo>
                      <a:lnTo>
                        <a:pt x="18" y="1372"/>
                      </a:lnTo>
                      <a:cubicBezTo>
                        <a:pt x="0" y="1444"/>
                        <a:pt x="54" y="1515"/>
                        <a:pt x="125" y="1515"/>
                      </a:cubicBezTo>
                      <a:lnTo>
                        <a:pt x="1692" y="1693"/>
                      </a:lnTo>
                      <a:lnTo>
                        <a:pt x="1710" y="1693"/>
                      </a:lnTo>
                      <a:cubicBezTo>
                        <a:pt x="1871" y="1675"/>
                        <a:pt x="1871" y="1462"/>
                        <a:pt x="1728" y="1444"/>
                      </a:cubicBezTo>
                      <a:lnTo>
                        <a:pt x="267" y="1283"/>
                      </a:lnTo>
                      <a:lnTo>
                        <a:pt x="374" y="143"/>
                      </a:lnTo>
                      <a:cubicBezTo>
                        <a:pt x="392" y="72"/>
                        <a:pt x="339" y="19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-507767" y="2742352"/>
                  <a:ext cx="63401" cy="82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550" extrusionOk="0">
                      <a:moveTo>
                        <a:pt x="214" y="0"/>
                      </a:moveTo>
                      <a:cubicBezTo>
                        <a:pt x="143" y="0"/>
                        <a:pt x="72" y="54"/>
                        <a:pt x="72" y="125"/>
                      </a:cubicBezTo>
                      <a:lnTo>
                        <a:pt x="1" y="1122"/>
                      </a:lnTo>
                      <a:cubicBezTo>
                        <a:pt x="1" y="1176"/>
                        <a:pt x="36" y="1229"/>
                        <a:pt x="90" y="1265"/>
                      </a:cubicBezTo>
                      <a:lnTo>
                        <a:pt x="963" y="1532"/>
                      </a:lnTo>
                      <a:lnTo>
                        <a:pt x="998" y="1532"/>
                      </a:lnTo>
                      <a:lnTo>
                        <a:pt x="998" y="1550"/>
                      </a:lnTo>
                      <a:cubicBezTo>
                        <a:pt x="1159" y="1550"/>
                        <a:pt x="1194" y="1336"/>
                        <a:pt x="1052" y="1301"/>
                      </a:cubicBezTo>
                      <a:lnTo>
                        <a:pt x="268" y="1051"/>
                      </a:lnTo>
                      <a:lnTo>
                        <a:pt x="321" y="143"/>
                      </a:lnTo>
                      <a:cubicBezTo>
                        <a:pt x="339" y="71"/>
                        <a:pt x="28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-841371" y="2999399"/>
                  <a:ext cx="186223" cy="30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" h="5702" extrusionOk="0">
                      <a:moveTo>
                        <a:pt x="141" y="1"/>
                      </a:moveTo>
                      <a:cubicBezTo>
                        <a:pt x="119" y="1"/>
                        <a:pt x="95" y="7"/>
                        <a:pt x="71" y="18"/>
                      </a:cubicBezTo>
                      <a:cubicBezTo>
                        <a:pt x="18" y="54"/>
                        <a:pt x="0" y="143"/>
                        <a:pt x="36" y="197"/>
                      </a:cubicBezTo>
                      <a:lnTo>
                        <a:pt x="3242" y="5630"/>
                      </a:lnTo>
                      <a:cubicBezTo>
                        <a:pt x="3260" y="5666"/>
                        <a:pt x="3314" y="5701"/>
                        <a:pt x="3349" y="5701"/>
                      </a:cubicBezTo>
                      <a:cubicBezTo>
                        <a:pt x="3367" y="5701"/>
                        <a:pt x="3403" y="5683"/>
                        <a:pt x="3421" y="5683"/>
                      </a:cubicBezTo>
                      <a:cubicBezTo>
                        <a:pt x="3474" y="5648"/>
                        <a:pt x="3510" y="5559"/>
                        <a:pt x="3474" y="5505"/>
                      </a:cubicBezTo>
                      <a:lnTo>
                        <a:pt x="250" y="72"/>
                      </a:lnTo>
                      <a:cubicBezTo>
                        <a:pt x="226" y="24"/>
                        <a:pt x="186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-852725" y="3025873"/>
                  <a:ext cx="101706" cy="9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" h="1711" extrusionOk="0">
                      <a:moveTo>
                        <a:pt x="1783" y="0"/>
                      </a:moveTo>
                      <a:cubicBezTo>
                        <a:pt x="1732" y="0"/>
                        <a:pt x="1680" y="29"/>
                        <a:pt x="1657" y="89"/>
                      </a:cubicBezTo>
                      <a:lnTo>
                        <a:pt x="1390" y="1426"/>
                      </a:lnTo>
                      <a:lnTo>
                        <a:pt x="179" y="1158"/>
                      </a:lnTo>
                      <a:cubicBezTo>
                        <a:pt x="169" y="1156"/>
                        <a:pt x="160" y="1155"/>
                        <a:pt x="151" y="1155"/>
                      </a:cubicBezTo>
                      <a:cubicBezTo>
                        <a:pt x="90" y="1155"/>
                        <a:pt x="34" y="1203"/>
                        <a:pt x="18" y="1265"/>
                      </a:cubicBezTo>
                      <a:cubicBezTo>
                        <a:pt x="0" y="1319"/>
                        <a:pt x="54" y="1390"/>
                        <a:pt x="125" y="1408"/>
                      </a:cubicBezTo>
                      <a:lnTo>
                        <a:pt x="1461" y="1711"/>
                      </a:lnTo>
                      <a:lnTo>
                        <a:pt x="1479" y="1711"/>
                      </a:lnTo>
                      <a:cubicBezTo>
                        <a:pt x="1550" y="1711"/>
                        <a:pt x="1604" y="1657"/>
                        <a:pt x="1604" y="1604"/>
                      </a:cubicBezTo>
                      <a:lnTo>
                        <a:pt x="1907" y="143"/>
                      </a:lnTo>
                      <a:cubicBezTo>
                        <a:pt x="1917" y="51"/>
                        <a:pt x="1851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-782534" y="3140045"/>
                  <a:ext cx="92952" cy="90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1697" extrusionOk="0">
                      <a:moveTo>
                        <a:pt x="1605" y="1"/>
                      </a:moveTo>
                      <a:cubicBezTo>
                        <a:pt x="1544" y="1"/>
                        <a:pt x="1483" y="37"/>
                        <a:pt x="1474" y="111"/>
                      </a:cubicBezTo>
                      <a:lnTo>
                        <a:pt x="1314" y="1411"/>
                      </a:lnTo>
                      <a:lnTo>
                        <a:pt x="192" y="1162"/>
                      </a:lnTo>
                      <a:cubicBezTo>
                        <a:pt x="186" y="1161"/>
                        <a:pt x="181" y="1161"/>
                        <a:pt x="176" y="1161"/>
                      </a:cubicBezTo>
                      <a:cubicBezTo>
                        <a:pt x="45" y="1161"/>
                        <a:pt x="1" y="1377"/>
                        <a:pt x="138" y="1411"/>
                      </a:cubicBezTo>
                      <a:lnTo>
                        <a:pt x="1385" y="1696"/>
                      </a:lnTo>
                      <a:lnTo>
                        <a:pt x="1421" y="1696"/>
                      </a:lnTo>
                      <a:cubicBezTo>
                        <a:pt x="1439" y="1696"/>
                        <a:pt x="1474" y="1679"/>
                        <a:pt x="1492" y="1679"/>
                      </a:cubicBezTo>
                      <a:cubicBezTo>
                        <a:pt x="1528" y="1643"/>
                        <a:pt x="1546" y="1625"/>
                        <a:pt x="1546" y="1589"/>
                      </a:cubicBezTo>
                      <a:lnTo>
                        <a:pt x="1742" y="146"/>
                      </a:lnTo>
                      <a:cubicBezTo>
                        <a:pt x="1751" y="50"/>
                        <a:pt x="1678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-891242" y="3346691"/>
                  <a:ext cx="199222" cy="3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5" h="6335" extrusionOk="0">
                      <a:moveTo>
                        <a:pt x="174" y="1"/>
                      </a:moveTo>
                      <a:cubicBezTo>
                        <a:pt x="86" y="1"/>
                        <a:pt x="1" y="90"/>
                        <a:pt x="50" y="188"/>
                      </a:cubicBezTo>
                      <a:lnTo>
                        <a:pt x="3488" y="6263"/>
                      </a:lnTo>
                      <a:cubicBezTo>
                        <a:pt x="3523" y="6299"/>
                        <a:pt x="3559" y="6334"/>
                        <a:pt x="3612" y="6334"/>
                      </a:cubicBezTo>
                      <a:cubicBezTo>
                        <a:pt x="3630" y="6334"/>
                        <a:pt x="3648" y="6317"/>
                        <a:pt x="3666" y="6317"/>
                      </a:cubicBezTo>
                      <a:cubicBezTo>
                        <a:pt x="3737" y="6281"/>
                        <a:pt x="3755" y="6192"/>
                        <a:pt x="3719" y="6138"/>
                      </a:cubicBezTo>
                      <a:lnTo>
                        <a:pt x="281" y="64"/>
                      </a:lnTo>
                      <a:cubicBezTo>
                        <a:pt x="253" y="19"/>
                        <a:pt x="213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-890923" y="3405793"/>
                  <a:ext cx="103457" cy="9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711" extrusionOk="0">
                      <a:moveTo>
                        <a:pt x="1843" y="1"/>
                      </a:moveTo>
                      <a:cubicBezTo>
                        <a:pt x="1772" y="1"/>
                        <a:pt x="1700" y="36"/>
                        <a:pt x="1700" y="108"/>
                      </a:cubicBezTo>
                      <a:lnTo>
                        <a:pt x="1415" y="1444"/>
                      </a:lnTo>
                      <a:lnTo>
                        <a:pt x="204" y="1177"/>
                      </a:lnTo>
                      <a:cubicBezTo>
                        <a:pt x="193" y="1174"/>
                        <a:pt x="183" y="1173"/>
                        <a:pt x="173" y="1173"/>
                      </a:cubicBezTo>
                      <a:cubicBezTo>
                        <a:pt x="37" y="1173"/>
                        <a:pt x="1" y="1393"/>
                        <a:pt x="150" y="1426"/>
                      </a:cubicBezTo>
                      <a:lnTo>
                        <a:pt x="1486" y="1711"/>
                      </a:lnTo>
                      <a:lnTo>
                        <a:pt x="1593" y="1711"/>
                      </a:lnTo>
                      <a:cubicBezTo>
                        <a:pt x="1611" y="1693"/>
                        <a:pt x="1647" y="1658"/>
                        <a:pt x="1647" y="1622"/>
                      </a:cubicBezTo>
                      <a:lnTo>
                        <a:pt x="1950" y="161"/>
                      </a:lnTo>
                      <a:cubicBezTo>
                        <a:pt x="1950" y="90"/>
                        <a:pt x="1914" y="19"/>
                        <a:pt x="1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-792190" y="2574065"/>
                  <a:ext cx="90353" cy="64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213" extrusionOk="0">
                      <a:moveTo>
                        <a:pt x="1561" y="1"/>
                      </a:moveTo>
                      <a:cubicBezTo>
                        <a:pt x="1509" y="1"/>
                        <a:pt x="1458" y="29"/>
                        <a:pt x="1443" y="90"/>
                      </a:cubicBezTo>
                      <a:lnTo>
                        <a:pt x="1300" y="910"/>
                      </a:lnTo>
                      <a:lnTo>
                        <a:pt x="213" y="553"/>
                      </a:lnTo>
                      <a:cubicBezTo>
                        <a:pt x="199" y="545"/>
                        <a:pt x="184" y="541"/>
                        <a:pt x="171" y="541"/>
                      </a:cubicBezTo>
                      <a:cubicBezTo>
                        <a:pt x="67" y="541"/>
                        <a:pt x="0" y="754"/>
                        <a:pt x="142" y="785"/>
                      </a:cubicBezTo>
                      <a:lnTo>
                        <a:pt x="1371" y="1213"/>
                      </a:lnTo>
                      <a:lnTo>
                        <a:pt x="1407" y="1213"/>
                      </a:lnTo>
                      <a:cubicBezTo>
                        <a:pt x="1425" y="1213"/>
                        <a:pt x="1460" y="1213"/>
                        <a:pt x="1478" y="1195"/>
                      </a:cubicBezTo>
                      <a:cubicBezTo>
                        <a:pt x="1514" y="1177"/>
                        <a:pt x="1532" y="1141"/>
                        <a:pt x="1532" y="1106"/>
                      </a:cubicBezTo>
                      <a:lnTo>
                        <a:pt x="1692" y="144"/>
                      </a:lnTo>
                      <a:cubicBezTo>
                        <a:pt x="1702" y="52"/>
                        <a:pt x="1631" y="1"/>
                        <a:pt x="15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" name="Google Shape;225;p2"/>
              <p:cNvGrpSpPr/>
              <p:nvPr/>
            </p:nvGrpSpPr>
            <p:grpSpPr>
              <a:xfrm rot="361962">
                <a:off x="-250029" y="3921566"/>
                <a:ext cx="2086998" cy="1903149"/>
                <a:chOff x="-554083" y="3568828"/>
                <a:chExt cx="2086918" cy="1903076"/>
              </a:xfrm>
            </p:grpSpPr>
            <p:grpSp>
              <p:nvGrpSpPr>
                <p:cNvPr id="226" name="Google Shape;226;p2"/>
                <p:cNvGrpSpPr/>
                <p:nvPr/>
              </p:nvGrpSpPr>
              <p:grpSpPr>
                <a:xfrm>
                  <a:off x="-554083" y="3568828"/>
                  <a:ext cx="2086918" cy="1903076"/>
                  <a:chOff x="-554083" y="3568828"/>
                  <a:chExt cx="2086918" cy="1903076"/>
                </a:xfrm>
              </p:grpSpPr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-554083" y="3568828"/>
                    <a:ext cx="2086918" cy="190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35" h="35853" extrusionOk="0">
                        <a:moveTo>
                          <a:pt x="32458" y="1"/>
                        </a:moveTo>
                        <a:cubicBezTo>
                          <a:pt x="27167" y="1"/>
                          <a:pt x="23516" y="6280"/>
                          <a:pt x="23516" y="6280"/>
                        </a:cubicBezTo>
                        <a:cubicBezTo>
                          <a:pt x="22111" y="5382"/>
                          <a:pt x="20767" y="4868"/>
                          <a:pt x="19497" y="4868"/>
                        </a:cubicBezTo>
                        <a:cubicBezTo>
                          <a:pt x="18173" y="4868"/>
                          <a:pt x="16930" y="5426"/>
                          <a:pt x="15784" y="6690"/>
                        </a:cubicBezTo>
                        <a:cubicBezTo>
                          <a:pt x="11883" y="10965"/>
                          <a:pt x="12310" y="14457"/>
                          <a:pt x="12150" y="14778"/>
                        </a:cubicBezTo>
                        <a:cubicBezTo>
                          <a:pt x="11624" y="14713"/>
                          <a:pt x="11133" y="14682"/>
                          <a:pt x="10676" y="14682"/>
                        </a:cubicBezTo>
                        <a:cubicBezTo>
                          <a:pt x="3056" y="14682"/>
                          <a:pt x="4689" y="23270"/>
                          <a:pt x="3849" y="27943"/>
                        </a:cubicBezTo>
                        <a:cubicBezTo>
                          <a:pt x="2958" y="32895"/>
                          <a:pt x="1" y="35211"/>
                          <a:pt x="1" y="35211"/>
                        </a:cubicBezTo>
                        <a:lnTo>
                          <a:pt x="1266" y="35852"/>
                        </a:lnTo>
                        <a:cubicBezTo>
                          <a:pt x="4784" y="31338"/>
                          <a:pt x="10141" y="31184"/>
                          <a:pt x="10858" y="31184"/>
                        </a:cubicBezTo>
                        <a:cubicBezTo>
                          <a:pt x="10911" y="31184"/>
                          <a:pt x="10939" y="31185"/>
                          <a:pt x="10939" y="31185"/>
                        </a:cubicBezTo>
                        <a:cubicBezTo>
                          <a:pt x="12860" y="31423"/>
                          <a:pt x="14546" y="31528"/>
                          <a:pt x="16028" y="31528"/>
                        </a:cubicBezTo>
                        <a:cubicBezTo>
                          <a:pt x="23298" y="31528"/>
                          <a:pt x="25642" y="29012"/>
                          <a:pt x="26633" y="27444"/>
                        </a:cubicBezTo>
                        <a:cubicBezTo>
                          <a:pt x="28379" y="24718"/>
                          <a:pt x="25137" y="22634"/>
                          <a:pt x="25137" y="22634"/>
                        </a:cubicBezTo>
                        <a:cubicBezTo>
                          <a:pt x="32352" y="21031"/>
                          <a:pt x="34685" y="18198"/>
                          <a:pt x="34561" y="16060"/>
                        </a:cubicBezTo>
                        <a:cubicBezTo>
                          <a:pt x="34365" y="13139"/>
                          <a:pt x="32084" y="11429"/>
                          <a:pt x="32084" y="11429"/>
                        </a:cubicBezTo>
                        <a:cubicBezTo>
                          <a:pt x="35469" y="10110"/>
                          <a:pt x="39335" y="989"/>
                          <a:pt x="33492" y="81"/>
                        </a:cubicBezTo>
                        <a:cubicBezTo>
                          <a:pt x="33141" y="26"/>
                          <a:pt x="32796" y="1"/>
                          <a:pt x="3245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2"/>
                  <p:cNvSpPr/>
                  <p:nvPr/>
                </p:nvSpPr>
                <p:spPr>
                  <a:xfrm>
                    <a:off x="-107952" y="4758194"/>
                    <a:ext cx="317110" cy="296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7" h="5596" extrusionOk="0">
                        <a:moveTo>
                          <a:pt x="770" y="0"/>
                        </a:moveTo>
                        <a:cubicBezTo>
                          <a:pt x="639" y="0"/>
                          <a:pt x="515" y="102"/>
                          <a:pt x="499" y="234"/>
                        </a:cubicBezTo>
                        <a:lnTo>
                          <a:pt x="18" y="5293"/>
                        </a:lnTo>
                        <a:cubicBezTo>
                          <a:pt x="0" y="5453"/>
                          <a:pt x="125" y="5596"/>
                          <a:pt x="285" y="5596"/>
                        </a:cubicBezTo>
                        <a:cubicBezTo>
                          <a:pt x="303" y="5596"/>
                          <a:pt x="321" y="5596"/>
                          <a:pt x="356" y="5578"/>
                        </a:cubicBezTo>
                        <a:lnTo>
                          <a:pt x="5665" y="4188"/>
                        </a:lnTo>
                        <a:cubicBezTo>
                          <a:pt x="5977" y="4106"/>
                          <a:pt x="5881" y="3662"/>
                          <a:pt x="5599" y="3662"/>
                        </a:cubicBezTo>
                        <a:cubicBezTo>
                          <a:pt x="5575" y="3662"/>
                          <a:pt x="5549" y="3665"/>
                          <a:pt x="5523" y="3672"/>
                        </a:cubicBezTo>
                        <a:lnTo>
                          <a:pt x="588" y="4972"/>
                        </a:lnTo>
                        <a:lnTo>
                          <a:pt x="588" y="4972"/>
                        </a:lnTo>
                        <a:lnTo>
                          <a:pt x="1033" y="287"/>
                        </a:lnTo>
                        <a:cubicBezTo>
                          <a:pt x="1051" y="145"/>
                          <a:pt x="944" y="20"/>
                          <a:pt x="802" y="2"/>
                        </a:cubicBezTo>
                        <a:cubicBezTo>
                          <a:pt x="791" y="1"/>
                          <a:pt x="781" y="0"/>
                          <a:pt x="77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31329" y="4462471"/>
                    <a:ext cx="309841" cy="270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40" h="5096" extrusionOk="0">
                        <a:moveTo>
                          <a:pt x="863" y="0"/>
                        </a:moveTo>
                        <a:cubicBezTo>
                          <a:pt x="751" y="0"/>
                          <a:pt x="638" y="69"/>
                          <a:pt x="606" y="214"/>
                        </a:cubicBezTo>
                        <a:lnTo>
                          <a:pt x="0" y="4792"/>
                        </a:lnTo>
                        <a:cubicBezTo>
                          <a:pt x="0" y="4881"/>
                          <a:pt x="36" y="4970"/>
                          <a:pt x="90" y="5024"/>
                        </a:cubicBezTo>
                        <a:cubicBezTo>
                          <a:pt x="143" y="5059"/>
                          <a:pt x="214" y="5095"/>
                          <a:pt x="268" y="5095"/>
                        </a:cubicBezTo>
                        <a:lnTo>
                          <a:pt x="339" y="5095"/>
                        </a:lnTo>
                        <a:lnTo>
                          <a:pt x="5523" y="3795"/>
                        </a:lnTo>
                        <a:cubicBezTo>
                          <a:pt x="5840" y="3711"/>
                          <a:pt x="5751" y="3254"/>
                          <a:pt x="5461" y="3254"/>
                        </a:cubicBezTo>
                        <a:cubicBezTo>
                          <a:pt x="5441" y="3254"/>
                          <a:pt x="5420" y="3256"/>
                          <a:pt x="5398" y="3260"/>
                        </a:cubicBezTo>
                        <a:lnTo>
                          <a:pt x="588" y="4472"/>
                        </a:lnTo>
                        <a:lnTo>
                          <a:pt x="1123" y="285"/>
                        </a:lnTo>
                        <a:cubicBezTo>
                          <a:pt x="1133" y="100"/>
                          <a:pt x="998" y="0"/>
                          <a:pt x="86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549813" y="4139690"/>
                    <a:ext cx="291325" cy="283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1" h="5337" extrusionOk="0">
                        <a:moveTo>
                          <a:pt x="521" y="0"/>
                        </a:moveTo>
                        <a:cubicBezTo>
                          <a:pt x="390" y="0"/>
                          <a:pt x="259" y="85"/>
                          <a:pt x="250" y="259"/>
                        </a:cubicBezTo>
                        <a:lnTo>
                          <a:pt x="1" y="5051"/>
                        </a:lnTo>
                        <a:cubicBezTo>
                          <a:pt x="1" y="5193"/>
                          <a:pt x="108" y="5336"/>
                          <a:pt x="268" y="5336"/>
                        </a:cubicBezTo>
                        <a:cubicBezTo>
                          <a:pt x="304" y="5336"/>
                          <a:pt x="322" y="5318"/>
                          <a:pt x="357" y="5318"/>
                        </a:cubicBezTo>
                        <a:lnTo>
                          <a:pt x="5185" y="3733"/>
                        </a:lnTo>
                        <a:cubicBezTo>
                          <a:pt x="5491" y="3636"/>
                          <a:pt x="5389" y="3219"/>
                          <a:pt x="5117" y="3219"/>
                        </a:cubicBezTo>
                        <a:cubicBezTo>
                          <a:pt x="5088" y="3219"/>
                          <a:pt x="5057" y="3224"/>
                          <a:pt x="5025" y="3234"/>
                        </a:cubicBezTo>
                        <a:lnTo>
                          <a:pt x="571" y="4677"/>
                        </a:lnTo>
                        <a:lnTo>
                          <a:pt x="785" y="277"/>
                        </a:lnTo>
                        <a:cubicBezTo>
                          <a:pt x="794" y="94"/>
                          <a:pt x="658" y="0"/>
                          <a:pt x="5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" name="Google Shape;231;p2"/>
                  <p:cNvSpPr/>
                  <p:nvPr/>
                </p:nvSpPr>
                <p:spPr>
                  <a:xfrm>
                    <a:off x="445880" y="3943602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36" y="0"/>
                          <a:pt x="0" y="445"/>
                          <a:pt x="285" y="445"/>
                        </a:cubicBezTo>
                        <a:cubicBezTo>
                          <a:pt x="553" y="445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445880" y="4151521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36" y="0"/>
                          <a:pt x="0" y="446"/>
                          <a:pt x="285" y="446"/>
                        </a:cubicBezTo>
                        <a:cubicBezTo>
                          <a:pt x="553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60615" y="4212958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1" y="0"/>
                        </a:moveTo>
                        <a:cubicBezTo>
                          <a:pt x="36" y="0"/>
                          <a:pt x="1" y="446"/>
                          <a:pt x="286" y="446"/>
                        </a:cubicBezTo>
                        <a:cubicBezTo>
                          <a:pt x="571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234;p2"/>
                  <p:cNvSpPr/>
                  <p:nvPr/>
                </p:nvSpPr>
                <p:spPr>
                  <a:xfrm>
                    <a:off x="360834" y="4387771"/>
                    <a:ext cx="32151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7" extrusionOk="0">
                        <a:moveTo>
                          <a:pt x="321" y="1"/>
                        </a:moveTo>
                        <a:cubicBezTo>
                          <a:pt x="36" y="1"/>
                          <a:pt x="0" y="446"/>
                          <a:pt x="285" y="446"/>
                        </a:cubicBezTo>
                        <a:cubicBezTo>
                          <a:pt x="552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3809" y="4539028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36" y="0"/>
                          <a:pt x="0" y="446"/>
                          <a:pt x="285" y="446"/>
                        </a:cubicBezTo>
                        <a:cubicBezTo>
                          <a:pt x="570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-159945" y="4576802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321" y="1"/>
                        </a:moveTo>
                        <a:cubicBezTo>
                          <a:pt x="36" y="1"/>
                          <a:pt x="0" y="446"/>
                          <a:pt x="285" y="446"/>
                        </a:cubicBezTo>
                        <a:cubicBezTo>
                          <a:pt x="570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2"/>
                  <p:cNvSpPr/>
                  <p:nvPr/>
                </p:nvSpPr>
                <p:spPr>
                  <a:xfrm>
                    <a:off x="703" y="4780954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1" y="1"/>
                        </a:moveTo>
                        <a:cubicBezTo>
                          <a:pt x="36" y="1"/>
                          <a:pt x="1" y="446"/>
                          <a:pt x="286" y="446"/>
                        </a:cubicBezTo>
                        <a:cubicBezTo>
                          <a:pt x="571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238;p2"/>
                  <p:cNvSpPr/>
                  <p:nvPr/>
                </p:nvSpPr>
                <p:spPr>
                  <a:xfrm>
                    <a:off x="-263931" y="5069250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1" y="0"/>
                        </a:moveTo>
                        <a:cubicBezTo>
                          <a:pt x="36" y="0"/>
                          <a:pt x="1" y="445"/>
                          <a:pt x="286" y="445"/>
                        </a:cubicBezTo>
                        <a:cubicBezTo>
                          <a:pt x="553" y="445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544640" y="3954743"/>
                    <a:ext cx="1550638" cy="1517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" h="28596" extrusionOk="0">
                        <a:moveTo>
                          <a:pt x="28843" y="1"/>
                        </a:moveTo>
                        <a:cubicBezTo>
                          <a:pt x="28776" y="1"/>
                          <a:pt x="28707" y="28"/>
                          <a:pt x="28646" y="93"/>
                        </a:cubicBezTo>
                        <a:cubicBezTo>
                          <a:pt x="15428" y="14131"/>
                          <a:pt x="268" y="27990"/>
                          <a:pt x="126" y="28133"/>
                        </a:cubicBezTo>
                        <a:cubicBezTo>
                          <a:pt x="1" y="28222"/>
                          <a:pt x="1" y="28400"/>
                          <a:pt x="108" y="28507"/>
                        </a:cubicBezTo>
                        <a:cubicBezTo>
                          <a:pt x="143" y="28560"/>
                          <a:pt x="215" y="28596"/>
                          <a:pt x="304" y="28596"/>
                        </a:cubicBezTo>
                        <a:cubicBezTo>
                          <a:pt x="357" y="28596"/>
                          <a:pt x="428" y="28578"/>
                          <a:pt x="482" y="28525"/>
                        </a:cubicBezTo>
                        <a:cubicBezTo>
                          <a:pt x="624" y="28382"/>
                          <a:pt x="15802" y="14523"/>
                          <a:pt x="29038" y="449"/>
                        </a:cubicBezTo>
                        <a:cubicBezTo>
                          <a:pt x="29227" y="261"/>
                          <a:pt x="29049" y="1"/>
                          <a:pt x="2884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365556" y="4851834"/>
                    <a:ext cx="32151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7" extrusionOk="0">
                        <a:moveTo>
                          <a:pt x="321" y="1"/>
                        </a:moveTo>
                        <a:cubicBezTo>
                          <a:pt x="36" y="1"/>
                          <a:pt x="0" y="446"/>
                          <a:pt x="285" y="446"/>
                        </a:cubicBezTo>
                        <a:cubicBezTo>
                          <a:pt x="552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" name="Google Shape;241;p2"/>
                  <p:cNvSpPr/>
                  <p:nvPr/>
                </p:nvSpPr>
                <p:spPr>
                  <a:xfrm>
                    <a:off x="554534" y="4866000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322" y="1"/>
                        </a:moveTo>
                        <a:cubicBezTo>
                          <a:pt x="37" y="1"/>
                          <a:pt x="1" y="446"/>
                          <a:pt x="286" y="446"/>
                        </a:cubicBezTo>
                        <a:cubicBezTo>
                          <a:pt x="571" y="446"/>
                          <a:pt x="607" y="1"/>
                          <a:pt x="322" y="1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398609" y="5083415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1" y="0"/>
                        </a:moveTo>
                        <a:cubicBezTo>
                          <a:pt x="36" y="0"/>
                          <a:pt x="1" y="446"/>
                          <a:pt x="286" y="446"/>
                        </a:cubicBezTo>
                        <a:cubicBezTo>
                          <a:pt x="553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833387" y="4595743"/>
                    <a:ext cx="33106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446" extrusionOk="0">
                        <a:moveTo>
                          <a:pt x="339" y="0"/>
                        </a:moveTo>
                        <a:cubicBezTo>
                          <a:pt x="54" y="0"/>
                          <a:pt x="0" y="445"/>
                          <a:pt x="285" y="445"/>
                        </a:cubicBezTo>
                        <a:cubicBezTo>
                          <a:pt x="570" y="445"/>
                          <a:pt x="624" y="0"/>
                          <a:pt x="339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" name="Google Shape;244;p2"/>
                  <p:cNvSpPr/>
                  <p:nvPr/>
                </p:nvSpPr>
                <p:spPr>
                  <a:xfrm>
                    <a:off x="994989" y="4510644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321" y="1"/>
                        </a:moveTo>
                        <a:cubicBezTo>
                          <a:pt x="36" y="1"/>
                          <a:pt x="0" y="446"/>
                          <a:pt x="285" y="446"/>
                        </a:cubicBezTo>
                        <a:cubicBezTo>
                          <a:pt x="553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951485" y="4222401"/>
                    <a:ext cx="33159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446" extrusionOk="0">
                        <a:moveTo>
                          <a:pt x="339" y="0"/>
                        </a:moveTo>
                        <a:cubicBezTo>
                          <a:pt x="54" y="0"/>
                          <a:pt x="1" y="446"/>
                          <a:pt x="286" y="446"/>
                        </a:cubicBezTo>
                        <a:cubicBezTo>
                          <a:pt x="571" y="446"/>
                          <a:pt x="624" y="0"/>
                          <a:pt x="339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1160359" y="3923760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2" y="0"/>
                        </a:moveTo>
                        <a:cubicBezTo>
                          <a:pt x="37" y="0"/>
                          <a:pt x="1" y="445"/>
                          <a:pt x="286" y="445"/>
                        </a:cubicBezTo>
                        <a:cubicBezTo>
                          <a:pt x="553" y="445"/>
                          <a:pt x="607" y="0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" name="Google Shape;247;p2"/>
                  <p:cNvSpPr/>
                  <p:nvPr/>
                </p:nvSpPr>
                <p:spPr>
                  <a:xfrm>
                    <a:off x="975147" y="3707299"/>
                    <a:ext cx="33106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446" extrusionOk="0">
                        <a:moveTo>
                          <a:pt x="339" y="1"/>
                        </a:moveTo>
                        <a:cubicBezTo>
                          <a:pt x="54" y="1"/>
                          <a:pt x="0" y="446"/>
                          <a:pt x="285" y="446"/>
                        </a:cubicBezTo>
                        <a:cubicBezTo>
                          <a:pt x="570" y="446"/>
                          <a:pt x="624" y="1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781394" y="3962489"/>
                    <a:ext cx="33106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446" extrusionOk="0">
                        <a:moveTo>
                          <a:pt x="339" y="0"/>
                        </a:moveTo>
                        <a:cubicBezTo>
                          <a:pt x="54" y="0"/>
                          <a:pt x="0" y="446"/>
                          <a:pt x="285" y="446"/>
                        </a:cubicBezTo>
                        <a:cubicBezTo>
                          <a:pt x="570" y="446"/>
                          <a:pt x="624" y="0"/>
                          <a:pt x="33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29087" y="5140130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36" y="0"/>
                          <a:pt x="0" y="445"/>
                          <a:pt x="285" y="445"/>
                        </a:cubicBezTo>
                        <a:cubicBezTo>
                          <a:pt x="570" y="445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" name="Google Shape;250;p2"/>
                  <p:cNvSpPr/>
                  <p:nvPr/>
                </p:nvSpPr>
                <p:spPr>
                  <a:xfrm>
                    <a:off x="701070" y="5031422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54" y="0"/>
                          <a:pt x="0" y="446"/>
                          <a:pt x="285" y="446"/>
                        </a:cubicBezTo>
                        <a:cubicBezTo>
                          <a:pt x="570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620693" y="4543750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2" y="0"/>
                        </a:moveTo>
                        <a:cubicBezTo>
                          <a:pt x="37" y="0"/>
                          <a:pt x="1" y="446"/>
                          <a:pt x="286" y="446"/>
                        </a:cubicBezTo>
                        <a:cubicBezTo>
                          <a:pt x="571" y="446"/>
                          <a:pt x="607" y="0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146193" y="4378327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321" y="1"/>
                        </a:moveTo>
                        <a:cubicBezTo>
                          <a:pt x="36" y="1"/>
                          <a:pt x="1" y="446"/>
                          <a:pt x="286" y="446"/>
                        </a:cubicBezTo>
                        <a:cubicBezTo>
                          <a:pt x="571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53" name="Google Shape;253;p2"/>
                <p:cNvSpPr/>
                <p:nvPr/>
              </p:nvSpPr>
              <p:spPr>
                <a:xfrm>
                  <a:off x="-525699" y="3597690"/>
                  <a:ext cx="2019804" cy="1873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0" h="35309" extrusionOk="0">
                      <a:moveTo>
                        <a:pt x="34364" y="0"/>
                      </a:moveTo>
                      <a:lnTo>
                        <a:pt x="34364" y="0"/>
                      </a:lnTo>
                      <a:cubicBezTo>
                        <a:pt x="34364" y="0"/>
                        <a:pt x="22428" y="13325"/>
                        <a:pt x="18242" y="17583"/>
                      </a:cubicBezTo>
                      <a:cubicBezTo>
                        <a:pt x="13842" y="22072"/>
                        <a:pt x="0" y="34934"/>
                        <a:pt x="0" y="34934"/>
                      </a:cubicBezTo>
                      <a:lnTo>
                        <a:pt x="731" y="35308"/>
                      </a:lnTo>
                      <a:cubicBezTo>
                        <a:pt x="4249" y="30794"/>
                        <a:pt x="9606" y="30640"/>
                        <a:pt x="10323" y="30640"/>
                      </a:cubicBezTo>
                      <a:cubicBezTo>
                        <a:pt x="10376" y="30640"/>
                        <a:pt x="10404" y="30641"/>
                        <a:pt x="10404" y="30641"/>
                      </a:cubicBezTo>
                      <a:cubicBezTo>
                        <a:pt x="12325" y="30879"/>
                        <a:pt x="14011" y="30984"/>
                        <a:pt x="15493" y="30984"/>
                      </a:cubicBezTo>
                      <a:cubicBezTo>
                        <a:pt x="22763" y="30984"/>
                        <a:pt x="25107" y="28468"/>
                        <a:pt x="26098" y="26900"/>
                      </a:cubicBezTo>
                      <a:cubicBezTo>
                        <a:pt x="27844" y="24174"/>
                        <a:pt x="24602" y="22090"/>
                        <a:pt x="24602" y="22090"/>
                      </a:cubicBezTo>
                      <a:cubicBezTo>
                        <a:pt x="31817" y="20487"/>
                        <a:pt x="34150" y="17654"/>
                        <a:pt x="34026" y="15516"/>
                      </a:cubicBezTo>
                      <a:cubicBezTo>
                        <a:pt x="33830" y="12595"/>
                        <a:pt x="31549" y="10885"/>
                        <a:pt x="31549" y="10885"/>
                      </a:cubicBezTo>
                      <a:cubicBezTo>
                        <a:pt x="34613" y="9691"/>
                        <a:pt x="38069" y="2102"/>
                        <a:pt x="34364" y="0"/>
                      </a:cubicBezTo>
                      <a:close/>
                    </a:path>
                  </a:pathLst>
                </a:custGeom>
                <a:solidFill>
                  <a:srgbClr val="49AA9A">
                    <a:alpha val="36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4" name="Google Shape;254;p2"/>
              <p:cNvSpPr/>
              <p:nvPr/>
            </p:nvSpPr>
            <p:spPr>
              <a:xfrm>
                <a:off x="-249765" y="4861278"/>
                <a:ext cx="32204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7" extrusionOk="0">
                    <a:moveTo>
                      <a:pt x="322" y="1"/>
                    </a:moveTo>
                    <a:cubicBezTo>
                      <a:pt x="37" y="1"/>
                      <a:pt x="1" y="446"/>
                      <a:pt x="286" y="446"/>
                    </a:cubicBezTo>
                    <a:cubicBezTo>
                      <a:pt x="553" y="446"/>
                      <a:pt x="607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5" name="Google Shape;255;p2"/>
              <p:cNvGrpSpPr/>
              <p:nvPr/>
            </p:nvGrpSpPr>
            <p:grpSpPr>
              <a:xfrm>
                <a:off x="-319690" y="1742230"/>
                <a:ext cx="763715" cy="1449090"/>
                <a:chOff x="-319690" y="1742230"/>
                <a:chExt cx="763715" cy="1449090"/>
              </a:xfrm>
            </p:grpSpPr>
            <p:sp>
              <p:nvSpPr>
                <p:cNvPr id="256" name="Google Shape;256;p2"/>
                <p:cNvSpPr/>
                <p:nvPr/>
              </p:nvSpPr>
              <p:spPr>
                <a:xfrm>
                  <a:off x="87234" y="2093660"/>
                  <a:ext cx="299442" cy="5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970" extrusionOk="0">
                      <a:moveTo>
                        <a:pt x="5415" y="1"/>
                      </a:moveTo>
                      <a:cubicBezTo>
                        <a:pt x="5389" y="1"/>
                        <a:pt x="5363" y="8"/>
                        <a:pt x="5335" y="24"/>
                      </a:cubicBezTo>
                      <a:cubicBezTo>
                        <a:pt x="4488" y="493"/>
                        <a:pt x="3476" y="629"/>
                        <a:pt x="2582" y="629"/>
                      </a:cubicBezTo>
                      <a:cubicBezTo>
                        <a:pt x="1334" y="629"/>
                        <a:pt x="314" y="363"/>
                        <a:pt x="294" y="363"/>
                      </a:cubicBezTo>
                      <a:cubicBezTo>
                        <a:pt x="270" y="353"/>
                        <a:pt x="248" y="349"/>
                        <a:pt x="227" y="349"/>
                      </a:cubicBezTo>
                      <a:cubicBezTo>
                        <a:pt x="61" y="349"/>
                        <a:pt x="1" y="634"/>
                        <a:pt x="222" y="666"/>
                      </a:cubicBezTo>
                      <a:cubicBezTo>
                        <a:pt x="988" y="862"/>
                        <a:pt x="1790" y="968"/>
                        <a:pt x="2574" y="968"/>
                      </a:cubicBezTo>
                      <a:cubicBezTo>
                        <a:pt x="2613" y="969"/>
                        <a:pt x="2652" y="969"/>
                        <a:pt x="2691" y="969"/>
                      </a:cubicBezTo>
                      <a:cubicBezTo>
                        <a:pt x="3666" y="969"/>
                        <a:pt x="4621" y="755"/>
                        <a:pt x="5478" y="309"/>
                      </a:cubicBezTo>
                      <a:cubicBezTo>
                        <a:pt x="5644" y="219"/>
                        <a:pt x="5554" y="1"/>
                        <a:pt x="5415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334254" y="2047450"/>
                  <a:ext cx="100327" cy="84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595" extrusionOk="0">
                      <a:moveTo>
                        <a:pt x="996" y="1"/>
                      </a:moveTo>
                      <a:cubicBezTo>
                        <a:pt x="411" y="1"/>
                        <a:pt x="1" y="683"/>
                        <a:pt x="341" y="1234"/>
                      </a:cubicBezTo>
                      <a:cubicBezTo>
                        <a:pt x="504" y="1479"/>
                        <a:pt x="758" y="1594"/>
                        <a:pt x="1010" y="1594"/>
                      </a:cubicBezTo>
                      <a:cubicBezTo>
                        <a:pt x="1361" y="1594"/>
                        <a:pt x="1708" y="1371"/>
                        <a:pt x="1801" y="967"/>
                      </a:cubicBezTo>
                      <a:cubicBezTo>
                        <a:pt x="1891" y="539"/>
                        <a:pt x="1606" y="111"/>
                        <a:pt x="1178" y="22"/>
                      </a:cubicBezTo>
                      <a:cubicBezTo>
                        <a:pt x="1116" y="8"/>
                        <a:pt x="1055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343538" y="1769818"/>
                  <a:ext cx="100486" cy="84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1590" extrusionOk="0">
                      <a:moveTo>
                        <a:pt x="1017" y="1"/>
                      </a:moveTo>
                      <a:cubicBezTo>
                        <a:pt x="422" y="1"/>
                        <a:pt x="1" y="690"/>
                        <a:pt x="344" y="1229"/>
                      </a:cubicBezTo>
                      <a:cubicBezTo>
                        <a:pt x="508" y="1475"/>
                        <a:pt x="761" y="1590"/>
                        <a:pt x="1013" y="1590"/>
                      </a:cubicBezTo>
                      <a:cubicBezTo>
                        <a:pt x="1364" y="1590"/>
                        <a:pt x="1711" y="1367"/>
                        <a:pt x="1805" y="962"/>
                      </a:cubicBezTo>
                      <a:cubicBezTo>
                        <a:pt x="1894" y="535"/>
                        <a:pt x="1609" y="107"/>
                        <a:pt x="1181" y="18"/>
                      </a:cubicBezTo>
                      <a:cubicBezTo>
                        <a:pt x="1125" y="6"/>
                        <a:pt x="1070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-167584" y="2132549"/>
                  <a:ext cx="100327" cy="84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591" extrusionOk="0">
                      <a:moveTo>
                        <a:pt x="992" y="0"/>
                      </a:moveTo>
                      <a:cubicBezTo>
                        <a:pt x="396" y="0"/>
                        <a:pt x="0" y="681"/>
                        <a:pt x="340" y="1215"/>
                      </a:cubicBezTo>
                      <a:cubicBezTo>
                        <a:pt x="506" y="1471"/>
                        <a:pt x="763" y="1590"/>
                        <a:pt x="1017" y="1590"/>
                      </a:cubicBezTo>
                      <a:cubicBezTo>
                        <a:pt x="1363" y="1590"/>
                        <a:pt x="1701" y="1367"/>
                        <a:pt x="1783" y="966"/>
                      </a:cubicBezTo>
                      <a:cubicBezTo>
                        <a:pt x="1890" y="538"/>
                        <a:pt x="1605" y="111"/>
                        <a:pt x="1178" y="22"/>
                      </a:cubicBezTo>
                      <a:cubicBezTo>
                        <a:pt x="1114" y="7"/>
                        <a:pt x="1052" y="0"/>
                        <a:pt x="9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81982" y="1777405"/>
                  <a:ext cx="91732" cy="27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5126" extrusionOk="0">
                      <a:moveTo>
                        <a:pt x="1315" y="0"/>
                      </a:moveTo>
                      <a:cubicBezTo>
                        <a:pt x="1259" y="0"/>
                        <a:pt x="1201" y="28"/>
                        <a:pt x="1177" y="89"/>
                      </a:cubicBezTo>
                      <a:cubicBezTo>
                        <a:pt x="1" y="2422"/>
                        <a:pt x="1337" y="4934"/>
                        <a:pt x="1390" y="5041"/>
                      </a:cubicBezTo>
                      <a:cubicBezTo>
                        <a:pt x="1426" y="5095"/>
                        <a:pt x="1479" y="5112"/>
                        <a:pt x="1533" y="5112"/>
                      </a:cubicBezTo>
                      <a:cubicBezTo>
                        <a:pt x="1551" y="5121"/>
                        <a:pt x="1568" y="5126"/>
                        <a:pt x="1584" y="5126"/>
                      </a:cubicBezTo>
                      <a:cubicBezTo>
                        <a:pt x="1600" y="5126"/>
                        <a:pt x="1613" y="5121"/>
                        <a:pt x="1622" y="5112"/>
                      </a:cubicBezTo>
                      <a:cubicBezTo>
                        <a:pt x="1711" y="5059"/>
                        <a:pt x="1729" y="4970"/>
                        <a:pt x="1693" y="4881"/>
                      </a:cubicBezTo>
                      <a:cubicBezTo>
                        <a:pt x="1693" y="4863"/>
                        <a:pt x="375" y="2422"/>
                        <a:pt x="1462" y="249"/>
                      </a:cubicBezTo>
                      <a:cubicBezTo>
                        <a:pt x="1515" y="160"/>
                        <a:pt x="1479" y="53"/>
                        <a:pt x="1390" y="17"/>
                      </a:cubicBezTo>
                      <a:cubicBezTo>
                        <a:pt x="1368" y="6"/>
                        <a:pt x="1342" y="0"/>
                        <a:pt x="13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108456" y="1742230"/>
                  <a:ext cx="88920" cy="8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1592" extrusionOk="0">
                      <a:moveTo>
                        <a:pt x="842" y="1"/>
                      </a:moveTo>
                      <a:cubicBezTo>
                        <a:pt x="427" y="1"/>
                        <a:pt x="87" y="311"/>
                        <a:pt x="36" y="734"/>
                      </a:cubicBezTo>
                      <a:cubicBezTo>
                        <a:pt x="1" y="1161"/>
                        <a:pt x="321" y="1553"/>
                        <a:pt x="767" y="1589"/>
                      </a:cubicBezTo>
                      <a:cubicBezTo>
                        <a:pt x="788" y="1591"/>
                        <a:pt x="810" y="1592"/>
                        <a:pt x="832" y="1592"/>
                      </a:cubicBezTo>
                      <a:cubicBezTo>
                        <a:pt x="1233" y="1592"/>
                        <a:pt x="1588" y="1282"/>
                        <a:pt x="1622" y="876"/>
                      </a:cubicBezTo>
                      <a:cubicBezTo>
                        <a:pt x="1675" y="431"/>
                        <a:pt x="1337" y="57"/>
                        <a:pt x="909" y="4"/>
                      </a:cubicBezTo>
                      <a:cubicBezTo>
                        <a:pt x="886" y="2"/>
                        <a:pt x="864" y="1"/>
                        <a:pt x="8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38424" y="2249745"/>
                  <a:ext cx="100327" cy="84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594" extrusionOk="0">
                      <a:moveTo>
                        <a:pt x="993" y="0"/>
                      </a:moveTo>
                      <a:cubicBezTo>
                        <a:pt x="396" y="0"/>
                        <a:pt x="1" y="683"/>
                        <a:pt x="341" y="1233"/>
                      </a:cubicBezTo>
                      <a:cubicBezTo>
                        <a:pt x="505" y="1479"/>
                        <a:pt x="758" y="1594"/>
                        <a:pt x="1009" y="1594"/>
                      </a:cubicBezTo>
                      <a:cubicBezTo>
                        <a:pt x="1358" y="1594"/>
                        <a:pt x="1701" y="1370"/>
                        <a:pt x="1784" y="966"/>
                      </a:cubicBezTo>
                      <a:cubicBezTo>
                        <a:pt x="1891" y="538"/>
                        <a:pt x="1606" y="111"/>
                        <a:pt x="1178" y="22"/>
                      </a:cubicBezTo>
                      <a:cubicBezTo>
                        <a:pt x="1115" y="7"/>
                        <a:pt x="1053" y="0"/>
                        <a:pt x="9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288999" y="2409438"/>
                  <a:ext cx="100221" cy="84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591" extrusionOk="0">
                      <a:moveTo>
                        <a:pt x="1008" y="1"/>
                      </a:moveTo>
                      <a:cubicBezTo>
                        <a:pt x="409" y="1"/>
                        <a:pt x="0" y="682"/>
                        <a:pt x="356" y="1216"/>
                      </a:cubicBezTo>
                      <a:cubicBezTo>
                        <a:pt x="514" y="1472"/>
                        <a:pt x="768" y="1591"/>
                        <a:pt x="1020" y="1591"/>
                      </a:cubicBezTo>
                      <a:cubicBezTo>
                        <a:pt x="1364" y="1591"/>
                        <a:pt x="1707" y="1368"/>
                        <a:pt x="1799" y="966"/>
                      </a:cubicBezTo>
                      <a:cubicBezTo>
                        <a:pt x="1888" y="539"/>
                        <a:pt x="1621" y="111"/>
                        <a:pt x="1194" y="22"/>
                      </a:cubicBezTo>
                      <a:cubicBezTo>
                        <a:pt x="1130" y="8"/>
                        <a:pt x="1068" y="1"/>
                        <a:pt x="10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-319690" y="1811837"/>
                  <a:ext cx="725952" cy="1379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3" h="26001" extrusionOk="0">
                      <a:moveTo>
                        <a:pt x="13453" y="1"/>
                      </a:moveTo>
                      <a:cubicBezTo>
                        <a:pt x="13417" y="1"/>
                        <a:pt x="13379" y="14"/>
                        <a:pt x="13344" y="45"/>
                      </a:cubicBezTo>
                      <a:cubicBezTo>
                        <a:pt x="1" y="11892"/>
                        <a:pt x="108" y="20639"/>
                        <a:pt x="143" y="24362"/>
                      </a:cubicBezTo>
                      <a:cubicBezTo>
                        <a:pt x="179" y="24843"/>
                        <a:pt x="161" y="25324"/>
                        <a:pt x="90" y="25805"/>
                      </a:cubicBezTo>
                      <a:cubicBezTo>
                        <a:pt x="72" y="25894"/>
                        <a:pt x="125" y="25965"/>
                        <a:pt x="215" y="26001"/>
                      </a:cubicBezTo>
                      <a:lnTo>
                        <a:pt x="250" y="26001"/>
                      </a:lnTo>
                      <a:cubicBezTo>
                        <a:pt x="321" y="26001"/>
                        <a:pt x="393" y="25947"/>
                        <a:pt x="410" y="25876"/>
                      </a:cubicBezTo>
                      <a:cubicBezTo>
                        <a:pt x="482" y="25377"/>
                        <a:pt x="500" y="24861"/>
                        <a:pt x="482" y="24362"/>
                      </a:cubicBezTo>
                      <a:cubicBezTo>
                        <a:pt x="428" y="20674"/>
                        <a:pt x="321" y="12034"/>
                        <a:pt x="13557" y="277"/>
                      </a:cubicBezTo>
                      <a:cubicBezTo>
                        <a:pt x="13682" y="166"/>
                        <a:pt x="13580" y="1"/>
                        <a:pt x="134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5" name="Google Shape;265;p2"/>
              <p:cNvSpPr/>
              <p:nvPr/>
            </p:nvSpPr>
            <p:spPr>
              <a:xfrm>
                <a:off x="-701520" y="3425105"/>
                <a:ext cx="310053" cy="253921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4786" extrusionOk="0">
                    <a:moveTo>
                      <a:pt x="4827" y="1"/>
                    </a:moveTo>
                    <a:cubicBezTo>
                      <a:pt x="4781" y="1"/>
                      <a:pt x="4733" y="4"/>
                      <a:pt x="4686" y="11"/>
                    </a:cubicBezTo>
                    <a:cubicBezTo>
                      <a:pt x="4330" y="64"/>
                      <a:pt x="3991" y="189"/>
                      <a:pt x="3706" y="421"/>
                    </a:cubicBezTo>
                    <a:cubicBezTo>
                      <a:pt x="1283" y="2166"/>
                      <a:pt x="1" y="4785"/>
                      <a:pt x="1" y="4785"/>
                    </a:cubicBezTo>
                    <a:cubicBezTo>
                      <a:pt x="321" y="4714"/>
                      <a:pt x="642" y="4643"/>
                      <a:pt x="963" y="4554"/>
                    </a:cubicBezTo>
                    <a:cubicBezTo>
                      <a:pt x="2602" y="4055"/>
                      <a:pt x="4080" y="3111"/>
                      <a:pt x="5203" y="1810"/>
                    </a:cubicBezTo>
                    <a:cubicBezTo>
                      <a:pt x="5523" y="1418"/>
                      <a:pt x="5844" y="884"/>
                      <a:pt x="5612" y="438"/>
                    </a:cubicBezTo>
                    <a:cubicBezTo>
                      <a:pt x="5441" y="158"/>
                      <a:pt x="5148" y="1"/>
                      <a:pt x="48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-915116" y="3346850"/>
                <a:ext cx="219329" cy="328357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189" extrusionOk="0">
                    <a:moveTo>
                      <a:pt x="931" y="0"/>
                    </a:moveTo>
                    <a:cubicBezTo>
                      <a:pt x="733" y="0"/>
                      <a:pt x="537" y="64"/>
                      <a:pt x="375" y="185"/>
                    </a:cubicBezTo>
                    <a:cubicBezTo>
                      <a:pt x="1" y="542"/>
                      <a:pt x="108" y="1147"/>
                      <a:pt x="286" y="1628"/>
                    </a:cubicBezTo>
                    <a:cubicBezTo>
                      <a:pt x="891" y="3232"/>
                      <a:pt x="1942" y="4621"/>
                      <a:pt x="3314" y="5637"/>
                    </a:cubicBezTo>
                    <a:cubicBezTo>
                      <a:pt x="3581" y="5833"/>
                      <a:pt x="3866" y="6011"/>
                      <a:pt x="4134" y="6189"/>
                    </a:cubicBezTo>
                    <a:cubicBezTo>
                      <a:pt x="4134" y="6189"/>
                      <a:pt x="3849" y="3285"/>
                      <a:pt x="2156" y="827"/>
                    </a:cubicBezTo>
                    <a:cubicBezTo>
                      <a:pt x="1960" y="524"/>
                      <a:pt x="1693" y="275"/>
                      <a:pt x="1372" y="114"/>
                    </a:cubicBezTo>
                    <a:cubicBezTo>
                      <a:pt x="1234" y="37"/>
                      <a:pt x="1082" y="0"/>
                      <a:pt x="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-813995" y="3521292"/>
                <a:ext cx="87541" cy="89663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690" extrusionOk="0">
                    <a:moveTo>
                      <a:pt x="1508" y="0"/>
                    </a:moveTo>
                    <a:cubicBezTo>
                      <a:pt x="1452" y="0"/>
                      <a:pt x="1398" y="33"/>
                      <a:pt x="1390" y="104"/>
                    </a:cubicBezTo>
                    <a:lnTo>
                      <a:pt x="1212" y="1404"/>
                    </a:lnTo>
                    <a:lnTo>
                      <a:pt x="179" y="1137"/>
                    </a:lnTo>
                    <a:cubicBezTo>
                      <a:pt x="167" y="1134"/>
                      <a:pt x="155" y="1133"/>
                      <a:pt x="143" y="1133"/>
                    </a:cubicBezTo>
                    <a:cubicBezTo>
                      <a:pt x="85" y="1133"/>
                      <a:pt x="33" y="1167"/>
                      <a:pt x="19" y="1226"/>
                    </a:cubicBezTo>
                    <a:cubicBezTo>
                      <a:pt x="1" y="1298"/>
                      <a:pt x="54" y="1369"/>
                      <a:pt x="126" y="1387"/>
                    </a:cubicBezTo>
                    <a:lnTo>
                      <a:pt x="1301" y="1689"/>
                    </a:lnTo>
                    <a:lnTo>
                      <a:pt x="1319" y="1689"/>
                    </a:lnTo>
                    <a:cubicBezTo>
                      <a:pt x="1355" y="1689"/>
                      <a:pt x="1373" y="1672"/>
                      <a:pt x="1408" y="1672"/>
                    </a:cubicBezTo>
                    <a:cubicBezTo>
                      <a:pt x="1426" y="1654"/>
                      <a:pt x="1444" y="1618"/>
                      <a:pt x="1462" y="1583"/>
                    </a:cubicBezTo>
                    <a:lnTo>
                      <a:pt x="1640" y="140"/>
                    </a:lnTo>
                    <a:cubicBezTo>
                      <a:pt x="1650" y="51"/>
                      <a:pt x="1577" y="0"/>
                      <a:pt x="1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-704332" y="3435503"/>
                <a:ext cx="301299" cy="246334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4643" extrusionOk="0">
                    <a:moveTo>
                      <a:pt x="5473" y="1"/>
                    </a:moveTo>
                    <a:cubicBezTo>
                      <a:pt x="5452" y="1"/>
                      <a:pt x="5432" y="9"/>
                      <a:pt x="5416" y="29"/>
                    </a:cubicBezTo>
                    <a:lnTo>
                      <a:pt x="89" y="4411"/>
                    </a:lnTo>
                    <a:cubicBezTo>
                      <a:pt x="0" y="4482"/>
                      <a:pt x="54" y="4625"/>
                      <a:pt x="178" y="4643"/>
                    </a:cubicBezTo>
                    <a:cubicBezTo>
                      <a:pt x="196" y="4643"/>
                      <a:pt x="232" y="4625"/>
                      <a:pt x="250" y="4607"/>
                    </a:cubicBezTo>
                    <a:lnTo>
                      <a:pt x="5576" y="225"/>
                    </a:lnTo>
                    <a:cubicBezTo>
                      <a:pt x="5678" y="166"/>
                      <a:pt x="5566" y="1"/>
                      <a:pt x="5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-632497" y="3542832"/>
                <a:ext cx="86055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694" extrusionOk="0">
                    <a:moveTo>
                      <a:pt x="429" y="1"/>
                    </a:moveTo>
                    <a:cubicBezTo>
                      <a:pt x="378" y="1"/>
                      <a:pt x="326" y="29"/>
                      <a:pt x="303" y="90"/>
                    </a:cubicBezTo>
                    <a:lnTo>
                      <a:pt x="18" y="1426"/>
                    </a:lnTo>
                    <a:cubicBezTo>
                      <a:pt x="0" y="1462"/>
                      <a:pt x="18" y="1497"/>
                      <a:pt x="36" y="1533"/>
                    </a:cubicBezTo>
                    <a:cubicBezTo>
                      <a:pt x="54" y="1569"/>
                      <a:pt x="89" y="1586"/>
                      <a:pt x="125" y="1586"/>
                    </a:cubicBezTo>
                    <a:lnTo>
                      <a:pt x="1443" y="1693"/>
                    </a:lnTo>
                    <a:lnTo>
                      <a:pt x="1479" y="1693"/>
                    </a:lnTo>
                    <a:cubicBezTo>
                      <a:pt x="1621" y="1675"/>
                      <a:pt x="1621" y="1462"/>
                      <a:pt x="1479" y="1444"/>
                    </a:cubicBezTo>
                    <a:lnTo>
                      <a:pt x="303" y="1355"/>
                    </a:lnTo>
                    <a:lnTo>
                      <a:pt x="552" y="143"/>
                    </a:lnTo>
                    <a:cubicBezTo>
                      <a:pt x="563" y="52"/>
                      <a:pt x="497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-281863" y="2885969"/>
                <a:ext cx="1200582" cy="2454696"/>
              </a:xfrm>
              <a:custGeom>
                <a:avLst/>
                <a:gdLst/>
                <a:ahLst/>
                <a:cxnLst/>
                <a:rect l="l" t="t" r="r" b="b"/>
                <a:pathLst>
                  <a:path w="22629" h="46267" extrusionOk="0">
                    <a:moveTo>
                      <a:pt x="20480" y="1"/>
                    </a:moveTo>
                    <a:cubicBezTo>
                      <a:pt x="20465" y="1"/>
                      <a:pt x="20449" y="1"/>
                      <a:pt x="20433" y="1"/>
                    </a:cubicBezTo>
                    <a:cubicBezTo>
                      <a:pt x="20077" y="19"/>
                      <a:pt x="19756" y="143"/>
                      <a:pt x="19471" y="322"/>
                    </a:cubicBezTo>
                    <a:cubicBezTo>
                      <a:pt x="17815" y="1212"/>
                      <a:pt x="17209" y="4169"/>
                      <a:pt x="17690" y="5915"/>
                    </a:cubicBezTo>
                    <a:cubicBezTo>
                      <a:pt x="16657" y="7394"/>
                      <a:pt x="15677" y="8926"/>
                      <a:pt x="14768" y="10476"/>
                    </a:cubicBezTo>
                    <a:cubicBezTo>
                      <a:pt x="14857" y="9638"/>
                      <a:pt x="14964" y="7625"/>
                      <a:pt x="14198" y="5862"/>
                    </a:cubicBezTo>
                    <a:cubicBezTo>
                      <a:pt x="13967" y="5345"/>
                      <a:pt x="13379" y="5007"/>
                      <a:pt x="12809" y="4918"/>
                    </a:cubicBezTo>
                    <a:cubicBezTo>
                      <a:pt x="12724" y="4902"/>
                      <a:pt x="12637" y="4894"/>
                      <a:pt x="12550" y="4894"/>
                    </a:cubicBezTo>
                    <a:cubicBezTo>
                      <a:pt x="12143" y="4894"/>
                      <a:pt x="11735" y="5067"/>
                      <a:pt x="11544" y="5434"/>
                    </a:cubicBezTo>
                    <a:cubicBezTo>
                      <a:pt x="11366" y="5826"/>
                      <a:pt x="11491" y="6289"/>
                      <a:pt x="11651" y="6699"/>
                    </a:cubicBezTo>
                    <a:cubicBezTo>
                      <a:pt x="12274" y="8285"/>
                      <a:pt x="13290" y="9692"/>
                      <a:pt x="14608" y="10796"/>
                    </a:cubicBezTo>
                    <a:cubicBezTo>
                      <a:pt x="13397" y="12845"/>
                      <a:pt x="12292" y="14929"/>
                      <a:pt x="11277" y="17031"/>
                    </a:cubicBezTo>
                    <a:cubicBezTo>
                      <a:pt x="11134" y="15731"/>
                      <a:pt x="10831" y="14466"/>
                      <a:pt x="10350" y="13255"/>
                    </a:cubicBezTo>
                    <a:cubicBezTo>
                      <a:pt x="9999" y="12456"/>
                      <a:pt x="9290" y="11858"/>
                      <a:pt x="8749" y="11858"/>
                    </a:cubicBezTo>
                    <a:cubicBezTo>
                      <a:pt x="8687" y="11858"/>
                      <a:pt x="8626" y="11866"/>
                      <a:pt x="8569" y="11883"/>
                    </a:cubicBezTo>
                    <a:cubicBezTo>
                      <a:pt x="7643" y="12168"/>
                      <a:pt x="7892" y="13344"/>
                      <a:pt x="8035" y="13647"/>
                    </a:cubicBezTo>
                    <a:cubicBezTo>
                      <a:pt x="8711" y="15107"/>
                      <a:pt x="9780" y="16354"/>
                      <a:pt x="11134" y="17263"/>
                    </a:cubicBezTo>
                    <a:cubicBezTo>
                      <a:pt x="11099" y="17299"/>
                      <a:pt x="11063" y="17352"/>
                      <a:pt x="11045" y="17406"/>
                    </a:cubicBezTo>
                    <a:lnTo>
                      <a:pt x="11099" y="17406"/>
                    </a:lnTo>
                    <a:cubicBezTo>
                      <a:pt x="9994" y="19704"/>
                      <a:pt x="8997" y="22002"/>
                      <a:pt x="8106" y="24300"/>
                    </a:cubicBezTo>
                    <a:cubicBezTo>
                      <a:pt x="8017" y="23462"/>
                      <a:pt x="7660" y="20095"/>
                      <a:pt x="6841" y="18884"/>
                    </a:cubicBezTo>
                    <a:cubicBezTo>
                      <a:pt x="6627" y="18587"/>
                      <a:pt x="6351" y="18290"/>
                      <a:pt x="5986" y="18290"/>
                    </a:cubicBezTo>
                    <a:cubicBezTo>
                      <a:pt x="5957" y="18290"/>
                      <a:pt x="5927" y="18292"/>
                      <a:pt x="5897" y="18296"/>
                    </a:cubicBezTo>
                    <a:cubicBezTo>
                      <a:pt x="5469" y="18350"/>
                      <a:pt x="5202" y="18777"/>
                      <a:pt x="5131" y="19151"/>
                    </a:cubicBezTo>
                    <a:cubicBezTo>
                      <a:pt x="4988" y="19900"/>
                      <a:pt x="5273" y="20612"/>
                      <a:pt x="5612" y="21253"/>
                    </a:cubicBezTo>
                    <a:cubicBezTo>
                      <a:pt x="6253" y="22429"/>
                      <a:pt x="7073" y="23516"/>
                      <a:pt x="8070" y="24442"/>
                    </a:cubicBezTo>
                    <a:cubicBezTo>
                      <a:pt x="7019" y="27096"/>
                      <a:pt x="6128" y="29715"/>
                      <a:pt x="5327" y="32280"/>
                    </a:cubicBezTo>
                    <a:cubicBezTo>
                      <a:pt x="5291" y="31318"/>
                      <a:pt x="5184" y="30374"/>
                      <a:pt x="4970" y="29448"/>
                    </a:cubicBezTo>
                    <a:cubicBezTo>
                      <a:pt x="4570" y="27749"/>
                      <a:pt x="3808" y="26107"/>
                      <a:pt x="2920" y="26107"/>
                    </a:cubicBezTo>
                    <a:cubicBezTo>
                      <a:pt x="2821" y="26107"/>
                      <a:pt x="2721" y="26127"/>
                      <a:pt x="2619" y="26170"/>
                    </a:cubicBezTo>
                    <a:cubicBezTo>
                      <a:pt x="1853" y="26491"/>
                      <a:pt x="2263" y="29163"/>
                      <a:pt x="2851" y="30214"/>
                    </a:cubicBezTo>
                    <a:cubicBezTo>
                      <a:pt x="3438" y="31212"/>
                      <a:pt x="4222" y="32085"/>
                      <a:pt x="5166" y="32779"/>
                    </a:cubicBezTo>
                    <a:cubicBezTo>
                      <a:pt x="5149" y="32815"/>
                      <a:pt x="5131" y="32868"/>
                      <a:pt x="5131" y="32922"/>
                    </a:cubicBezTo>
                    <a:lnTo>
                      <a:pt x="5095" y="32940"/>
                    </a:lnTo>
                    <a:lnTo>
                      <a:pt x="5113" y="32940"/>
                    </a:lnTo>
                    <a:cubicBezTo>
                      <a:pt x="4418" y="35202"/>
                      <a:pt x="3830" y="37393"/>
                      <a:pt x="3296" y="39495"/>
                    </a:cubicBezTo>
                    <a:cubicBezTo>
                      <a:pt x="3278" y="38426"/>
                      <a:pt x="3118" y="36307"/>
                      <a:pt x="2191" y="34311"/>
                    </a:cubicBezTo>
                    <a:cubicBezTo>
                      <a:pt x="2049" y="33955"/>
                      <a:pt x="1800" y="33652"/>
                      <a:pt x="1515" y="33421"/>
                    </a:cubicBezTo>
                    <a:cubicBezTo>
                      <a:pt x="1340" y="33287"/>
                      <a:pt x="1124" y="33219"/>
                      <a:pt x="908" y="33219"/>
                    </a:cubicBezTo>
                    <a:cubicBezTo>
                      <a:pt x="749" y="33219"/>
                      <a:pt x="589" y="33256"/>
                      <a:pt x="446" y="33332"/>
                    </a:cubicBezTo>
                    <a:cubicBezTo>
                      <a:pt x="0" y="33617"/>
                      <a:pt x="0" y="34276"/>
                      <a:pt x="107" y="34792"/>
                    </a:cubicBezTo>
                    <a:cubicBezTo>
                      <a:pt x="446" y="36556"/>
                      <a:pt x="1301" y="38177"/>
                      <a:pt x="2530" y="39477"/>
                    </a:cubicBezTo>
                    <a:cubicBezTo>
                      <a:pt x="2744" y="39673"/>
                      <a:pt x="2940" y="39869"/>
                      <a:pt x="3153" y="40065"/>
                    </a:cubicBezTo>
                    <a:cubicBezTo>
                      <a:pt x="2637" y="42221"/>
                      <a:pt x="2191" y="44252"/>
                      <a:pt x="1817" y="46158"/>
                    </a:cubicBezTo>
                    <a:cubicBezTo>
                      <a:pt x="1828" y="46231"/>
                      <a:pt x="1887" y="46267"/>
                      <a:pt x="1945" y="46267"/>
                    </a:cubicBezTo>
                    <a:cubicBezTo>
                      <a:pt x="1986" y="46267"/>
                      <a:pt x="2027" y="46248"/>
                      <a:pt x="2049" y="46211"/>
                    </a:cubicBezTo>
                    <a:cubicBezTo>
                      <a:pt x="2423" y="44341"/>
                      <a:pt x="2851" y="42346"/>
                      <a:pt x="3367" y="40243"/>
                    </a:cubicBezTo>
                    <a:cubicBezTo>
                      <a:pt x="3634" y="40226"/>
                      <a:pt x="3919" y="40208"/>
                      <a:pt x="4204" y="40172"/>
                    </a:cubicBezTo>
                    <a:cubicBezTo>
                      <a:pt x="5968" y="39958"/>
                      <a:pt x="7660" y="39228"/>
                      <a:pt x="9032" y="38088"/>
                    </a:cubicBezTo>
                    <a:cubicBezTo>
                      <a:pt x="9442" y="37749"/>
                      <a:pt x="9869" y="37251"/>
                      <a:pt x="9709" y="36752"/>
                    </a:cubicBezTo>
                    <a:cubicBezTo>
                      <a:pt x="9567" y="36396"/>
                      <a:pt x="9210" y="36146"/>
                      <a:pt x="8836" y="36146"/>
                    </a:cubicBezTo>
                    <a:cubicBezTo>
                      <a:pt x="8805" y="36145"/>
                      <a:pt x="8773" y="36144"/>
                      <a:pt x="8742" y="36144"/>
                    </a:cubicBezTo>
                    <a:cubicBezTo>
                      <a:pt x="8400" y="36144"/>
                      <a:pt x="8060" y="36232"/>
                      <a:pt x="7750" y="36396"/>
                    </a:cubicBezTo>
                    <a:cubicBezTo>
                      <a:pt x="5612" y="37429"/>
                      <a:pt x="4080" y="39121"/>
                      <a:pt x="3456" y="39869"/>
                    </a:cubicBezTo>
                    <a:cubicBezTo>
                      <a:pt x="4009" y="37660"/>
                      <a:pt x="4632" y="35345"/>
                      <a:pt x="5362" y="32975"/>
                    </a:cubicBezTo>
                    <a:cubicBezTo>
                      <a:pt x="5495" y="32981"/>
                      <a:pt x="5627" y="32985"/>
                      <a:pt x="5759" y="32985"/>
                    </a:cubicBezTo>
                    <a:cubicBezTo>
                      <a:pt x="6766" y="32985"/>
                      <a:pt x="7767" y="32805"/>
                      <a:pt x="8711" y="32459"/>
                    </a:cubicBezTo>
                    <a:cubicBezTo>
                      <a:pt x="9834" y="32013"/>
                      <a:pt x="11847" y="30214"/>
                      <a:pt x="11455" y="29484"/>
                    </a:cubicBezTo>
                    <a:cubicBezTo>
                      <a:pt x="11300" y="29179"/>
                      <a:pt x="11013" y="29049"/>
                      <a:pt x="10645" y="29049"/>
                    </a:cubicBezTo>
                    <a:cubicBezTo>
                      <a:pt x="9827" y="29049"/>
                      <a:pt x="8610" y="29694"/>
                      <a:pt x="7554" y="30517"/>
                    </a:cubicBezTo>
                    <a:cubicBezTo>
                      <a:pt x="6823" y="31087"/>
                      <a:pt x="6146" y="31746"/>
                      <a:pt x="5523" y="32441"/>
                    </a:cubicBezTo>
                    <a:cubicBezTo>
                      <a:pt x="6307" y="29893"/>
                      <a:pt x="7215" y="27257"/>
                      <a:pt x="8248" y="24602"/>
                    </a:cubicBezTo>
                    <a:cubicBezTo>
                      <a:pt x="9460" y="24602"/>
                      <a:pt x="10707" y="24585"/>
                      <a:pt x="11829" y="24157"/>
                    </a:cubicBezTo>
                    <a:cubicBezTo>
                      <a:pt x="12951" y="23730"/>
                      <a:pt x="14875" y="22661"/>
                      <a:pt x="14287" y="21574"/>
                    </a:cubicBezTo>
                    <a:cubicBezTo>
                      <a:pt x="14172" y="21369"/>
                      <a:pt x="13913" y="21307"/>
                      <a:pt x="13626" y="21307"/>
                    </a:cubicBezTo>
                    <a:cubicBezTo>
                      <a:pt x="13339" y="21307"/>
                      <a:pt x="13023" y="21369"/>
                      <a:pt x="12791" y="21414"/>
                    </a:cubicBezTo>
                    <a:cubicBezTo>
                      <a:pt x="10956" y="21788"/>
                      <a:pt x="8943" y="23765"/>
                      <a:pt x="8337" y="24407"/>
                    </a:cubicBezTo>
                    <a:cubicBezTo>
                      <a:pt x="9246" y="22091"/>
                      <a:pt x="10244" y="19757"/>
                      <a:pt x="11366" y="17441"/>
                    </a:cubicBezTo>
                    <a:cubicBezTo>
                      <a:pt x="11829" y="17495"/>
                      <a:pt x="12310" y="17530"/>
                      <a:pt x="12791" y="17530"/>
                    </a:cubicBezTo>
                    <a:cubicBezTo>
                      <a:pt x="13735" y="17477"/>
                      <a:pt x="14679" y="17388"/>
                      <a:pt x="15606" y="17263"/>
                    </a:cubicBezTo>
                    <a:cubicBezTo>
                      <a:pt x="15891" y="17245"/>
                      <a:pt x="16176" y="17156"/>
                      <a:pt x="16407" y="17014"/>
                    </a:cubicBezTo>
                    <a:cubicBezTo>
                      <a:pt x="16674" y="16800"/>
                      <a:pt x="16817" y="16479"/>
                      <a:pt x="16764" y="16141"/>
                    </a:cubicBezTo>
                    <a:cubicBezTo>
                      <a:pt x="16692" y="15678"/>
                      <a:pt x="16372" y="15286"/>
                      <a:pt x="15926" y="15125"/>
                    </a:cubicBezTo>
                    <a:cubicBezTo>
                      <a:pt x="15763" y="15076"/>
                      <a:pt x="15592" y="15053"/>
                      <a:pt x="15419" y="15053"/>
                    </a:cubicBezTo>
                    <a:cubicBezTo>
                      <a:pt x="15214" y="15053"/>
                      <a:pt x="15007" y="15085"/>
                      <a:pt x="14804" y="15143"/>
                    </a:cubicBezTo>
                    <a:cubicBezTo>
                      <a:pt x="13753" y="15392"/>
                      <a:pt x="12666" y="15731"/>
                      <a:pt x="11829" y="16444"/>
                    </a:cubicBezTo>
                    <a:cubicBezTo>
                      <a:pt x="12773" y="14537"/>
                      <a:pt x="13789" y="12631"/>
                      <a:pt x="14893" y="10761"/>
                    </a:cubicBezTo>
                    <a:cubicBezTo>
                      <a:pt x="15269" y="10860"/>
                      <a:pt x="16118" y="11047"/>
                      <a:pt x="17095" y="11047"/>
                    </a:cubicBezTo>
                    <a:cubicBezTo>
                      <a:pt x="17876" y="11047"/>
                      <a:pt x="18739" y="10927"/>
                      <a:pt x="19507" y="10547"/>
                    </a:cubicBezTo>
                    <a:cubicBezTo>
                      <a:pt x="19935" y="10351"/>
                      <a:pt x="20522" y="9941"/>
                      <a:pt x="20718" y="9229"/>
                    </a:cubicBezTo>
                    <a:cubicBezTo>
                      <a:pt x="20825" y="8837"/>
                      <a:pt x="20505" y="8409"/>
                      <a:pt x="20095" y="8249"/>
                    </a:cubicBezTo>
                    <a:cubicBezTo>
                      <a:pt x="19913" y="8191"/>
                      <a:pt x="19719" y="8164"/>
                      <a:pt x="19525" y="8164"/>
                    </a:cubicBezTo>
                    <a:cubicBezTo>
                      <a:pt x="19301" y="8164"/>
                      <a:pt x="19076" y="8200"/>
                      <a:pt x="18866" y="8267"/>
                    </a:cubicBezTo>
                    <a:cubicBezTo>
                      <a:pt x="17476" y="8623"/>
                      <a:pt x="16265" y="9478"/>
                      <a:pt x="15125" y="10351"/>
                    </a:cubicBezTo>
                    <a:cubicBezTo>
                      <a:pt x="15998" y="8908"/>
                      <a:pt x="16906" y="7483"/>
                      <a:pt x="17868" y="6076"/>
                    </a:cubicBezTo>
                    <a:cubicBezTo>
                      <a:pt x="18385" y="5933"/>
                      <a:pt x="20166" y="4882"/>
                      <a:pt x="21003" y="3493"/>
                    </a:cubicBezTo>
                    <a:cubicBezTo>
                      <a:pt x="21640" y="2449"/>
                      <a:pt x="22628" y="1"/>
                      <a:pt x="20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1450883" y="5674331"/>
                <a:ext cx="24564" cy="1719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24" extrusionOk="0">
                    <a:moveTo>
                      <a:pt x="164" y="0"/>
                    </a:moveTo>
                    <a:cubicBezTo>
                      <a:pt x="129" y="0"/>
                      <a:pt x="99" y="19"/>
                      <a:pt x="83" y="67"/>
                    </a:cubicBezTo>
                    <a:lnTo>
                      <a:pt x="65" y="67"/>
                    </a:lnTo>
                    <a:lnTo>
                      <a:pt x="47" y="103"/>
                    </a:lnTo>
                    <a:cubicBezTo>
                      <a:pt x="0" y="213"/>
                      <a:pt x="78" y="323"/>
                      <a:pt x="182" y="323"/>
                    </a:cubicBezTo>
                    <a:cubicBezTo>
                      <a:pt x="196" y="323"/>
                      <a:pt x="211" y="321"/>
                      <a:pt x="226" y="317"/>
                    </a:cubicBezTo>
                    <a:lnTo>
                      <a:pt x="297" y="299"/>
                    </a:lnTo>
                    <a:cubicBezTo>
                      <a:pt x="463" y="230"/>
                      <a:pt x="285" y="0"/>
                      <a:pt x="164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364601" y="5435907"/>
                <a:ext cx="40693" cy="30347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72" extrusionOk="0">
                    <a:moveTo>
                      <a:pt x="374" y="1"/>
                    </a:moveTo>
                    <a:cubicBezTo>
                      <a:pt x="0" y="1"/>
                      <a:pt x="36" y="571"/>
                      <a:pt x="410" y="571"/>
                    </a:cubicBezTo>
                    <a:cubicBezTo>
                      <a:pt x="766" y="571"/>
                      <a:pt x="748" y="1"/>
                      <a:pt x="374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3" name="Google Shape;273;p2"/>
              <p:cNvGrpSpPr/>
              <p:nvPr/>
            </p:nvGrpSpPr>
            <p:grpSpPr>
              <a:xfrm>
                <a:off x="93335" y="4049396"/>
                <a:ext cx="3762600" cy="2374295"/>
                <a:chOff x="93335" y="4049396"/>
                <a:chExt cx="3762600" cy="2374295"/>
              </a:xfrm>
            </p:grpSpPr>
            <p:sp>
              <p:nvSpPr>
                <p:cNvPr id="274" name="Google Shape;274;p2"/>
                <p:cNvSpPr/>
                <p:nvPr/>
              </p:nvSpPr>
              <p:spPr>
                <a:xfrm>
                  <a:off x="1532745" y="5048612"/>
                  <a:ext cx="2077475" cy="89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16939" extrusionOk="0">
                      <a:moveTo>
                        <a:pt x="39022" y="0"/>
                      </a:moveTo>
                      <a:cubicBezTo>
                        <a:pt x="38994" y="0"/>
                        <a:pt x="38965" y="10"/>
                        <a:pt x="38943" y="33"/>
                      </a:cubicBezTo>
                      <a:cubicBezTo>
                        <a:pt x="26348" y="9474"/>
                        <a:pt x="10885" y="14302"/>
                        <a:pt x="143" y="16689"/>
                      </a:cubicBezTo>
                      <a:cubicBezTo>
                        <a:pt x="1" y="16725"/>
                        <a:pt x="19" y="16939"/>
                        <a:pt x="161" y="16939"/>
                      </a:cubicBezTo>
                      <a:lnTo>
                        <a:pt x="197" y="16939"/>
                      </a:lnTo>
                      <a:cubicBezTo>
                        <a:pt x="10974" y="14534"/>
                        <a:pt x="26473" y="9706"/>
                        <a:pt x="39103" y="229"/>
                      </a:cubicBezTo>
                      <a:cubicBezTo>
                        <a:pt x="39157" y="193"/>
                        <a:pt x="39157" y="104"/>
                        <a:pt x="39121" y="51"/>
                      </a:cubicBezTo>
                      <a:cubicBezTo>
                        <a:pt x="39100" y="19"/>
                        <a:pt x="39062" y="0"/>
                        <a:pt x="390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312444" y="5242790"/>
                  <a:ext cx="309098" cy="166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6" h="3147" extrusionOk="0">
                      <a:moveTo>
                        <a:pt x="1777" y="0"/>
                      </a:moveTo>
                      <a:cubicBezTo>
                        <a:pt x="745" y="0"/>
                        <a:pt x="0" y="149"/>
                        <a:pt x="0" y="149"/>
                      </a:cubicBezTo>
                      <a:cubicBezTo>
                        <a:pt x="1087" y="1432"/>
                        <a:pt x="2476" y="2394"/>
                        <a:pt x="4062" y="2982"/>
                      </a:cubicBezTo>
                      <a:cubicBezTo>
                        <a:pt x="4307" y="3071"/>
                        <a:pt x="4574" y="3146"/>
                        <a:pt x="4826" y="3146"/>
                      </a:cubicBezTo>
                      <a:cubicBezTo>
                        <a:pt x="4977" y="3146"/>
                        <a:pt x="5122" y="3120"/>
                        <a:pt x="5255" y="3053"/>
                      </a:cubicBezTo>
                      <a:cubicBezTo>
                        <a:pt x="5683" y="2822"/>
                        <a:pt x="5825" y="2287"/>
                        <a:pt x="5736" y="1842"/>
                      </a:cubicBezTo>
                      <a:cubicBezTo>
                        <a:pt x="5629" y="1289"/>
                        <a:pt x="5291" y="737"/>
                        <a:pt x="4792" y="523"/>
                      </a:cubicBezTo>
                      <a:cubicBezTo>
                        <a:pt x="3769" y="111"/>
                        <a:pt x="2667" y="0"/>
                        <a:pt x="177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542062" y="4881333"/>
                  <a:ext cx="313873" cy="219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6" h="4145" extrusionOk="0">
                      <a:moveTo>
                        <a:pt x="4796" y="1"/>
                      </a:moveTo>
                      <a:cubicBezTo>
                        <a:pt x="4049" y="1"/>
                        <a:pt x="3109" y="458"/>
                        <a:pt x="2584" y="799"/>
                      </a:cubicBezTo>
                      <a:cubicBezTo>
                        <a:pt x="1070" y="1761"/>
                        <a:pt x="1" y="3916"/>
                        <a:pt x="179" y="3970"/>
                      </a:cubicBezTo>
                      <a:cubicBezTo>
                        <a:pt x="554" y="4086"/>
                        <a:pt x="995" y="4144"/>
                        <a:pt x="1464" y="4144"/>
                      </a:cubicBezTo>
                      <a:cubicBezTo>
                        <a:pt x="3065" y="4144"/>
                        <a:pt x="4982" y="3470"/>
                        <a:pt x="5630" y="2188"/>
                      </a:cubicBezTo>
                      <a:cubicBezTo>
                        <a:pt x="5791" y="1921"/>
                        <a:pt x="5898" y="1600"/>
                        <a:pt x="5915" y="1280"/>
                      </a:cubicBezTo>
                      <a:cubicBezTo>
                        <a:pt x="5907" y="317"/>
                        <a:pt x="5418" y="1"/>
                        <a:pt x="47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73661" y="4943936"/>
                  <a:ext cx="172057" cy="308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3" h="5818" extrusionOk="0">
                      <a:moveTo>
                        <a:pt x="2333" y="1"/>
                      </a:moveTo>
                      <a:cubicBezTo>
                        <a:pt x="2274" y="1"/>
                        <a:pt x="2215" y="10"/>
                        <a:pt x="2156" y="28"/>
                      </a:cubicBezTo>
                      <a:cubicBezTo>
                        <a:pt x="1604" y="224"/>
                        <a:pt x="1159" y="652"/>
                        <a:pt x="945" y="1204"/>
                      </a:cubicBezTo>
                      <a:cubicBezTo>
                        <a:pt x="1" y="3217"/>
                        <a:pt x="891" y="5818"/>
                        <a:pt x="891" y="5818"/>
                      </a:cubicBezTo>
                      <a:cubicBezTo>
                        <a:pt x="1818" y="4571"/>
                        <a:pt x="2780" y="3288"/>
                        <a:pt x="3118" y="1774"/>
                      </a:cubicBezTo>
                      <a:cubicBezTo>
                        <a:pt x="3243" y="1382"/>
                        <a:pt x="3243" y="972"/>
                        <a:pt x="3100" y="598"/>
                      </a:cubicBezTo>
                      <a:cubicBezTo>
                        <a:pt x="2979" y="280"/>
                        <a:pt x="2665" y="1"/>
                        <a:pt x="233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2977832" y="5153712"/>
                  <a:ext cx="123883" cy="29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" h="5499" extrusionOk="0">
                      <a:moveTo>
                        <a:pt x="1113" y="0"/>
                      </a:moveTo>
                      <a:cubicBezTo>
                        <a:pt x="840" y="0"/>
                        <a:pt x="581" y="136"/>
                        <a:pt x="428" y="350"/>
                      </a:cubicBezTo>
                      <a:cubicBezTo>
                        <a:pt x="286" y="599"/>
                        <a:pt x="215" y="866"/>
                        <a:pt x="215" y="1134"/>
                      </a:cubicBezTo>
                      <a:cubicBezTo>
                        <a:pt x="108" y="2024"/>
                        <a:pt x="36" y="2915"/>
                        <a:pt x="1" y="3806"/>
                      </a:cubicBezTo>
                      <a:cubicBezTo>
                        <a:pt x="36" y="4376"/>
                        <a:pt x="90" y="4928"/>
                        <a:pt x="179" y="5498"/>
                      </a:cubicBezTo>
                      <a:cubicBezTo>
                        <a:pt x="1515" y="4679"/>
                        <a:pt x="1943" y="3236"/>
                        <a:pt x="2245" y="1846"/>
                      </a:cubicBezTo>
                      <a:cubicBezTo>
                        <a:pt x="2335" y="1490"/>
                        <a:pt x="2335" y="1134"/>
                        <a:pt x="2245" y="777"/>
                      </a:cubicBezTo>
                      <a:cubicBezTo>
                        <a:pt x="2067" y="368"/>
                        <a:pt x="1693" y="65"/>
                        <a:pt x="1248" y="11"/>
                      </a:cubicBezTo>
                      <a:cubicBezTo>
                        <a:pt x="1203" y="4"/>
                        <a:pt x="1157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2989185" y="5432140"/>
                  <a:ext cx="287399" cy="167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7" h="315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034" y="1836"/>
                        <a:pt x="3617" y="3029"/>
                      </a:cubicBezTo>
                      <a:cubicBezTo>
                        <a:pt x="3732" y="3087"/>
                        <a:pt x="3983" y="3153"/>
                        <a:pt x="4259" y="3153"/>
                      </a:cubicBezTo>
                      <a:cubicBezTo>
                        <a:pt x="4666" y="3153"/>
                        <a:pt x="5125" y="3008"/>
                        <a:pt x="5274" y="2477"/>
                      </a:cubicBezTo>
                      <a:cubicBezTo>
                        <a:pt x="5416" y="1960"/>
                        <a:pt x="4793" y="1159"/>
                        <a:pt x="3938" y="820"/>
                      </a:cubicBezTo>
                      <a:cubicBezTo>
                        <a:pt x="2673" y="357"/>
                        <a:pt x="1337" y="72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2623431" y="5280511"/>
                  <a:ext cx="170200" cy="31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8" h="6012" extrusionOk="0">
                      <a:moveTo>
                        <a:pt x="2409" y="1"/>
                      </a:moveTo>
                      <a:cubicBezTo>
                        <a:pt x="1512" y="1"/>
                        <a:pt x="720" y="1504"/>
                        <a:pt x="392" y="2502"/>
                      </a:cubicBezTo>
                      <a:cubicBezTo>
                        <a:pt x="0" y="3625"/>
                        <a:pt x="18" y="4836"/>
                        <a:pt x="54" y="6012"/>
                      </a:cubicBezTo>
                      <a:cubicBezTo>
                        <a:pt x="54" y="6012"/>
                        <a:pt x="54" y="6012"/>
                        <a:pt x="54" y="6012"/>
                      </a:cubicBezTo>
                      <a:cubicBezTo>
                        <a:pt x="90" y="6012"/>
                        <a:pt x="2620" y="3617"/>
                        <a:pt x="2975" y="1523"/>
                      </a:cubicBezTo>
                      <a:cubicBezTo>
                        <a:pt x="3065" y="1077"/>
                        <a:pt x="3207" y="311"/>
                        <a:pt x="2797" y="97"/>
                      </a:cubicBezTo>
                      <a:cubicBezTo>
                        <a:pt x="2667" y="31"/>
                        <a:pt x="2537" y="1"/>
                        <a:pt x="24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2631919" y="5601329"/>
                  <a:ext cx="318595" cy="14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2777" extrusionOk="0">
                      <a:moveTo>
                        <a:pt x="1" y="0"/>
                      </a:moveTo>
                      <a:cubicBezTo>
                        <a:pt x="909" y="945"/>
                        <a:pt x="1978" y="1728"/>
                        <a:pt x="3154" y="2316"/>
                      </a:cubicBezTo>
                      <a:cubicBezTo>
                        <a:pt x="3630" y="2568"/>
                        <a:pt x="4160" y="2776"/>
                        <a:pt x="4703" y="2776"/>
                      </a:cubicBezTo>
                      <a:cubicBezTo>
                        <a:pt x="4851" y="2776"/>
                        <a:pt x="5000" y="2760"/>
                        <a:pt x="5149" y="2726"/>
                      </a:cubicBezTo>
                      <a:cubicBezTo>
                        <a:pt x="5505" y="2655"/>
                        <a:pt x="5915" y="2388"/>
                        <a:pt x="5951" y="1996"/>
                      </a:cubicBezTo>
                      <a:cubicBezTo>
                        <a:pt x="6004" y="1586"/>
                        <a:pt x="5684" y="1301"/>
                        <a:pt x="5381" y="1105"/>
                      </a:cubicBezTo>
                      <a:cubicBezTo>
                        <a:pt x="4045" y="21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2200961" y="5435747"/>
                  <a:ext cx="225006" cy="329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1" h="6204" extrusionOk="0">
                      <a:moveTo>
                        <a:pt x="3113" y="1"/>
                      </a:moveTo>
                      <a:cubicBezTo>
                        <a:pt x="2331" y="1"/>
                        <a:pt x="878" y="1744"/>
                        <a:pt x="517" y="2730"/>
                      </a:cubicBezTo>
                      <a:cubicBezTo>
                        <a:pt x="143" y="3852"/>
                        <a:pt x="0" y="5028"/>
                        <a:pt x="125" y="6203"/>
                      </a:cubicBezTo>
                      <a:cubicBezTo>
                        <a:pt x="962" y="5491"/>
                        <a:pt x="1728" y="4671"/>
                        <a:pt x="2388" y="3798"/>
                      </a:cubicBezTo>
                      <a:cubicBezTo>
                        <a:pt x="3492" y="2302"/>
                        <a:pt x="4240" y="503"/>
                        <a:pt x="3296" y="40"/>
                      </a:cubicBezTo>
                      <a:cubicBezTo>
                        <a:pt x="3241" y="13"/>
                        <a:pt x="317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1839928" y="5533632"/>
                  <a:ext cx="202299" cy="33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6372" extrusionOk="0">
                      <a:moveTo>
                        <a:pt x="3001" y="1"/>
                      </a:moveTo>
                      <a:cubicBezTo>
                        <a:pt x="2582" y="1"/>
                        <a:pt x="2200" y="351"/>
                        <a:pt x="1924" y="689"/>
                      </a:cubicBezTo>
                      <a:cubicBezTo>
                        <a:pt x="873" y="2042"/>
                        <a:pt x="214" y="3664"/>
                        <a:pt x="54" y="5374"/>
                      </a:cubicBezTo>
                      <a:cubicBezTo>
                        <a:pt x="18" y="5694"/>
                        <a:pt x="0" y="6033"/>
                        <a:pt x="0" y="6371"/>
                      </a:cubicBezTo>
                      <a:cubicBezTo>
                        <a:pt x="0" y="6371"/>
                        <a:pt x="2334" y="4608"/>
                        <a:pt x="3581" y="1882"/>
                      </a:cubicBezTo>
                      <a:cubicBezTo>
                        <a:pt x="3741" y="1562"/>
                        <a:pt x="3813" y="1205"/>
                        <a:pt x="3795" y="849"/>
                      </a:cubicBezTo>
                      <a:cubicBezTo>
                        <a:pt x="3777" y="475"/>
                        <a:pt x="3545" y="154"/>
                        <a:pt x="3207" y="29"/>
                      </a:cubicBezTo>
                      <a:cubicBezTo>
                        <a:pt x="3138" y="10"/>
                        <a:pt x="3069" y="1"/>
                        <a:pt x="30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3543972" y="4903297"/>
                  <a:ext cx="305862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" h="3699" extrusionOk="0">
                      <a:moveTo>
                        <a:pt x="5588" y="1"/>
                      </a:moveTo>
                      <a:cubicBezTo>
                        <a:pt x="5562" y="1"/>
                        <a:pt x="5534" y="9"/>
                        <a:pt x="5505" y="28"/>
                      </a:cubicBezTo>
                      <a:lnTo>
                        <a:pt x="72" y="3449"/>
                      </a:lnTo>
                      <a:cubicBezTo>
                        <a:pt x="18" y="3484"/>
                        <a:pt x="1" y="3573"/>
                        <a:pt x="36" y="3627"/>
                      </a:cubicBezTo>
                      <a:cubicBezTo>
                        <a:pt x="54" y="3662"/>
                        <a:pt x="107" y="3698"/>
                        <a:pt x="143" y="3698"/>
                      </a:cubicBezTo>
                      <a:cubicBezTo>
                        <a:pt x="161" y="3698"/>
                        <a:pt x="197" y="3680"/>
                        <a:pt x="214" y="3680"/>
                      </a:cubicBezTo>
                      <a:lnTo>
                        <a:pt x="5648" y="242"/>
                      </a:lnTo>
                      <a:cubicBezTo>
                        <a:pt x="5764" y="169"/>
                        <a:pt x="5702" y="1"/>
                        <a:pt x="55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3713161" y="4897196"/>
                  <a:ext cx="119108" cy="123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5" h="2335" extrusionOk="0">
                      <a:moveTo>
                        <a:pt x="268" y="1"/>
                      </a:moveTo>
                      <a:cubicBezTo>
                        <a:pt x="196" y="1"/>
                        <a:pt x="125" y="54"/>
                        <a:pt x="125" y="126"/>
                      </a:cubicBezTo>
                      <a:lnTo>
                        <a:pt x="18" y="1658"/>
                      </a:lnTo>
                      <a:cubicBezTo>
                        <a:pt x="0" y="1711"/>
                        <a:pt x="36" y="1764"/>
                        <a:pt x="107" y="1782"/>
                      </a:cubicBezTo>
                      <a:lnTo>
                        <a:pt x="2067" y="2334"/>
                      </a:lnTo>
                      <a:lnTo>
                        <a:pt x="2102" y="2334"/>
                      </a:lnTo>
                      <a:cubicBezTo>
                        <a:pt x="2156" y="2334"/>
                        <a:pt x="2209" y="2281"/>
                        <a:pt x="2227" y="2228"/>
                      </a:cubicBezTo>
                      <a:cubicBezTo>
                        <a:pt x="2245" y="2174"/>
                        <a:pt x="2209" y="2103"/>
                        <a:pt x="2138" y="2085"/>
                      </a:cubicBezTo>
                      <a:lnTo>
                        <a:pt x="268" y="1568"/>
                      </a:lnTo>
                      <a:lnTo>
                        <a:pt x="374" y="143"/>
                      </a:lnTo>
                      <a:cubicBezTo>
                        <a:pt x="374" y="72"/>
                        <a:pt x="321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3634694" y="4948234"/>
                  <a:ext cx="103033" cy="140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2656" extrusionOk="0">
                      <a:moveTo>
                        <a:pt x="161" y="1"/>
                      </a:moveTo>
                      <a:cubicBezTo>
                        <a:pt x="90" y="1"/>
                        <a:pt x="36" y="54"/>
                        <a:pt x="36" y="125"/>
                      </a:cubicBezTo>
                      <a:lnTo>
                        <a:pt x="19" y="1693"/>
                      </a:lnTo>
                      <a:cubicBezTo>
                        <a:pt x="1" y="1729"/>
                        <a:pt x="36" y="1782"/>
                        <a:pt x="90" y="1800"/>
                      </a:cubicBezTo>
                      <a:lnTo>
                        <a:pt x="1711" y="2637"/>
                      </a:lnTo>
                      <a:cubicBezTo>
                        <a:pt x="1726" y="2653"/>
                        <a:pt x="1742" y="2655"/>
                        <a:pt x="1768" y="2655"/>
                      </a:cubicBezTo>
                      <a:lnTo>
                        <a:pt x="1768" y="2655"/>
                      </a:lnTo>
                      <a:cubicBezTo>
                        <a:pt x="1890" y="2652"/>
                        <a:pt x="1941" y="2476"/>
                        <a:pt x="1818" y="2406"/>
                      </a:cubicBezTo>
                      <a:lnTo>
                        <a:pt x="268" y="1604"/>
                      </a:lnTo>
                      <a:lnTo>
                        <a:pt x="304" y="125"/>
                      </a:lnTo>
                      <a:cubicBezTo>
                        <a:pt x="304" y="54"/>
                        <a:pt x="232" y="1"/>
                        <a:pt x="161" y="1"/>
                      </a:cubicBezTo>
                      <a:close/>
                      <a:moveTo>
                        <a:pt x="1768" y="2655"/>
                      </a:moveTo>
                      <a:cubicBezTo>
                        <a:pt x="1767" y="2655"/>
                        <a:pt x="1766" y="2655"/>
                        <a:pt x="1764" y="2655"/>
                      </a:cubicBezTo>
                      <a:lnTo>
                        <a:pt x="1782" y="2655"/>
                      </a:lnTo>
                      <a:cubicBezTo>
                        <a:pt x="1777" y="2655"/>
                        <a:pt x="1772" y="2655"/>
                        <a:pt x="1768" y="26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3318014" y="5247193"/>
                  <a:ext cx="306340" cy="119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4" h="2258" extrusionOk="0">
                      <a:moveTo>
                        <a:pt x="173" y="1"/>
                      </a:moveTo>
                      <a:cubicBezTo>
                        <a:pt x="69" y="1"/>
                        <a:pt x="1" y="213"/>
                        <a:pt x="127" y="245"/>
                      </a:cubicBezTo>
                      <a:lnTo>
                        <a:pt x="5560" y="2258"/>
                      </a:lnTo>
                      <a:lnTo>
                        <a:pt x="5596" y="2258"/>
                      </a:lnTo>
                      <a:cubicBezTo>
                        <a:pt x="5738" y="2258"/>
                        <a:pt x="5774" y="2062"/>
                        <a:pt x="5649" y="2008"/>
                      </a:cubicBezTo>
                      <a:lnTo>
                        <a:pt x="216" y="13"/>
                      </a:lnTo>
                      <a:cubicBezTo>
                        <a:pt x="201" y="5"/>
                        <a:pt x="18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3486302" y="5263587"/>
                  <a:ext cx="76505" cy="141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" h="2662" extrusionOk="0">
                      <a:moveTo>
                        <a:pt x="1265" y="0"/>
                      </a:moveTo>
                      <a:cubicBezTo>
                        <a:pt x="1242" y="0"/>
                        <a:pt x="1218" y="8"/>
                        <a:pt x="1194" y="25"/>
                      </a:cubicBezTo>
                      <a:lnTo>
                        <a:pt x="54" y="933"/>
                      </a:lnTo>
                      <a:cubicBezTo>
                        <a:pt x="19" y="969"/>
                        <a:pt x="1" y="1022"/>
                        <a:pt x="19" y="1076"/>
                      </a:cubicBezTo>
                      <a:lnTo>
                        <a:pt x="714" y="2590"/>
                      </a:lnTo>
                      <a:cubicBezTo>
                        <a:pt x="731" y="2625"/>
                        <a:pt x="767" y="2661"/>
                        <a:pt x="820" y="2661"/>
                      </a:cubicBezTo>
                      <a:cubicBezTo>
                        <a:pt x="838" y="2661"/>
                        <a:pt x="856" y="2661"/>
                        <a:pt x="874" y="2643"/>
                      </a:cubicBezTo>
                      <a:cubicBezTo>
                        <a:pt x="945" y="2625"/>
                        <a:pt x="981" y="2536"/>
                        <a:pt x="945" y="2483"/>
                      </a:cubicBezTo>
                      <a:lnTo>
                        <a:pt x="304" y="1058"/>
                      </a:lnTo>
                      <a:lnTo>
                        <a:pt x="1355" y="221"/>
                      </a:lnTo>
                      <a:cubicBezTo>
                        <a:pt x="1441" y="134"/>
                        <a:pt x="1364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3407888" y="5241410"/>
                  <a:ext cx="61491" cy="114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2153" extrusionOk="0">
                      <a:moveTo>
                        <a:pt x="1024" y="1"/>
                      </a:moveTo>
                      <a:cubicBezTo>
                        <a:pt x="996" y="1"/>
                        <a:pt x="967" y="10"/>
                        <a:pt x="945" y="33"/>
                      </a:cubicBezTo>
                      <a:lnTo>
                        <a:pt x="54" y="710"/>
                      </a:lnTo>
                      <a:cubicBezTo>
                        <a:pt x="18" y="745"/>
                        <a:pt x="0" y="799"/>
                        <a:pt x="0" y="852"/>
                      </a:cubicBezTo>
                      <a:lnTo>
                        <a:pt x="285" y="2046"/>
                      </a:lnTo>
                      <a:cubicBezTo>
                        <a:pt x="285" y="2099"/>
                        <a:pt x="339" y="2135"/>
                        <a:pt x="410" y="2153"/>
                      </a:cubicBezTo>
                      <a:lnTo>
                        <a:pt x="428" y="2135"/>
                      </a:lnTo>
                      <a:cubicBezTo>
                        <a:pt x="499" y="2117"/>
                        <a:pt x="535" y="2046"/>
                        <a:pt x="517" y="1975"/>
                      </a:cubicBezTo>
                      <a:lnTo>
                        <a:pt x="268" y="870"/>
                      </a:lnTo>
                      <a:lnTo>
                        <a:pt x="1105" y="229"/>
                      </a:lnTo>
                      <a:cubicBezTo>
                        <a:pt x="1158" y="193"/>
                        <a:pt x="1158" y="104"/>
                        <a:pt x="1123" y="51"/>
                      </a:cubicBezTo>
                      <a:cubicBezTo>
                        <a:pt x="1102" y="20"/>
                        <a:pt x="1063" y="1"/>
                        <a:pt x="1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3312444" y="4942345"/>
                  <a:ext cx="102131" cy="3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" h="5920" extrusionOk="0">
                      <a:moveTo>
                        <a:pt x="1780" y="0"/>
                      </a:moveTo>
                      <a:cubicBezTo>
                        <a:pt x="1722" y="0"/>
                        <a:pt x="1671" y="32"/>
                        <a:pt x="1657" y="76"/>
                      </a:cubicBezTo>
                      <a:lnTo>
                        <a:pt x="18" y="5759"/>
                      </a:lnTo>
                      <a:cubicBezTo>
                        <a:pt x="0" y="5830"/>
                        <a:pt x="54" y="5901"/>
                        <a:pt x="107" y="5919"/>
                      </a:cubicBezTo>
                      <a:lnTo>
                        <a:pt x="143" y="5919"/>
                      </a:lnTo>
                      <a:cubicBezTo>
                        <a:pt x="196" y="5919"/>
                        <a:pt x="249" y="5884"/>
                        <a:pt x="267" y="5830"/>
                      </a:cubicBezTo>
                      <a:lnTo>
                        <a:pt x="1906" y="147"/>
                      </a:lnTo>
                      <a:cubicBezTo>
                        <a:pt x="1924" y="94"/>
                        <a:pt x="1871" y="23"/>
                        <a:pt x="1817" y="5"/>
                      </a:cubicBezTo>
                      <a:cubicBezTo>
                        <a:pt x="1805" y="2"/>
                        <a:pt x="1792" y="0"/>
                        <a:pt x="17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3325654" y="4994232"/>
                  <a:ext cx="115129" cy="89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1682" extrusionOk="0">
                      <a:moveTo>
                        <a:pt x="140" y="0"/>
                      </a:moveTo>
                      <a:cubicBezTo>
                        <a:pt x="123" y="0"/>
                        <a:pt x="106" y="2"/>
                        <a:pt x="90" y="7"/>
                      </a:cubicBezTo>
                      <a:cubicBezTo>
                        <a:pt x="18" y="42"/>
                        <a:pt x="0" y="114"/>
                        <a:pt x="36" y="185"/>
                      </a:cubicBezTo>
                      <a:lnTo>
                        <a:pt x="749" y="1610"/>
                      </a:lnTo>
                      <a:cubicBezTo>
                        <a:pt x="767" y="1646"/>
                        <a:pt x="802" y="1681"/>
                        <a:pt x="856" y="1681"/>
                      </a:cubicBezTo>
                      <a:cubicBezTo>
                        <a:pt x="873" y="1681"/>
                        <a:pt x="891" y="1663"/>
                        <a:pt x="909" y="1663"/>
                      </a:cubicBezTo>
                      <a:lnTo>
                        <a:pt x="2049" y="1111"/>
                      </a:lnTo>
                      <a:cubicBezTo>
                        <a:pt x="2169" y="1081"/>
                        <a:pt x="2099" y="874"/>
                        <a:pt x="2000" y="874"/>
                      </a:cubicBezTo>
                      <a:cubicBezTo>
                        <a:pt x="1981" y="874"/>
                        <a:pt x="1962" y="881"/>
                        <a:pt x="1942" y="897"/>
                      </a:cubicBezTo>
                      <a:lnTo>
                        <a:pt x="909" y="1378"/>
                      </a:lnTo>
                      <a:lnTo>
                        <a:pt x="268" y="78"/>
                      </a:lnTo>
                      <a:cubicBezTo>
                        <a:pt x="240" y="23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3302045" y="5103841"/>
                  <a:ext cx="97409" cy="6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166" extrusionOk="0">
                      <a:moveTo>
                        <a:pt x="139" y="0"/>
                      </a:moveTo>
                      <a:cubicBezTo>
                        <a:pt x="109" y="0"/>
                        <a:pt x="78" y="9"/>
                        <a:pt x="54" y="25"/>
                      </a:cubicBezTo>
                      <a:cubicBezTo>
                        <a:pt x="0" y="78"/>
                        <a:pt x="0" y="150"/>
                        <a:pt x="36" y="203"/>
                      </a:cubicBezTo>
                      <a:lnTo>
                        <a:pt x="748" y="1112"/>
                      </a:lnTo>
                      <a:cubicBezTo>
                        <a:pt x="784" y="1147"/>
                        <a:pt x="820" y="1165"/>
                        <a:pt x="855" y="1165"/>
                      </a:cubicBezTo>
                      <a:cubicBezTo>
                        <a:pt x="873" y="1165"/>
                        <a:pt x="891" y="1165"/>
                        <a:pt x="909" y="1147"/>
                      </a:cubicBezTo>
                      <a:lnTo>
                        <a:pt x="1728" y="809"/>
                      </a:lnTo>
                      <a:cubicBezTo>
                        <a:pt x="1799" y="791"/>
                        <a:pt x="1835" y="720"/>
                        <a:pt x="1799" y="648"/>
                      </a:cubicBezTo>
                      <a:cubicBezTo>
                        <a:pt x="1786" y="594"/>
                        <a:pt x="1731" y="571"/>
                        <a:pt x="1681" y="571"/>
                      </a:cubicBezTo>
                      <a:cubicBezTo>
                        <a:pt x="1666" y="571"/>
                        <a:pt x="1652" y="573"/>
                        <a:pt x="1639" y="577"/>
                      </a:cubicBezTo>
                      <a:lnTo>
                        <a:pt x="909" y="880"/>
                      </a:lnTo>
                      <a:lnTo>
                        <a:pt x="232" y="43"/>
                      </a:lnTo>
                      <a:cubicBezTo>
                        <a:pt x="212" y="13"/>
                        <a:pt x="176" y="0"/>
                        <a:pt x="1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2982500" y="5437339"/>
                  <a:ext cx="291219" cy="141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9" h="2664" extrusionOk="0">
                      <a:moveTo>
                        <a:pt x="180" y="1"/>
                      </a:moveTo>
                      <a:cubicBezTo>
                        <a:pt x="56" y="1"/>
                        <a:pt x="1" y="163"/>
                        <a:pt x="127" y="241"/>
                      </a:cubicBezTo>
                      <a:lnTo>
                        <a:pt x="5275" y="2646"/>
                      </a:lnTo>
                      <a:cubicBezTo>
                        <a:pt x="5275" y="2664"/>
                        <a:pt x="5293" y="2664"/>
                        <a:pt x="5328" y="2664"/>
                      </a:cubicBezTo>
                      <a:cubicBezTo>
                        <a:pt x="5453" y="2664"/>
                        <a:pt x="5489" y="2486"/>
                        <a:pt x="5382" y="2415"/>
                      </a:cubicBezTo>
                      <a:lnTo>
                        <a:pt x="233" y="10"/>
                      </a:lnTo>
                      <a:cubicBezTo>
                        <a:pt x="215" y="3"/>
                        <a:pt x="197" y="1"/>
                        <a:pt x="1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3142299" y="5470975"/>
                  <a:ext cx="72155" cy="122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2315" extrusionOk="0">
                      <a:moveTo>
                        <a:pt x="1153" y="0"/>
                      </a:moveTo>
                      <a:cubicBezTo>
                        <a:pt x="1126" y="0"/>
                        <a:pt x="1097" y="11"/>
                        <a:pt x="1069" y="35"/>
                      </a:cubicBezTo>
                      <a:lnTo>
                        <a:pt x="54" y="783"/>
                      </a:lnTo>
                      <a:cubicBezTo>
                        <a:pt x="18" y="801"/>
                        <a:pt x="1" y="872"/>
                        <a:pt x="18" y="925"/>
                      </a:cubicBezTo>
                      <a:lnTo>
                        <a:pt x="517" y="2244"/>
                      </a:lnTo>
                      <a:cubicBezTo>
                        <a:pt x="535" y="2279"/>
                        <a:pt x="588" y="2315"/>
                        <a:pt x="642" y="2315"/>
                      </a:cubicBezTo>
                      <a:lnTo>
                        <a:pt x="677" y="2315"/>
                      </a:lnTo>
                      <a:cubicBezTo>
                        <a:pt x="749" y="2297"/>
                        <a:pt x="784" y="2226"/>
                        <a:pt x="749" y="2155"/>
                      </a:cubicBezTo>
                      <a:lnTo>
                        <a:pt x="286" y="925"/>
                      </a:lnTo>
                      <a:lnTo>
                        <a:pt x="1230" y="249"/>
                      </a:lnTo>
                      <a:cubicBezTo>
                        <a:pt x="1359" y="177"/>
                        <a:pt x="1268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3061975" y="5446146"/>
                  <a:ext cx="61172" cy="9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1875" extrusionOk="0">
                      <a:moveTo>
                        <a:pt x="961" y="1"/>
                      </a:moveTo>
                      <a:cubicBezTo>
                        <a:pt x="938" y="1"/>
                        <a:pt x="915" y="7"/>
                        <a:pt x="891" y="22"/>
                      </a:cubicBezTo>
                      <a:lnTo>
                        <a:pt x="72" y="574"/>
                      </a:lnTo>
                      <a:cubicBezTo>
                        <a:pt x="18" y="610"/>
                        <a:pt x="0" y="663"/>
                        <a:pt x="18" y="734"/>
                      </a:cubicBezTo>
                      <a:lnTo>
                        <a:pt x="481" y="1785"/>
                      </a:lnTo>
                      <a:cubicBezTo>
                        <a:pt x="499" y="1839"/>
                        <a:pt x="553" y="1874"/>
                        <a:pt x="606" y="1874"/>
                      </a:cubicBezTo>
                      <a:lnTo>
                        <a:pt x="642" y="1874"/>
                      </a:lnTo>
                      <a:cubicBezTo>
                        <a:pt x="713" y="1839"/>
                        <a:pt x="749" y="1768"/>
                        <a:pt x="713" y="1696"/>
                      </a:cubicBezTo>
                      <a:lnTo>
                        <a:pt x="303" y="734"/>
                      </a:lnTo>
                      <a:lnTo>
                        <a:pt x="1034" y="253"/>
                      </a:lnTo>
                      <a:cubicBezTo>
                        <a:pt x="1152" y="164"/>
                        <a:pt x="1073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2985418" y="5150476"/>
                  <a:ext cx="76187" cy="299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5649" extrusionOk="0">
                      <a:moveTo>
                        <a:pt x="1302" y="1"/>
                      </a:moveTo>
                      <a:cubicBezTo>
                        <a:pt x="1251" y="1"/>
                        <a:pt x="1199" y="29"/>
                        <a:pt x="1176" y="90"/>
                      </a:cubicBezTo>
                      <a:lnTo>
                        <a:pt x="18" y="5506"/>
                      </a:lnTo>
                      <a:cubicBezTo>
                        <a:pt x="0" y="5559"/>
                        <a:pt x="54" y="5630"/>
                        <a:pt x="125" y="5648"/>
                      </a:cubicBezTo>
                      <a:lnTo>
                        <a:pt x="143" y="5648"/>
                      </a:lnTo>
                      <a:cubicBezTo>
                        <a:pt x="196" y="5648"/>
                        <a:pt x="250" y="5613"/>
                        <a:pt x="268" y="5559"/>
                      </a:cubicBezTo>
                      <a:lnTo>
                        <a:pt x="1425" y="144"/>
                      </a:lnTo>
                      <a:cubicBezTo>
                        <a:pt x="1436" y="52"/>
                        <a:pt x="1370" y="1"/>
                        <a:pt x="13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2990140" y="5184536"/>
                  <a:ext cx="113485" cy="8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1675" extrusionOk="0">
                      <a:moveTo>
                        <a:pt x="147" y="0"/>
                      </a:moveTo>
                      <a:cubicBezTo>
                        <a:pt x="127" y="0"/>
                        <a:pt x="107" y="6"/>
                        <a:pt x="89" y="18"/>
                      </a:cubicBezTo>
                      <a:cubicBezTo>
                        <a:pt x="18" y="36"/>
                        <a:pt x="0" y="125"/>
                        <a:pt x="18" y="179"/>
                      </a:cubicBezTo>
                      <a:lnTo>
                        <a:pt x="731" y="1604"/>
                      </a:lnTo>
                      <a:cubicBezTo>
                        <a:pt x="749" y="1639"/>
                        <a:pt x="802" y="1675"/>
                        <a:pt x="856" y="1675"/>
                      </a:cubicBezTo>
                      <a:cubicBezTo>
                        <a:pt x="873" y="1675"/>
                        <a:pt x="891" y="1675"/>
                        <a:pt x="909" y="1657"/>
                      </a:cubicBezTo>
                      <a:lnTo>
                        <a:pt x="2049" y="1123"/>
                      </a:lnTo>
                      <a:cubicBezTo>
                        <a:pt x="2103" y="1087"/>
                        <a:pt x="2138" y="1016"/>
                        <a:pt x="2103" y="945"/>
                      </a:cubicBezTo>
                      <a:cubicBezTo>
                        <a:pt x="2077" y="906"/>
                        <a:pt x="2033" y="877"/>
                        <a:pt x="1990" y="877"/>
                      </a:cubicBezTo>
                      <a:cubicBezTo>
                        <a:pt x="1973" y="877"/>
                        <a:pt x="1957" y="881"/>
                        <a:pt x="1942" y="891"/>
                      </a:cubicBezTo>
                      <a:lnTo>
                        <a:pt x="909" y="1372"/>
                      </a:lnTo>
                      <a:lnTo>
                        <a:pt x="250" y="72"/>
                      </a:lnTo>
                      <a:cubicBezTo>
                        <a:pt x="226" y="24"/>
                        <a:pt x="186" y="0"/>
                        <a:pt x="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2974065" y="5303802"/>
                  <a:ext cx="107808" cy="51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" h="977" extrusionOk="0">
                      <a:moveTo>
                        <a:pt x="151" y="0"/>
                      </a:moveTo>
                      <a:cubicBezTo>
                        <a:pt x="123" y="0"/>
                        <a:pt x="94" y="10"/>
                        <a:pt x="72" y="33"/>
                      </a:cubicBezTo>
                      <a:cubicBezTo>
                        <a:pt x="18" y="68"/>
                        <a:pt x="1" y="157"/>
                        <a:pt x="54" y="211"/>
                      </a:cubicBezTo>
                      <a:lnTo>
                        <a:pt x="624" y="923"/>
                      </a:lnTo>
                      <a:cubicBezTo>
                        <a:pt x="642" y="959"/>
                        <a:pt x="678" y="977"/>
                        <a:pt x="713" y="977"/>
                      </a:cubicBezTo>
                      <a:lnTo>
                        <a:pt x="767" y="977"/>
                      </a:lnTo>
                      <a:lnTo>
                        <a:pt x="1942" y="478"/>
                      </a:lnTo>
                      <a:cubicBezTo>
                        <a:pt x="2014" y="442"/>
                        <a:pt x="2031" y="371"/>
                        <a:pt x="2014" y="300"/>
                      </a:cubicBezTo>
                      <a:cubicBezTo>
                        <a:pt x="1988" y="261"/>
                        <a:pt x="1944" y="232"/>
                        <a:pt x="1894" y="232"/>
                      </a:cubicBezTo>
                      <a:cubicBezTo>
                        <a:pt x="1875" y="232"/>
                        <a:pt x="1855" y="236"/>
                        <a:pt x="1835" y="246"/>
                      </a:cubicBezTo>
                      <a:lnTo>
                        <a:pt x="767" y="692"/>
                      </a:lnTo>
                      <a:lnTo>
                        <a:pt x="250" y="50"/>
                      </a:lnTo>
                      <a:cubicBezTo>
                        <a:pt x="229" y="19"/>
                        <a:pt x="191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2620619" y="5594485"/>
                  <a:ext cx="330851" cy="12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6" h="2375" extrusionOk="0">
                      <a:moveTo>
                        <a:pt x="148" y="0"/>
                      </a:moveTo>
                      <a:cubicBezTo>
                        <a:pt x="96" y="0"/>
                        <a:pt x="33" y="35"/>
                        <a:pt x="18" y="94"/>
                      </a:cubicBezTo>
                      <a:cubicBezTo>
                        <a:pt x="0" y="165"/>
                        <a:pt x="36" y="236"/>
                        <a:pt x="107" y="254"/>
                      </a:cubicBezTo>
                      <a:lnTo>
                        <a:pt x="6039" y="2374"/>
                      </a:lnTo>
                      <a:lnTo>
                        <a:pt x="6093" y="2374"/>
                      </a:lnTo>
                      <a:cubicBezTo>
                        <a:pt x="6146" y="2374"/>
                        <a:pt x="6182" y="2338"/>
                        <a:pt x="6199" y="2285"/>
                      </a:cubicBezTo>
                      <a:cubicBezTo>
                        <a:pt x="6235" y="2214"/>
                        <a:pt x="6199" y="2142"/>
                        <a:pt x="6128" y="2125"/>
                      </a:cubicBezTo>
                      <a:lnTo>
                        <a:pt x="178" y="5"/>
                      </a:lnTo>
                      <a:cubicBezTo>
                        <a:pt x="169" y="2"/>
                        <a:pt x="159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2784078" y="5629448"/>
                  <a:ext cx="62976" cy="99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876" extrusionOk="0">
                      <a:moveTo>
                        <a:pt x="1017" y="0"/>
                      </a:moveTo>
                      <a:cubicBezTo>
                        <a:pt x="1005" y="0"/>
                        <a:pt x="993" y="2"/>
                        <a:pt x="981" y="5"/>
                      </a:cubicBezTo>
                      <a:lnTo>
                        <a:pt x="72" y="468"/>
                      </a:lnTo>
                      <a:cubicBezTo>
                        <a:pt x="19" y="504"/>
                        <a:pt x="1" y="557"/>
                        <a:pt x="1" y="611"/>
                      </a:cubicBezTo>
                      <a:lnTo>
                        <a:pt x="250" y="1769"/>
                      </a:lnTo>
                      <a:cubicBezTo>
                        <a:pt x="268" y="1822"/>
                        <a:pt x="322" y="1875"/>
                        <a:pt x="375" y="1875"/>
                      </a:cubicBezTo>
                      <a:lnTo>
                        <a:pt x="411" y="1858"/>
                      </a:lnTo>
                      <a:cubicBezTo>
                        <a:pt x="482" y="1840"/>
                        <a:pt x="518" y="1769"/>
                        <a:pt x="500" y="1715"/>
                      </a:cubicBezTo>
                      <a:lnTo>
                        <a:pt x="286" y="646"/>
                      </a:lnTo>
                      <a:lnTo>
                        <a:pt x="1105" y="236"/>
                      </a:lnTo>
                      <a:cubicBezTo>
                        <a:pt x="1187" y="155"/>
                        <a:pt x="1135" y="0"/>
                        <a:pt x="1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2699033" y="5609075"/>
                  <a:ext cx="53002" cy="7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440" extrusionOk="0">
                      <a:moveTo>
                        <a:pt x="869" y="1"/>
                      </a:moveTo>
                      <a:cubicBezTo>
                        <a:pt x="851" y="1"/>
                        <a:pt x="834" y="5"/>
                        <a:pt x="820" y="15"/>
                      </a:cubicBezTo>
                      <a:lnTo>
                        <a:pt x="108" y="282"/>
                      </a:lnTo>
                      <a:cubicBezTo>
                        <a:pt x="36" y="300"/>
                        <a:pt x="1" y="371"/>
                        <a:pt x="36" y="442"/>
                      </a:cubicBezTo>
                      <a:lnTo>
                        <a:pt x="375" y="1351"/>
                      </a:lnTo>
                      <a:cubicBezTo>
                        <a:pt x="393" y="1404"/>
                        <a:pt x="428" y="1440"/>
                        <a:pt x="482" y="1440"/>
                      </a:cubicBezTo>
                      <a:cubicBezTo>
                        <a:pt x="499" y="1440"/>
                        <a:pt x="517" y="1440"/>
                        <a:pt x="535" y="1422"/>
                      </a:cubicBezTo>
                      <a:cubicBezTo>
                        <a:pt x="606" y="1404"/>
                        <a:pt x="624" y="1333"/>
                        <a:pt x="606" y="1262"/>
                      </a:cubicBezTo>
                      <a:lnTo>
                        <a:pt x="321" y="478"/>
                      </a:lnTo>
                      <a:lnTo>
                        <a:pt x="909" y="246"/>
                      </a:lnTo>
                      <a:cubicBezTo>
                        <a:pt x="980" y="229"/>
                        <a:pt x="998" y="157"/>
                        <a:pt x="980" y="86"/>
                      </a:cubicBezTo>
                      <a:cubicBezTo>
                        <a:pt x="967" y="34"/>
                        <a:pt x="916" y="1"/>
                        <a:pt x="8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2620619" y="5278283"/>
                  <a:ext cx="150305" cy="3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3" h="6126" extrusionOk="0">
                      <a:moveTo>
                        <a:pt x="2687" y="1"/>
                      </a:moveTo>
                      <a:cubicBezTo>
                        <a:pt x="2637" y="1"/>
                        <a:pt x="2591" y="34"/>
                        <a:pt x="2565" y="86"/>
                      </a:cubicBezTo>
                      <a:lnTo>
                        <a:pt x="18" y="5965"/>
                      </a:lnTo>
                      <a:cubicBezTo>
                        <a:pt x="0" y="6018"/>
                        <a:pt x="36" y="6089"/>
                        <a:pt x="89" y="6125"/>
                      </a:cubicBezTo>
                      <a:lnTo>
                        <a:pt x="143" y="6125"/>
                      </a:lnTo>
                      <a:cubicBezTo>
                        <a:pt x="196" y="6125"/>
                        <a:pt x="232" y="6089"/>
                        <a:pt x="249" y="6054"/>
                      </a:cubicBezTo>
                      <a:lnTo>
                        <a:pt x="2797" y="175"/>
                      </a:lnTo>
                      <a:cubicBezTo>
                        <a:pt x="2833" y="122"/>
                        <a:pt x="2797" y="33"/>
                        <a:pt x="2743" y="15"/>
                      </a:cubicBezTo>
                      <a:cubicBezTo>
                        <a:pt x="2724" y="5"/>
                        <a:pt x="2705" y="1"/>
                        <a:pt x="26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2665980" y="5341152"/>
                  <a:ext cx="106269" cy="9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770" extrusionOk="0">
                      <a:moveTo>
                        <a:pt x="136" y="1"/>
                      </a:moveTo>
                      <a:cubicBezTo>
                        <a:pt x="126" y="1"/>
                        <a:pt x="116" y="2"/>
                        <a:pt x="107" y="6"/>
                      </a:cubicBezTo>
                      <a:cubicBezTo>
                        <a:pt x="36" y="41"/>
                        <a:pt x="0" y="95"/>
                        <a:pt x="18" y="166"/>
                      </a:cubicBezTo>
                      <a:lnTo>
                        <a:pt x="481" y="1680"/>
                      </a:lnTo>
                      <a:cubicBezTo>
                        <a:pt x="499" y="1734"/>
                        <a:pt x="552" y="1769"/>
                        <a:pt x="606" y="1769"/>
                      </a:cubicBezTo>
                      <a:lnTo>
                        <a:pt x="641" y="1769"/>
                      </a:lnTo>
                      <a:lnTo>
                        <a:pt x="1853" y="1413"/>
                      </a:lnTo>
                      <a:cubicBezTo>
                        <a:pt x="2002" y="1380"/>
                        <a:pt x="1950" y="1160"/>
                        <a:pt x="1812" y="1160"/>
                      </a:cubicBezTo>
                      <a:cubicBezTo>
                        <a:pt x="1802" y="1160"/>
                        <a:pt x="1792" y="1161"/>
                        <a:pt x="1782" y="1163"/>
                      </a:cubicBezTo>
                      <a:lnTo>
                        <a:pt x="695" y="1484"/>
                      </a:lnTo>
                      <a:lnTo>
                        <a:pt x="267" y="95"/>
                      </a:lnTo>
                      <a:cubicBezTo>
                        <a:pt x="238" y="36"/>
                        <a:pt x="184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2630964" y="5456704"/>
                  <a:ext cx="92846" cy="5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070" extrusionOk="0">
                      <a:moveTo>
                        <a:pt x="147" y="1"/>
                      </a:moveTo>
                      <a:cubicBezTo>
                        <a:pt x="128" y="1"/>
                        <a:pt x="108" y="7"/>
                        <a:pt x="90" y="19"/>
                      </a:cubicBezTo>
                      <a:cubicBezTo>
                        <a:pt x="19" y="54"/>
                        <a:pt x="1" y="126"/>
                        <a:pt x="37" y="197"/>
                      </a:cubicBezTo>
                      <a:lnTo>
                        <a:pt x="482" y="998"/>
                      </a:lnTo>
                      <a:cubicBezTo>
                        <a:pt x="500" y="1034"/>
                        <a:pt x="535" y="1070"/>
                        <a:pt x="589" y="1070"/>
                      </a:cubicBezTo>
                      <a:lnTo>
                        <a:pt x="624" y="1070"/>
                      </a:lnTo>
                      <a:lnTo>
                        <a:pt x="1604" y="803"/>
                      </a:lnTo>
                      <a:cubicBezTo>
                        <a:pt x="1749" y="754"/>
                        <a:pt x="1705" y="546"/>
                        <a:pt x="1577" y="546"/>
                      </a:cubicBezTo>
                      <a:cubicBezTo>
                        <a:pt x="1563" y="546"/>
                        <a:pt x="1548" y="548"/>
                        <a:pt x="1533" y="553"/>
                      </a:cubicBezTo>
                      <a:lnTo>
                        <a:pt x="660" y="785"/>
                      </a:lnTo>
                      <a:lnTo>
                        <a:pt x="250" y="72"/>
                      </a:lnTo>
                      <a:cubicBezTo>
                        <a:pt x="227" y="25"/>
                        <a:pt x="18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2202871" y="5437180"/>
                  <a:ext cx="183729" cy="32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6141" extrusionOk="0">
                      <a:moveTo>
                        <a:pt x="3283" y="1"/>
                      </a:moveTo>
                      <a:cubicBezTo>
                        <a:pt x="3238" y="1"/>
                        <a:pt x="3195" y="24"/>
                        <a:pt x="3171" y="84"/>
                      </a:cubicBezTo>
                      <a:lnTo>
                        <a:pt x="36" y="5945"/>
                      </a:lnTo>
                      <a:cubicBezTo>
                        <a:pt x="0" y="5998"/>
                        <a:pt x="18" y="6087"/>
                        <a:pt x="89" y="6123"/>
                      </a:cubicBezTo>
                      <a:cubicBezTo>
                        <a:pt x="107" y="6123"/>
                        <a:pt x="125" y="6123"/>
                        <a:pt x="143" y="6141"/>
                      </a:cubicBezTo>
                      <a:cubicBezTo>
                        <a:pt x="196" y="6123"/>
                        <a:pt x="232" y="6105"/>
                        <a:pt x="250" y="6069"/>
                      </a:cubicBezTo>
                      <a:lnTo>
                        <a:pt x="3403" y="191"/>
                      </a:lnTo>
                      <a:cubicBezTo>
                        <a:pt x="3462" y="96"/>
                        <a:pt x="3371" y="1"/>
                        <a:pt x="32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2276457" y="5489120"/>
                  <a:ext cx="108657" cy="103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956" extrusionOk="0">
                      <a:moveTo>
                        <a:pt x="143" y="0"/>
                      </a:moveTo>
                      <a:cubicBezTo>
                        <a:pt x="71" y="0"/>
                        <a:pt x="0" y="55"/>
                        <a:pt x="20" y="156"/>
                      </a:cubicBezTo>
                      <a:lnTo>
                        <a:pt x="341" y="1848"/>
                      </a:lnTo>
                      <a:cubicBezTo>
                        <a:pt x="341" y="1884"/>
                        <a:pt x="377" y="1920"/>
                        <a:pt x="412" y="1937"/>
                      </a:cubicBezTo>
                      <a:cubicBezTo>
                        <a:pt x="430" y="1937"/>
                        <a:pt x="448" y="1955"/>
                        <a:pt x="466" y="1955"/>
                      </a:cubicBezTo>
                      <a:cubicBezTo>
                        <a:pt x="484" y="1955"/>
                        <a:pt x="501" y="1937"/>
                        <a:pt x="519" y="1937"/>
                      </a:cubicBezTo>
                      <a:lnTo>
                        <a:pt x="1927" y="1207"/>
                      </a:lnTo>
                      <a:cubicBezTo>
                        <a:pt x="2048" y="1161"/>
                        <a:pt x="1963" y="974"/>
                        <a:pt x="1869" y="974"/>
                      </a:cubicBezTo>
                      <a:cubicBezTo>
                        <a:pt x="1852" y="974"/>
                        <a:pt x="1836" y="980"/>
                        <a:pt x="1820" y="993"/>
                      </a:cubicBezTo>
                      <a:lnTo>
                        <a:pt x="555" y="1634"/>
                      </a:lnTo>
                      <a:lnTo>
                        <a:pt x="270" y="102"/>
                      </a:lnTo>
                      <a:cubicBezTo>
                        <a:pt x="254" y="33"/>
                        <a:pt x="198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2217036" y="5595387"/>
                  <a:ext cx="108710" cy="8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663" extrusionOk="0">
                      <a:moveTo>
                        <a:pt x="145" y="1"/>
                      </a:moveTo>
                      <a:cubicBezTo>
                        <a:pt x="132" y="1"/>
                        <a:pt x="120" y="2"/>
                        <a:pt x="107" y="6"/>
                      </a:cubicBezTo>
                      <a:cubicBezTo>
                        <a:pt x="36" y="23"/>
                        <a:pt x="0" y="95"/>
                        <a:pt x="18" y="166"/>
                      </a:cubicBezTo>
                      <a:lnTo>
                        <a:pt x="499" y="1573"/>
                      </a:lnTo>
                      <a:cubicBezTo>
                        <a:pt x="517" y="1609"/>
                        <a:pt x="553" y="1627"/>
                        <a:pt x="570" y="1645"/>
                      </a:cubicBezTo>
                      <a:cubicBezTo>
                        <a:pt x="588" y="1662"/>
                        <a:pt x="606" y="1662"/>
                        <a:pt x="624" y="1662"/>
                      </a:cubicBezTo>
                      <a:cubicBezTo>
                        <a:pt x="642" y="1662"/>
                        <a:pt x="677" y="1662"/>
                        <a:pt x="677" y="1645"/>
                      </a:cubicBezTo>
                      <a:lnTo>
                        <a:pt x="1942" y="1110"/>
                      </a:lnTo>
                      <a:cubicBezTo>
                        <a:pt x="2013" y="1074"/>
                        <a:pt x="2049" y="1003"/>
                        <a:pt x="2013" y="932"/>
                      </a:cubicBezTo>
                      <a:cubicBezTo>
                        <a:pt x="2000" y="893"/>
                        <a:pt x="1951" y="864"/>
                        <a:pt x="1904" y="864"/>
                      </a:cubicBezTo>
                      <a:cubicBezTo>
                        <a:pt x="1886" y="864"/>
                        <a:pt x="1868" y="869"/>
                        <a:pt x="1853" y="878"/>
                      </a:cubicBezTo>
                      <a:lnTo>
                        <a:pt x="713" y="1359"/>
                      </a:lnTo>
                      <a:lnTo>
                        <a:pt x="268" y="77"/>
                      </a:lnTo>
                      <a:cubicBezTo>
                        <a:pt x="253" y="33"/>
                        <a:pt x="202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1835206" y="5536126"/>
                  <a:ext cx="190043" cy="33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2" h="6307" extrusionOk="0">
                      <a:moveTo>
                        <a:pt x="3430" y="0"/>
                      </a:moveTo>
                      <a:cubicBezTo>
                        <a:pt x="3385" y="0"/>
                        <a:pt x="3338" y="24"/>
                        <a:pt x="3314" y="72"/>
                      </a:cubicBezTo>
                      <a:lnTo>
                        <a:pt x="36" y="6128"/>
                      </a:lnTo>
                      <a:cubicBezTo>
                        <a:pt x="0" y="6182"/>
                        <a:pt x="36" y="6271"/>
                        <a:pt x="89" y="6307"/>
                      </a:cubicBezTo>
                      <a:lnTo>
                        <a:pt x="161" y="6307"/>
                      </a:lnTo>
                      <a:cubicBezTo>
                        <a:pt x="196" y="6307"/>
                        <a:pt x="250" y="6289"/>
                        <a:pt x="268" y="6253"/>
                      </a:cubicBezTo>
                      <a:lnTo>
                        <a:pt x="3545" y="196"/>
                      </a:lnTo>
                      <a:cubicBezTo>
                        <a:pt x="3581" y="125"/>
                        <a:pt x="3563" y="54"/>
                        <a:pt x="3492" y="18"/>
                      </a:cubicBezTo>
                      <a:cubicBezTo>
                        <a:pt x="3474" y="6"/>
                        <a:pt x="3452" y="0"/>
                        <a:pt x="34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1909747" y="5597774"/>
                  <a:ext cx="114546" cy="103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1956" extrusionOk="0">
                      <a:moveTo>
                        <a:pt x="143" y="1"/>
                      </a:moveTo>
                      <a:cubicBezTo>
                        <a:pt x="71" y="1"/>
                        <a:pt x="0" y="56"/>
                        <a:pt x="20" y="157"/>
                      </a:cubicBezTo>
                      <a:lnTo>
                        <a:pt x="341" y="1849"/>
                      </a:lnTo>
                      <a:cubicBezTo>
                        <a:pt x="341" y="1885"/>
                        <a:pt x="359" y="1920"/>
                        <a:pt x="395" y="1938"/>
                      </a:cubicBezTo>
                      <a:cubicBezTo>
                        <a:pt x="412" y="1938"/>
                        <a:pt x="430" y="1956"/>
                        <a:pt x="466" y="1956"/>
                      </a:cubicBezTo>
                      <a:cubicBezTo>
                        <a:pt x="484" y="1956"/>
                        <a:pt x="501" y="1956"/>
                        <a:pt x="519" y="1938"/>
                      </a:cubicBezTo>
                      <a:lnTo>
                        <a:pt x="2069" y="1190"/>
                      </a:lnTo>
                      <a:cubicBezTo>
                        <a:pt x="2140" y="1154"/>
                        <a:pt x="2158" y="1083"/>
                        <a:pt x="2140" y="1029"/>
                      </a:cubicBezTo>
                      <a:cubicBezTo>
                        <a:pt x="2113" y="975"/>
                        <a:pt x="2065" y="952"/>
                        <a:pt x="2012" y="952"/>
                      </a:cubicBezTo>
                      <a:cubicBezTo>
                        <a:pt x="1996" y="952"/>
                        <a:pt x="1979" y="954"/>
                        <a:pt x="1962" y="958"/>
                      </a:cubicBezTo>
                      <a:lnTo>
                        <a:pt x="555" y="1635"/>
                      </a:lnTo>
                      <a:lnTo>
                        <a:pt x="270" y="103"/>
                      </a:lnTo>
                      <a:cubicBezTo>
                        <a:pt x="254" y="33"/>
                        <a:pt x="198" y="1"/>
                        <a:pt x="1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2863500" y="5661068"/>
                  <a:ext cx="64303" cy="91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" h="1725" extrusionOk="0">
                      <a:moveTo>
                        <a:pt x="1072" y="1"/>
                      </a:moveTo>
                      <a:cubicBezTo>
                        <a:pt x="1054" y="1"/>
                        <a:pt x="1035" y="5"/>
                        <a:pt x="1016" y="15"/>
                      </a:cubicBezTo>
                      <a:lnTo>
                        <a:pt x="107" y="353"/>
                      </a:lnTo>
                      <a:cubicBezTo>
                        <a:pt x="18" y="389"/>
                        <a:pt x="0" y="478"/>
                        <a:pt x="36" y="531"/>
                      </a:cubicBezTo>
                      <a:lnTo>
                        <a:pt x="677" y="1671"/>
                      </a:lnTo>
                      <a:cubicBezTo>
                        <a:pt x="695" y="1707"/>
                        <a:pt x="749" y="1725"/>
                        <a:pt x="784" y="1725"/>
                      </a:cubicBezTo>
                      <a:cubicBezTo>
                        <a:pt x="820" y="1725"/>
                        <a:pt x="838" y="1725"/>
                        <a:pt x="855" y="1707"/>
                      </a:cubicBezTo>
                      <a:cubicBezTo>
                        <a:pt x="909" y="1671"/>
                        <a:pt x="944" y="1600"/>
                        <a:pt x="909" y="1547"/>
                      </a:cubicBezTo>
                      <a:lnTo>
                        <a:pt x="339" y="549"/>
                      </a:lnTo>
                      <a:lnTo>
                        <a:pt x="1105" y="246"/>
                      </a:lnTo>
                      <a:cubicBezTo>
                        <a:pt x="1176" y="228"/>
                        <a:pt x="1212" y="139"/>
                        <a:pt x="1176" y="86"/>
                      </a:cubicBezTo>
                      <a:cubicBezTo>
                        <a:pt x="1163" y="34"/>
                        <a:pt x="1121" y="1"/>
                        <a:pt x="10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 rot="973902">
                  <a:off x="1185883" y="4272936"/>
                  <a:ext cx="1874267" cy="1927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27" h="36325" extrusionOk="0">
                      <a:moveTo>
                        <a:pt x="34123" y="1"/>
                      </a:moveTo>
                      <a:cubicBezTo>
                        <a:pt x="33249" y="1"/>
                        <a:pt x="32228" y="1084"/>
                        <a:pt x="31745" y="1759"/>
                      </a:cubicBezTo>
                      <a:cubicBezTo>
                        <a:pt x="30819" y="3095"/>
                        <a:pt x="30552" y="5144"/>
                        <a:pt x="30623" y="5661"/>
                      </a:cubicBezTo>
                      <a:cubicBezTo>
                        <a:pt x="29715" y="7104"/>
                        <a:pt x="28770" y="8511"/>
                        <a:pt x="27791" y="9883"/>
                      </a:cubicBezTo>
                      <a:cubicBezTo>
                        <a:pt x="28147" y="8475"/>
                        <a:pt x="28450" y="7050"/>
                        <a:pt x="28236" y="5625"/>
                      </a:cubicBezTo>
                      <a:cubicBezTo>
                        <a:pt x="28183" y="5215"/>
                        <a:pt x="28022" y="4806"/>
                        <a:pt x="27737" y="4485"/>
                      </a:cubicBezTo>
                      <a:cubicBezTo>
                        <a:pt x="27557" y="4293"/>
                        <a:pt x="27284" y="4166"/>
                        <a:pt x="27022" y="4166"/>
                      </a:cubicBezTo>
                      <a:cubicBezTo>
                        <a:pt x="26870" y="4166"/>
                        <a:pt x="26721" y="4209"/>
                        <a:pt x="26597" y="4307"/>
                      </a:cubicBezTo>
                      <a:cubicBezTo>
                        <a:pt x="26027" y="4770"/>
                        <a:pt x="25902" y="5465"/>
                        <a:pt x="25885" y="5928"/>
                      </a:cubicBezTo>
                      <a:cubicBezTo>
                        <a:pt x="25778" y="7870"/>
                        <a:pt x="27078" y="9705"/>
                        <a:pt x="27506" y="10257"/>
                      </a:cubicBezTo>
                      <a:cubicBezTo>
                        <a:pt x="26241" y="12003"/>
                        <a:pt x="24905" y="13695"/>
                        <a:pt x="23533" y="15316"/>
                      </a:cubicBezTo>
                      <a:cubicBezTo>
                        <a:pt x="23854" y="14265"/>
                        <a:pt x="23711" y="13143"/>
                        <a:pt x="23533" y="12074"/>
                      </a:cubicBezTo>
                      <a:cubicBezTo>
                        <a:pt x="23497" y="11700"/>
                        <a:pt x="23337" y="11344"/>
                        <a:pt x="23105" y="11041"/>
                      </a:cubicBezTo>
                      <a:cubicBezTo>
                        <a:pt x="22859" y="10781"/>
                        <a:pt x="22509" y="10647"/>
                        <a:pt x="22158" y="10647"/>
                      </a:cubicBezTo>
                      <a:cubicBezTo>
                        <a:pt x="22051" y="10647"/>
                        <a:pt x="21944" y="10659"/>
                        <a:pt x="21841" y="10684"/>
                      </a:cubicBezTo>
                      <a:cubicBezTo>
                        <a:pt x="21502" y="10773"/>
                        <a:pt x="21253" y="11023"/>
                        <a:pt x="21182" y="11344"/>
                      </a:cubicBezTo>
                      <a:cubicBezTo>
                        <a:pt x="21146" y="11629"/>
                        <a:pt x="21182" y="11931"/>
                        <a:pt x="21271" y="12199"/>
                      </a:cubicBezTo>
                      <a:cubicBezTo>
                        <a:pt x="21520" y="13089"/>
                        <a:pt x="21805" y="13980"/>
                        <a:pt x="22144" y="14871"/>
                      </a:cubicBezTo>
                      <a:cubicBezTo>
                        <a:pt x="22322" y="15316"/>
                        <a:pt x="22553" y="15744"/>
                        <a:pt x="22803" y="16153"/>
                      </a:cubicBezTo>
                      <a:cubicBezTo>
                        <a:pt x="21110" y="18095"/>
                        <a:pt x="19382" y="19930"/>
                        <a:pt x="17601" y="21694"/>
                      </a:cubicBezTo>
                      <a:cubicBezTo>
                        <a:pt x="17957" y="20856"/>
                        <a:pt x="18973" y="18238"/>
                        <a:pt x="18581" y="16403"/>
                      </a:cubicBezTo>
                      <a:cubicBezTo>
                        <a:pt x="18474" y="15940"/>
                        <a:pt x="18313" y="15138"/>
                        <a:pt x="17850" y="15102"/>
                      </a:cubicBezTo>
                      <a:cubicBezTo>
                        <a:pt x="17820" y="15100"/>
                        <a:pt x="17790" y="15098"/>
                        <a:pt x="17761" y="15098"/>
                      </a:cubicBezTo>
                      <a:cubicBezTo>
                        <a:pt x="16592" y="15098"/>
                        <a:pt x="16373" y="17163"/>
                        <a:pt x="16443" y="18380"/>
                      </a:cubicBezTo>
                      <a:cubicBezTo>
                        <a:pt x="16514" y="19592"/>
                        <a:pt x="16977" y="20732"/>
                        <a:pt x="17458" y="21836"/>
                      </a:cubicBezTo>
                      <a:cubicBezTo>
                        <a:pt x="15428" y="23831"/>
                        <a:pt x="13379" y="25720"/>
                        <a:pt x="11348" y="27448"/>
                      </a:cubicBezTo>
                      <a:cubicBezTo>
                        <a:pt x="11740" y="26610"/>
                        <a:pt x="12061" y="25720"/>
                        <a:pt x="12310" y="24811"/>
                      </a:cubicBezTo>
                      <a:cubicBezTo>
                        <a:pt x="12773" y="22941"/>
                        <a:pt x="12791" y="20910"/>
                        <a:pt x="11704" y="20821"/>
                      </a:cubicBezTo>
                      <a:cubicBezTo>
                        <a:pt x="11696" y="20820"/>
                        <a:pt x="11687" y="20820"/>
                        <a:pt x="11679" y="20820"/>
                      </a:cubicBezTo>
                      <a:cubicBezTo>
                        <a:pt x="10867" y="20820"/>
                        <a:pt x="10030" y="23345"/>
                        <a:pt x="10065" y="24526"/>
                      </a:cubicBezTo>
                      <a:cubicBezTo>
                        <a:pt x="10119" y="25666"/>
                        <a:pt x="10404" y="26789"/>
                        <a:pt x="10920" y="27804"/>
                      </a:cubicBezTo>
                      <a:cubicBezTo>
                        <a:pt x="9014" y="29425"/>
                        <a:pt x="7144" y="30921"/>
                        <a:pt x="5327" y="32293"/>
                      </a:cubicBezTo>
                      <a:cubicBezTo>
                        <a:pt x="5772" y="31438"/>
                        <a:pt x="6716" y="29354"/>
                        <a:pt x="6823" y="26984"/>
                      </a:cubicBezTo>
                      <a:cubicBezTo>
                        <a:pt x="6841" y="26593"/>
                        <a:pt x="6770" y="26218"/>
                        <a:pt x="6609" y="25880"/>
                      </a:cubicBezTo>
                      <a:cubicBezTo>
                        <a:pt x="6455" y="25554"/>
                        <a:pt x="6135" y="25327"/>
                        <a:pt x="5761" y="25327"/>
                      </a:cubicBezTo>
                      <a:cubicBezTo>
                        <a:pt x="5747" y="25327"/>
                        <a:pt x="5733" y="25327"/>
                        <a:pt x="5719" y="25328"/>
                      </a:cubicBezTo>
                      <a:cubicBezTo>
                        <a:pt x="5184" y="25363"/>
                        <a:pt x="4899" y="25951"/>
                        <a:pt x="4739" y="26468"/>
                      </a:cubicBezTo>
                      <a:cubicBezTo>
                        <a:pt x="4240" y="28178"/>
                        <a:pt x="4258" y="30013"/>
                        <a:pt x="4757" y="31741"/>
                      </a:cubicBezTo>
                      <a:cubicBezTo>
                        <a:pt x="4846" y="32008"/>
                        <a:pt x="4935" y="32258"/>
                        <a:pt x="5024" y="32525"/>
                      </a:cubicBezTo>
                      <a:cubicBezTo>
                        <a:pt x="3314" y="33825"/>
                        <a:pt x="1639" y="35019"/>
                        <a:pt x="72" y="36105"/>
                      </a:cubicBezTo>
                      <a:cubicBezTo>
                        <a:pt x="18" y="36141"/>
                        <a:pt x="0" y="36212"/>
                        <a:pt x="36" y="36266"/>
                      </a:cubicBezTo>
                      <a:cubicBezTo>
                        <a:pt x="67" y="36307"/>
                        <a:pt x="105" y="36325"/>
                        <a:pt x="141" y="36325"/>
                      </a:cubicBezTo>
                      <a:cubicBezTo>
                        <a:pt x="167" y="36325"/>
                        <a:pt x="192" y="36316"/>
                        <a:pt x="214" y="36301"/>
                      </a:cubicBezTo>
                      <a:cubicBezTo>
                        <a:pt x="1817" y="35215"/>
                        <a:pt x="3510" y="34003"/>
                        <a:pt x="5256" y="32667"/>
                      </a:cubicBezTo>
                      <a:cubicBezTo>
                        <a:pt x="5523" y="32774"/>
                        <a:pt x="5790" y="32881"/>
                        <a:pt x="6057" y="32988"/>
                      </a:cubicBezTo>
                      <a:cubicBezTo>
                        <a:pt x="7115" y="33378"/>
                        <a:pt x="8221" y="33572"/>
                        <a:pt x="9329" y="33572"/>
                      </a:cubicBezTo>
                      <a:cubicBezTo>
                        <a:pt x="9993" y="33572"/>
                        <a:pt x="10658" y="33502"/>
                        <a:pt x="11312" y="33362"/>
                      </a:cubicBezTo>
                      <a:cubicBezTo>
                        <a:pt x="11847" y="33255"/>
                        <a:pt x="12435" y="32988"/>
                        <a:pt x="12542" y="32453"/>
                      </a:cubicBezTo>
                      <a:cubicBezTo>
                        <a:pt x="12559" y="32079"/>
                        <a:pt x="12363" y="31705"/>
                        <a:pt x="12043" y="31527"/>
                      </a:cubicBezTo>
                      <a:cubicBezTo>
                        <a:pt x="11704" y="31349"/>
                        <a:pt x="11330" y="31242"/>
                        <a:pt x="10956" y="31242"/>
                      </a:cubicBezTo>
                      <a:cubicBezTo>
                        <a:pt x="9175" y="31242"/>
                        <a:pt x="7393" y="31598"/>
                        <a:pt x="5754" y="32293"/>
                      </a:cubicBezTo>
                      <a:cubicBezTo>
                        <a:pt x="7482" y="30975"/>
                        <a:pt x="9246" y="29550"/>
                        <a:pt x="11045" y="28036"/>
                      </a:cubicBezTo>
                      <a:lnTo>
                        <a:pt x="11045" y="28053"/>
                      </a:lnTo>
                      <a:lnTo>
                        <a:pt x="11063" y="28018"/>
                      </a:lnTo>
                      <a:lnTo>
                        <a:pt x="11170" y="27911"/>
                      </a:lnTo>
                      <a:cubicBezTo>
                        <a:pt x="12167" y="28499"/>
                        <a:pt x="13290" y="28891"/>
                        <a:pt x="14448" y="29033"/>
                      </a:cubicBezTo>
                      <a:cubicBezTo>
                        <a:pt x="14531" y="29041"/>
                        <a:pt x="14622" y="29044"/>
                        <a:pt x="14719" y="29044"/>
                      </a:cubicBezTo>
                      <a:cubicBezTo>
                        <a:pt x="15996" y="29044"/>
                        <a:pt x="18260" y="28404"/>
                        <a:pt x="18260" y="27626"/>
                      </a:cubicBezTo>
                      <a:cubicBezTo>
                        <a:pt x="18248" y="26886"/>
                        <a:pt x="17303" y="26592"/>
                        <a:pt x="16100" y="26592"/>
                      </a:cubicBezTo>
                      <a:cubicBezTo>
                        <a:pt x="15535" y="26592"/>
                        <a:pt x="14914" y="26657"/>
                        <a:pt x="14305" y="26771"/>
                      </a:cubicBezTo>
                      <a:cubicBezTo>
                        <a:pt x="13379" y="26949"/>
                        <a:pt x="12453" y="27216"/>
                        <a:pt x="11562" y="27572"/>
                      </a:cubicBezTo>
                      <a:cubicBezTo>
                        <a:pt x="13593" y="25827"/>
                        <a:pt x="15659" y="23956"/>
                        <a:pt x="17672" y="21943"/>
                      </a:cubicBezTo>
                      <a:cubicBezTo>
                        <a:pt x="18919" y="22477"/>
                        <a:pt x="20237" y="22798"/>
                        <a:pt x="21573" y="22923"/>
                      </a:cubicBezTo>
                      <a:cubicBezTo>
                        <a:pt x="21748" y="22936"/>
                        <a:pt x="21925" y="22944"/>
                        <a:pt x="22101" y="22944"/>
                      </a:cubicBezTo>
                      <a:cubicBezTo>
                        <a:pt x="22662" y="22944"/>
                        <a:pt x="23219" y="22856"/>
                        <a:pt x="23693" y="22531"/>
                      </a:cubicBezTo>
                      <a:cubicBezTo>
                        <a:pt x="23996" y="22317"/>
                        <a:pt x="24281" y="21907"/>
                        <a:pt x="24174" y="21498"/>
                      </a:cubicBezTo>
                      <a:cubicBezTo>
                        <a:pt x="24067" y="21088"/>
                        <a:pt x="23622" y="20928"/>
                        <a:pt x="23266" y="20856"/>
                      </a:cubicBezTo>
                      <a:cubicBezTo>
                        <a:pt x="23091" y="20822"/>
                        <a:pt x="22890" y="20806"/>
                        <a:pt x="22670" y="20806"/>
                      </a:cubicBezTo>
                      <a:cubicBezTo>
                        <a:pt x="21073" y="20806"/>
                        <a:pt x="18484" y="21619"/>
                        <a:pt x="17779" y="21854"/>
                      </a:cubicBezTo>
                      <a:cubicBezTo>
                        <a:pt x="19525" y="20108"/>
                        <a:pt x="21253" y="18291"/>
                        <a:pt x="22927" y="16367"/>
                      </a:cubicBezTo>
                      <a:lnTo>
                        <a:pt x="22945" y="16421"/>
                      </a:lnTo>
                      <a:cubicBezTo>
                        <a:pt x="22981" y="16367"/>
                        <a:pt x="23016" y="16314"/>
                        <a:pt x="23052" y="16278"/>
                      </a:cubicBezTo>
                      <a:cubicBezTo>
                        <a:pt x="24406" y="17133"/>
                        <a:pt x="25974" y="17632"/>
                        <a:pt x="27595" y="17685"/>
                      </a:cubicBezTo>
                      <a:cubicBezTo>
                        <a:pt x="27605" y="17686"/>
                        <a:pt x="27616" y="17686"/>
                        <a:pt x="27629" y="17686"/>
                      </a:cubicBezTo>
                      <a:cubicBezTo>
                        <a:pt x="27990" y="17686"/>
                        <a:pt x="29088" y="17423"/>
                        <a:pt x="28984" y="16492"/>
                      </a:cubicBezTo>
                      <a:cubicBezTo>
                        <a:pt x="28913" y="15922"/>
                        <a:pt x="27987" y="15405"/>
                        <a:pt x="27025" y="15405"/>
                      </a:cubicBezTo>
                      <a:cubicBezTo>
                        <a:pt x="25724" y="15441"/>
                        <a:pt x="24442" y="15655"/>
                        <a:pt x="23212" y="16046"/>
                      </a:cubicBezTo>
                      <a:cubicBezTo>
                        <a:pt x="24727" y="14283"/>
                        <a:pt x="26205" y="12448"/>
                        <a:pt x="27612" y="10524"/>
                      </a:cubicBezTo>
                      <a:cubicBezTo>
                        <a:pt x="29032" y="11242"/>
                        <a:pt x="30608" y="11616"/>
                        <a:pt x="32208" y="11616"/>
                      </a:cubicBezTo>
                      <a:cubicBezTo>
                        <a:pt x="32315" y="11616"/>
                        <a:pt x="32422" y="11614"/>
                        <a:pt x="32529" y="11611"/>
                      </a:cubicBezTo>
                      <a:cubicBezTo>
                        <a:pt x="32957" y="11593"/>
                        <a:pt x="33438" y="11539"/>
                        <a:pt x="33723" y="11201"/>
                      </a:cubicBezTo>
                      <a:cubicBezTo>
                        <a:pt x="34043" y="10827"/>
                        <a:pt x="33972" y="10257"/>
                        <a:pt x="33705" y="9847"/>
                      </a:cubicBezTo>
                      <a:cubicBezTo>
                        <a:pt x="33384" y="9366"/>
                        <a:pt x="32850" y="8956"/>
                        <a:pt x="32262" y="8956"/>
                      </a:cubicBezTo>
                      <a:cubicBezTo>
                        <a:pt x="32244" y="8956"/>
                        <a:pt x="32225" y="8956"/>
                        <a:pt x="32207" y="8956"/>
                      </a:cubicBezTo>
                      <a:cubicBezTo>
                        <a:pt x="30321" y="8956"/>
                        <a:pt x="28532" y="9851"/>
                        <a:pt x="27808" y="10257"/>
                      </a:cubicBezTo>
                      <a:cubicBezTo>
                        <a:pt x="28859" y="8796"/>
                        <a:pt x="29875" y="7300"/>
                        <a:pt x="30837" y="5768"/>
                      </a:cubicBezTo>
                      <a:cubicBezTo>
                        <a:pt x="32636" y="5518"/>
                        <a:pt x="35112" y="3772"/>
                        <a:pt x="35273" y="1920"/>
                      </a:cubicBezTo>
                      <a:cubicBezTo>
                        <a:pt x="35326" y="1581"/>
                        <a:pt x="35290" y="1243"/>
                        <a:pt x="35201" y="904"/>
                      </a:cubicBezTo>
                      <a:cubicBezTo>
                        <a:pt x="34925" y="248"/>
                        <a:pt x="34541" y="1"/>
                        <a:pt x="34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93335" y="4582373"/>
                  <a:ext cx="2547224" cy="1454715"/>
                  <a:chOff x="93335" y="4582373"/>
                  <a:chExt cx="2547224" cy="1454715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93335" y="4582373"/>
                    <a:ext cx="2547224" cy="1454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11" h="27419" extrusionOk="0">
                        <a:moveTo>
                          <a:pt x="42709" y="0"/>
                        </a:moveTo>
                        <a:cubicBezTo>
                          <a:pt x="42609" y="0"/>
                          <a:pt x="42509" y="24"/>
                          <a:pt x="42416" y="74"/>
                        </a:cubicBezTo>
                        <a:cubicBezTo>
                          <a:pt x="39085" y="1606"/>
                          <a:pt x="36502" y="4403"/>
                          <a:pt x="35237" y="7823"/>
                        </a:cubicBezTo>
                        <a:cubicBezTo>
                          <a:pt x="34991" y="8493"/>
                          <a:pt x="34622" y="9302"/>
                          <a:pt x="33941" y="9302"/>
                        </a:cubicBezTo>
                        <a:cubicBezTo>
                          <a:pt x="33934" y="9302"/>
                          <a:pt x="33926" y="9302"/>
                          <a:pt x="33919" y="9302"/>
                        </a:cubicBezTo>
                        <a:cubicBezTo>
                          <a:pt x="34026" y="7681"/>
                          <a:pt x="34596" y="6131"/>
                          <a:pt x="35558" y="4848"/>
                        </a:cubicBezTo>
                        <a:cubicBezTo>
                          <a:pt x="36181" y="4029"/>
                          <a:pt x="36947" y="3316"/>
                          <a:pt x="37304" y="2354"/>
                        </a:cubicBezTo>
                        <a:cubicBezTo>
                          <a:pt x="37393" y="2158"/>
                          <a:pt x="37375" y="1944"/>
                          <a:pt x="37268" y="1784"/>
                        </a:cubicBezTo>
                        <a:cubicBezTo>
                          <a:pt x="37162" y="1602"/>
                          <a:pt x="36998" y="1533"/>
                          <a:pt x="36815" y="1533"/>
                        </a:cubicBezTo>
                        <a:cubicBezTo>
                          <a:pt x="36569" y="1533"/>
                          <a:pt x="36289" y="1659"/>
                          <a:pt x="36075" y="1802"/>
                        </a:cubicBezTo>
                        <a:cubicBezTo>
                          <a:pt x="33438" y="3530"/>
                          <a:pt x="31603" y="6220"/>
                          <a:pt x="30944" y="9302"/>
                        </a:cubicBezTo>
                        <a:cubicBezTo>
                          <a:pt x="30944" y="9302"/>
                          <a:pt x="30000" y="11582"/>
                          <a:pt x="29465" y="12312"/>
                        </a:cubicBezTo>
                        <a:cubicBezTo>
                          <a:pt x="29329" y="12518"/>
                          <a:pt x="29097" y="12734"/>
                          <a:pt x="28868" y="12734"/>
                        </a:cubicBezTo>
                        <a:cubicBezTo>
                          <a:pt x="28799" y="12734"/>
                          <a:pt x="28730" y="12714"/>
                          <a:pt x="28664" y="12669"/>
                        </a:cubicBezTo>
                        <a:cubicBezTo>
                          <a:pt x="28521" y="12544"/>
                          <a:pt x="28450" y="12366"/>
                          <a:pt x="28468" y="12188"/>
                        </a:cubicBezTo>
                        <a:cubicBezTo>
                          <a:pt x="28788" y="9783"/>
                          <a:pt x="30178" y="7698"/>
                          <a:pt x="31176" y="5489"/>
                        </a:cubicBezTo>
                        <a:cubicBezTo>
                          <a:pt x="31282" y="5258"/>
                          <a:pt x="31372" y="4991"/>
                          <a:pt x="31176" y="4741"/>
                        </a:cubicBezTo>
                        <a:cubicBezTo>
                          <a:pt x="31049" y="4602"/>
                          <a:pt x="30867" y="4525"/>
                          <a:pt x="30677" y="4525"/>
                        </a:cubicBezTo>
                        <a:cubicBezTo>
                          <a:pt x="30600" y="4525"/>
                          <a:pt x="30522" y="4538"/>
                          <a:pt x="30445" y="4563"/>
                        </a:cubicBezTo>
                        <a:cubicBezTo>
                          <a:pt x="28646" y="5133"/>
                          <a:pt x="27916" y="7075"/>
                          <a:pt x="27363" y="8821"/>
                        </a:cubicBezTo>
                        <a:cubicBezTo>
                          <a:pt x="26971" y="10032"/>
                          <a:pt x="26580" y="11243"/>
                          <a:pt x="26205" y="12473"/>
                        </a:cubicBezTo>
                        <a:cubicBezTo>
                          <a:pt x="25814" y="13648"/>
                          <a:pt x="25261" y="15020"/>
                          <a:pt x="24050" y="15323"/>
                        </a:cubicBezTo>
                        <a:cubicBezTo>
                          <a:pt x="23965" y="15342"/>
                          <a:pt x="23876" y="15355"/>
                          <a:pt x="23788" y="15355"/>
                        </a:cubicBezTo>
                        <a:cubicBezTo>
                          <a:pt x="23547" y="15355"/>
                          <a:pt x="23317" y="15258"/>
                          <a:pt x="23213" y="14931"/>
                        </a:cubicBezTo>
                        <a:cubicBezTo>
                          <a:pt x="23159" y="14735"/>
                          <a:pt x="23159" y="14557"/>
                          <a:pt x="23213" y="14379"/>
                        </a:cubicBezTo>
                        <a:cubicBezTo>
                          <a:pt x="23694" y="12508"/>
                          <a:pt x="24424" y="10709"/>
                          <a:pt x="25386" y="9052"/>
                        </a:cubicBezTo>
                        <a:cubicBezTo>
                          <a:pt x="25707" y="8518"/>
                          <a:pt x="26045" y="7948"/>
                          <a:pt x="25956" y="7324"/>
                        </a:cubicBezTo>
                        <a:cubicBezTo>
                          <a:pt x="25903" y="7004"/>
                          <a:pt x="25707" y="6719"/>
                          <a:pt x="25404" y="6576"/>
                        </a:cubicBezTo>
                        <a:cubicBezTo>
                          <a:pt x="25286" y="6520"/>
                          <a:pt x="25177" y="6496"/>
                          <a:pt x="25076" y="6496"/>
                        </a:cubicBezTo>
                        <a:cubicBezTo>
                          <a:pt x="24824" y="6496"/>
                          <a:pt x="24619" y="6643"/>
                          <a:pt x="24442" y="6808"/>
                        </a:cubicBezTo>
                        <a:cubicBezTo>
                          <a:pt x="23230" y="7930"/>
                          <a:pt x="22999" y="9711"/>
                          <a:pt x="22625" y="11315"/>
                        </a:cubicBezTo>
                        <a:cubicBezTo>
                          <a:pt x="22286" y="12776"/>
                          <a:pt x="21787" y="14183"/>
                          <a:pt x="21111" y="15501"/>
                        </a:cubicBezTo>
                        <a:cubicBezTo>
                          <a:pt x="20630" y="16445"/>
                          <a:pt x="19917" y="17443"/>
                          <a:pt x="18866" y="17478"/>
                        </a:cubicBezTo>
                        <a:cubicBezTo>
                          <a:pt x="18777" y="17478"/>
                          <a:pt x="18670" y="17461"/>
                          <a:pt x="18599" y="17407"/>
                        </a:cubicBezTo>
                        <a:cubicBezTo>
                          <a:pt x="18510" y="17354"/>
                          <a:pt x="18456" y="17265"/>
                          <a:pt x="18438" y="17176"/>
                        </a:cubicBezTo>
                        <a:cubicBezTo>
                          <a:pt x="18242" y="16552"/>
                          <a:pt x="18599" y="15911"/>
                          <a:pt x="18955" y="15376"/>
                        </a:cubicBezTo>
                        <a:cubicBezTo>
                          <a:pt x="20327" y="13292"/>
                          <a:pt x="21912" y="11226"/>
                          <a:pt x="22358" y="8767"/>
                        </a:cubicBezTo>
                        <a:cubicBezTo>
                          <a:pt x="22411" y="8518"/>
                          <a:pt x="22447" y="8233"/>
                          <a:pt x="22162" y="8055"/>
                        </a:cubicBezTo>
                        <a:cubicBezTo>
                          <a:pt x="22055" y="7983"/>
                          <a:pt x="21930" y="7948"/>
                          <a:pt x="21803" y="7948"/>
                        </a:cubicBezTo>
                        <a:cubicBezTo>
                          <a:pt x="21676" y="7948"/>
                          <a:pt x="21547" y="7983"/>
                          <a:pt x="21431" y="8055"/>
                        </a:cubicBezTo>
                        <a:cubicBezTo>
                          <a:pt x="19810" y="9034"/>
                          <a:pt x="18652" y="10602"/>
                          <a:pt x="17779" y="12277"/>
                        </a:cubicBezTo>
                        <a:cubicBezTo>
                          <a:pt x="16960" y="13844"/>
                          <a:pt x="16390" y="15519"/>
                          <a:pt x="15731" y="17176"/>
                        </a:cubicBezTo>
                        <a:cubicBezTo>
                          <a:pt x="15624" y="17478"/>
                          <a:pt x="15446" y="17817"/>
                          <a:pt x="15107" y="17853"/>
                        </a:cubicBezTo>
                        <a:cubicBezTo>
                          <a:pt x="15091" y="17854"/>
                          <a:pt x="15076" y="17854"/>
                          <a:pt x="15060" y="17854"/>
                        </a:cubicBezTo>
                        <a:cubicBezTo>
                          <a:pt x="14831" y="17854"/>
                          <a:pt x="14636" y="17733"/>
                          <a:pt x="14519" y="17550"/>
                        </a:cubicBezTo>
                        <a:cubicBezTo>
                          <a:pt x="14323" y="17193"/>
                          <a:pt x="14377" y="16802"/>
                          <a:pt x="14484" y="16427"/>
                        </a:cubicBezTo>
                        <a:cubicBezTo>
                          <a:pt x="15000" y="14486"/>
                          <a:pt x="16372" y="12882"/>
                          <a:pt x="17494" y="11226"/>
                        </a:cubicBezTo>
                        <a:cubicBezTo>
                          <a:pt x="17690" y="10976"/>
                          <a:pt x="17726" y="10638"/>
                          <a:pt x="17619" y="10335"/>
                        </a:cubicBezTo>
                        <a:cubicBezTo>
                          <a:pt x="17491" y="10022"/>
                          <a:pt x="17225" y="9901"/>
                          <a:pt x="16923" y="9901"/>
                        </a:cubicBezTo>
                        <a:cubicBezTo>
                          <a:pt x="16555" y="9901"/>
                          <a:pt x="16131" y="10082"/>
                          <a:pt x="15837" y="10317"/>
                        </a:cubicBezTo>
                        <a:cubicBezTo>
                          <a:pt x="14003" y="11778"/>
                          <a:pt x="13361" y="14236"/>
                          <a:pt x="12079" y="16178"/>
                        </a:cubicBezTo>
                        <a:cubicBezTo>
                          <a:pt x="11883" y="16481"/>
                          <a:pt x="11651" y="16802"/>
                          <a:pt x="11277" y="16873"/>
                        </a:cubicBezTo>
                        <a:cubicBezTo>
                          <a:pt x="11233" y="16888"/>
                          <a:pt x="11187" y="16894"/>
                          <a:pt x="11142" y="16894"/>
                        </a:cubicBezTo>
                        <a:cubicBezTo>
                          <a:pt x="11021" y="16894"/>
                          <a:pt x="10899" y="16848"/>
                          <a:pt x="10796" y="16784"/>
                        </a:cubicBezTo>
                        <a:cubicBezTo>
                          <a:pt x="10547" y="16588"/>
                          <a:pt x="10582" y="16321"/>
                          <a:pt x="10654" y="16071"/>
                        </a:cubicBezTo>
                        <a:cubicBezTo>
                          <a:pt x="10849" y="15198"/>
                          <a:pt x="11224" y="14361"/>
                          <a:pt x="11740" y="13631"/>
                        </a:cubicBezTo>
                        <a:cubicBezTo>
                          <a:pt x="12025" y="13292"/>
                          <a:pt x="12275" y="12918"/>
                          <a:pt x="12471" y="12526"/>
                        </a:cubicBezTo>
                        <a:cubicBezTo>
                          <a:pt x="12684" y="11992"/>
                          <a:pt x="12631" y="11279"/>
                          <a:pt x="11990" y="11012"/>
                        </a:cubicBezTo>
                        <a:cubicBezTo>
                          <a:pt x="11864" y="10967"/>
                          <a:pt x="11728" y="10945"/>
                          <a:pt x="11593" y="10945"/>
                        </a:cubicBezTo>
                        <a:cubicBezTo>
                          <a:pt x="11403" y="10945"/>
                          <a:pt x="11212" y="10990"/>
                          <a:pt x="11045" y="11083"/>
                        </a:cubicBezTo>
                        <a:cubicBezTo>
                          <a:pt x="10422" y="11386"/>
                          <a:pt x="10119" y="12009"/>
                          <a:pt x="9852" y="12633"/>
                        </a:cubicBezTo>
                        <a:cubicBezTo>
                          <a:pt x="9264" y="13987"/>
                          <a:pt x="8783" y="15394"/>
                          <a:pt x="8409" y="16819"/>
                        </a:cubicBezTo>
                        <a:cubicBezTo>
                          <a:pt x="8320" y="17158"/>
                          <a:pt x="8124" y="17443"/>
                          <a:pt x="7839" y="17639"/>
                        </a:cubicBezTo>
                        <a:cubicBezTo>
                          <a:pt x="7666" y="17749"/>
                          <a:pt x="7499" y="17797"/>
                          <a:pt x="7343" y="17797"/>
                        </a:cubicBezTo>
                        <a:cubicBezTo>
                          <a:pt x="6742" y="17797"/>
                          <a:pt x="6307" y="17085"/>
                          <a:pt x="6378" y="16463"/>
                        </a:cubicBezTo>
                        <a:cubicBezTo>
                          <a:pt x="6467" y="15697"/>
                          <a:pt x="7055" y="15091"/>
                          <a:pt x="7447" y="14450"/>
                        </a:cubicBezTo>
                        <a:cubicBezTo>
                          <a:pt x="7572" y="14236"/>
                          <a:pt x="7625" y="14005"/>
                          <a:pt x="7589" y="13755"/>
                        </a:cubicBezTo>
                        <a:cubicBezTo>
                          <a:pt x="7519" y="13355"/>
                          <a:pt x="7199" y="13196"/>
                          <a:pt x="6856" y="13196"/>
                        </a:cubicBezTo>
                        <a:cubicBezTo>
                          <a:pt x="6681" y="13196"/>
                          <a:pt x="6499" y="13238"/>
                          <a:pt x="6342" y="13310"/>
                        </a:cubicBezTo>
                        <a:cubicBezTo>
                          <a:pt x="5666" y="13613"/>
                          <a:pt x="5256" y="14272"/>
                          <a:pt x="4935" y="14931"/>
                        </a:cubicBezTo>
                        <a:cubicBezTo>
                          <a:pt x="4614" y="15590"/>
                          <a:pt x="4329" y="16285"/>
                          <a:pt x="3831" y="16802"/>
                        </a:cubicBezTo>
                        <a:cubicBezTo>
                          <a:pt x="3667" y="16959"/>
                          <a:pt x="3339" y="17022"/>
                          <a:pt x="2947" y="17022"/>
                        </a:cubicBezTo>
                        <a:cubicBezTo>
                          <a:pt x="2097" y="17022"/>
                          <a:pt x="949" y="16726"/>
                          <a:pt x="535" y="16445"/>
                        </a:cubicBezTo>
                        <a:lnTo>
                          <a:pt x="1" y="17193"/>
                        </a:lnTo>
                        <a:cubicBezTo>
                          <a:pt x="1052" y="17977"/>
                          <a:pt x="3029" y="19492"/>
                          <a:pt x="3261" y="20792"/>
                        </a:cubicBezTo>
                        <a:cubicBezTo>
                          <a:pt x="3474" y="21950"/>
                          <a:pt x="3385" y="23393"/>
                          <a:pt x="4401" y="24034"/>
                        </a:cubicBezTo>
                        <a:cubicBezTo>
                          <a:pt x="4541" y="24143"/>
                          <a:pt x="4722" y="24198"/>
                          <a:pt x="4909" y="24198"/>
                        </a:cubicBezTo>
                        <a:cubicBezTo>
                          <a:pt x="4935" y="24198"/>
                          <a:pt x="4962" y="24197"/>
                          <a:pt x="4989" y="24194"/>
                        </a:cubicBezTo>
                        <a:cubicBezTo>
                          <a:pt x="5630" y="24123"/>
                          <a:pt x="5772" y="23286"/>
                          <a:pt x="5737" y="22662"/>
                        </a:cubicBezTo>
                        <a:cubicBezTo>
                          <a:pt x="5666" y="21843"/>
                          <a:pt x="5576" y="21041"/>
                          <a:pt x="5416" y="20240"/>
                        </a:cubicBezTo>
                        <a:cubicBezTo>
                          <a:pt x="5363" y="20079"/>
                          <a:pt x="5381" y="19901"/>
                          <a:pt x="5470" y="19741"/>
                        </a:cubicBezTo>
                        <a:cubicBezTo>
                          <a:pt x="5550" y="19661"/>
                          <a:pt x="5657" y="19621"/>
                          <a:pt x="5766" y="19621"/>
                        </a:cubicBezTo>
                        <a:cubicBezTo>
                          <a:pt x="5875" y="19621"/>
                          <a:pt x="5986" y="19661"/>
                          <a:pt x="6075" y="19741"/>
                        </a:cubicBezTo>
                        <a:cubicBezTo>
                          <a:pt x="6218" y="19901"/>
                          <a:pt x="6325" y="20115"/>
                          <a:pt x="6360" y="20329"/>
                        </a:cubicBezTo>
                        <a:cubicBezTo>
                          <a:pt x="6948" y="22431"/>
                          <a:pt x="7215" y="24711"/>
                          <a:pt x="8534" y="26439"/>
                        </a:cubicBezTo>
                        <a:cubicBezTo>
                          <a:pt x="8825" y="26832"/>
                          <a:pt x="9235" y="27213"/>
                          <a:pt x="9715" y="27213"/>
                        </a:cubicBezTo>
                        <a:cubicBezTo>
                          <a:pt x="9823" y="27213"/>
                          <a:pt x="9934" y="27194"/>
                          <a:pt x="10048" y="27152"/>
                        </a:cubicBezTo>
                        <a:cubicBezTo>
                          <a:pt x="10404" y="27009"/>
                          <a:pt x="10671" y="26688"/>
                          <a:pt x="10743" y="26314"/>
                        </a:cubicBezTo>
                        <a:cubicBezTo>
                          <a:pt x="10903" y="25513"/>
                          <a:pt x="10493" y="24800"/>
                          <a:pt x="10155" y="24123"/>
                        </a:cubicBezTo>
                        <a:cubicBezTo>
                          <a:pt x="9727" y="23286"/>
                          <a:pt x="9407" y="22431"/>
                          <a:pt x="9157" y="21540"/>
                        </a:cubicBezTo>
                        <a:cubicBezTo>
                          <a:pt x="9086" y="21255"/>
                          <a:pt x="9104" y="20863"/>
                          <a:pt x="9389" y="20828"/>
                        </a:cubicBezTo>
                        <a:cubicBezTo>
                          <a:pt x="10600" y="23001"/>
                          <a:pt x="11366" y="25531"/>
                          <a:pt x="13343" y="27098"/>
                        </a:cubicBezTo>
                        <a:cubicBezTo>
                          <a:pt x="13593" y="27312"/>
                          <a:pt x="13931" y="27419"/>
                          <a:pt x="14270" y="27419"/>
                        </a:cubicBezTo>
                        <a:cubicBezTo>
                          <a:pt x="15054" y="27383"/>
                          <a:pt x="15250" y="26653"/>
                          <a:pt x="15089" y="26083"/>
                        </a:cubicBezTo>
                        <a:cubicBezTo>
                          <a:pt x="14947" y="25691"/>
                          <a:pt x="14733" y="25352"/>
                          <a:pt x="14466" y="25050"/>
                        </a:cubicBezTo>
                        <a:cubicBezTo>
                          <a:pt x="13504" y="23820"/>
                          <a:pt x="12613" y="22520"/>
                          <a:pt x="12239" y="21024"/>
                        </a:cubicBezTo>
                        <a:lnTo>
                          <a:pt x="12292" y="20917"/>
                        </a:lnTo>
                        <a:cubicBezTo>
                          <a:pt x="13771" y="22467"/>
                          <a:pt x="15535" y="23749"/>
                          <a:pt x="17476" y="24658"/>
                        </a:cubicBezTo>
                        <a:cubicBezTo>
                          <a:pt x="18066" y="24946"/>
                          <a:pt x="18718" y="25200"/>
                          <a:pt x="19363" y="25200"/>
                        </a:cubicBezTo>
                        <a:cubicBezTo>
                          <a:pt x="19634" y="25200"/>
                          <a:pt x="19903" y="25155"/>
                          <a:pt x="20166" y="25050"/>
                        </a:cubicBezTo>
                        <a:cubicBezTo>
                          <a:pt x="20327" y="24996"/>
                          <a:pt x="20434" y="24854"/>
                          <a:pt x="20451" y="24711"/>
                        </a:cubicBezTo>
                        <a:cubicBezTo>
                          <a:pt x="20487" y="24480"/>
                          <a:pt x="20309" y="24373"/>
                          <a:pt x="20149" y="24284"/>
                        </a:cubicBezTo>
                        <a:lnTo>
                          <a:pt x="15499" y="21665"/>
                        </a:lnTo>
                        <a:cubicBezTo>
                          <a:pt x="15544" y="21326"/>
                          <a:pt x="15861" y="21202"/>
                          <a:pt x="16215" y="21202"/>
                        </a:cubicBezTo>
                        <a:cubicBezTo>
                          <a:pt x="16419" y="21202"/>
                          <a:pt x="16635" y="21243"/>
                          <a:pt x="16817" y="21309"/>
                        </a:cubicBezTo>
                        <a:cubicBezTo>
                          <a:pt x="19113" y="22182"/>
                          <a:pt x="21013" y="24258"/>
                          <a:pt x="23515" y="24258"/>
                        </a:cubicBezTo>
                        <a:cubicBezTo>
                          <a:pt x="23615" y="24258"/>
                          <a:pt x="23716" y="24255"/>
                          <a:pt x="23818" y="24248"/>
                        </a:cubicBezTo>
                        <a:cubicBezTo>
                          <a:pt x="24281" y="24230"/>
                          <a:pt x="24691" y="23927"/>
                          <a:pt x="24816" y="23482"/>
                        </a:cubicBezTo>
                        <a:cubicBezTo>
                          <a:pt x="25012" y="22716"/>
                          <a:pt x="24175" y="22217"/>
                          <a:pt x="23462" y="21950"/>
                        </a:cubicBezTo>
                        <a:lnTo>
                          <a:pt x="19899" y="20596"/>
                        </a:lnTo>
                        <a:cubicBezTo>
                          <a:pt x="19668" y="20525"/>
                          <a:pt x="19543" y="20293"/>
                          <a:pt x="19596" y="20062"/>
                        </a:cubicBezTo>
                        <a:cubicBezTo>
                          <a:pt x="19632" y="19901"/>
                          <a:pt x="19774" y="19794"/>
                          <a:pt x="19935" y="19777"/>
                        </a:cubicBezTo>
                        <a:cubicBezTo>
                          <a:pt x="20097" y="19755"/>
                          <a:pt x="20261" y="19744"/>
                          <a:pt x="20424" y="19744"/>
                        </a:cubicBezTo>
                        <a:cubicBezTo>
                          <a:pt x="21064" y="19744"/>
                          <a:pt x="21700" y="19909"/>
                          <a:pt x="22268" y="20222"/>
                        </a:cubicBezTo>
                        <a:cubicBezTo>
                          <a:pt x="24235" y="21305"/>
                          <a:pt x="26468" y="22249"/>
                          <a:pt x="28746" y="22249"/>
                        </a:cubicBezTo>
                        <a:cubicBezTo>
                          <a:pt x="28902" y="22249"/>
                          <a:pt x="29059" y="22244"/>
                          <a:pt x="29216" y="22235"/>
                        </a:cubicBezTo>
                        <a:cubicBezTo>
                          <a:pt x="29661" y="22199"/>
                          <a:pt x="30178" y="22092"/>
                          <a:pt x="30338" y="21629"/>
                        </a:cubicBezTo>
                        <a:cubicBezTo>
                          <a:pt x="30427" y="21344"/>
                          <a:pt x="30356" y="21024"/>
                          <a:pt x="30142" y="20810"/>
                        </a:cubicBezTo>
                        <a:cubicBezTo>
                          <a:pt x="29804" y="20400"/>
                          <a:pt x="29287" y="20293"/>
                          <a:pt x="28788" y="20204"/>
                        </a:cubicBezTo>
                        <a:cubicBezTo>
                          <a:pt x="27648" y="19990"/>
                          <a:pt x="26490" y="19830"/>
                          <a:pt x="25333" y="19723"/>
                        </a:cubicBezTo>
                        <a:cubicBezTo>
                          <a:pt x="24584" y="19652"/>
                          <a:pt x="23622" y="19420"/>
                          <a:pt x="23533" y="18654"/>
                        </a:cubicBezTo>
                        <a:cubicBezTo>
                          <a:pt x="23991" y="18557"/>
                          <a:pt x="24449" y="18515"/>
                          <a:pt x="24906" y="18515"/>
                        </a:cubicBezTo>
                        <a:cubicBezTo>
                          <a:pt x="27659" y="18515"/>
                          <a:pt x="30404" y="20032"/>
                          <a:pt x="33213" y="20032"/>
                        </a:cubicBezTo>
                        <a:cubicBezTo>
                          <a:pt x="33601" y="20032"/>
                          <a:pt x="33991" y="20003"/>
                          <a:pt x="34382" y="19937"/>
                        </a:cubicBezTo>
                        <a:cubicBezTo>
                          <a:pt x="35077" y="19830"/>
                          <a:pt x="35665" y="19438"/>
                          <a:pt x="36039" y="18850"/>
                        </a:cubicBezTo>
                        <a:cubicBezTo>
                          <a:pt x="36199" y="18583"/>
                          <a:pt x="36342" y="18209"/>
                          <a:pt x="35968" y="17924"/>
                        </a:cubicBezTo>
                        <a:cubicBezTo>
                          <a:pt x="35790" y="17781"/>
                          <a:pt x="35576" y="17710"/>
                          <a:pt x="35344" y="17692"/>
                        </a:cubicBezTo>
                        <a:cubicBezTo>
                          <a:pt x="33157" y="17567"/>
                          <a:pt x="30970" y="17511"/>
                          <a:pt x="28771" y="17511"/>
                        </a:cubicBezTo>
                        <a:cubicBezTo>
                          <a:pt x="28463" y="17511"/>
                          <a:pt x="28154" y="17512"/>
                          <a:pt x="27844" y="17514"/>
                        </a:cubicBezTo>
                        <a:cubicBezTo>
                          <a:pt x="27506" y="17514"/>
                          <a:pt x="27132" y="17514"/>
                          <a:pt x="26847" y="17318"/>
                        </a:cubicBezTo>
                        <a:cubicBezTo>
                          <a:pt x="26669" y="17193"/>
                          <a:pt x="26562" y="16962"/>
                          <a:pt x="26597" y="16730"/>
                        </a:cubicBezTo>
                        <a:cubicBezTo>
                          <a:pt x="26633" y="16588"/>
                          <a:pt x="26722" y="16463"/>
                          <a:pt x="26865" y="16410"/>
                        </a:cubicBezTo>
                        <a:cubicBezTo>
                          <a:pt x="27488" y="16112"/>
                          <a:pt x="28169" y="15950"/>
                          <a:pt x="28851" y="15950"/>
                        </a:cubicBezTo>
                        <a:cubicBezTo>
                          <a:pt x="29026" y="15950"/>
                          <a:pt x="29202" y="15960"/>
                          <a:pt x="29376" y="15982"/>
                        </a:cubicBezTo>
                        <a:cubicBezTo>
                          <a:pt x="30840" y="16107"/>
                          <a:pt x="32310" y="16174"/>
                          <a:pt x="33779" y="16174"/>
                        </a:cubicBezTo>
                        <a:cubicBezTo>
                          <a:pt x="34617" y="16174"/>
                          <a:pt x="35454" y="16152"/>
                          <a:pt x="36288" y="16107"/>
                        </a:cubicBezTo>
                        <a:cubicBezTo>
                          <a:pt x="37909" y="16018"/>
                          <a:pt x="39602" y="15822"/>
                          <a:pt x="40973" y="14878"/>
                        </a:cubicBezTo>
                        <a:cubicBezTo>
                          <a:pt x="41294" y="14664"/>
                          <a:pt x="41472" y="14272"/>
                          <a:pt x="41401" y="13880"/>
                        </a:cubicBezTo>
                        <a:cubicBezTo>
                          <a:pt x="41277" y="13274"/>
                          <a:pt x="40650" y="13142"/>
                          <a:pt x="40067" y="13142"/>
                        </a:cubicBezTo>
                        <a:cubicBezTo>
                          <a:pt x="39982" y="13142"/>
                          <a:pt x="39897" y="13145"/>
                          <a:pt x="39816" y="13150"/>
                        </a:cubicBezTo>
                        <a:cubicBezTo>
                          <a:pt x="37197" y="13328"/>
                          <a:pt x="34578" y="13720"/>
                          <a:pt x="32013" y="14308"/>
                        </a:cubicBezTo>
                        <a:cubicBezTo>
                          <a:pt x="31954" y="14323"/>
                          <a:pt x="31895" y="14330"/>
                          <a:pt x="31837" y="14330"/>
                        </a:cubicBezTo>
                        <a:cubicBezTo>
                          <a:pt x="31558" y="14330"/>
                          <a:pt x="31297" y="14160"/>
                          <a:pt x="31193" y="13880"/>
                        </a:cubicBezTo>
                        <a:cubicBezTo>
                          <a:pt x="31087" y="13524"/>
                          <a:pt x="31389" y="13256"/>
                          <a:pt x="31674" y="13096"/>
                        </a:cubicBezTo>
                        <a:cubicBezTo>
                          <a:pt x="32761" y="12508"/>
                          <a:pt x="34062" y="12473"/>
                          <a:pt x="35309" y="12401"/>
                        </a:cubicBezTo>
                        <a:cubicBezTo>
                          <a:pt x="37535" y="12277"/>
                          <a:pt x="39762" y="11992"/>
                          <a:pt x="41953" y="11564"/>
                        </a:cubicBezTo>
                        <a:cubicBezTo>
                          <a:pt x="42612" y="11422"/>
                          <a:pt x="43289" y="11261"/>
                          <a:pt x="43770" y="10745"/>
                        </a:cubicBezTo>
                        <a:cubicBezTo>
                          <a:pt x="43966" y="10549"/>
                          <a:pt x="44055" y="10264"/>
                          <a:pt x="44020" y="9979"/>
                        </a:cubicBezTo>
                        <a:cubicBezTo>
                          <a:pt x="43934" y="9427"/>
                          <a:pt x="43392" y="9238"/>
                          <a:pt x="42812" y="9238"/>
                        </a:cubicBezTo>
                        <a:cubicBezTo>
                          <a:pt x="42550" y="9238"/>
                          <a:pt x="42281" y="9276"/>
                          <a:pt x="42042" y="9337"/>
                        </a:cubicBezTo>
                        <a:cubicBezTo>
                          <a:pt x="39798" y="9907"/>
                          <a:pt x="37607" y="10869"/>
                          <a:pt x="35291" y="10941"/>
                        </a:cubicBezTo>
                        <a:cubicBezTo>
                          <a:pt x="35166" y="10371"/>
                          <a:pt x="35879" y="10014"/>
                          <a:pt x="36449" y="9872"/>
                        </a:cubicBezTo>
                        <a:lnTo>
                          <a:pt x="43913" y="8126"/>
                        </a:lnTo>
                        <a:cubicBezTo>
                          <a:pt x="44412" y="8019"/>
                          <a:pt x="44910" y="7823"/>
                          <a:pt x="45356" y="7574"/>
                        </a:cubicBezTo>
                        <a:cubicBezTo>
                          <a:pt x="45904" y="7266"/>
                          <a:pt x="45662" y="6447"/>
                          <a:pt x="45057" y="6447"/>
                        </a:cubicBezTo>
                        <a:cubicBezTo>
                          <a:pt x="45032" y="6447"/>
                          <a:pt x="45007" y="6449"/>
                          <a:pt x="44982" y="6451"/>
                        </a:cubicBezTo>
                        <a:cubicBezTo>
                          <a:pt x="43325" y="6630"/>
                          <a:pt x="41704" y="7021"/>
                          <a:pt x="40136" y="7592"/>
                        </a:cubicBezTo>
                        <a:cubicBezTo>
                          <a:pt x="40012" y="6897"/>
                          <a:pt x="40849" y="6487"/>
                          <a:pt x="41526" y="6291"/>
                        </a:cubicBezTo>
                        <a:cubicBezTo>
                          <a:pt x="43503" y="5703"/>
                          <a:pt x="45391" y="4902"/>
                          <a:pt x="47173" y="3886"/>
                        </a:cubicBezTo>
                        <a:cubicBezTo>
                          <a:pt x="47565" y="3655"/>
                          <a:pt x="48010" y="3352"/>
                          <a:pt x="47957" y="2853"/>
                        </a:cubicBezTo>
                        <a:cubicBezTo>
                          <a:pt x="47921" y="2568"/>
                          <a:pt x="47743" y="2318"/>
                          <a:pt x="47476" y="2194"/>
                        </a:cubicBezTo>
                        <a:cubicBezTo>
                          <a:pt x="47276" y="2098"/>
                          <a:pt x="47074" y="2060"/>
                          <a:pt x="46872" y="2060"/>
                        </a:cubicBezTo>
                        <a:cubicBezTo>
                          <a:pt x="46549" y="2060"/>
                          <a:pt x="46225" y="2156"/>
                          <a:pt x="45908" y="2265"/>
                        </a:cubicBezTo>
                        <a:cubicBezTo>
                          <a:pt x="43770" y="2942"/>
                          <a:pt x="41757" y="4011"/>
                          <a:pt x="39994" y="5418"/>
                        </a:cubicBezTo>
                        <a:cubicBezTo>
                          <a:pt x="40243" y="3548"/>
                          <a:pt x="42434" y="2568"/>
                          <a:pt x="43200" y="840"/>
                        </a:cubicBezTo>
                        <a:cubicBezTo>
                          <a:pt x="43289" y="626"/>
                          <a:pt x="43361" y="395"/>
                          <a:pt x="43129" y="163"/>
                        </a:cubicBezTo>
                        <a:cubicBezTo>
                          <a:pt x="43011" y="56"/>
                          <a:pt x="42861" y="0"/>
                          <a:pt x="4270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387128" y="4800796"/>
                    <a:ext cx="29392" cy="22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429" extrusionOk="0">
                        <a:moveTo>
                          <a:pt x="268" y="1"/>
                        </a:moveTo>
                        <a:cubicBezTo>
                          <a:pt x="1" y="1"/>
                          <a:pt x="19" y="428"/>
                          <a:pt x="286" y="428"/>
                        </a:cubicBezTo>
                        <a:cubicBezTo>
                          <a:pt x="553" y="428"/>
                          <a:pt x="553" y="1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315;p2"/>
                  <p:cNvSpPr/>
                  <p:nvPr/>
                </p:nvSpPr>
                <p:spPr>
                  <a:xfrm>
                    <a:off x="2259692" y="4692195"/>
                    <a:ext cx="29286" cy="21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" h="408" extrusionOk="0">
                        <a:moveTo>
                          <a:pt x="225" y="0"/>
                        </a:moveTo>
                        <a:cubicBezTo>
                          <a:pt x="113" y="0"/>
                          <a:pt x="0" y="124"/>
                          <a:pt x="69" y="248"/>
                        </a:cubicBezTo>
                        <a:lnTo>
                          <a:pt x="105" y="302"/>
                        </a:lnTo>
                        <a:cubicBezTo>
                          <a:pt x="145" y="377"/>
                          <a:pt x="203" y="407"/>
                          <a:pt x="261" y="407"/>
                        </a:cubicBezTo>
                        <a:cubicBezTo>
                          <a:pt x="409" y="407"/>
                          <a:pt x="551" y="211"/>
                          <a:pt x="372" y="70"/>
                        </a:cubicBezTo>
                        <a:lnTo>
                          <a:pt x="319" y="35"/>
                        </a:lnTo>
                        <a:cubicBezTo>
                          <a:pt x="291" y="11"/>
                          <a:pt x="258" y="0"/>
                          <a:pt x="2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2063922" y="4900061"/>
                    <a:ext cx="16129" cy="12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232" extrusionOk="0">
                        <a:moveTo>
                          <a:pt x="161" y="0"/>
                        </a:moveTo>
                        <a:cubicBezTo>
                          <a:pt x="0" y="0"/>
                          <a:pt x="0" y="232"/>
                          <a:pt x="143" y="232"/>
                        </a:cubicBezTo>
                        <a:cubicBezTo>
                          <a:pt x="285" y="232"/>
                          <a:pt x="303" y="0"/>
                          <a:pt x="16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2134803" y="4983196"/>
                    <a:ext cx="35971" cy="29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554" extrusionOk="0">
                        <a:moveTo>
                          <a:pt x="339" y="1"/>
                        </a:moveTo>
                        <a:cubicBezTo>
                          <a:pt x="0" y="37"/>
                          <a:pt x="0" y="518"/>
                          <a:pt x="339" y="553"/>
                        </a:cubicBezTo>
                        <a:cubicBezTo>
                          <a:pt x="677" y="518"/>
                          <a:pt x="677" y="37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318;p2"/>
                  <p:cNvSpPr/>
                  <p:nvPr/>
                </p:nvSpPr>
                <p:spPr>
                  <a:xfrm>
                    <a:off x="1875846" y="5135143"/>
                    <a:ext cx="25573" cy="29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" h="554" extrusionOk="0">
                        <a:moveTo>
                          <a:pt x="248" y="0"/>
                        </a:moveTo>
                        <a:cubicBezTo>
                          <a:pt x="200" y="0"/>
                          <a:pt x="168" y="26"/>
                          <a:pt x="125" y="41"/>
                        </a:cubicBezTo>
                        <a:cubicBezTo>
                          <a:pt x="72" y="112"/>
                          <a:pt x="36" y="183"/>
                          <a:pt x="0" y="254"/>
                        </a:cubicBezTo>
                        <a:cubicBezTo>
                          <a:pt x="0" y="290"/>
                          <a:pt x="0" y="308"/>
                          <a:pt x="0" y="343"/>
                        </a:cubicBezTo>
                        <a:cubicBezTo>
                          <a:pt x="18" y="397"/>
                          <a:pt x="54" y="450"/>
                          <a:pt x="107" y="504"/>
                        </a:cubicBezTo>
                        <a:cubicBezTo>
                          <a:pt x="138" y="535"/>
                          <a:pt x="187" y="554"/>
                          <a:pt x="241" y="554"/>
                        </a:cubicBezTo>
                        <a:cubicBezTo>
                          <a:pt x="279" y="554"/>
                          <a:pt x="319" y="544"/>
                          <a:pt x="357" y="522"/>
                        </a:cubicBezTo>
                        <a:cubicBezTo>
                          <a:pt x="392" y="504"/>
                          <a:pt x="410" y="468"/>
                          <a:pt x="428" y="450"/>
                        </a:cubicBezTo>
                        <a:cubicBezTo>
                          <a:pt x="464" y="379"/>
                          <a:pt x="428" y="343"/>
                          <a:pt x="446" y="290"/>
                        </a:cubicBezTo>
                        <a:lnTo>
                          <a:pt x="446" y="290"/>
                        </a:lnTo>
                        <a:lnTo>
                          <a:pt x="481" y="308"/>
                        </a:lnTo>
                        <a:cubicBezTo>
                          <a:pt x="481" y="290"/>
                          <a:pt x="481" y="272"/>
                          <a:pt x="481" y="254"/>
                        </a:cubicBezTo>
                        <a:cubicBezTo>
                          <a:pt x="481" y="183"/>
                          <a:pt x="464" y="148"/>
                          <a:pt x="428" y="94"/>
                        </a:cubicBezTo>
                        <a:cubicBezTo>
                          <a:pt x="392" y="41"/>
                          <a:pt x="339" y="5"/>
                          <a:pt x="285" y="5"/>
                        </a:cubicBezTo>
                        <a:cubicBezTo>
                          <a:pt x="272" y="2"/>
                          <a:pt x="259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" name="Google Shape;319;p2"/>
                  <p:cNvSpPr/>
                  <p:nvPr/>
                </p:nvSpPr>
                <p:spPr>
                  <a:xfrm>
                    <a:off x="1807777" y="5002137"/>
                    <a:ext cx="34114" cy="24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" h="464" extrusionOk="0">
                        <a:moveTo>
                          <a:pt x="286" y="0"/>
                        </a:moveTo>
                        <a:cubicBezTo>
                          <a:pt x="1" y="0"/>
                          <a:pt x="54" y="463"/>
                          <a:pt x="339" y="463"/>
                        </a:cubicBezTo>
                        <a:cubicBezTo>
                          <a:pt x="642" y="463"/>
                          <a:pt x="589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1701935" y="5224221"/>
                    <a:ext cx="34061" cy="24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" h="464" extrusionOk="0">
                        <a:moveTo>
                          <a:pt x="286" y="1"/>
                        </a:moveTo>
                        <a:cubicBezTo>
                          <a:pt x="1" y="1"/>
                          <a:pt x="54" y="464"/>
                          <a:pt x="357" y="464"/>
                        </a:cubicBezTo>
                        <a:cubicBezTo>
                          <a:pt x="642" y="464"/>
                          <a:pt x="588" y="1"/>
                          <a:pt x="28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1553330" y="5334839"/>
                    <a:ext cx="35547" cy="26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491" extrusionOk="0">
                        <a:moveTo>
                          <a:pt x="343" y="1"/>
                        </a:moveTo>
                        <a:cubicBezTo>
                          <a:pt x="162" y="1"/>
                          <a:pt x="1" y="228"/>
                          <a:pt x="165" y="392"/>
                        </a:cubicBezTo>
                        <a:lnTo>
                          <a:pt x="183" y="410"/>
                        </a:lnTo>
                        <a:cubicBezTo>
                          <a:pt x="231" y="466"/>
                          <a:pt x="288" y="490"/>
                          <a:pt x="343" y="490"/>
                        </a:cubicBezTo>
                        <a:cubicBezTo>
                          <a:pt x="513" y="490"/>
                          <a:pt x="669" y="268"/>
                          <a:pt x="521" y="107"/>
                        </a:cubicBezTo>
                        <a:lnTo>
                          <a:pt x="503" y="71"/>
                        </a:lnTo>
                        <a:cubicBezTo>
                          <a:pt x="454" y="21"/>
                          <a:pt x="397" y="1"/>
                          <a:pt x="34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" name="Google Shape;322;p2"/>
                  <p:cNvSpPr/>
                  <p:nvPr/>
                </p:nvSpPr>
                <p:spPr>
                  <a:xfrm>
                    <a:off x="2070554" y="5350861"/>
                    <a:ext cx="45415" cy="33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25" extrusionOk="0">
                        <a:moveTo>
                          <a:pt x="392" y="1"/>
                        </a:moveTo>
                        <a:cubicBezTo>
                          <a:pt x="0" y="1"/>
                          <a:pt x="71" y="624"/>
                          <a:pt x="463" y="624"/>
                        </a:cubicBezTo>
                        <a:cubicBezTo>
                          <a:pt x="855" y="624"/>
                          <a:pt x="766" y="1"/>
                          <a:pt x="3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1911763" y="5383967"/>
                    <a:ext cx="20851" cy="15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" h="286" extrusionOk="0">
                        <a:moveTo>
                          <a:pt x="178" y="0"/>
                        </a:moveTo>
                        <a:cubicBezTo>
                          <a:pt x="0" y="0"/>
                          <a:pt x="18" y="285"/>
                          <a:pt x="196" y="285"/>
                        </a:cubicBezTo>
                        <a:cubicBezTo>
                          <a:pt x="392" y="285"/>
                          <a:pt x="374" y="0"/>
                          <a:pt x="17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1630099" y="4920858"/>
                    <a:ext cx="44460" cy="31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8" h="589" extrusionOk="0">
                        <a:moveTo>
                          <a:pt x="375" y="0"/>
                        </a:moveTo>
                        <a:cubicBezTo>
                          <a:pt x="1" y="0"/>
                          <a:pt x="54" y="588"/>
                          <a:pt x="446" y="588"/>
                        </a:cubicBezTo>
                        <a:cubicBezTo>
                          <a:pt x="838" y="588"/>
                          <a:pt x="767" y="0"/>
                          <a:pt x="37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2"/>
                  <p:cNvSpPr/>
                  <p:nvPr/>
                </p:nvSpPr>
                <p:spPr>
                  <a:xfrm>
                    <a:off x="1548237" y="5150741"/>
                    <a:ext cx="24830" cy="19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" h="364" extrusionOk="0">
                        <a:moveTo>
                          <a:pt x="223" y="0"/>
                        </a:moveTo>
                        <a:cubicBezTo>
                          <a:pt x="104" y="0"/>
                          <a:pt x="1" y="150"/>
                          <a:pt x="118" y="281"/>
                        </a:cubicBezTo>
                        <a:lnTo>
                          <a:pt x="154" y="317"/>
                        </a:lnTo>
                        <a:cubicBezTo>
                          <a:pt x="183" y="350"/>
                          <a:pt x="217" y="364"/>
                          <a:pt x="250" y="364"/>
                        </a:cubicBezTo>
                        <a:cubicBezTo>
                          <a:pt x="361" y="364"/>
                          <a:pt x="468" y="212"/>
                          <a:pt x="386" y="103"/>
                        </a:cubicBezTo>
                        <a:lnTo>
                          <a:pt x="350" y="67"/>
                        </a:lnTo>
                        <a:cubicBezTo>
                          <a:pt x="312" y="20"/>
                          <a:pt x="267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324826" y="5435005"/>
                    <a:ext cx="31249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46" extrusionOk="0">
                        <a:moveTo>
                          <a:pt x="286" y="0"/>
                        </a:moveTo>
                        <a:cubicBezTo>
                          <a:pt x="1" y="0"/>
                          <a:pt x="36" y="446"/>
                          <a:pt x="321" y="446"/>
                        </a:cubicBezTo>
                        <a:cubicBezTo>
                          <a:pt x="588" y="446"/>
                          <a:pt x="57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836161" y="5599419"/>
                    <a:ext cx="31249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47" extrusionOk="0">
                        <a:moveTo>
                          <a:pt x="285" y="1"/>
                        </a:moveTo>
                        <a:cubicBezTo>
                          <a:pt x="0" y="1"/>
                          <a:pt x="36" y="446"/>
                          <a:pt x="321" y="446"/>
                        </a:cubicBezTo>
                        <a:cubicBezTo>
                          <a:pt x="588" y="446"/>
                          <a:pt x="570" y="1"/>
                          <a:pt x="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328;p2"/>
                  <p:cNvSpPr/>
                  <p:nvPr/>
                </p:nvSpPr>
                <p:spPr>
                  <a:xfrm>
                    <a:off x="1666017" y="5549336"/>
                    <a:ext cx="32204" cy="24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60" extrusionOk="0">
                        <a:moveTo>
                          <a:pt x="323" y="1"/>
                        </a:moveTo>
                        <a:cubicBezTo>
                          <a:pt x="210" y="1"/>
                          <a:pt x="90" y="63"/>
                          <a:pt x="54" y="179"/>
                        </a:cubicBezTo>
                        <a:lnTo>
                          <a:pt x="36" y="232"/>
                        </a:lnTo>
                        <a:cubicBezTo>
                          <a:pt x="1" y="384"/>
                          <a:pt x="152" y="459"/>
                          <a:pt x="303" y="459"/>
                        </a:cubicBezTo>
                        <a:cubicBezTo>
                          <a:pt x="455" y="459"/>
                          <a:pt x="606" y="384"/>
                          <a:pt x="571" y="232"/>
                        </a:cubicBezTo>
                        <a:lnTo>
                          <a:pt x="553" y="232"/>
                        </a:lnTo>
                        <a:lnTo>
                          <a:pt x="553" y="197"/>
                        </a:lnTo>
                        <a:cubicBezTo>
                          <a:pt x="544" y="63"/>
                          <a:pt x="437" y="1"/>
                          <a:pt x="32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196276" y="5523817"/>
                    <a:ext cx="46370" cy="35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4" h="660" extrusionOk="0">
                        <a:moveTo>
                          <a:pt x="446" y="1"/>
                        </a:moveTo>
                        <a:cubicBezTo>
                          <a:pt x="19" y="1"/>
                          <a:pt x="1" y="660"/>
                          <a:pt x="428" y="660"/>
                        </a:cubicBezTo>
                        <a:cubicBezTo>
                          <a:pt x="856" y="660"/>
                          <a:pt x="874" y="1"/>
                          <a:pt x="44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041518" y="5603239"/>
                    <a:ext cx="30082" cy="27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517" extrusionOk="0">
                        <a:moveTo>
                          <a:pt x="299" y="0"/>
                        </a:moveTo>
                        <a:cubicBezTo>
                          <a:pt x="284" y="0"/>
                          <a:pt x="269" y="2"/>
                          <a:pt x="254" y="5"/>
                        </a:cubicBezTo>
                        <a:lnTo>
                          <a:pt x="254" y="5"/>
                        </a:lnTo>
                        <a:cubicBezTo>
                          <a:pt x="247" y="5"/>
                          <a:pt x="239" y="7"/>
                          <a:pt x="229" y="11"/>
                        </a:cubicBezTo>
                        <a:lnTo>
                          <a:pt x="229" y="11"/>
                        </a:lnTo>
                        <a:cubicBezTo>
                          <a:pt x="211" y="16"/>
                          <a:pt x="193" y="23"/>
                          <a:pt x="175" y="32"/>
                        </a:cubicBezTo>
                        <a:lnTo>
                          <a:pt x="175" y="32"/>
                        </a:lnTo>
                        <a:cubicBezTo>
                          <a:pt x="156" y="38"/>
                          <a:pt x="139" y="45"/>
                          <a:pt x="127" y="61"/>
                        </a:cubicBezTo>
                        <a:lnTo>
                          <a:pt x="127" y="61"/>
                        </a:lnTo>
                        <a:cubicBezTo>
                          <a:pt x="51" y="117"/>
                          <a:pt x="0" y="206"/>
                          <a:pt x="32" y="302"/>
                        </a:cubicBezTo>
                        <a:lnTo>
                          <a:pt x="32" y="302"/>
                        </a:lnTo>
                        <a:cubicBezTo>
                          <a:pt x="45" y="407"/>
                          <a:pt x="141" y="501"/>
                          <a:pt x="264" y="517"/>
                        </a:cubicBezTo>
                        <a:lnTo>
                          <a:pt x="513" y="339"/>
                        </a:lnTo>
                        <a:cubicBezTo>
                          <a:pt x="566" y="178"/>
                          <a:pt x="459" y="18"/>
                          <a:pt x="29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" name="Google Shape;331;p2"/>
                  <p:cNvSpPr/>
                  <p:nvPr/>
                </p:nvSpPr>
                <p:spPr>
                  <a:xfrm>
                    <a:off x="1116907" y="5199604"/>
                    <a:ext cx="37828" cy="2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" h="536" extrusionOk="0">
                        <a:moveTo>
                          <a:pt x="374" y="1"/>
                        </a:moveTo>
                        <a:cubicBezTo>
                          <a:pt x="368" y="1"/>
                          <a:pt x="363" y="1"/>
                          <a:pt x="357" y="1"/>
                        </a:cubicBezTo>
                        <a:cubicBezTo>
                          <a:pt x="0" y="1"/>
                          <a:pt x="0" y="536"/>
                          <a:pt x="357" y="536"/>
                        </a:cubicBezTo>
                        <a:cubicBezTo>
                          <a:pt x="707" y="518"/>
                          <a:pt x="713" y="1"/>
                          <a:pt x="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995042" y="5435164"/>
                    <a:ext cx="32310" cy="24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456" extrusionOk="0">
                        <a:moveTo>
                          <a:pt x="327" y="1"/>
                        </a:moveTo>
                        <a:cubicBezTo>
                          <a:pt x="302" y="1"/>
                          <a:pt x="275" y="5"/>
                          <a:pt x="249" y="15"/>
                        </a:cubicBezTo>
                        <a:lnTo>
                          <a:pt x="195" y="51"/>
                        </a:lnTo>
                        <a:cubicBezTo>
                          <a:pt x="0" y="204"/>
                          <a:pt x="154" y="455"/>
                          <a:pt x="341" y="455"/>
                        </a:cubicBezTo>
                        <a:cubicBezTo>
                          <a:pt x="393" y="455"/>
                          <a:pt x="448" y="436"/>
                          <a:pt x="498" y="389"/>
                        </a:cubicBezTo>
                        <a:lnTo>
                          <a:pt x="516" y="336"/>
                        </a:lnTo>
                        <a:cubicBezTo>
                          <a:pt x="608" y="182"/>
                          <a:pt x="488" y="1"/>
                          <a:pt x="32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736032" y="5546524"/>
                    <a:ext cx="27429" cy="2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" h="553" extrusionOk="0">
                        <a:moveTo>
                          <a:pt x="250" y="0"/>
                        </a:moveTo>
                        <a:cubicBezTo>
                          <a:pt x="161" y="143"/>
                          <a:pt x="89" y="285"/>
                          <a:pt x="0" y="410"/>
                        </a:cubicBezTo>
                        <a:cubicBezTo>
                          <a:pt x="40" y="481"/>
                          <a:pt x="102" y="510"/>
                          <a:pt x="168" y="510"/>
                        </a:cubicBezTo>
                        <a:cubicBezTo>
                          <a:pt x="193" y="510"/>
                          <a:pt x="219" y="506"/>
                          <a:pt x="244" y="498"/>
                        </a:cubicBezTo>
                        <a:lnTo>
                          <a:pt x="244" y="498"/>
                        </a:lnTo>
                        <a:cubicBezTo>
                          <a:pt x="241" y="534"/>
                          <a:pt x="255" y="552"/>
                          <a:pt x="286" y="552"/>
                        </a:cubicBezTo>
                        <a:cubicBezTo>
                          <a:pt x="303" y="552"/>
                          <a:pt x="327" y="546"/>
                          <a:pt x="357" y="535"/>
                        </a:cubicBezTo>
                        <a:cubicBezTo>
                          <a:pt x="374" y="517"/>
                          <a:pt x="410" y="499"/>
                          <a:pt x="446" y="481"/>
                        </a:cubicBezTo>
                        <a:cubicBezTo>
                          <a:pt x="481" y="428"/>
                          <a:pt x="517" y="357"/>
                          <a:pt x="517" y="285"/>
                        </a:cubicBezTo>
                        <a:cubicBezTo>
                          <a:pt x="517" y="242"/>
                          <a:pt x="508" y="201"/>
                          <a:pt x="492" y="164"/>
                        </a:cubicBezTo>
                        <a:lnTo>
                          <a:pt x="492" y="164"/>
                        </a:lnTo>
                        <a:cubicBezTo>
                          <a:pt x="484" y="138"/>
                          <a:pt x="469" y="113"/>
                          <a:pt x="446" y="89"/>
                        </a:cubicBezTo>
                        <a:lnTo>
                          <a:pt x="446" y="89"/>
                        </a:lnTo>
                        <a:cubicBezTo>
                          <a:pt x="445" y="90"/>
                          <a:pt x="445" y="91"/>
                          <a:pt x="445" y="91"/>
                        </a:cubicBezTo>
                        <a:lnTo>
                          <a:pt x="445" y="91"/>
                        </a:lnTo>
                        <a:cubicBezTo>
                          <a:pt x="395" y="35"/>
                          <a:pt x="325" y="0"/>
                          <a:pt x="25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334;p2"/>
                  <p:cNvSpPr/>
                  <p:nvPr/>
                </p:nvSpPr>
                <p:spPr>
                  <a:xfrm>
                    <a:off x="822033" y="5650457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285" y="1"/>
                        </a:moveTo>
                        <a:cubicBezTo>
                          <a:pt x="0" y="1"/>
                          <a:pt x="36" y="446"/>
                          <a:pt x="321" y="446"/>
                        </a:cubicBezTo>
                        <a:cubicBezTo>
                          <a:pt x="606" y="446"/>
                          <a:pt x="570" y="1"/>
                          <a:pt x="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898590" y="5218544"/>
                    <a:ext cx="45415" cy="322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07" extrusionOk="0">
                        <a:moveTo>
                          <a:pt x="392" y="1"/>
                        </a:moveTo>
                        <a:cubicBezTo>
                          <a:pt x="0" y="1"/>
                          <a:pt x="72" y="606"/>
                          <a:pt x="464" y="606"/>
                        </a:cubicBezTo>
                        <a:cubicBezTo>
                          <a:pt x="855" y="606"/>
                          <a:pt x="784" y="1"/>
                          <a:pt x="3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524294" y="5558780"/>
                    <a:ext cx="35971" cy="26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500" extrusionOk="0">
                        <a:moveTo>
                          <a:pt x="339" y="1"/>
                        </a:moveTo>
                        <a:cubicBezTo>
                          <a:pt x="19" y="1"/>
                          <a:pt x="1" y="500"/>
                          <a:pt x="304" y="500"/>
                        </a:cubicBezTo>
                        <a:cubicBezTo>
                          <a:pt x="624" y="500"/>
                          <a:pt x="678" y="1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337;p2"/>
                  <p:cNvSpPr/>
                  <p:nvPr/>
                </p:nvSpPr>
                <p:spPr>
                  <a:xfrm>
                    <a:off x="664197" y="5211010"/>
                    <a:ext cx="39738" cy="30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" h="571" extrusionOk="0">
                        <a:moveTo>
                          <a:pt x="375" y="0"/>
                        </a:moveTo>
                        <a:cubicBezTo>
                          <a:pt x="0" y="0"/>
                          <a:pt x="36" y="570"/>
                          <a:pt x="392" y="570"/>
                        </a:cubicBezTo>
                        <a:cubicBezTo>
                          <a:pt x="749" y="570"/>
                          <a:pt x="731" y="0"/>
                          <a:pt x="37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372522" y="5023570"/>
                    <a:ext cx="42285" cy="30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7" h="570" extrusionOk="0">
                        <a:moveTo>
                          <a:pt x="391" y="0"/>
                        </a:moveTo>
                        <a:cubicBezTo>
                          <a:pt x="331" y="0"/>
                          <a:pt x="268" y="23"/>
                          <a:pt x="206" y="77"/>
                        </a:cubicBezTo>
                        <a:lnTo>
                          <a:pt x="135" y="166"/>
                        </a:lnTo>
                        <a:cubicBezTo>
                          <a:pt x="1" y="330"/>
                          <a:pt x="166" y="570"/>
                          <a:pt x="360" y="570"/>
                        </a:cubicBezTo>
                        <a:cubicBezTo>
                          <a:pt x="397" y="570"/>
                          <a:pt x="436" y="561"/>
                          <a:pt x="473" y="540"/>
                        </a:cubicBezTo>
                        <a:lnTo>
                          <a:pt x="527" y="505"/>
                        </a:lnTo>
                        <a:cubicBezTo>
                          <a:pt x="796" y="349"/>
                          <a:pt x="625" y="0"/>
                          <a:pt x="3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39" name="Google Shape;339;p2"/>
              <p:cNvSpPr/>
              <p:nvPr/>
            </p:nvSpPr>
            <p:spPr>
              <a:xfrm>
                <a:off x="-569204" y="4639194"/>
                <a:ext cx="40693" cy="3029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71" extrusionOk="0">
                    <a:moveTo>
                      <a:pt x="375" y="0"/>
                    </a:moveTo>
                    <a:cubicBezTo>
                      <a:pt x="1" y="0"/>
                      <a:pt x="36" y="571"/>
                      <a:pt x="393" y="571"/>
                    </a:cubicBezTo>
                    <a:cubicBezTo>
                      <a:pt x="767" y="571"/>
                      <a:pt x="731" y="0"/>
                      <a:pt x="375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-312104" y="4367928"/>
                <a:ext cx="40693" cy="3029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71" extrusionOk="0">
                    <a:moveTo>
                      <a:pt x="374" y="1"/>
                    </a:moveTo>
                    <a:cubicBezTo>
                      <a:pt x="0" y="1"/>
                      <a:pt x="36" y="571"/>
                      <a:pt x="392" y="571"/>
                    </a:cubicBezTo>
                    <a:cubicBezTo>
                      <a:pt x="766" y="571"/>
                      <a:pt x="731" y="1"/>
                      <a:pt x="374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1" name="Google Shape;341;p2"/>
              <p:cNvGrpSpPr/>
              <p:nvPr/>
            </p:nvGrpSpPr>
            <p:grpSpPr>
              <a:xfrm>
                <a:off x="-1105050" y="2496606"/>
                <a:ext cx="1645501" cy="2442281"/>
                <a:chOff x="-1105050" y="2496606"/>
                <a:chExt cx="1645501" cy="2442281"/>
              </a:xfrm>
            </p:grpSpPr>
            <p:sp>
              <p:nvSpPr>
                <p:cNvPr id="342" name="Google Shape;342;p2"/>
                <p:cNvSpPr/>
                <p:nvPr/>
              </p:nvSpPr>
              <p:spPr>
                <a:xfrm>
                  <a:off x="-1105050" y="2496606"/>
                  <a:ext cx="1645501" cy="2442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5" h="46033" extrusionOk="0">
                      <a:moveTo>
                        <a:pt x="28593" y="1"/>
                      </a:moveTo>
                      <a:cubicBezTo>
                        <a:pt x="28176" y="1"/>
                        <a:pt x="27868" y="362"/>
                        <a:pt x="27630" y="695"/>
                      </a:cubicBezTo>
                      <a:cubicBezTo>
                        <a:pt x="26419" y="2352"/>
                        <a:pt x="25403" y="4133"/>
                        <a:pt x="24602" y="6039"/>
                      </a:cubicBezTo>
                      <a:cubicBezTo>
                        <a:pt x="24363" y="6612"/>
                        <a:pt x="23925" y="7299"/>
                        <a:pt x="23364" y="7299"/>
                      </a:cubicBezTo>
                      <a:cubicBezTo>
                        <a:pt x="23297" y="7299"/>
                        <a:pt x="23229" y="7290"/>
                        <a:pt x="23159" y="7269"/>
                      </a:cubicBezTo>
                      <a:cubicBezTo>
                        <a:pt x="23889" y="5772"/>
                        <a:pt x="24459" y="4205"/>
                        <a:pt x="24833" y="2583"/>
                      </a:cubicBezTo>
                      <a:cubicBezTo>
                        <a:pt x="24928" y="2143"/>
                        <a:pt x="24586" y="1830"/>
                        <a:pt x="24232" y="1830"/>
                      </a:cubicBezTo>
                      <a:cubicBezTo>
                        <a:pt x="24056" y="1830"/>
                        <a:pt x="23877" y="1907"/>
                        <a:pt x="23747" y="2085"/>
                      </a:cubicBezTo>
                      <a:cubicBezTo>
                        <a:pt x="23461" y="2494"/>
                        <a:pt x="23212" y="2958"/>
                        <a:pt x="23052" y="3456"/>
                      </a:cubicBezTo>
                      <a:lnTo>
                        <a:pt x="20451" y="10671"/>
                      </a:lnTo>
                      <a:cubicBezTo>
                        <a:pt x="20277" y="11161"/>
                        <a:pt x="19922" y="11734"/>
                        <a:pt x="19458" y="11734"/>
                      </a:cubicBezTo>
                      <a:cubicBezTo>
                        <a:pt x="19399" y="11734"/>
                        <a:pt x="19338" y="11725"/>
                        <a:pt x="19275" y="11704"/>
                      </a:cubicBezTo>
                      <a:cubicBezTo>
                        <a:pt x="19596" y="9406"/>
                        <a:pt x="20807" y="7340"/>
                        <a:pt x="21627" y="5167"/>
                      </a:cubicBezTo>
                      <a:cubicBezTo>
                        <a:pt x="21912" y="4436"/>
                        <a:pt x="22001" y="3349"/>
                        <a:pt x="21217" y="3136"/>
                      </a:cubicBezTo>
                      <a:cubicBezTo>
                        <a:pt x="21147" y="3117"/>
                        <a:pt x="21074" y="3108"/>
                        <a:pt x="21001" y="3108"/>
                      </a:cubicBezTo>
                      <a:cubicBezTo>
                        <a:pt x="20795" y="3108"/>
                        <a:pt x="20586" y="3178"/>
                        <a:pt x="20415" y="3296"/>
                      </a:cubicBezTo>
                      <a:cubicBezTo>
                        <a:pt x="19863" y="3706"/>
                        <a:pt x="19631" y="4383"/>
                        <a:pt x="19418" y="5006"/>
                      </a:cubicBezTo>
                      <a:cubicBezTo>
                        <a:pt x="18723" y="7144"/>
                        <a:pt x="18188" y="9317"/>
                        <a:pt x="17814" y="11526"/>
                      </a:cubicBezTo>
                      <a:cubicBezTo>
                        <a:pt x="17601" y="12755"/>
                        <a:pt x="17422" y="14038"/>
                        <a:pt x="16710" y="15054"/>
                      </a:cubicBezTo>
                      <a:cubicBezTo>
                        <a:pt x="16553" y="15267"/>
                        <a:pt x="16340" y="15492"/>
                        <a:pt x="16079" y="15492"/>
                      </a:cubicBezTo>
                      <a:cubicBezTo>
                        <a:pt x="16013" y="15492"/>
                        <a:pt x="15944" y="15478"/>
                        <a:pt x="15873" y="15445"/>
                      </a:cubicBezTo>
                      <a:cubicBezTo>
                        <a:pt x="15552" y="15285"/>
                        <a:pt x="15409" y="14911"/>
                        <a:pt x="15534" y="14573"/>
                      </a:cubicBezTo>
                      <a:cubicBezTo>
                        <a:pt x="16425" y="12096"/>
                        <a:pt x="17120" y="9549"/>
                        <a:pt x="17583" y="6966"/>
                      </a:cubicBezTo>
                      <a:cubicBezTo>
                        <a:pt x="17690" y="6342"/>
                        <a:pt x="17707" y="5523"/>
                        <a:pt x="17048" y="5309"/>
                      </a:cubicBezTo>
                      <a:cubicBezTo>
                        <a:pt x="16954" y="5283"/>
                        <a:pt x="16861" y="5271"/>
                        <a:pt x="16768" y="5271"/>
                      </a:cubicBezTo>
                      <a:cubicBezTo>
                        <a:pt x="16476" y="5271"/>
                        <a:pt x="16200" y="5395"/>
                        <a:pt x="15997" y="5612"/>
                      </a:cubicBezTo>
                      <a:cubicBezTo>
                        <a:pt x="14911" y="6877"/>
                        <a:pt x="14537" y="8533"/>
                        <a:pt x="14251" y="10137"/>
                      </a:cubicBezTo>
                      <a:cubicBezTo>
                        <a:pt x="13877" y="12399"/>
                        <a:pt x="13646" y="14697"/>
                        <a:pt x="13592" y="17013"/>
                      </a:cubicBezTo>
                      <a:cubicBezTo>
                        <a:pt x="13592" y="17868"/>
                        <a:pt x="13343" y="18723"/>
                        <a:pt x="12880" y="19454"/>
                      </a:cubicBezTo>
                      <a:cubicBezTo>
                        <a:pt x="12809" y="19578"/>
                        <a:pt x="12666" y="19667"/>
                        <a:pt x="12523" y="19685"/>
                      </a:cubicBezTo>
                      <a:cubicBezTo>
                        <a:pt x="12292" y="19685"/>
                        <a:pt x="12078" y="19561"/>
                        <a:pt x="11971" y="19365"/>
                      </a:cubicBezTo>
                      <a:cubicBezTo>
                        <a:pt x="11793" y="19062"/>
                        <a:pt x="11829" y="18688"/>
                        <a:pt x="11882" y="18349"/>
                      </a:cubicBezTo>
                      <a:cubicBezTo>
                        <a:pt x="12185" y="15873"/>
                        <a:pt x="12417" y="13379"/>
                        <a:pt x="12541" y="10867"/>
                      </a:cubicBezTo>
                      <a:cubicBezTo>
                        <a:pt x="12559" y="10653"/>
                        <a:pt x="12523" y="10440"/>
                        <a:pt x="12399" y="10244"/>
                      </a:cubicBezTo>
                      <a:cubicBezTo>
                        <a:pt x="12264" y="10022"/>
                        <a:pt x="12092" y="9946"/>
                        <a:pt x="11918" y="9946"/>
                      </a:cubicBezTo>
                      <a:cubicBezTo>
                        <a:pt x="11770" y="9946"/>
                        <a:pt x="11621" y="10000"/>
                        <a:pt x="11490" y="10065"/>
                      </a:cubicBezTo>
                      <a:cubicBezTo>
                        <a:pt x="10867" y="10351"/>
                        <a:pt x="10404" y="10903"/>
                        <a:pt x="10225" y="11580"/>
                      </a:cubicBezTo>
                      <a:cubicBezTo>
                        <a:pt x="9174" y="15178"/>
                        <a:pt x="11437" y="19026"/>
                        <a:pt x="10261" y="22500"/>
                      </a:cubicBezTo>
                      <a:cubicBezTo>
                        <a:pt x="9513" y="22340"/>
                        <a:pt x="9388" y="21360"/>
                        <a:pt x="9406" y="20594"/>
                      </a:cubicBezTo>
                      <a:cubicBezTo>
                        <a:pt x="9442" y="19436"/>
                        <a:pt x="9406" y="18278"/>
                        <a:pt x="9335" y="17120"/>
                      </a:cubicBezTo>
                      <a:cubicBezTo>
                        <a:pt x="9299" y="16603"/>
                        <a:pt x="9246" y="16069"/>
                        <a:pt x="8889" y="15695"/>
                      </a:cubicBezTo>
                      <a:cubicBezTo>
                        <a:pt x="8706" y="15496"/>
                        <a:pt x="8470" y="15402"/>
                        <a:pt x="8226" y="15402"/>
                      </a:cubicBezTo>
                      <a:cubicBezTo>
                        <a:pt x="8186" y="15402"/>
                        <a:pt x="8146" y="15405"/>
                        <a:pt x="8106" y="15410"/>
                      </a:cubicBezTo>
                      <a:cubicBezTo>
                        <a:pt x="7607" y="15517"/>
                        <a:pt x="7446" y="16015"/>
                        <a:pt x="7357" y="16461"/>
                      </a:cubicBezTo>
                      <a:cubicBezTo>
                        <a:pt x="6930" y="18866"/>
                        <a:pt x="7660" y="21378"/>
                        <a:pt x="8551" y="23604"/>
                      </a:cubicBezTo>
                      <a:cubicBezTo>
                        <a:pt x="8872" y="24335"/>
                        <a:pt x="8943" y="25172"/>
                        <a:pt x="8729" y="25956"/>
                      </a:cubicBezTo>
                      <a:cubicBezTo>
                        <a:pt x="8693" y="26098"/>
                        <a:pt x="8622" y="26259"/>
                        <a:pt x="8426" y="26277"/>
                      </a:cubicBezTo>
                      <a:cubicBezTo>
                        <a:pt x="8414" y="26277"/>
                        <a:pt x="8401" y="26278"/>
                        <a:pt x="8389" y="26278"/>
                      </a:cubicBezTo>
                      <a:cubicBezTo>
                        <a:pt x="8156" y="26278"/>
                        <a:pt x="7960" y="26122"/>
                        <a:pt x="7910" y="25902"/>
                      </a:cubicBezTo>
                      <a:lnTo>
                        <a:pt x="6983" y="22197"/>
                      </a:lnTo>
                      <a:cubicBezTo>
                        <a:pt x="6815" y="21523"/>
                        <a:pt x="6439" y="20674"/>
                        <a:pt x="5736" y="20674"/>
                      </a:cubicBezTo>
                      <a:cubicBezTo>
                        <a:pt x="5696" y="20674"/>
                        <a:pt x="5654" y="20677"/>
                        <a:pt x="5612" y="20683"/>
                      </a:cubicBezTo>
                      <a:cubicBezTo>
                        <a:pt x="5166" y="20772"/>
                        <a:pt x="4810" y="21128"/>
                        <a:pt x="4739" y="21591"/>
                      </a:cubicBezTo>
                      <a:cubicBezTo>
                        <a:pt x="4275" y="24210"/>
                        <a:pt x="6217" y="26401"/>
                        <a:pt x="6859" y="28895"/>
                      </a:cubicBezTo>
                      <a:cubicBezTo>
                        <a:pt x="6983" y="29394"/>
                        <a:pt x="6894" y="30142"/>
                        <a:pt x="6360" y="30160"/>
                      </a:cubicBezTo>
                      <a:lnTo>
                        <a:pt x="4293" y="25243"/>
                      </a:lnTo>
                      <a:cubicBezTo>
                        <a:pt x="4222" y="25065"/>
                        <a:pt x="4133" y="24869"/>
                        <a:pt x="3919" y="24869"/>
                      </a:cubicBezTo>
                      <a:cubicBezTo>
                        <a:pt x="3759" y="24887"/>
                        <a:pt x="3616" y="24976"/>
                        <a:pt x="3545" y="25119"/>
                      </a:cubicBezTo>
                      <a:cubicBezTo>
                        <a:pt x="3082" y="25956"/>
                        <a:pt x="3314" y="26953"/>
                        <a:pt x="3616" y="27844"/>
                      </a:cubicBezTo>
                      <a:cubicBezTo>
                        <a:pt x="4311" y="29875"/>
                        <a:pt x="5362" y="31763"/>
                        <a:pt x="6734" y="33420"/>
                      </a:cubicBezTo>
                      <a:lnTo>
                        <a:pt x="6627" y="33456"/>
                      </a:lnTo>
                      <a:cubicBezTo>
                        <a:pt x="5184" y="32903"/>
                        <a:pt x="3990" y="31870"/>
                        <a:pt x="2886" y="30784"/>
                      </a:cubicBezTo>
                      <a:cubicBezTo>
                        <a:pt x="2619" y="30481"/>
                        <a:pt x="2280" y="30231"/>
                        <a:pt x="1924" y="30035"/>
                      </a:cubicBezTo>
                      <a:cubicBezTo>
                        <a:pt x="1765" y="29974"/>
                        <a:pt x="1590" y="29939"/>
                        <a:pt x="1419" y="29939"/>
                      </a:cubicBezTo>
                      <a:cubicBezTo>
                        <a:pt x="993" y="29939"/>
                        <a:pt x="588" y="30154"/>
                        <a:pt x="499" y="30712"/>
                      </a:cubicBezTo>
                      <a:cubicBezTo>
                        <a:pt x="463" y="31051"/>
                        <a:pt x="534" y="31389"/>
                        <a:pt x="730" y="31656"/>
                      </a:cubicBezTo>
                      <a:cubicBezTo>
                        <a:pt x="2049" y="33812"/>
                        <a:pt x="4471" y="34845"/>
                        <a:pt x="6502" y="36306"/>
                      </a:cubicBezTo>
                      <a:cubicBezTo>
                        <a:pt x="6472" y="36469"/>
                        <a:pt x="6325" y="36527"/>
                        <a:pt x="6155" y="36527"/>
                      </a:cubicBezTo>
                      <a:cubicBezTo>
                        <a:pt x="6027" y="36527"/>
                        <a:pt x="5886" y="36494"/>
                        <a:pt x="5772" y="36449"/>
                      </a:cubicBezTo>
                      <a:cubicBezTo>
                        <a:pt x="4917" y="36110"/>
                        <a:pt x="4097" y="35683"/>
                        <a:pt x="3331" y="35184"/>
                      </a:cubicBezTo>
                      <a:cubicBezTo>
                        <a:pt x="2733" y="34785"/>
                        <a:pt x="2119" y="34339"/>
                        <a:pt x="1374" y="34339"/>
                      </a:cubicBezTo>
                      <a:cubicBezTo>
                        <a:pt x="1320" y="34339"/>
                        <a:pt x="1266" y="34342"/>
                        <a:pt x="1211" y="34346"/>
                      </a:cubicBezTo>
                      <a:cubicBezTo>
                        <a:pt x="820" y="34382"/>
                        <a:pt x="481" y="34596"/>
                        <a:pt x="303" y="34934"/>
                      </a:cubicBezTo>
                      <a:cubicBezTo>
                        <a:pt x="0" y="35540"/>
                        <a:pt x="392" y="36110"/>
                        <a:pt x="837" y="36520"/>
                      </a:cubicBezTo>
                      <a:cubicBezTo>
                        <a:pt x="2405" y="38034"/>
                        <a:pt x="4632" y="38551"/>
                        <a:pt x="6663" y="39370"/>
                      </a:cubicBezTo>
                      <a:cubicBezTo>
                        <a:pt x="6876" y="39441"/>
                        <a:pt x="7072" y="39566"/>
                        <a:pt x="7215" y="39744"/>
                      </a:cubicBezTo>
                      <a:cubicBezTo>
                        <a:pt x="7340" y="39922"/>
                        <a:pt x="7304" y="40172"/>
                        <a:pt x="7144" y="40314"/>
                      </a:cubicBezTo>
                      <a:cubicBezTo>
                        <a:pt x="7069" y="40339"/>
                        <a:pt x="6991" y="40352"/>
                        <a:pt x="6912" y="40352"/>
                      </a:cubicBezTo>
                      <a:cubicBezTo>
                        <a:pt x="6822" y="40352"/>
                        <a:pt x="6731" y="40335"/>
                        <a:pt x="6645" y="40296"/>
                      </a:cubicBezTo>
                      <a:cubicBezTo>
                        <a:pt x="5861" y="40047"/>
                        <a:pt x="5059" y="39869"/>
                        <a:pt x="4258" y="39726"/>
                      </a:cubicBezTo>
                      <a:cubicBezTo>
                        <a:pt x="4092" y="39698"/>
                        <a:pt x="3912" y="39680"/>
                        <a:pt x="3734" y="39680"/>
                      </a:cubicBezTo>
                      <a:cubicBezTo>
                        <a:pt x="3239" y="39680"/>
                        <a:pt x="2759" y="39820"/>
                        <a:pt x="2654" y="40279"/>
                      </a:cubicBezTo>
                      <a:cubicBezTo>
                        <a:pt x="2619" y="40492"/>
                        <a:pt x="2637" y="40706"/>
                        <a:pt x="2743" y="40884"/>
                      </a:cubicBezTo>
                      <a:cubicBezTo>
                        <a:pt x="3278" y="41953"/>
                        <a:pt x="4703" y="42042"/>
                        <a:pt x="5843" y="42381"/>
                      </a:cubicBezTo>
                      <a:cubicBezTo>
                        <a:pt x="7108" y="42755"/>
                        <a:pt x="8355" y="44893"/>
                        <a:pt x="9032" y="46033"/>
                      </a:cubicBezTo>
                      <a:lnTo>
                        <a:pt x="9834" y="45587"/>
                      </a:lnTo>
                      <a:cubicBezTo>
                        <a:pt x="9513" y="44946"/>
                        <a:pt x="9299" y="42719"/>
                        <a:pt x="9869" y="42274"/>
                      </a:cubicBezTo>
                      <a:cubicBezTo>
                        <a:pt x="10439" y="41828"/>
                        <a:pt x="11152" y="41632"/>
                        <a:pt x="11847" y="41383"/>
                      </a:cubicBezTo>
                      <a:cubicBezTo>
                        <a:pt x="12541" y="41152"/>
                        <a:pt x="13236" y="40795"/>
                        <a:pt x="13610" y="40172"/>
                      </a:cubicBezTo>
                      <a:cubicBezTo>
                        <a:pt x="13877" y="39744"/>
                        <a:pt x="13913" y="39067"/>
                        <a:pt x="13307" y="38889"/>
                      </a:cubicBezTo>
                      <a:cubicBezTo>
                        <a:pt x="13218" y="38862"/>
                        <a:pt x="13126" y="38847"/>
                        <a:pt x="13035" y="38847"/>
                      </a:cubicBezTo>
                      <a:cubicBezTo>
                        <a:pt x="12889" y="38847"/>
                        <a:pt x="12744" y="38884"/>
                        <a:pt x="12613" y="38960"/>
                      </a:cubicBezTo>
                      <a:cubicBezTo>
                        <a:pt x="11936" y="39263"/>
                        <a:pt x="11259" y="39780"/>
                        <a:pt x="10493" y="39780"/>
                      </a:cubicBezTo>
                      <a:cubicBezTo>
                        <a:pt x="9709" y="39780"/>
                        <a:pt x="8854" y="38960"/>
                        <a:pt x="9495" y="38194"/>
                      </a:cubicBezTo>
                      <a:cubicBezTo>
                        <a:pt x="9709" y="37945"/>
                        <a:pt x="10029" y="37767"/>
                        <a:pt x="10368" y="37731"/>
                      </a:cubicBezTo>
                      <a:cubicBezTo>
                        <a:pt x="11829" y="37517"/>
                        <a:pt x="13290" y="37197"/>
                        <a:pt x="14715" y="36769"/>
                      </a:cubicBezTo>
                      <a:cubicBezTo>
                        <a:pt x="15338" y="36591"/>
                        <a:pt x="16015" y="36342"/>
                        <a:pt x="16389" y="35772"/>
                      </a:cubicBezTo>
                      <a:cubicBezTo>
                        <a:pt x="16567" y="35504"/>
                        <a:pt x="16639" y="35148"/>
                        <a:pt x="16550" y="34827"/>
                      </a:cubicBezTo>
                      <a:cubicBezTo>
                        <a:pt x="16415" y="34329"/>
                        <a:pt x="15974" y="34126"/>
                        <a:pt x="15529" y="34126"/>
                      </a:cubicBezTo>
                      <a:cubicBezTo>
                        <a:pt x="15385" y="34126"/>
                        <a:pt x="15241" y="34147"/>
                        <a:pt x="15107" y="34186"/>
                      </a:cubicBezTo>
                      <a:cubicBezTo>
                        <a:pt x="14679" y="34346"/>
                        <a:pt x="14287" y="34542"/>
                        <a:pt x="13931" y="34792"/>
                      </a:cubicBezTo>
                      <a:cubicBezTo>
                        <a:pt x="13147" y="35219"/>
                        <a:pt x="12274" y="35504"/>
                        <a:pt x="11383" y="35593"/>
                      </a:cubicBezTo>
                      <a:cubicBezTo>
                        <a:pt x="11315" y="35603"/>
                        <a:pt x="11244" y="35610"/>
                        <a:pt x="11173" y="35610"/>
                      </a:cubicBezTo>
                      <a:cubicBezTo>
                        <a:pt x="10987" y="35610"/>
                        <a:pt x="10805" y="35561"/>
                        <a:pt x="10689" y="35380"/>
                      </a:cubicBezTo>
                      <a:cubicBezTo>
                        <a:pt x="10600" y="35219"/>
                        <a:pt x="10582" y="35041"/>
                        <a:pt x="10653" y="34881"/>
                      </a:cubicBezTo>
                      <a:cubicBezTo>
                        <a:pt x="10760" y="34507"/>
                        <a:pt x="11098" y="34311"/>
                        <a:pt x="11437" y="34150"/>
                      </a:cubicBezTo>
                      <a:cubicBezTo>
                        <a:pt x="13521" y="33099"/>
                        <a:pt x="16033" y="32761"/>
                        <a:pt x="17672" y="31104"/>
                      </a:cubicBezTo>
                      <a:cubicBezTo>
                        <a:pt x="18171" y="30605"/>
                        <a:pt x="18527" y="29679"/>
                        <a:pt x="17850" y="29323"/>
                      </a:cubicBezTo>
                      <a:cubicBezTo>
                        <a:pt x="17720" y="29254"/>
                        <a:pt x="17574" y="29218"/>
                        <a:pt x="17425" y="29218"/>
                      </a:cubicBezTo>
                      <a:cubicBezTo>
                        <a:pt x="17267" y="29218"/>
                        <a:pt x="17106" y="29258"/>
                        <a:pt x="16959" y="29341"/>
                      </a:cubicBezTo>
                      <a:cubicBezTo>
                        <a:pt x="15196" y="30267"/>
                        <a:pt x="13468" y="31461"/>
                        <a:pt x="11455" y="31746"/>
                      </a:cubicBezTo>
                      <a:cubicBezTo>
                        <a:pt x="11317" y="31764"/>
                        <a:pt x="11178" y="31779"/>
                        <a:pt x="11041" y="31779"/>
                      </a:cubicBezTo>
                      <a:cubicBezTo>
                        <a:pt x="10789" y="31779"/>
                        <a:pt x="10547" y="31729"/>
                        <a:pt x="10350" y="31567"/>
                      </a:cubicBezTo>
                      <a:cubicBezTo>
                        <a:pt x="10154" y="31425"/>
                        <a:pt x="10047" y="31193"/>
                        <a:pt x="10101" y="30962"/>
                      </a:cubicBezTo>
                      <a:cubicBezTo>
                        <a:pt x="10172" y="30623"/>
                        <a:pt x="10528" y="30499"/>
                        <a:pt x="10849" y="30409"/>
                      </a:cubicBezTo>
                      <a:cubicBezTo>
                        <a:pt x="12559" y="29946"/>
                        <a:pt x="14287" y="29572"/>
                        <a:pt x="15944" y="28949"/>
                      </a:cubicBezTo>
                      <a:cubicBezTo>
                        <a:pt x="17690" y="28272"/>
                        <a:pt x="19382" y="27274"/>
                        <a:pt x="20540" y="25778"/>
                      </a:cubicBezTo>
                      <a:cubicBezTo>
                        <a:pt x="20718" y="25582"/>
                        <a:pt x="20754" y="25297"/>
                        <a:pt x="20629" y="25065"/>
                      </a:cubicBezTo>
                      <a:cubicBezTo>
                        <a:pt x="20514" y="24821"/>
                        <a:pt x="20307" y="24774"/>
                        <a:pt x="20101" y="24774"/>
                      </a:cubicBezTo>
                      <a:cubicBezTo>
                        <a:pt x="20051" y="24774"/>
                        <a:pt x="20001" y="24777"/>
                        <a:pt x="19952" y="24780"/>
                      </a:cubicBezTo>
                      <a:cubicBezTo>
                        <a:pt x="17458" y="24958"/>
                        <a:pt x="15231" y="26277"/>
                        <a:pt x="13004" y="27417"/>
                      </a:cubicBezTo>
                      <a:cubicBezTo>
                        <a:pt x="12582" y="27621"/>
                        <a:pt x="12114" y="27826"/>
                        <a:pt x="11666" y="27826"/>
                      </a:cubicBezTo>
                      <a:cubicBezTo>
                        <a:pt x="11490" y="27826"/>
                        <a:pt x="11317" y="27795"/>
                        <a:pt x="11152" y="27719"/>
                      </a:cubicBezTo>
                      <a:cubicBezTo>
                        <a:pt x="10956" y="27666"/>
                        <a:pt x="10849" y="27452"/>
                        <a:pt x="10902" y="27274"/>
                      </a:cubicBezTo>
                      <a:cubicBezTo>
                        <a:pt x="11063" y="26241"/>
                        <a:pt x="12132" y="25617"/>
                        <a:pt x="13111" y="25261"/>
                      </a:cubicBezTo>
                      <a:cubicBezTo>
                        <a:pt x="14519" y="24745"/>
                        <a:pt x="15979" y="24406"/>
                        <a:pt x="17476" y="24246"/>
                      </a:cubicBezTo>
                      <a:cubicBezTo>
                        <a:pt x="19097" y="24068"/>
                        <a:pt x="20896" y="24032"/>
                        <a:pt x="22143" y="22945"/>
                      </a:cubicBezTo>
                      <a:cubicBezTo>
                        <a:pt x="22393" y="22731"/>
                        <a:pt x="22624" y="22446"/>
                        <a:pt x="22500" y="22019"/>
                      </a:cubicBezTo>
                      <a:cubicBezTo>
                        <a:pt x="22375" y="21716"/>
                        <a:pt x="22125" y="21484"/>
                        <a:pt x="21805" y="21395"/>
                      </a:cubicBezTo>
                      <a:cubicBezTo>
                        <a:pt x="21673" y="21357"/>
                        <a:pt x="21541" y="21340"/>
                        <a:pt x="21409" y="21340"/>
                      </a:cubicBezTo>
                      <a:cubicBezTo>
                        <a:pt x="20937" y="21340"/>
                        <a:pt x="20469" y="21557"/>
                        <a:pt x="20023" y="21752"/>
                      </a:cubicBezTo>
                      <a:cubicBezTo>
                        <a:pt x="18260" y="22518"/>
                        <a:pt x="16389" y="23052"/>
                        <a:pt x="14483" y="23319"/>
                      </a:cubicBezTo>
                      <a:cubicBezTo>
                        <a:pt x="14441" y="23324"/>
                        <a:pt x="14398" y="23326"/>
                        <a:pt x="14355" y="23326"/>
                      </a:cubicBezTo>
                      <a:cubicBezTo>
                        <a:pt x="14214" y="23326"/>
                        <a:pt x="14071" y="23303"/>
                        <a:pt x="13949" y="23248"/>
                      </a:cubicBezTo>
                      <a:cubicBezTo>
                        <a:pt x="13503" y="23052"/>
                        <a:pt x="13521" y="22660"/>
                        <a:pt x="13646" y="22357"/>
                      </a:cubicBezTo>
                      <a:cubicBezTo>
                        <a:pt x="14073" y="21182"/>
                        <a:pt x="15498" y="20790"/>
                        <a:pt x="16728" y="20558"/>
                      </a:cubicBezTo>
                      <a:lnTo>
                        <a:pt x="20469" y="19810"/>
                      </a:lnTo>
                      <a:cubicBezTo>
                        <a:pt x="22268" y="19454"/>
                        <a:pt x="24281" y="18955"/>
                        <a:pt x="25047" y="17227"/>
                      </a:cubicBezTo>
                      <a:cubicBezTo>
                        <a:pt x="25172" y="16977"/>
                        <a:pt x="25136" y="16692"/>
                        <a:pt x="24958" y="16496"/>
                      </a:cubicBezTo>
                      <a:cubicBezTo>
                        <a:pt x="24839" y="16368"/>
                        <a:pt x="24711" y="16325"/>
                        <a:pt x="24583" y="16325"/>
                      </a:cubicBezTo>
                      <a:cubicBezTo>
                        <a:pt x="24461" y="16325"/>
                        <a:pt x="24340" y="16364"/>
                        <a:pt x="24227" y="16407"/>
                      </a:cubicBezTo>
                      <a:cubicBezTo>
                        <a:pt x="21912" y="17138"/>
                        <a:pt x="19685" y="18278"/>
                        <a:pt x="17244" y="18314"/>
                      </a:cubicBezTo>
                      <a:cubicBezTo>
                        <a:pt x="17066" y="18314"/>
                        <a:pt x="16906" y="18224"/>
                        <a:pt x="16799" y="18082"/>
                      </a:cubicBezTo>
                      <a:cubicBezTo>
                        <a:pt x="16639" y="17761"/>
                        <a:pt x="16959" y="17476"/>
                        <a:pt x="17244" y="17316"/>
                      </a:cubicBezTo>
                      <a:cubicBezTo>
                        <a:pt x="18046" y="16888"/>
                        <a:pt x="20415" y="16194"/>
                        <a:pt x="20415" y="16194"/>
                      </a:cubicBezTo>
                      <a:cubicBezTo>
                        <a:pt x="23551" y="15909"/>
                        <a:pt x="26436" y="14377"/>
                        <a:pt x="28432" y="11972"/>
                      </a:cubicBezTo>
                      <a:cubicBezTo>
                        <a:pt x="28735" y="11615"/>
                        <a:pt x="29002" y="11081"/>
                        <a:pt x="28610" y="10778"/>
                      </a:cubicBezTo>
                      <a:cubicBezTo>
                        <a:pt x="28485" y="10691"/>
                        <a:pt x="28343" y="10647"/>
                        <a:pt x="28208" y="10647"/>
                      </a:cubicBezTo>
                      <a:cubicBezTo>
                        <a:pt x="28150" y="10647"/>
                        <a:pt x="28093" y="10655"/>
                        <a:pt x="28040" y="10671"/>
                      </a:cubicBezTo>
                      <a:cubicBezTo>
                        <a:pt x="27024" y="10921"/>
                        <a:pt x="26241" y="11615"/>
                        <a:pt x="25368" y="12132"/>
                      </a:cubicBezTo>
                      <a:cubicBezTo>
                        <a:pt x="24096" y="12856"/>
                        <a:pt x="22650" y="13232"/>
                        <a:pt x="21200" y="13232"/>
                      </a:cubicBezTo>
                      <a:cubicBezTo>
                        <a:pt x="21046" y="13232"/>
                        <a:pt x="20891" y="13227"/>
                        <a:pt x="20736" y="13219"/>
                      </a:cubicBezTo>
                      <a:cubicBezTo>
                        <a:pt x="20807" y="12524"/>
                        <a:pt x="21662" y="12239"/>
                        <a:pt x="22339" y="12079"/>
                      </a:cubicBezTo>
                      <a:cubicBezTo>
                        <a:pt x="25902" y="11206"/>
                        <a:pt x="28966" y="8961"/>
                        <a:pt x="30872" y="5843"/>
                      </a:cubicBezTo>
                      <a:cubicBezTo>
                        <a:pt x="31015" y="5612"/>
                        <a:pt x="31015" y="5327"/>
                        <a:pt x="30854" y="5113"/>
                      </a:cubicBezTo>
                      <a:cubicBezTo>
                        <a:pt x="30749" y="4966"/>
                        <a:pt x="30620" y="4918"/>
                        <a:pt x="30487" y="4918"/>
                      </a:cubicBezTo>
                      <a:cubicBezTo>
                        <a:pt x="30395" y="4918"/>
                        <a:pt x="30301" y="4941"/>
                        <a:pt x="30213" y="4971"/>
                      </a:cubicBezTo>
                      <a:cubicBezTo>
                        <a:pt x="28414" y="5541"/>
                        <a:pt x="27185" y="7607"/>
                        <a:pt x="25296" y="7643"/>
                      </a:cubicBezTo>
                      <a:cubicBezTo>
                        <a:pt x="26882" y="6039"/>
                        <a:pt x="28182" y="4169"/>
                        <a:pt x="29109" y="2120"/>
                      </a:cubicBezTo>
                      <a:cubicBezTo>
                        <a:pt x="29322" y="1639"/>
                        <a:pt x="29536" y="1105"/>
                        <a:pt x="29340" y="588"/>
                      </a:cubicBezTo>
                      <a:cubicBezTo>
                        <a:pt x="29251" y="303"/>
                        <a:pt x="29020" y="89"/>
                        <a:pt x="28752" y="18"/>
                      </a:cubicBezTo>
                      <a:cubicBezTo>
                        <a:pt x="28698" y="6"/>
                        <a:pt x="28644" y="1"/>
                        <a:pt x="285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3" name="Google Shape;343;p2"/>
                <p:cNvGrpSpPr/>
                <p:nvPr/>
              </p:nvGrpSpPr>
              <p:grpSpPr>
                <a:xfrm>
                  <a:off x="-965199" y="2712111"/>
                  <a:ext cx="1387364" cy="1986663"/>
                  <a:chOff x="-965199" y="2712111"/>
                  <a:chExt cx="1387364" cy="1986663"/>
                </a:xfrm>
              </p:grpSpPr>
              <p:sp>
                <p:nvSpPr>
                  <p:cNvPr id="344" name="Google Shape;344;p2"/>
                  <p:cNvSpPr/>
                  <p:nvPr/>
                </p:nvSpPr>
                <p:spPr>
                  <a:xfrm>
                    <a:off x="300299" y="2712111"/>
                    <a:ext cx="29392" cy="227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428" extrusionOk="0">
                        <a:moveTo>
                          <a:pt x="268" y="0"/>
                        </a:moveTo>
                        <a:cubicBezTo>
                          <a:pt x="1" y="0"/>
                          <a:pt x="19" y="428"/>
                          <a:pt x="286" y="428"/>
                        </a:cubicBezTo>
                        <a:cubicBezTo>
                          <a:pt x="553" y="428"/>
                          <a:pt x="535" y="0"/>
                          <a:pt x="26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345;p2"/>
                  <p:cNvSpPr/>
                  <p:nvPr/>
                </p:nvSpPr>
                <p:spPr>
                  <a:xfrm>
                    <a:off x="392773" y="2853182"/>
                    <a:ext cx="29392" cy="21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405" extrusionOk="0">
                        <a:moveTo>
                          <a:pt x="304" y="0"/>
                        </a:moveTo>
                        <a:cubicBezTo>
                          <a:pt x="148" y="0"/>
                          <a:pt x="1" y="205"/>
                          <a:pt x="182" y="334"/>
                        </a:cubicBezTo>
                        <a:lnTo>
                          <a:pt x="182" y="352"/>
                        </a:lnTo>
                        <a:lnTo>
                          <a:pt x="235" y="369"/>
                        </a:lnTo>
                        <a:cubicBezTo>
                          <a:pt x="263" y="394"/>
                          <a:pt x="296" y="404"/>
                          <a:pt x="329" y="404"/>
                        </a:cubicBezTo>
                        <a:cubicBezTo>
                          <a:pt x="441" y="404"/>
                          <a:pt x="554" y="280"/>
                          <a:pt x="485" y="156"/>
                        </a:cubicBezTo>
                        <a:lnTo>
                          <a:pt x="467" y="102"/>
                        </a:lnTo>
                        <a:cubicBezTo>
                          <a:pt x="423" y="29"/>
                          <a:pt x="363" y="0"/>
                          <a:pt x="30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346;p2"/>
                  <p:cNvSpPr/>
                  <p:nvPr/>
                </p:nvSpPr>
                <p:spPr>
                  <a:xfrm>
                    <a:off x="176524" y="3035317"/>
                    <a:ext cx="16129" cy="11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215" extrusionOk="0">
                        <a:moveTo>
                          <a:pt x="161" y="1"/>
                        </a:moveTo>
                        <a:cubicBezTo>
                          <a:pt x="0" y="1"/>
                          <a:pt x="0" y="214"/>
                          <a:pt x="143" y="214"/>
                        </a:cubicBezTo>
                        <a:cubicBezTo>
                          <a:pt x="285" y="214"/>
                          <a:pt x="303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347;p2"/>
                  <p:cNvSpPr/>
                  <p:nvPr/>
                </p:nvSpPr>
                <p:spPr>
                  <a:xfrm>
                    <a:off x="82937" y="2936106"/>
                    <a:ext cx="38836" cy="2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" h="553" extrusionOk="0">
                        <a:moveTo>
                          <a:pt x="375" y="0"/>
                        </a:moveTo>
                        <a:cubicBezTo>
                          <a:pt x="1" y="0"/>
                          <a:pt x="1" y="552"/>
                          <a:pt x="375" y="552"/>
                        </a:cubicBezTo>
                        <a:cubicBezTo>
                          <a:pt x="731" y="552"/>
                          <a:pt x="731" y="0"/>
                          <a:pt x="37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348;p2"/>
                  <p:cNvSpPr/>
                  <p:nvPr/>
                </p:nvSpPr>
                <p:spPr>
                  <a:xfrm>
                    <a:off x="-93786" y="3182170"/>
                    <a:ext cx="31249" cy="25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87" extrusionOk="0">
                        <a:moveTo>
                          <a:pt x="260" y="0"/>
                        </a:moveTo>
                        <a:cubicBezTo>
                          <a:pt x="210" y="0"/>
                          <a:pt x="158" y="10"/>
                          <a:pt x="107" y="29"/>
                        </a:cubicBezTo>
                        <a:cubicBezTo>
                          <a:pt x="54" y="65"/>
                          <a:pt x="0" y="118"/>
                          <a:pt x="18" y="190"/>
                        </a:cubicBezTo>
                        <a:cubicBezTo>
                          <a:pt x="18" y="358"/>
                          <a:pt x="162" y="486"/>
                          <a:pt x="326" y="486"/>
                        </a:cubicBezTo>
                        <a:cubicBezTo>
                          <a:pt x="354" y="486"/>
                          <a:pt x="382" y="482"/>
                          <a:pt x="410" y="475"/>
                        </a:cubicBezTo>
                        <a:cubicBezTo>
                          <a:pt x="464" y="439"/>
                          <a:pt x="499" y="386"/>
                          <a:pt x="535" y="332"/>
                        </a:cubicBezTo>
                        <a:cubicBezTo>
                          <a:pt x="588" y="261"/>
                          <a:pt x="570" y="154"/>
                          <a:pt x="517" y="101"/>
                        </a:cubicBezTo>
                        <a:cubicBezTo>
                          <a:pt x="437" y="32"/>
                          <a:pt x="350" y="0"/>
                          <a:pt x="26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349;p2"/>
                  <p:cNvSpPr/>
                  <p:nvPr/>
                </p:nvSpPr>
                <p:spPr>
                  <a:xfrm>
                    <a:off x="31899" y="3262176"/>
                    <a:ext cx="3406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" h="446" extrusionOk="0">
                        <a:moveTo>
                          <a:pt x="286" y="0"/>
                        </a:moveTo>
                        <a:cubicBezTo>
                          <a:pt x="1" y="0"/>
                          <a:pt x="54" y="445"/>
                          <a:pt x="339" y="445"/>
                        </a:cubicBezTo>
                        <a:cubicBezTo>
                          <a:pt x="642" y="445"/>
                          <a:pt x="589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2"/>
                  <p:cNvSpPr/>
                  <p:nvPr/>
                </p:nvSpPr>
                <p:spPr>
                  <a:xfrm>
                    <a:off x="-201539" y="3341545"/>
                    <a:ext cx="35016" cy="24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" h="464" extrusionOk="0">
                        <a:moveTo>
                          <a:pt x="303" y="0"/>
                        </a:moveTo>
                        <a:cubicBezTo>
                          <a:pt x="1" y="0"/>
                          <a:pt x="72" y="464"/>
                          <a:pt x="357" y="464"/>
                        </a:cubicBezTo>
                        <a:cubicBezTo>
                          <a:pt x="660" y="464"/>
                          <a:pt x="606" y="0"/>
                          <a:pt x="30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2"/>
                  <p:cNvSpPr/>
                  <p:nvPr/>
                </p:nvSpPr>
                <p:spPr>
                  <a:xfrm>
                    <a:off x="-330036" y="3475135"/>
                    <a:ext cx="37987" cy="26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" h="507" extrusionOk="0">
                        <a:moveTo>
                          <a:pt x="316" y="0"/>
                        </a:moveTo>
                        <a:cubicBezTo>
                          <a:pt x="149" y="0"/>
                          <a:pt x="0" y="213"/>
                          <a:pt x="160" y="386"/>
                        </a:cubicBezTo>
                        <a:lnTo>
                          <a:pt x="178" y="404"/>
                        </a:lnTo>
                        <a:cubicBezTo>
                          <a:pt x="233" y="477"/>
                          <a:pt x="299" y="507"/>
                          <a:pt x="363" y="507"/>
                        </a:cubicBezTo>
                        <a:cubicBezTo>
                          <a:pt x="549" y="507"/>
                          <a:pt x="715" y="256"/>
                          <a:pt x="516" y="83"/>
                        </a:cubicBezTo>
                        <a:lnTo>
                          <a:pt x="481" y="83"/>
                        </a:lnTo>
                        <a:cubicBezTo>
                          <a:pt x="431" y="25"/>
                          <a:pt x="373" y="0"/>
                          <a:pt x="31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" name="Google Shape;352;p2"/>
                  <p:cNvSpPr/>
                  <p:nvPr/>
                </p:nvSpPr>
                <p:spPr>
                  <a:xfrm>
                    <a:off x="-294171" y="2951226"/>
                    <a:ext cx="45415" cy="33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24" extrusionOk="0">
                        <a:moveTo>
                          <a:pt x="393" y="0"/>
                        </a:moveTo>
                        <a:cubicBezTo>
                          <a:pt x="1" y="0"/>
                          <a:pt x="72" y="624"/>
                          <a:pt x="464" y="624"/>
                        </a:cubicBezTo>
                        <a:cubicBezTo>
                          <a:pt x="856" y="624"/>
                          <a:pt x="785" y="0"/>
                          <a:pt x="39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" name="Google Shape;353;p2"/>
                  <p:cNvSpPr/>
                  <p:nvPr/>
                </p:nvSpPr>
                <p:spPr>
                  <a:xfrm>
                    <a:off x="-325367" y="3126994"/>
                    <a:ext cx="20851" cy="15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" h="286" extrusionOk="0">
                        <a:moveTo>
                          <a:pt x="179" y="1"/>
                        </a:moveTo>
                        <a:cubicBezTo>
                          <a:pt x="1" y="1"/>
                          <a:pt x="19" y="286"/>
                          <a:pt x="197" y="286"/>
                        </a:cubicBezTo>
                        <a:cubicBezTo>
                          <a:pt x="393" y="286"/>
                          <a:pt x="375" y="1"/>
                          <a:pt x="17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2"/>
                  <p:cNvSpPr/>
                  <p:nvPr/>
                </p:nvSpPr>
                <p:spPr>
                  <a:xfrm>
                    <a:off x="83892" y="3438899"/>
                    <a:ext cx="44460" cy="32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8" h="606" extrusionOk="0">
                        <a:moveTo>
                          <a:pt x="392" y="0"/>
                        </a:moveTo>
                        <a:cubicBezTo>
                          <a:pt x="0" y="0"/>
                          <a:pt x="72" y="606"/>
                          <a:pt x="464" y="606"/>
                        </a:cubicBezTo>
                        <a:cubicBezTo>
                          <a:pt x="838" y="606"/>
                          <a:pt x="784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2"/>
                  <p:cNvSpPr/>
                  <p:nvPr/>
                </p:nvSpPr>
                <p:spPr>
                  <a:xfrm>
                    <a:off x="-138882" y="3509673"/>
                    <a:ext cx="24618" cy="18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" h="354" extrusionOk="0">
                        <a:moveTo>
                          <a:pt x="229" y="0"/>
                        </a:moveTo>
                        <a:cubicBezTo>
                          <a:pt x="115" y="0"/>
                          <a:pt x="0" y="157"/>
                          <a:pt x="84" y="270"/>
                        </a:cubicBezTo>
                        <a:lnTo>
                          <a:pt x="84" y="252"/>
                        </a:lnTo>
                        <a:lnTo>
                          <a:pt x="120" y="305"/>
                        </a:lnTo>
                        <a:cubicBezTo>
                          <a:pt x="143" y="339"/>
                          <a:pt x="173" y="353"/>
                          <a:pt x="204" y="353"/>
                        </a:cubicBezTo>
                        <a:cubicBezTo>
                          <a:pt x="322" y="353"/>
                          <a:pt x="464" y="162"/>
                          <a:pt x="352" y="91"/>
                        </a:cubicBezTo>
                        <a:lnTo>
                          <a:pt x="316" y="38"/>
                        </a:lnTo>
                        <a:cubicBezTo>
                          <a:pt x="290" y="12"/>
                          <a:pt x="259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" name="Google Shape;356;p2"/>
                  <p:cNvSpPr/>
                  <p:nvPr/>
                </p:nvSpPr>
                <p:spPr>
                  <a:xfrm>
                    <a:off x="-452007" y="3693134"/>
                    <a:ext cx="31249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46" extrusionOk="0">
                        <a:moveTo>
                          <a:pt x="286" y="0"/>
                        </a:moveTo>
                        <a:cubicBezTo>
                          <a:pt x="1" y="0"/>
                          <a:pt x="36" y="446"/>
                          <a:pt x="304" y="446"/>
                        </a:cubicBezTo>
                        <a:cubicBezTo>
                          <a:pt x="589" y="446"/>
                          <a:pt x="57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" name="Google Shape;357;p2"/>
                  <p:cNvSpPr/>
                  <p:nvPr/>
                </p:nvSpPr>
                <p:spPr>
                  <a:xfrm>
                    <a:off x="-556895" y="3166678"/>
                    <a:ext cx="31249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47" extrusionOk="0">
                        <a:moveTo>
                          <a:pt x="268" y="1"/>
                        </a:moveTo>
                        <a:cubicBezTo>
                          <a:pt x="0" y="1"/>
                          <a:pt x="18" y="446"/>
                          <a:pt x="303" y="446"/>
                        </a:cubicBezTo>
                        <a:cubicBezTo>
                          <a:pt x="588" y="446"/>
                          <a:pt x="553" y="1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2"/>
                  <p:cNvSpPr/>
                  <p:nvPr/>
                </p:nvSpPr>
                <p:spPr>
                  <a:xfrm>
                    <a:off x="-526813" y="3339369"/>
                    <a:ext cx="32364" cy="28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" h="531" extrusionOk="0">
                        <a:moveTo>
                          <a:pt x="260" y="1"/>
                        </a:moveTo>
                        <a:cubicBezTo>
                          <a:pt x="4" y="1"/>
                          <a:pt x="1" y="530"/>
                          <a:pt x="250" y="530"/>
                        </a:cubicBezTo>
                        <a:cubicBezTo>
                          <a:pt x="268" y="530"/>
                          <a:pt x="286" y="528"/>
                          <a:pt x="306" y="522"/>
                        </a:cubicBezTo>
                        <a:lnTo>
                          <a:pt x="324" y="522"/>
                        </a:lnTo>
                        <a:cubicBezTo>
                          <a:pt x="591" y="469"/>
                          <a:pt x="609" y="95"/>
                          <a:pt x="342" y="24"/>
                        </a:cubicBezTo>
                        <a:lnTo>
                          <a:pt x="306" y="6"/>
                        </a:lnTo>
                        <a:cubicBezTo>
                          <a:pt x="290" y="2"/>
                          <a:pt x="275" y="1"/>
                          <a:pt x="26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2"/>
                  <p:cNvSpPr/>
                  <p:nvPr/>
                </p:nvSpPr>
                <p:spPr>
                  <a:xfrm>
                    <a:off x="-666558" y="3550631"/>
                    <a:ext cx="23238" cy="16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" h="318" extrusionOk="0">
                        <a:moveTo>
                          <a:pt x="144" y="0"/>
                        </a:moveTo>
                        <a:cubicBezTo>
                          <a:pt x="107" y="0"/>
                          <a:pt x="74" y="19"/>
                          <a:pt x="54" y="68"/>
                        </a:cubicBezTo>
                        <a:cubicBezTo>
                          <a:pt x="19" y="139"/>
                          <a:pt x="1" y="210"/>
                          <a:pt x="72" y="281"/>
                        </a:cubicBezTo>
                        <a:cubicBezTo>
                          <a:pt x="108" y="299"/>
                          <a:pt x="143" y="317"/>
                          <a:pt x="179" y="317"/>
                        </a:cubicBezTo>
                        <a:cubicBezTo>
                          <a:pt x="197" y="317"/>
                          <a:pt x="232" y="299"/>
                          <a:pt x="250" y="281"/>
                        </a:cubicBezTo>
                        <a:cubicBezTo>
                          <a:pt x="259" y="264"/>
                          <a:pt x="268" y="255"/>
                          <a:pt x="275" y="255"/>
                        </a:cubicBezTo>
                        <a:cubicBezTo>
                          <a:pt x="281" y="255"/>
                          <a:pt x="286" y="264"/>
                          <a:pt x="286" y="281"/>
                        </a:cubicBezTo>
                        <a:cubicBezTo>
                          <a:pt x="438" y="226"/>
                          <a:pt x="269" y="0"/>
                          <a:pt x="1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360;p2"/>
                  <p:cNvSpPr/>
                  <p:nvPr/>
                </p:nvSpPr>
                <p:spPr>
                  <a:xfrm>
                    <a:off x="-566339" y="3798022"/>
                    <a:ext cx="45415" cy="3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78" extrusionOk="0">
                        <a:moveTo>
                          <a:pt x="446" y="1"/>
                        </a:moveTo>
                        <a:cubicBezTo>
                          <a:pt x="18" y="1"/>
                          <a:pt x="0" y="678"/>
                          <a:pt x="410" y="678"/>
                        </a:cubicBezTo>
                        <a:cubicBezTo>
                          <a:pt x="855" y="678"/>
                          <a:pt x="855" y="1"/>
                          <a:pt x="44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361;p2"/>
                  <p:cNvSpPr/>
                  <p:nvPr/>
                </p:nvSpPr>
                <p:spPr>
                  <a:xfrm>
                    <a:off x="-652339" y="3954425"/>
                    <a:ext cx="28384" cy="27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" h="527" extrusionOk="0">
                        <a:moveTo>
                          <a:pt x="196" y="509"/>
                        </a:moveTo>
                        <a:lnTo>
                          <a:pt x="196" y="509"/>
                        </a:lnTo>
                        <a:cubicBezTo>
                          <a:pt x="210" y="513"/>
                          <a:pt x="223" y="517"/>
                          <a:pt x="237" y="519"/>
                        </a:cubicBezTo>
                        <a:lnTo>
                          <a:pt x="237" y="519"/>
                        </a:lnTo>
                        <a:lnTo>
                          <a:pt x="196" y="509"/>
                        </a:lnTo>
                        <a:close/>
                        <a:moveTo>
                          <a:pt x="290" y="0"/>
                        </a:moveTo>
                        <a:cubicBezTo>
                          <a:pt x="271" y="0"/>
                          <a:pt x="252" y="3"/>
                          <a:pt x="232" y="10"/>
                        </a:cubicBezTo>
                        <a:cubicBezTo>
                          <a:pt x="107" y="63"/>
                          <a:pt x="0" y="135"/>
                          <a:pt x="36" y="277"/>
                        </a:cubicBezTo>
                        <a:cubicBezTo>
                          <a:pt x="36" y="402"/>
                          <a:pt x="125" y="509"/>
                          <a:pt x="249" y="509"/>
                        </a:cubicBezTo>
                        <a:lnTo>
                          <a:pt x="263" y="522"/>
                        </a:lnTo>
                        <a:lnTo>
                          <a:pt x="263" y="522"/>
                        </a:lnTo>
                        <a:cubicBezTo>
                          <a:pt x="254" y="521"/>
                          <a:pt x="246" y="520"/>
                          <a:pt x="237" y="519"/>
                        </a:cubicBezTo>
                        <a:lnTo>
                          <a:pt x="237" y="519"/>
                        </a:lnTo>
                        <a:lnTo>
                          <a:pt x="267" y="527"/>
                        </a:lnTo>
                        <a:lnTo>
                          <a:pt x="263" y="522"/>
                        </a:lnTo>
                        <a:lnTo>
                          <a:pt x="263" y="522"/>
                        </a:lnTo>
                        <a:cubicBezTo>
                          <a:pt x="268" y="522"/>
                          <a:pt x="274" y="523"/>
                          <a:pt x="280" y="523"/>
                        </a:cubicBezTo>
                        <a:cubicBezTo>
                          <a:pt x="408" y="523"/>
                          <a:pt x="520" y="424"/>
                          <a:pt x="535" y="277"/>
                        </a:cubicBezTo>
                        <a:cubicBezTo>
                          <a:pt x="535" y="152"/>
                          <a:pt x="425" y="0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2"/>
                  <p:cNvSpPr/>
                  <p:nvPr/>
                </p:nvSpPr>
                <p:spPr>
                  <a:xfrm>
                    <a:off x="-246900" y="3920895"/>
                    <a:ext cx="37828" cy="2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" h="536" extrusionOk="0">
                        <a:moveTo>
                          <a:pt x="357" y="1"/>
                        </a:moveTo>
                        <a:cubicBezTo>
                          <a:pt x="0" y="1"/>
                          <a:pt x="0" y="535"/>
                          <a:pt x="357" y="535"/>
                        </a:cubicBezTo>
                        <a:cubicBezTo>
                          <a:pt x="713" y="535"/>
                          <a:pt x="713" y="1"/>
                          <a:pt x="35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363;p2"/>
                  <p:cNvSpPr/>
                  <p:nvPr/>
                </p:nvSpPr>
                <p:spPr>
                  <a:xfrm>
                    <a:off x="-492965" y="4018886"/>
                    <a:ext cx="33478" cy="25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1" h="484" extrusionOk="0">
                        <a:moveTo>
                          <a:pt x="394" y="1"/>
                        </a:moveTo>
                        <a:cubicBezTo>
                          <a:pt x="357" y="1"/>
                          <a:pt x="321" y="9"/>
                          <a:pt x="292" y="24"/>
                        </a:cubicBezTo>
                        <a:cubicBezTo>
                          <a:pt x="256" y="42"/>
                          <a:pt x="238" y="60"/>
                          <a:pt x="220" y="60"/>
                        </a:cubicBezTo>
                        <a:cubicBezTo>
                          <a:pt x="0" y="197"/>
                          <a:pt x="195" y="484"/>
                          <a:pt x="377" y="484"/>
                        </a:cubicBezTo>
                        <a:cubicBezTo>
                          <a:pt x="430" y="484"/>
                          <a:pt x="483" y="459"/>
                          <a:pt x="523" y="398"/>
                        </a:cubicBezTo>
                        <a:lnTo>
                          <a:pt x="577" y="309"/>
                        </a:lnTo>
                        <a:cubicBezTo>
                          <a:pt x="630" y="220"/>
                          <a:pt x="612" y="113"/>
                          <a:pt x="541" y="60"/>
                        </a:cubicBezTo>
                        <a:cubicBezTo>
                          <a:pt x="499" y="18"/>
                          <a:pt x="445" y="1"/>
                          <a:pt x="39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2"/>
                  <p:cNvSpPr/>
                  <p:nvPr/>
                </p:nvSpPr>
                <p:spPr>
                  <a:xfrm>
                    <a:off x="-635362" y="4265852"/>
                    <a:ext cx="32841" cy="28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" h="533" extrusionOk="0">
                        <a:moveTo>
                          <a:pt x="339" y="1"/>
                        </a:moveTo>
                        <a:lnTo>
                          <a:pt x="348" y="6"/>
                        </a:lnTo>
                        <a:lnTo>
                          <a:pt x="348" y="6"/>
                        </a:lnTo>
                        <a:cubicBezTo>
                          <a:pt x="343" y="6"/>
                          <a:pt x="339" y="6"/>
                          <a:pt x="335" y="6"/>
                        </a:cubicBezTo>
                        <a:cubicBezTo>
                          <a:pt x="280" y="6"/>
                          <a:pt x="225" y="22"/>
                          <a:pt x="179" y="54"/>
                        </a:cubicBezTo>
                        <a:cubicBezTo>
                          <a:pt x="72" y="143"/>
                          <a:pt x="1" y="375"/>
                          <a:pt x="143" y="464"/>
                        </a:cubicBezTo>
                        <a:cubicBezTo>
                          <a:pt x="207" y="510"/>
                          <a:pt x="280" y="532"/>
                          <a:pt x="348" y="532"/>
                        </a:cubicBezTo>
                        <a:cubicBezTo>
                          <a:pt x="492" y="532"/>
                          <a:pt x="618" y="437"/>
                          <a:pt x="606" y="268"/>
                        </a:cubicBezTo>
                        <a:cubicBezTo>
                          <a:pt x="606" y="126"/>
                          <a:pt x="482" y="1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2"/>
                  <p:cNvSpPr/>
                  <p:nvPr/>
                </p:nvSpPr>
                <p:spPr>
                  <a:xfrm>
                    <a:off x="-724175" y="4168498"/>
                    <a:ext cx="32151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7" extrusionOk="0">
                        <a:moveTo>
                          <a:pt x="285" y="1"/>
                        </a:moveTo>
                        <a:cubicBezTo>
                          <a:pt x="0" y="1"/>
                          <a:pt x="36" y="446"/>
                          <a:pt x="321" y="446"/>
                        </a:cubicBezTo>
                        <a:cubicBezTo>
                          <a:pt x="606" y="446"/>
                          <a:pt x="570" y="1"/>
                          <a:pt x="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2"/>
                  <p:cNvSpPr/>
                  <p:nvPr/>
                </p:nvSpPr>
                <p:spPr>
                  <a:xfrm>
                    <a:off x="-811130" y="3729051"/>
                    <a:ext cx="35971" cy="25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482" extrusionOk="0">
                        <a:moveTo>
                          <a:pt x="374" y="0"/>
                        </a:moveTo>
                        <a:cubicBezTo>
                          <a:pt x="72" y="0"/>
                          <a:pt x="0" y="481"/>
                          <a:pt x="303" y="481"/>
                        </a:cubicBezTo>
                        <a:cubicBezTo>
                          <a:pt x="606" y="481"/>
                          <a:pt x="677" y="0"/>
                          <a:pt x="37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2"/>
                  <p:cNvSpPr/>
                  <p:nvPr/>
                </p:nvSpPr>
                <p:spPr>
                  <a:xfrm>
                    <a:off x="-296028" y="4129769"/>
                    <a:ext cx="45415" cy="322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07" extrusionOk="0">
                        <a:moveTo>
                          <a:pt x="392" y="1"/>
                        </a:moveTo>
                        <a:cubicBezTo>
                          <a:pt x="0" y="1"/>
                          <a:pt x="71" y="606"/>
                          <a:pt x="463" y="606"/>
                        </a:cubicBezTo>
                        <a:cubicBezTo>
                          <a:pt x="855" y="606"/>
                          <a:pt x="784" y="1"/>
                          <a:pt x="3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2"/>
                  <p:cNvSpPr/>
                  <p:nvPr/>
                </p:nvSpPr>
                <p:spPr>
                  <a:xfrm>
                    <a:off x="-669370" y="4471914"/>
                    <a:ext cx="35971" cy="26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500" extrusionOk="0">
                        <a:moveTo>
                          <a:pt x="357" y="0"/>
                        </a:moveTo>
                        <a:cubicBezTo>
                          <a:pt x="18" y="0"/>
                          <a:pt x="0" y="499"/>
                          <a:pt x="321" y="499"/>
                        </a:cubicBezTo>
                        <a:cubicBezTo>
                          <a:pt x="642" y="499"/>
                          <a:pt x="677" y="0"/>
                          <a:pt x="35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369;p2"/>
                  <p:cNvSpPr/>
                  <p:nvPr/>
                </p:nvSpPr>
                <p:spPr>
                  <a:xfrm>
                    <a:off x="-933844" y="4437323"/>
                    <a:ext cx="26368" cy="2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486" extrusionOk="0">
                        <a:moveTo>
                          <a:pt x="251" y="0"/>
                        </a:moveTo>
                        <a:cubicBezTo>
                          <a:pt x="137" y="0"/>
                          <a:pt x="28" y="82"/>
                          <a:pt x="15" y="207"/>
                        </a:cubicBezTo>
                        <a:cubicBezTo>
                          <a:pt x="1" y="323"/>
                          <a:pt x="115" y="485"/>
                          <a:pt x="245" y="485"/>
                        </a:cubicBezTo>
                        <a:cubicBezTo>
                          <a:pt x="275" y="485"/>
                          <a:pt x="306" y="477"/>
                          <a:pt x="336" y="456"/>
                        </a:cubicBezTo>
                        <a:lnTo>
                          <a:pt x="478" y="314"/>
                        </a:lnTo>
                        <a:cubicBezTo>
                          <a:pt x="478" y="278"/>
                          <a:pt x="496" y="260"/>
                          <a:pt x="496" y="243"/>
                        </a:cubicBezTo>
                        <a:cubicBezTo>
                          <a:pt x="478" y="171"/>
                          <a:pt x="443" y="100"/>
                          <a:pt x="389" y="47"/>
                        </a:cubicBezTo>
                        <a:cubicBezTo>
                          <a:pt x="347" y="15"/>
                          <a:pt x="298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370;p2"/>
                  <p:cNvSpPr/>
                  <p:nvPr/>
                </p:nvSpPr>
                <p:spPr>
                  <a:xfrm>
                    <a:off x="-831927" y="4677021"/>
                    <a:ext cx="25573" cy="21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" h="410" extrusionOk="0">
                        <a:moveTo>
                          <a:pt x="232" y="0"/>
                        </a:moveTo>
                        <a:cubicBezTo>
                          <a:pt x="0" y="36"/>
                          <a:pt x="0" y="374"/>
                          <a:pt x="232" y="410"/>
                        </a:cubicBezTo>
                        <a:cubicBezTo>
                          <a:pt x="481" y="374"/>
                          <a:pt x="481" y="36"/>
                          <a:pt x="23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371;p2"/>
                  <p:cNvSpPr/>
                  <p:nvPr/>
                </p:nvSpPr>
                <p:spPr>
                  <a:xfrm>
                    <a:off x="-965199" y="4202559"/>
                    <a:ext cx="35971" cy="26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500" extrusionOk="0">
                        <a:moveTo>
                          <a:pt x="357" y="0"/>
                        </a:moveTo>
                        <a:cubicBezTo>
                          <a:pt x="36" y="0"/>
                          <a:pt x="1" y="499"/>
                          <a:pt x="321" y="499"/>
                        </a:cubicBezTo>
                        <a:cubicBezTo>
                          <a:pt x="642" y="499"/>
                          <a:pt x="678" y="0"/>
                          <a:pt x="35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372;p2"/>
                  <p:cNvSpPr/>
                  <p:nvPr/>
                </p:nvSpPr>
                <p:spPr>
                  <a:xfrm>
                    <a:off x="-43597" y="3685706"/>
                    <a:ext cx="35865" cy="29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" h="557" extrusionOk="0">
                        <a:moveTo>
                          <a:pt x="376" y="0"/>
                        </a:moveTo>
                        <a:cubicBezTo>
                          <a:pt x="284" y="0"/>
                          <a:pt x="192" y="41"/>
                          <a:pt x="141" y="123"/>
                        </a:cubicBezTo>
                        <a:lnTo>
                          <a:pt x="105" y="158"/>
                        </a:lnTo>
                        <a:cubicBezTo>
                          <a:pt x="0" y="338"/>
                          <a:pt x="136" y="557"/>
                          <a:pt x="330" y="557"/>
                        </a:cubicBezTo>
                        <a:cubicBezTo>
                          <a:pt x="366" y="557"/>
                          <a:pt x="405" y="549"/>
                          <a:pt x="444" y="532"/>
                        </a:cubicBezTo>
                        <a:lnTo>
                          <a:pt x="497" y="497"/>
                        </a:lnTo>
                        <a:cubicBezTo>
                          <a:pt x="640" y="408"/>
                          <a:pt x="675" y="212"/>
                          <a:pt x="569" y="69"/>
                        </a:cubicBezTo>
                        <a:cubicBezTo>
                          <a:pt x="515" y="23"/>
                          <a:pt x="445" y="0"/>
                          <a:pt x="37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3" name="Google Shape;373;p2"/>
              <p:cNvGrpSpPr/>
              <p:nvPr/>
            </p:nvGrpSpPr>
            <p:grpSpPr>
              <a:xfrm>
                <a:off x="-1147599" y="4268346"/>
                <a:ext cx="1738605" cy="1518413"/>
                <a:chOff x="-1147599" y="4268346"/>
                <a:chExt cx="1738605" cy="1518413"/>
              </a:xfrm>
            </p:grpSpPr>
            <p:sp>
              <p:nvSpPr>
                <p:cNvPr id="374" name="Google Shape;374;p2"/>
                <p:cNvSpPr/>
                <p:nvPr/>
              </p:nvSpPr>
              <p:spPr>
                <a:xfrm>
                  <a:off x="-920793" y="5447260"/>
                  <a:ext cx="442373" cy="339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8" h="6399" extrusionOk="0">
                      <a:moveTo>
                        <a:pt x="8338" y="1"/>
                      </a:moveTo>
                      <a:lnTo>
                        <a:pt x="54" y="5808"/>
                      </a:lnTo>
                      <a:cubicBezTo>
                        <a:pt x="1" y="6093"/>
                        <a:pt x="179" y="6360"/>
                        <a:pt x="464" y="6396"/>
                      </a:cubicBezTo>
                      <a:cubicBezTo>
                        <a:pt x="470" y="6398"/>
                        <a:pt x="477" y="6399"/>
                        <a:pt x="485" y="6399"/>
                      </a:cubicBezTo>
                      <a:cubicBezTo>
                        <a:pt x="1140" y="6399"/>
                        <a:pt x="8337" y="1"/>
                        <a:pt x="8338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5" name="Google Shape;375;p2"/>
                <p:cNvGrpSpPr/>
                <p:nvPr/>
              </p:nvGrpSpPr>
              <p:grpSpPr>
                <a:xfrm>
                  <a:off x="-1147599" y="4268346"/>
                  <a:ext cx="924377" cy="1359534"/>
                  <a:chOff x="-1147599" y="4268346"/>
                  <a:chExt cx="924377" cy="1359534"/>
                </a:xfrm>
              </p:grpSpPr>
              <p:sp>
                <p:nvSpPr>
                  <p:cNvPr id="376" name="Google Shape;376;p2"/>
                  <p:cNvSpPr/>
                  <p:nvPr/>
                </p:nvSpPr>
                <p:spPr>
                  <a:xfrm>
                    <a:off x="-1147599" y="4272484"/>
                    <a:ext cx="924377" cy="1355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23" h="25547" extrusionOk="0">
                        <a:moveTo>
                          <a:pt x="16407" y="1"/>
                        </a:moveTo>
                        <a:cubicBezTo>
                          <a:pt x="16407" y="1"/>
                          <a:pt x="0" y="10832"/>
                          <a:pt x="7643" y="25546"/>
                        </a:cubicBezTo>
                        <a:cubicBezTo>
                          <a:pt x="7643" y="25546"/>
                          <a:pt x="13949" y="23836"/>
                          <a:pt x="15802" y="13967"/>
                        </a:cubicBezTo>
                        <a:cubicBezTo>
                          <a:pt x="17423" y="5345"/>
                          <a:pt x="16407" y="1"/>
                          <a:pt x="1640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377;p2"/>
                  <p:cNvSpPr/>
                  <p:nvPr/>
                </p:nvSpPr>
                <p:spPr>
                  <a:xfrm>
                    <a:off x="-714731" y="4268346"/>
                    <a:ext cx="440463" cy="1339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2" h="25251" extrusionOk="0">
                        <a:moveTo>
                          <a:pt x="8153" y="1"/>
                        </a:moveTo>
                        <a:cubicBezTo>
                          <a:pt x="8103" y="1"/>
                          <a:pt x="8048" y="24"/>
                          <a:pt x="8035" y="79"/>
                        </a:cubicBezTo>
                        <a:cubicBezTo>
                          <a:pt x="7981" y="239"/>
                          <a:pt x="2192" y="15025"/>
                          <a:pt x="18" y="25108"/>
                        </a:cubicBezTo>
                        <a:cubicBezTo>
                          <a:pt x="0" y="25179"/>
                          <a:pt x="54" y="25232"/>
                          <a:pt x="125" y="25250"/>
                        </a:cubicBezTo>
                        <a:lnTo>
                          <a:pt x="143" y="25250"/>
                        </a:lnTo>
                        <a:cubicBezTo>
                          <a:pt x="196" y="25250"/>
                          <a:pt x="250" y="25215"/>
                          <a:pt x="268" y="25161"/>
                        </a:cubicBezTo>
                        <a:cubicBezTo>
                          <a:pt x="2441" y="15096"/>
                          <a:pt x="8213" y="328"/>
                          <a:pt x="8266" y="185"/>
                        </a:cubicBezTo>
                        <a:cubicBezTo>
                          <a:pt x="8302" y="114"/>
                          <a:pt x="8266" y="43"/>
                          <a:pt x="8195" y="7"/>
                        </a:cubicBezTo>
                        <a:cubicBezTo>
                          <a:pt x="8182" y="3"/>
                          <a:pt x="8168" y="1"/>
                          <a:pt x="81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378;p2"/>
                  <p:cNvSpPr/>
                  <p:nvPr/>
                </p:nvSpPr>
                <p:spPr>
                  <a:xfrm>
                    <a:off x="-580557" y="4550540"/>
                    <a:ext cx="307242" cy="271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1" h="5110" extrusionOk="0">
                        <a:moveTo>
                          <a:pt x="164" y="1"/>
                        </a:moveTo>
                        <a:cubicBezTo>
                          <a:pt x="146" y="1"/>
                          <a:pt x="127" y="5"/>
                          <a:pt x="108" y="15"/>
                        </a:cubicBezTo>
                        <a:cubicBezTo>
                          <a:pt x="37" y="33"/>
                          <a:pt x="1" y="104"/>
                          <a:pt x="37" y="175"/>
                        </a:cubicBezTo>
                        <a:lnTo>
                          <a:pt x="1782" y="5021"/>
                        </a:lnTo>
                        <a:cubicBezTo>
                          <a:pt x="1800" y="5056"/>
                          <a:pt x="1818" y="5092"/>
                          <a:pt x="1854" y="5110"/>
                        </a:cubicBezTo>
                        <a:lnTo>
                          <a:pt x="1907" y="5110"/>
                        </a:lnTo>
                        <a:cubicBezTo>
                          <a:pt x="1925" y="5110"/>
                          <a:pt x="1943" y="5092"/>
                          <a:pt x="1978" y="5074"/>
                        </a:cubicBezTo>
                        <a:lnTo>
                          <a:pt x="5702" y="2687"/>
                        </a:lnTo>
                        <a:cubicBezTo>
                          <a:pt x="5773" y="2651"/>
                          <a:pt x="5791" y="2562"/>
                          <a:pt x="5755" y="2509"/>
                        </a:cubicBezTo>
                        <a:cubicBezTo>
                          <a:pt x="5732" y="2474"/>
                          <a:pt x="5687" y="2455"/>
                          <a:pt x="5643" y="2455"/>
                        </a:cubicBezTo>
                        <a:cubicBezTo>
                          <a:pt x="5619" y="2455"/>
                          <a:pt x="5596" y="2461"/>
                          <a:pt x="5577" y="2473"/>
                        </a:cubicBezTo>
                        <a:lnTo>
                          <a:pt x="1978" y="4789"/>
                        </a:lnTo>
                        <a:lnTo>
                          <a:pt x="268" y="86"/>
                        </a:lnTo>
                        <a:cubicBezTo>
                          <a:pt x="255" y="34"/>
                          <a:pt x="213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379;p2"/>
                  <p:cNvSpPr/>
                  <p:nvPr/>
                </p:nvSpPr>
                <p:spPr>
                  <a:xfrm>
                    <a:off x="-477526" y="4439551"/>
                    <a:ext cx="220974" cy="18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5" h="3568" extrusionOk="0">
                        <a:moveTo>
                          <a:pt x="144" y="0"/>
                        </a:moveTo>
                        <a:cubicBezTo>
                          <a:pt x="132" y="0"/>
                          <a:pt x="120" y="2"/>
                          <a:pt x="108" y="5"/>
                        </a:cubicBezTo>
                        <a:cubicBezTo>
                          <a:pt x="36" y="40"/>
                          <a:pt x="1" y="112"/>
                          <a:pt x="36" y="183"/>
                        </a:cubicBezTo>
                        <a:lnTo>
                          <a:pt x="1212" y="3478"/>
                        </a:lnTo>
                        <a:cubicBezTo>
                          <a:pt x="1230" y="3514"/>
                          <a:pt x="1266" y="3550"/>
                          <a:pt x="1301" y="3568"/>
                        </a:cubicBezTo>
                        <a:lnTo>
                          <a:pt x="1337" y="3568"/>
                        </a:lnTo>
                        <a:cubicBezTo>
                          <a:pt x="1355" y="3568"/>
                          <a:pt x="1390" y="3568"/>
                          <a:pt x="1408" y="3550"/>
                        </a:cubicBezTo>
                        <a:lnTo>
                          <a:pt x="4045" y="1875"/>
                        </a:lnTo>
                        <a:cubicBezTo>
                          <a:pt x="4165" y="1800"/>
                          <a:pt x="4095" y="1624"/>
                          <a:pt x="3974" y="1624"/>
                        </a:cubicBezTo>
                        <a:cubicBezTo>
                          <a:pt x="3951" y="1624"/>
                          <a:pt x="3927" y="1630"/>
                          <a:pt x="3902" y="1644"/>
                        </a:cubicBezTo>
                        <a:lnTo>
                          <a:pt x="1408" y="3247"/>
                        </a:lnTo>
                        <a:lnTo>
                          <a:pt x="268" y="94"/>
                        </a:lnTo>
                        <a:cubicBezTo>
                          <a:pt x="253" y="35"/>
                          <a:pt x="202" y="0"/>
                          <a:pt x="14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380;p2"/>
                  <p:cNvSpPr/>
                  <p:nvPr/>
                </p:nvSpPr>
                <p:spPr>
                  <a:xfrm>
                    <a:off x="-697276" y="4704663"/>
                    <a:ext cx="410168" cy="332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1" h="6267" extrusionOk="0">
                        <a:moveTo>
                          <a:pt x="155" y="0"/>
                        </a:moveTo>
                        <a:cubicBezTo>
                          <a:pt x="76" y="0"/>
                          <a:pt x="1" y="73"/>
                          <a:pt x="45" y="174"/>
                        </a:cubicBezTo>
                        <a:lnTo>
                          <a:pt x="2504" y="6195"/>
                        </a:lnTo>
                        <a:cubicBezTo>
                          <a:pt x="2522" y="6231"/>
                          <a:pt x="2557" y="6249"/>
                          <a:pt x="2593" y="6266"/>
                        </a:cubicBezTo>
                        <a:lnTo>
                          <a:pt x="2629" y="6266"/>
                        </a:lnTo>
                        <a:cubicBezTo>
                          <a:pt x="2646" y="6266"/>
                          <a:pt x="2664" y="6249"/>
                          <a:pt x="2682" y="6249"/>
                        </a:cubicBezTo>
                        <a:lnTo>
                          <a:pt x="7617" y="3559"/>
                        </a:lnTo>
                        <a:cubicBezTo>
                          <a:pt x="7730" y="3477"/>
                          <a:pt x="7652" y="3322"/>
                          <a:pt x="7529" y="3322"/>
                        </a:cubicBezTo>
                        <a:cubicBezTo>
                          <a:pt x="7517" y="3322"/>
                          <a:pt x="7505" y="3324"/>
                          <a:pt x="7492" y="3327"/>
                        </a:cubicBezTo>
                        <a:lnTo>
                          <a:pt x="2700" y="5963"/>
                        </a:lnTo>
                        <a:lnTo>
                          <a:pt x="277" y="85"/>
                        </a:lnTo>
                        <a:cubicBezTo>
                          <a:pt x="251" y="25"/>
                          <a:pt x="202" y="0"/>
                          <a:pt x="15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381;p2"/>
                  <p:cNvSpPr/>
                  <p:nvPr/>
                </p:nvSpPr>
                <p:spPr>
                  <a:xfrm>
                    <a:off x="-782481" y="4882287"/>
                    <a:ext cx="458130" cy="387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5" h="7301" extrusionOk="0">
                        <a:moveTo>
                          <a:pt x="188" y="1"/>
                        </a:moveTo>
                        <a:cubicBezTo>
                          <a:pt x="104" y="1"/>
                          <a:pt x="1" y="80"/>
                          <a:pt x="48" y="175"/>
                        </a:cubicBezTo>
                        <a:lnTo>
                          <a:pt x="3023" y="7229"/>
                        </a:lnTo>
                        <a:cubicBezTo>
                          <a:pt x="3023" y="7265"/>
                          <a:pt x="3059" y="7283"/>
                          <a:pt x="3094" y="7301"/>
                        </a:cubicBezTo>
                        <a:lnTo>
                          <a:pt x="3130" y="7301"/>
                        </a:lnTo>
                        <a:cubicBezTo>
                          <a:pt x="3166" y="7301"/>
                          <a:pt x="3183" y="7283"/>
                          <a:pt x="3201" y="7265"/>
                        </a:cubicBezTo>
                        <a:lnTo>
                          <a:pt x="8546" y="3916"/>
                        </a:lnTo>
                        <a:cubicBezTo>
                          <a:pt x="8617" y="3880"/>
                          <a:pt x="8635" y="3791"/>
                          <a:pt x="8599" y="3738"/>
                        </a:cubicBezTo>
                        <a:cubicBezTo>
                          <a:pt x="8576" y="3703"/>
                          <a:pt x="8530" y="3676"/>
                          <a:pt x="8486" y="3676"/>
                        </a:cubicBezTo>
                        <a:cubicBezTo>
                          <a:pt x="8462" y="3676"/>
                          <a:pt x="8440" y="3684"/>
                          <a:pt x="8421" y="3702"/>
                        </a:cubicBezTo>
                        <a:lnTo>
                          <a:pt x="3201" y="6962"/>
                        </a:lnTo>
                        <a:lnTo>
                          <a:pt x="280" y="68"/>
                        </a:lnTo>
                        <a:cubicBezTo>
                          <a:pt x="268" y="21"/>
                          <a:pt x="230" y="1"/>
                          <a:pt x="1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382;p2"/>
                  <p:cNvSpPr/>
                  <p:nvPr/>
                </p:nvSpPr>
                <p:spPr>
                  <a:xfrm>
                    <a:off x="-844236" y="5123683"/>
                    <a:ext cx="441471" cy="359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1" h="6777" extrusionOk="0">
                        <a:moveTo>
                          <a:pt x="140" y="1"/>
                        </a:moveTo>
                        <a:cubicBezTo>
                          <a:pt x="124" y="1"/>
                          <a:pt x="107" y="3"/>
                          <a:pt x="90" y="7"/>
                        </a:cubicBezTo>
                        <a:cubicBezTo>
                          <a:pt x="36" y="43"/>
                          <a:pt x="1" y="114"/>
                          <a:pt x="36" y="185"/>
                        </a:cubicBezTo>
                        <a:lnTo>
                          <a:pt x="2922" y="6705"/>
                        </a:lnTo>
                        <a:cubicBezTo>
                          <a:pt x="2940" y="6741"/>
                          <a:pt x="2958" y="6759"/>
                          <a:pt x="2994" y="6777"/>
                        </a:cubicBezTo>
                        <a:lnTo>
                          <a:pt x="3047" y="6777"/>
                        </a:lnTo>
                        <a:cubicBezTo>
                          <a:pt x="3065" y="6777"/>
                          <a:pt x="3083" y="6777"/>
                          <a:pt x="3100" y="6759"/>
                        </a:cubicBezTo>
                        <a:lnTo>
                          <a:pt x="8249" y="3695"/>
                        </a:lnTo>
                        <a:cubicBezTo>
                          <a:pt x="8302" y="3659"/>
                          <a:pt x="8320" y="3570"/>
                          <a:pt x="8284" y="3517"/>
                        </a:cubicBezTo>
                        <a:cubicBezTo>
                          <a:pt x="8261" y="3482"/>
                          <a:pt x="8224" y="3463"/>
                          <a:pt x="8180" y="3463"/>
                        </a:cubicBezTo>
                        <a:cubicBezTo>
                          <a:pt x="8157" y="3463"/>
                          <a:pt x="8132" y="3468"/>
                          <a:pt x="8106" y="3481"/>
                        </a:cubicBezTo>
                        <a:lnTo>
                          <a:pt x="3100" y="6474"/>
                        </a:lnTo>
                        <a:lnTo>
                          <a:pt x="268" y="78"/>
                        </a:lnTo>
                        <a:cubicBezTo>
                          <a:pt x="241" y="24"/>
                          <a:pt x="193" y="1"/>
                          <a:pt x="14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3" name="Google Shape;383;p2"/>
                <p:cNvGrpSpPr/>
                <p:nvPr/>
              </p:nvGrpSpPr>
              <p:grpSpPr>
                <a:xfrm>
                  <a:off x="-732716" y="5242578"/>
                  <a:ext cx="1323722" cy="506092"/>
                  <a:chOff x="-732716" y="5242578"/>
                  <a:chExt cx="1323722" cy="506092"/>
                </a:xfrm>
              </p:grpSpPr>
              <p:sp>
                <p:nvSpPr>
                  <p:cNvPr id="384" name="Google Shape;384;p2"/>
                  <p:cNvSpPr/>
                  <p:nvPr/>
                </p:nvSpPr>
                <p:spPr>
                  <a:xfrm>
                    <a:off x="-732716" y="5242578"/>
                    <a:ext cx="1317621" cy="506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35" h="9539" extrusionOk="0">
                        <a:moveTo>
                          <a:pt x="16221" y="0"/>
                        </a:moveTo>
                        <a:cubicBezTo>
                          <a:pt x="14837" y="0"/>
                          <a:pt x="13303" y="59"/>
                          <a:pt x="11634" y="207"/>
                        </a:cubicBezTo>
                        <a:cubicBezTo>
                          <a:pt x="2174" y="1062"/>
                          <a:pt x="1" y="6852"/>
                          <a:pt x="1" y="6852"/>
                        </a:cubicBezTo>
                        <a:cubicBezTo>
                          <a:pt x="2997" y="8790"/>
                          <a:pt x="5916" y="9538"/>
                          <a:pt x="8638" y="9538"/>
                        </a:cubicBezTo>
                        <a:cubicBezTo>
                          <a:pt x="17873" y="9538"/>
                          <a:pt x="24834" y="919"/>
                          <a:pt x="24834" y="919"/>
                        </a:cubicBezTo>
                        <a:cubicBezTo>
                          <a:pt x="24834" y="919"/>
                          <a:pt x="21691" y="0"/>
                          <a:pt x="1622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" name="Google Shape;385;p2"/>
                  <p:cNvSpPr/>
                  <p:nvPr/>
                </p:nvSpPr>
                <p:spPr>
                  <a:xfrm>
                    <a:off x="-711919" y="5289212"/>
                    <a:ext cx="1302925" cy="2923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58" h="5510" extrusionOk="0">
                        <a:moveTo>
                          <a:pt x="24402" y="1"/>
                        </a:moveTo>
                        <a:cubicBezTo>
                          <a:pt x="24392" y="1"/>
                          <a:pt x="24382" y="2"/>
                          <a:pt x="24371" y="5"/>
                        </a:cubicBezTo>
                        <a:cubicBezTo>
                          <a:pt x="24228" y="40"/>
                          <a:pt x="9799" y="4138"/>
                          <a:pt x="125" y="5278"/>
                        </a:cubicBezTo>
                        <a:cubicBezTo>
                          <a:pt x="54" y="5278"/>
                          <a:pt x="1" y="5349"/>
                          <a:pt x="19" y="5402"/>
                        </a:cubicBezTo>
                        <a:cubicBezTo>
                          <a:pt x="19" y="5474"/>
                          <a:pt x="72" y="5509"/>
                          <a:pt x="143" y="5509"/>
                        </a:cubicBezTo>
                        <a:cubicBezTo>
                          <a:pt x="9834" y="4387"/>
                          <a:pt x="24300" y="272"/>
                          <a:pt x="24442" y="236"/>
                        </a:cubicBezTo>
                        <a:cubicBezTo>
                          <a:pt x="24557" y="187"/>
                          <a:pt x="24520" y="1"/>
                          <a:pt x="2440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386;p2"/>
                  <p:cNvSpPr/>
                  <p:nvPr/>
                </p:nvSpPr>
                <p:spPr>
                  <a:xfrm>
                    <a:off x="49884" y="5250854"/>
                    <a:ext cx="247661" cy="299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8" h="5645" extrusionOk="0">
                        <a:moveTo>
                          <a:pt x="2724" y="1"/>
                        </a:moveTo>
                        <a:cubicBezTo>
                          <a:pt x="2690" y="1"/>
                          <a:pt x="2657" y="20"/>
                          <a:pt x="2637" y="51"/>
                        </a:cubicBezTo>
                        <a:lnTo>
                          <a:pt x="36" y="3346"/>
                        </a:lnTo>
                        <a:cubicBezTo>
                          <a:pt x="18" y="3382"/>
                          <a:pt x="0" y="3418"/>
                          <a:pt x="18" y="3453"/>
                        </a:cubicBezTo>
                        <a:cubicBezTo>
                          <a:pt x="18" y="3489"/>
                          <a:pt x="36" y="3525"/>
                          <a:pt x="71" y="3542"/>
                        </a:cubicBezTo>
                        <a:lnTo>
                          <a:pt x="4489" y="5627"/>
                        </a:lnTo>
                        <a:cubicBezTo>
                          <a:pt x="4507" y="5627"/>
                          <a:pt x="4525" y="5645"/>
                          <a:pt x="4543" y="5645"/>
                        </a:cubicBezTo>
                        <a:cubicBezTo>
                          <a:pt x="4578" y="5645"/>
                          <a:pt x="4632" y="5609"/>
                          <a:pt x="4650" y="5573"/>
                        </a:cubicBezTo>
                        <a:cubicBezTo>
                          <a:pt x="4667" y="5502"/>
                          <a:pt x="4650" y="5431"/>
                          <a:pt x="4596" y="5413"/>
                        </a:cubicBezTo>
                        <a:lnTo>
                          <a:pt x="321" y="3382"/>
                        </a:lnTo>
                        <a:lnTo>
                          <a:pt x="2815" y="193"/>
                        </a:lnTo>
                        <a:cubicBezTo>
                          <a:pt x="2868" y="140"/>
                          <a:pt x="2850" y="69"/>
                          <a:pt x="2797" y="33"/>
                        </a:cubicBezTo>
                        <a:cubicBezTo>
                          <a:pt x="2775" y="11"/>
                          <a:pt x="2749" y="1"/>
                          <a:pt x="27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" name="Google Shape;387;p2"/>
                  <p:cNvSpPr/>
                  <p:nvPr/>
                </p:nvSpPr>
                <p:spPr>
                  <a:xfrm>
                    <a:off x="237961" y="5251225"/>
                    <a:ext cx="173914" cy="2121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8" h="3999" extrusionOk="0">
                        <a:moveTo>
                          <a:pt x="1934" y="1"/>
                        </a:moveTo>
                        <a:cubicBezTo>
                          <a:pt x="1907" y="1"/>
                          <a:pt x="1884" y="13"/>
                          <a:pt x="1871" y="44"/>
                        </a:cubicBezTo>
                        <a:lnTo>
                          <a:pt x="36" y="2377"/>
                        </a:lnTo>
                        <a:cubicBezTo>
                          <a:pt x="0" y="2431"/>
                          <a:pt x="18" y="2520"/>
                          <a:pt x="89" y="2556"/>
                        </a:cubicBezTo>
                        <a:lnTo>
                          <a:pt x="3082" y="3981"/>
                        </a:lnTo>
                        <a:cubicBezTo>
                          <a:pt x="3100" y="3981"/>
                          <a:pt x="3118" y="3981"/>
                          <a:pt x="3135" y="3999"/>
                        </a:cubicBezTo>
                        <a:lnTo>
                          <a:pt x="3135" y="3981"/>
                        </a:lnTo>
                        <a:cubicBezTo>
                          <a:pt x="3260" y="3963"/>
                          <a:pt x="3278" y="3820"/>
                          <a:pt x="3189" y="3767"/>
                        </a:cubicBezTo>
                        <a:lnTo>
                          <a:pt x="321" y="2395"/>
                        </a:lnTo>
                        <a:lnTo>
                          <a:pt x="2049" y="186"/>
                        </a:lnTo>
                        <a:cubicBezTo>
                          <a:pt x="2130" y="119"/>
                          <a:pt x="2017" y="1"/>
                          <a:pt x="193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" name="Google Shape;388;p2"/>
                  <p:cNvSpPr/>
                  <p:nvPr/>
                </p:nvSpPr>
                <p:spPr>
                  <a:xfrm>
                    <a:off x="-159945" y="5246557"/>
                    <a:ext cx="302467" cy="398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01" h="7507" extrusionOk="0">
                        <a:moveTo>
                          <a:pt x="3093" y="0"/>
                        </a:moveTo>
                        <a:cubicBezTo>
                          <a:pt x="3061" y="0"/>
                          <a:pt x="3031" y="13"/>
                          <a:pt x="3011" y="43"/>
                        </a:cubicBezTo>
                        <a:lnTo>
                          <a:pt x="18" y="4461"/>
                        </a:lnTo>
                        <a:cubicBezTo>
                          <a:pt x="0" y="4479"/>
                          <a:pt x="0" y="4514"/>
                          <a:pt x="0" y="4550"/>
                        </a:cubicBezTo>
                        <a:cubicBezTo>
                          <a:pt x="18" y="4585"/>
                          <a:pt x="36" y="4621"/>
                          <a:pt x="72" y="4639"/>
                        </a:cubicBezTo>
                        <a:lnTo>
                          <a:pt x="5505" y="7507"/>
                        </a:lnTo>
                        <a:lnTo>
                          <a:pt x="5558" y="7507"/>
                        </a:lnTo>
                        <a:cubicBezTo>
                          <a:pt x="5612" y="7507"/>
                          <a:pt x="5647" y="7489"/>
                          <a:pt x="5665" y="7436"/>
                        </a:cubicBezTo>
                        <a:cubicBezTo>
                          <a:pt x="5701" y="7382"/>
                          <a:pt x="5683" y="7311"/>
                          <a:pt x="5612" y="7275"/>
                        </a:cubicBezTo>
                        <a:lnTo>
                          <a:pt x="303" y="4479"/>
                        </a:lnTo>
                        <a:lnTo>
                          <a:pt x="3207" y="185"/>
                        </a:lnTo>
                        <a:cubicBezTo>
                          <a:pt x="3243" y="132"/>
                          <a:pt x="3225" y="61"/>
                          <a:pt x="3171" y="25"/>
                        </a:cubicBezTo>
                        <a:cubicBezTo>
                          <a:pt x="3147" y="9"/>
                          <a:pt x="3120" y="0"/>
                          <a:pt x="309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389;p2"/>
                  <p:cNvSpPr/>
                  <p:nvPr/>
                </p:nvSpPr>
                <p:spPr>
                  <a:xfrm>
                    <a:off x="-384894" y="5262738"/>
                    <a:ext cx="353559" cy="446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4" h="8414" extrusionOk="0">
                        <a:moveTo>
                          <a:pt x="3771" y="0"/>
                        </a:moveTo>
                        <a:cubicBezTo>
                          <a:pt x="3741" y="0"/>
                          <a:pt x="3711" y="13"/>
                          <a:pt x="3688" y="41"/>
                        </a:cubicBezTo>
                        <a:lnTo>
                          <a:pt x="36" y="4779"/>
                        </a:lnTo>
                        <a:cubicBezTo>
                          <a:pt x="18" y="4815"/>
                          <a:pt x="1" y="4850"/>
                          <a:pt x="18" y="4886"/>
                        </a:cubicBezTo>
                        <a:cubicBezTo>
                          <a:pt x="18" y="4922"/>
                          <a:pt x="36" y="4957"/>
                          <a:pt x="72" y="4975"/>
                        </a:cubicBezTo>
                        <a:lnTo>
                          <a:pt x="6449" y="8395"/>
                        </a:lnTo>
                        <a:cubicBezTo>
                          <a:pt x="6467" y="8413"/>
                          <a:pt x="6485" y="8413"/>
                          <a:pt x="6503" y="8413"/>
                        </a:cubicBezTo>
                        <a:cubicBezTo>
                          <a:pt x="6627" y="8395"/>
                          <a:pt x="6663" y="8253"/>
                          <a:pt x="6556" y="8182"/>
                        </a:cubicBezTo>
                        <a:lnTo>
                          <a:pt x="321" y="4815"/>
                        </a:lnTo>
                        <a:lnTo>
                          <a:pt x="3884" y="201"/>
                        </a:lnTo>
                        <a:cubicBezTo>
                          <a:pt x="3937" y="96"/>
                          <a:pt x="3854" y="0"/>
                          <a:pt x="377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" name="Google Shape;390;p2"/>
                  <p:cNvSpPr/>
                  <p:nvPr/>
                </p:nvSpPr>
                <p:spPr>
                  <a:xfrm>
                    <a:off x="-591858" y="5315209"/>
                    <a:ext cx="327031" cy="431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64" h="8137" extrusionOk="0">
                        <a:moveTo>
                          <a:pt x="3484" y="1"/>
                        </a:moveTo>
                        <a:cubicBezTo>
                          <a:pt x="3450" y="1"/>
                          <a:pt x="3414" y="15"/>
                          <a:pt x="3385" y="49"/>
                        </a:cubicBezTo>
                        <a:lnTo>
                          <a:pt x="36" y="4610"/>
                        </a:lnTo>
                        <a:cubicBezTo>
                          <a:pt x="0" y="4645"/>
                          <a:pt x="0" y="4681"/>
                          <a:pt x="0" y="4717"/>
                        </a:cubicBezTo>
                        <a:cubicBezTo>
                          <a:pt x="18" y="4752"/>
                          <a:pt x="36" y="4770"/>
                          <a:pt x="71" y="4788"/>
                        </a:cubicBezTo>
                        <a:lnTo>
                          <a:pt x="5950" y="8119"/>
                        </a:lnTo>
                        <a:cubicBezTo>
                          <a:pt x="5968" y="8119"/>
                          <a:pt x="5986" y="8137"/>
                          <a:pt x="6004" y="8137"/>
                        </a:cubicBezTo>
                        <a:lnTo>
                          <a:pt x="6004" y="8119"/>
                        </a:lnTo>
                        <a:cubicBezTo>
                          <a:pt x="6128" y="8119"/>
                          <a:pt x="6164" y="7959"/>
                          <a:pt x="6075" y="7905"/>
                        </a:cubicBezTo>
                        <a:lnTo>
                          <a:pt x="303" y="4645"/>
                        </a:lnTo>
                        <a:lnTo>
                          <a:pt x="3581" y="192"/>
                        </a:lnTo>
                        <a:cubicBezTo>
                          <a:pt x="3659" y="101"/>
                          <a:pt x="3576" y="1"/>
                          <a:pt x="34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p9"/>
          <p:cNvSpPr/>
          <p:nvPr/>
        </p:nvSpPr>
        <p:spPr>
          <a:xfrm>
            <a:off x="87" y="3303751"/>
            <a:ext cx="9143783" cy="1845475"/>
          </a:xfrm>
          <a:custGeom>
            <a:avLst/>
            <a:gdLst/>
            <a:ahLst/>
            <a:cxnLst/>
            <a:rect l="l" t="t" r="r" b="b"/>
            <a:pathLst>
              <a:path w="216114" h="54195" extrusionOk="0">
                <a:moveTo>
                  <a:pt x="216113" y="0"/>
                </a:moveTo>
                <a:cubicBezTo>
                  <a:pt x="179533" y="1108"/>
                  <a:pt x="148536" y="15509"/>
                  <a:pt x="112156" y="17836"/>
                </a:cubicBezTo>
                <a:cubicBezTo>
                  <a:pt x="98818" y="18700"/>
                  <a:pt x="85103" y="17880"/>
                  <a:pt x="72008" y="19475"/>
                </a:cubicBezTo>
                <a:cubicBezTo>
                  <a:pt x="60975" y="20827"/>
                  <a:pt x="50960" y="23796"/>
                  <a:pt x="41100" y="26743"/>
                </a:cubicBezTo>
                <a:cubicBezTo>
                  <a:pt x="26765" y="31019"/>
                  <a:pt x="12231" y="35361"/>
                  <a:pt x="665" y="41565"/>
                </a:cubicBezTo>
                <a:lnTo>
                  <a:pt x="0" y="54194"/>
                </a:lnTo>
                <a:lnTo>
                  <a:pt x="216113" y="54194"/>
                </a:ln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9"/>
          <p:cNvSpPr/>
          <p:nvPr/>
        </p:nvSpPr>
        <p:spPr>
          <a:xfrm>
            <a:off x="108" y="3829951"/>
            <a:ext cx="9143741" cy="1319214"/>
          </a:xfrm>
          <a:custGeom>
            <a:avLst/>
            <a:gdLst/>
            <a:ahLst/>
            <a:cxnLst/>
            <a:rect l="l" t="t" r="r" b="b"/>
            <a:pathLst>
              <a:path w="216113" h="40414" extrusionOk="0">
                <a:moveTo>
                  <a:pt x="0" y="1"/>
                </a:moveTo>
                <a:lnTo>
                  <a:pt x="0" y="40414"/>
                </a:lnTo>
                <a:lnTo>
                  <a:pt x="216113" y="40414"/>
                </a:lnTo>
                <a:lnTo>
                  <a:pt x="215448" y="30997"/>
                </a:lnTo>
                <a:cubicBezTo>
                  <a:pt x="203882" y="26389"/>
                  <a:pt x="189348" y="23132"/>
                  <a:pt x="175013" y="19941"/>
                </a:cubicBezTo>
                <a:cubicBezTo>
                  <a:pt x="165175" y="17748"/>
                  <a:pt x="155139" y="15532"/>
                  <a:pt x="144105" y="14535"/>
                </a:cubicBezTo>
                <a:cubicBezTo>
                  <a:pt x="131010" y="13339"/>
                  <a:pt x="117296" y="13959"/>
                  <a:pt x="103957" y="13317"/>
                </a:cubicBezTo>
                <a:cubicBezTo>
                  <a:pt x="67577" y="11588"/>
                  <a:pt x="36558" y="843"/>
                  <a:pt x="0" y="1"/>
                </a:cubicBez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9"/>
          <p:cNvSpPr/>
          <p:nvPr/>
        </p:nvSpPr>
        <p:spPr>
          <a:xfrm>
            <a:off x="13" y="1804"/>
            <a:ext cx="9143933" cy="1171125"/>
          </a:xfrm>
          <a:custGeom>
            <a:avLst/>
            <a:gdLst/>
            <a:ahLst/>
            <a:cxnLst/>
            <a:rect l="l" t="t" r="r" b="b"/>
            <a:pathLst>
              <a:path w="216092" h="35806" extrusionOk="0">
                <a:moveTo>
                  <a:pt x="1" y="0"/>
                </a:moveTo>
                <a:lnTo>
                  <a:pt x="1" y="35805"/>
                </a:lnTo>
                <a:cubicBezTo>
                  <a:pt x="36559" y="35074"/>
                  <a:pt x="67578" y="25547"/>
                  <a:pt x="103936" y="24018"/>
                </a:cubicBezTo>
                <a:cubicBezTo>
                  <a:pt x="117274" y="23464"/>
                  <a:pt x="130989" y="23996"/>
                  <a:pt x="144083" y="22932"/>
                </a:cubicBezTo>
                <a:cubicBezTo>
                  <a:pt x="155117" y="22046"/>
                  <a:pt x="165132" y="20074"/>
                  <a:pt x="174991" y="18146"/>
                </a:cubicBezTo>
                <a:cubicBezTo>
                  <a:pt x="189327" y="15310"/>
                  <a:pt x="203861" y="12430"/>
                  <a:pt x="215427" y="8353"/>
                </a:cubicBezTo>
                <a:lnTo>
                  <a:pt x="216091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9"/>
          <p:cNvSpPr/>
          <p:nvPr/>
        </p:nvSpPr>
        <p:spPr>
          <a:xfrm>
            <a:off x="108" y="0"/>
            <a:ext cx="9143741" cy="829816"/>
          </a:xfrm>
          <a:custGeom>
            <a:avLst/>
            <a:gdLst/>
            <a:ahLst/>
            <a:cxnLst/>
            <a:rect l="l" t="t" r="r" b="b"/>
            <a:pathLst>
              <a:path w="216113" h="26499" extrusionOk="0">
                <a:moveTo>
                  <a:pt x="0" y="0"/>
                </a:moveTo>
                <a:lnTo>
                  <a:pt x="665" y="6182"/>
                </a:lnTo>
                <a:cubicBezTo>
                  <a:pt x="12230" y="9195"/>
                  <a:pt x="26765" y="11344"/>
                  <a:pt x="41100" y="13427"/>
                </a:cubicBezTo>
                <a:cubicBezTo>
                  <a:pt x="50960" y="14867"/>
                  <a:pt x="60974" y="16329"/>
                  <a:pt x="72008" y="16972"/>
                </a:cubicBezTo>
                <a:cubicBezTo>
                  <a:pt x="85102" y="17747"/>
                  <a:pt x="98817" y="17348"/>
                  <a:pt x="112177" y="17769"/>
                </a:cubicBezTo>
                <a:cubicBezTo>
                  <a:pt x="148536" y="18921"/>
                  <a:pt x="179555" y="25945"/>
                  <a:pt x="216113" y="26499"/>
                </a:cubicBez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9"/>
          <p:cNvSpPr txBox="1">
            <a:spLocks noGrp="1"/>
          </p:cNvSpPr>
          <p:nvPr>
            <p:ph type="subTitle" idx="1"/>
          </p:nvPr>
        </p:nvSpPr>
        <p:spPr>
          <a:xfrm>
            <a:off x="2966056" y="2362683"/>
            <a:ext cx="5052000" cy="11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443" name="Google Shape;3443;p9"/>
          <p:cNvSpPr txBox="1">
            <a:spLocks noGrp="1"/>
          </p:cNvSpPr>
          <p:nvPr>
            <p:ph type="title"/>
          </p:nvPr>
        </p:nvSpPr>
        <p:spPr>
          <a:xfrm>
            <a:off x="2966056" y="1883270"/>
            <a:ext cx="5052000" cy="4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44" name="Google Shape;3444;p9"/>
          <p:cNvGrpSpPr/>
          <p:nvPr/>
        </p:nvGrpSpPr>
        <p:grpSpPr>
          <a:xfrm rot="-5400000" flipH="1">
            <a:off x="-648024" y="2321909"/>
            <a:ext cx="4188852" cy="4156925"/>
            <a:chOff x="5727312" y="-948916"/>
            <a:chExt cx="4188852" cy="4156925"/>
          </a:xfrm>
        </p:grpSpPr>
        <p:sp>
          <p:nvSpPr>
            <p:cNvPr id="3445" name="Google Shape;3445;p9"/>
            <p:cNvSpPr/>
            <p:nvPr/>
          </p:nvSpPr>
          <p:spPr>
            <a:xfrm>
              <a:off x="9162828" y="1303441"/>
              <a:ext cx="638941" cy="1904568"/>
            </a:xfrm>
            <a:custGeom>
              <a:avLst/>
              <a:gdLst/>
              <a:ahLst/>
              <a:cxnLst/>
              <a:rect l="l" t="t" r="r" b="b"/>
              <a:pathLst>
                <a:path w="12043" h="35898" extrusionOk="0">
                  <a:moveTo>
                    <a:pt x="8712" y="4757"/>
                  </a:moveTo>
                  <a:cubicBezTo>
                    <a:pt x="8712" y="4792"/>
                    <a:pt x="8729" y="4828"/>
                    <a:pt x="8765" y="4846"/>
                  </a:cubicBezTo>
                  <a:cubicBezTo>
                    <a:pt x="8925" y="4970"/>
                    <a:pt x="9103" y="5077"/>
                    <a:pt x="9282" y="5202"/>
                  </a:cubicBezTo>
                  <a:cubicBezTo>
                    <a:pt x="10315" y="5968"/>
                    <a:pt x="11116" y="7001"/>
                    <a:pt x="11580" y="8195"/>
                  </a:cubicBezTo>
                  <a:cubicBezTo>
                    <a:pt x="11687" y="8462"/>
                    <a:pt x="11811" y="8943"/>
                    <a:pt x="11562" y="9175"/>
                  </a:cubicBezTo>
                  <a:cubicBezTo>
                    <a:pt x="11450" y="9256"/>
                    <a:pt x="11320" y="9297"/>
                    <a:pt x="11190" y="9297"/>
                  </a:cubicBezTo>
                  <a:cubicBezTo>
                    <a:pt x="11092" y="9297"/>
                    <a:pt x="10994" y="9274"/>
                    <a:pt x="10903" y="9228"/>
                  </a:cubicBezTo>
                  <a:cubicBezTo>
                    <a:pt x="10671" y="9103"/>
                    <a:pt x="10493" y="8943"/>
                    <a:pt x="10350" y="8729"/>
                  </a:cubicBezTo>
                  <a:cubicBezTo>
                    <a:pt x="9638" y="7643"/>
                    <a:pt x="9139" y="6449"/>
                    <a:pt x="8908" y="5184"/>
                  </a:cubicBezTo>
                  <a:cubicBezTo>
                    <a:pt x="8890" y="5131"/>
                    <a:pt x="8854" y="5077"/>
                    <a:pt x="8801" y="5077"/>
                  </a:cubicBezTo>
                  <a:cubicBezTo>
                    <a:pt x="8783" y="5077"/>
                    <a:pt x="8765" y="5095"/>
                    <a:pt x="8747" y="5095"/>
                  </a:cubicBezTo>
                  <a:lnTo>
                    <a:pt x="8747" y="4953"/>
                  </a:lnTo>
                  <a:cubicBezTo>
                    <a:pt x="8747" y="4899"/>
                    <a:pt x="8712" y="4863"/>
                    <a:pt x="8658" y="4846"/>
                  </a:cubicBezTo>
                  <a:cubicBezTo>
                    <a:pt x="8645" y="4841"/>
                    <a:pt x="8631" y="4839"/>
                    <a:pt x="8619" y="4839"/>
                  </a:cubicBezTo>
                  <a:cubicBezTo>
                    <a:pt x="8580" y="4839"/>
                    <a:pt x="8547" y="4859"/>
                    <a:pt x="8533" y="4899"/>
                  </a:cubicBezTo>
                  <a:cubicBezTo>
                    <a:pt x="7874" y="6057"/>
                    <a:pt x="6984" y="7090"/>
                    <a:pt x="5933" y="7910"/>
                  </a:cubicBezTo>
                  <a:cubicBezTo>
                    <a:pt x="5719" y="8052"/>
                    <a:pt x="5487" y="8159"/>
                    <a:pt x="5238" y="8195"/>
                  </a:cubicBezTo>
                  <a:cubicBezTo>
                    <a:pt x="5208" y="8199"/>
                    <a:pt x="5178" y="8202"/>
                    <a:pt x="5148" y="8202"/>
                  </a:cubicBezTo>
                  <a:cubicBezTo>
                    <a:pt x="4948" y="8202"/>
                    <a:pt x="4756" y="8100"/>
                    <a:pt x="4632" y="7945"/>
                  </a:cubicBezTo>
                  <a:cubicBezTo>
                    <a:pt x="4490" y="7625"/>
                    <a:pt x="4757" y="7233"/>
                    <a:pt x="4935" y="7001"/>
                  </a:cubicBezTo>
                  <a:cubicBezTo>
                    <a:pt x="5772" y="6021"/>
                    <a:pt x="6859" y="5309"/>
                    <a:pt x="8088" y="4935"/>
                  </a:cubicBezTo>
                  <a:cubicBezTo>
                    <a:pt x="8284" y="4863"/>
                    <a:pt x="8480" y="4828"/>
                    <a:pt x="8676" y="4774"/>
                  </a:cubicBezTo>
                  <a:cubicBezTo>
                    <a:pt x="8694" y="4774"/>
                    <a:pt x="8694" y="4774"/>
                    <a:pt x="8712" y="4757"/>
                  </a:cubicBezTo>
                  <a:close/>
                  <a:moveTo>
                    <a:pt x="8213" y="10243"/>
                  </a:moveTo>
                  <a:lnTo>
                    <a:pt x="8213" y="10243"/>
                  </a:lnTo>
                  <a:cubicBezTo>
                    <a:pt x="8195" y="10297"/>
                    <a:pt x="8231" y="10332"/>
                    <a:pt x="8266" y="10368"/>
                  </a:cubicBezTo>
                  <a:cubicBezTo>
                    <a:pt x="9014" y="10724"/>
                    <a:pt x="9691" y="11241"/>
                    <a:pt x="10226" y="11882"/>
                  </a:cubicBezTo>
                  <a:cubicBezTo>
                    <a:pt x="10671" y="12417"/>
                    <a:pt x="11152" y="13735"/>
                    <a:pt x="11063" y="14341"/>
                  </a:cubicBezTo>
                  <a:cubicBezTo>
                    <a:pt x="11063" y="14448"/>
                    <a:pt x="11010" y="14537"/>
                    <a:pt x="10938" y="14590"/>
                  </a:cubicBezTo>
                  <a:cubicBezTo>
                    <a:pt x="10855" y="14638"/>
                    <a:pt x="10764" y="14661"/>
                    <a:pt x="10676" y="14661"/>
                  </a:cubicBezTo>
                  <a:cubicBezTo>
                    <a:pt x="10632" y="14661"/>
                    <a:pt x="10588" y="14655"/>
                    <a:pt x="10546" y="14644"/>
                  </a:cubicBezTo>
                  <a:cubicBezTo>
                    <a:pt x="10065" y="14501"/>
                    <a:pt x="9460" y="13699"/>
                    <a:pt x="8979" y="12595"/>
                  </a:cubicBezTo>
                  <a:cubicBezTo>
                    <a:pt x="8729" y="11954"/>
                    <a:pt x="8516" y="11294"/>
                    <a:pt x="8373" y="10618"/>
                  </a:cubicBezTo>
                  <a:cubicBezTo>
                    <a:pt x="8373" y="10564"/>
                    <a:pt x="8320" y="10528"/>
                    <a:pt x="8266" y="10528"/>
                  </a:cubicBezTo>
                  <a:lnTo>
                    <a:pt x="8266" y="10511"/>
                  </a:lnTo>
                  <a:cubicBezTo>
                    <a:pt x="8248" y="10511"/>
                    <a:pt x="8213" y="10528"/>
                    <a:pt x="8213" y="10528"/>
                  </a:cubicBezTo>
                  <a:cubicBezTo>
                    <a:pt x="8195" y="10493"/>
                    <a:pt x="8177" y="10457"/>
                    <a:pt x="8124" y="10439"/>
                  </a:cubicBezTo>
                  <a:cubicBezTo>
                    <a:pt x="8110" y="10435"/>
                    <a:pt x="8097" y="10433"/>
                    <a:pt x="8084" y="10433"/>
                  </a:cubicBezTo>
                  <a:cubicBezTo>
                    <a:pt x="8046" y="10433"/>
                    <a:pt x="8012" y="10453"/>
                    <a:pt x="7999" y="10493"/>
                  </a:cubicBezTo>
                  <a:cubicBezTo>
                    <a:pt x="7643" y="11063"/>
                    <a:pt x="7251" y="11615"/>
                    <a:pt x="6805" y="12114"/>
                  </a:cubicBezTo>
                  <a:cubicBezTo>
                    <a:pt x="5999" y="12991"/>
                    <a:pt x="5175" y="13539"/>
                    <a:pt x="4674" y="13539"/>
                  </a:cubicBezTo>
                  <a:cubicBezTo>
                    <a:pt x="4666" y="13539"/>
                    <a:pt x="4658" y="13539"/>
                    <a:pt x="4650" y="13539"/>
                  </a:cubicBezTo>
                  <a:cubicBezTo>
                    <a:pt x="4507" y="13539"/>
                    <a:pt x="4383" y="13468"/>
                    <a:pt x="4294" y="13361"/>
                  </a:cubicBezTo>
                  <a:cubicBezTo>
                    <a:pt x="4240" y="13290"/>
                    <a:pt x="4240" y="13183"/>
                    <a:pt x="4258" y="13094"/>
                  </a:cubicBezTo>
                  <a:cubicBezTo>
                    <a:pt x="4365" y="12488"/>
                    <a:pt x="5273" y="11401"/>
                    <a:pt x="5861" y="11045"/>
                  </a:cubicBezTo>
                  <a:cubicBezTo>
                    <a:pt x="6574" y="10618"/>
                    <a:pt x="7358" y="10368"/>
                    <a:pt x="8159" y="10261"/>
                  </a:cubicBezTo>
                  <a:cubicBezTo>
                    <a:pt x="8177" y="10261"/>
                    <a:pt x="8195" y="10261"/>
                    <a:pt x="8213" y="10243"/>
                  </a:cubicBezTo>
                  <a:close/>
                  <a:moveTo>
                    <a:pt x="6984" y="16674"/>
                  </a:moveTo>
                  <a:cubicBezTo>
                    <a:pt x="6609" y="17227"/>
                    <a:pt x="5452" y="18830"/>
                    <a:pt x="4240" y="19275"/>
                  </a:cubicBezTo>
                  <a:lnTo>
                    <a:pt x="4222" y="19293"/>
                  </a:lnTo>
                  <a:cubicBezTo>
                    <a:pt x="4038" y="19367"/>
                    <a:pt x="3733" y="19484"/>
                    <a:pt x="3510" y="19484"/>
                  </a:cubicBezTo>
                  <a:cubicBezTo>
                    <a:pt x="3411" y="19484"/>
                    <a:pt x="3328" y="19460"/>
                    <a:pt x="3278" y="19400"/>
                  </a:cubicBezTo>
                  <a:cubicBezTo>
                    <a:pt x="3189" y="19275"/>
                    <a:pt x="3136" y="19115"/>
                    <a:pt x="3171" y="18955"/>
                  </a:cubicBezTo>
                  <a:cubicBezTo>
                    <a:pt x="3278" y="18420"/>
                    <a:pt x="4009" y="17797"/>
                    <a:pt x="4686" y="17387"/>
                  </a:cubicBezTo>
                  <a:cubicBezTo>
                    <a:pt x="5398" y="16977"/>
                    <a:pt x="6253" y="16799"/>
                    <a:pt x="6984" y="16674"/>
                  </a:cubicBezTo>
                  <a:close/>
                  <a:moveTo>
                    <a:pt x="7429" y="16853"/>
                  </a:moveTo>
                  <a:lnTo>
                    <a:pt x="7429" y="16853"/>
                  </a:lnTo>
                  <a:cubicBezTo>
                    <a:pt x="8159" y="17351"/>
                    <a:pt x="8818" y="17975"/>
                    <a:pt x="9371" y="18670"/>
                  </a:cubicBezTo>
                  <a:cubicBezTo>
                    <a:pt x="9674" y="19044"/>
                    <a:pt x="9976" y="19507"/>
                    <a:pt x="9959" y="20041"/>
                  </a:cubicBezTo>
                  <a:cubicBezTo>
                    <a:pt x="9976" y="20291"/>
                    <a:pt x="9834" y="20540"/>
                    <a:pt x="9602" y="20647"/>
                  </a:cubicBezTo>
                  <a:cubicBezTo>
                    <a:pt x="9559" y="20663"/>
                    <a:pt x="9515" y="20671"/>
                    <a:pt x="9471" y="20671"/>
                  </a:cubicBezTo>
                  <a:cubicBezTo>
                    <a:pt x="9317" y="20671"/>
                    <a:pt x="9155" y="20574"/>
                    <a:pt x="8961" y="20380"/>
                  </a:cubicBezTo>
                  <a:cubicBezTo>
                    <a:pt x="8284" y="19685"/>
                    <a:pt x="7625" y="17565"/>
                    <a:pt x="7429" y="16853"/>
                  </a:cubicBezTo>
                  <a:close/>
                  <a:moveTo>
                    <a:pt x="5897" y="22161"/>
                  </a:moveTo>
                  <a:cubicBezTo>
                    <a:pt x="5897" y="22179"/>
                    <a:pt x="5897" y="22197"/>
                    <a:pt x="5897" y="22215"/>
                  </a:cubicBezTo>
                  <a:cubicBezTo>
                    <a:pt x="5915" y="22232"/>
                    <a:pt x="5915" y="22250"/>
                    <a:pt x="5933" y="22268"/>
                  </a:cubicBezTo>
                  <a:cubicBezTo>
                    <a:pt x="5923" y="22265"/>
                    <a:pt x="5914" y="22263"/>
                    <a:pt x="5906" y="22263"/>
                  </a:cubicBezTo>
                  <a:cubicBezTo>
                    <a:pt x="5867" y="22263"/>
                    <a:pt x="5840" y="22295"/>
                    <a:pt x="5826" y="22339"/>
                  </a:cubicBezTo>
                  <a:cubicBezTo>
                    <a:pt x="5772" y="22482"/>
                    <a:pt x="5737" y="22642"/>
                    <a:pt x="5701" y="22785"/>
                  </a:cubicBezTo>
                  <a:cubicBezTo>
                    <a:pt x="5683" y="22767"/>
                    <a:pt x="5665" y="22767"/>
                    <a:pt x="5647" y="22749"/>
                  </a:cubicBezTo>
                  <a:cubicBezTo>
                    <a:pt x="5634" y="22743"/>
                    <a:pt x="5619" y="22738"/>
                    <a:pt x="5603" y="22738"/>
                  </a:cubicBezTo>
                  <a:cubicBezTo>
                    <a:pt x="5575" y="22738"/>
                    <a:pt x="5545" y="22751"/>
                    <a:pt x="5523" y="22785"/>
                  </a:cubicBezTo>
                  <a:cubicBezTo>
                    <a:pt x="5024" y="23390"/>
                    <a:pt x="4258" y="23764"/>
                    <a:pt x="3581" y="24050"/>
                  </a:cubicBezTo>
                  <a:cubicBezTo>
                    <a:pt x="3394" y="24159"/>
                    <a:pt x="3166" y="24213"/>
                    <a:pt x="2945" y="24213"/>
                  </a:cubicBezTo>
                  <a:cubicBezTo>
                    <a:pt x="2913" y="24213"/>
                    <a:pt x="2882" y="24212"/>
                    <a:pt x="2851" y="24210"/>
                  </a:cubicBezTo>
                  <a:cubicBezTo>
                    <a:pt x="2566" y="24139"/>
                    <a:pt x="2316" y="23943"/>
                    <a:pt x="2209" y="23658"/>
                  </a:cubicBezTo>
                  <a:cubicBezTo>
                    <a:pt x="2138" y="23462"/>
                    <a:pt x="2192" y="23248"/>
                    <a:pt x="2334" y="23105"/>
                  </a:cubicBezTo>
                  <a:cubicBezTo>
                    <a:pt x="2477" y="22981"/>
                    <a:pt x="2637" y="22892"/>
                    <a:pt x="2833" y="22838"/>
                  </a:cubicBezTo>
                  <a:cubicBezTo>
                    <a:pt x="3474" y="22642"/>
                    <a:pt x="4133" y="22446"/>
                    <a:pt x="4810" y="22286"/>
                  </a:cubicBezTo>
                  <a:cubicBezTo>
                    <a:pt x="5149" y="22232"/>
                    <a:pt x="5487" y="22197"/>
                    <a:pt x="5826" y="22179"/>
                  </a:cubicBezTo>
                  <a:cubicBezTo>
                    <a:pt x="5861" y="22179"/>
                    <a:pt x="5879" y="22179"/>
                    <a:pt x="5897" y="22161"/>
                  </a:cubicBezTo>
                  <a:close/>
                  <a:moveTo>
                    <a:pt x="6022" y="22304"/>
                  </a:moveTo>
                  <a:lnTo>
                    <a:pt x="6022" y="22304"/>
                  </a:lnTo>
                  <a:cubicBezTo>
                    <a:pt x="7055" y="22767"/>
                    <a:pt x="7946" y="23515"/>
                    <a:pt x="8605" y="24441"/>
                  </a:cubicBezTo>
                  <a:cubicBezTo>
                    <a:pt x="8747" y="24673"/>
                    <a:pt x="8818" y="24958"/>
                    <a:pt x="8765" y="25243"/>
                  </a:cubicBezTo>
                  <a:cubicBezTo>
                    <a:pt x="8729" y="25403"/>
                    <a:pt x="8622" y="25528"/>
                    <a:pt x="8480" y="25599"/>
                  </a:cubicBezTo>
                  <a:cubicBezTo>
                    <a:pt x="8431" y="25624"/>
                    <a:pt x="8372" y="25636"/>
                    <a:pt x="8305" y="25636"/>
                  </a:cubicBezTo>
                  <a:cubicBezTo>
                    <a:pt x="7983" y="25636"/>
                    <a:pt x="7489" y="25359"/>
                    <a:pt x="7180" y="24887"/>
                  </a:cubicBezTo>
                  <a:cubicBezTo>
                    <a:pt x="6681" y="24085"/>
                    <a:pt x="6289" y="23230"/>
                    <a:pt x="6039" y="22339"/>
                  </a:cubicBezTo>
                  <a:cubicBezTo>
                    <a:pt x="6039" y="22322"/>
                    <a:pt x="6022" y="22304"/>
                    <a:pt x="6022" y="22304"/>
                  </a:cubicBezTo>
                  <a:close/>
                  <a:moveTo>
                    <a:pt x="4194" y="27416"/>
                  </a:moveTo>
                  <a:lnTo>
                    <a:pt x="4194" y="27416"/>
                  </a:lnTo>
                  <a:cubicBezTo>
                    <a:pt x="4175" y="27432"/>
                    <a:pt x="4160" y="27451"/>
                    <a:pt x="4151" y="27470"/>
                  </a:cubicBezTo>
                  <a:lnTo>
                    <a:pt x="4115" y="27577"/>
                  </a:lnTo>
                  <a:cubicBezTo>
                    <a:pt x="4098" y="27577"/>
                    <a:pt x="4098" y="27559"/>
                    <a:pt x="4080" y="27541"/>
                  </a:cubicBezTo>
                  <a:cubicBezTo>
                    <a:pt x="4058" y="27534"/>
                    <a:pt x="4036" y="27529"/>
                    <a:pt x="4015" y="27529"/>
                  </a:cubicBezTo>
                  <a:cubicBezTo>
                    <a:pt x="3985" y="27529"/>
                    <a:pt x="3958" y="27538"/>
                    <a:pt x="3937" y="27559"/>
                  </a:cubicBezTo>
                  <a:cubicBezTo>
                    <a:pt x="3296" y="28272"/>
                    <a:pt x="2530" y="29073"/>
                    <a:pt x="1568" y="29519"/>
                  </a:cubicBezTo>
                  <a:cubicBezTo>
                    <a:pt x="1362" y="29621"/>
                    <a:pt x="1120" y="29688"/>
                    <a:pt x="891" y="29688"/>
                  </a:cubicBezTo>
                  <a:cubicBezTo>
                    <a:pt x="843" y="29688"/>
                    <a:pt x="795" y="29685"/>
                    <a:pt x="749" y="29679"/>
                  </a:cubicBezTo>
                  <a:cubicBezTo>
                    <a:pt x="481" y="29625"/>
                    <a:pt x="232" y="29412"/>
                    <a:pt x="268" y="29162"/>
                  </a:cubicBezTo>
                  <a:cubicBezTo>
                    <a:pt x="321" y="28752"/>
                    <a:pt x="553" y="28378"/>
                    <a:pt x="909" y="28147"/>
                  </a:cubicBezTo>
                  <a:cubicBezTo>
                    <a:pt x="1780" y="27524"/>
                    <a:pt x="2953" y="27417"/>
                    <a:pt x="3658" y="27417"/>
                  </a:cubicBezTo>
                  <a:cubicBezTo>
                    <a:pt x="3861" y="27417"/>
                    <a:pt x="4026" y="27426"/>
                    <a:pt x="4133" y="27434"/>
                  </a:cubicBezTo>
                  <a:cubicBezTo>
                    <a:pt x="4157" y="27434"/>
                    <a:pt x="4177" y="27427"/>
                    <a:pt x="4194" y="27416"/>
                  </a:cubicBezTo>
                  <a:close/>
                  <a:moveTo>
                    <a:pt x="4240" y="27327"/>
                  </a:moveTo>
                  <a:cubicBezTo>
                    <a:pt x="4258" y="27345"/>
                    <a:pt x="4258" y="27363"/>
                    <a:pt x="4276" y="27363"/>
                  </a:cubicBezTo>
                  <a:cubicBezTo>
                    <a:pt x="5345" y="27986"/>
                    <a:pt x="6235" y="28842"/>
                    <a:pt x="6877" y="29893"/>
                  </a:cubicBezTo>
                  <a:cubicBezTo>
                    <a:pt x="7019" y="30124"/>
                    <a:pt x="7180" y="30427"/>
                    <a:pt x="7108" y="30694"/>
                  </a:cubicBezTo>
                  <a:cubicBezTo>
                    <a:pt x="6989" y="30966"/>
                    <a:pt x="6708" y="31141"/>
                    <a:pt x="6420" y="31141"/>
                  </a:cubicBezTo>
                  <a:cubicBezTo>
                    <a:pt x="6406" y="31141"/>
                    <a:pt x="6392" y="31140"/>
                    <a:pt x="6378" y="31140"/>
                  </a:cubicBezTo>
                  <a:cubicBezTo>
                    <a:pt x="6359" y="31140"/>
                    <a:pt x="6340" y="31141"/>
                    <a:pt x="6322" y="31141"/>
                  </a:cubicBezTo>
                  <a:cubicBezTo>
                    <a:pt x="5934" y="31141"/>
                    <a:pt x="5583" y="30965"/>
                    <a:pt x="5345" y="30676"/>
                  </a:cubicBezTo>
                  <a:cubicBezTo>
                    <a:pt x="4579" y="29519"/>
                    <a:pt x="4400" y="28058"/>
                    <a:pt x="4365" y="27488"/>
                  </a:cubicBezTo>
                  <a:cubicBezTo>
                    <a:pt x="4365" y="27434"/>
                    <a:pt x="4329" y="27399"/>
                    <a:pt x="4276" y="27381"/>
                  </a:cubicBezTo>
                  <a:lnTo>
                    <a:pt x="4258" y="27381"/>
                  </a:lnTo>
                  <a:cubicBezTo>
                    <a:pt x="4239" y="27387"/>
                    <a:pt x="4222" y="27396"/>
                    <a:pt x="4208" y="27406"/>
                  </a:cubicBezTo>
                  <a:lnTo>
                    <a:pt x="4208" y="27406"/>
                  </a:lnTo>
                  <a:cubicBezTo>
                    <a:pt x="4222" y="27393"/>
                    <a:pt x="4233" y="27378"/>
                    <a:pt x="4240" y="27363"/>
                  </a:cubicBezTo>
                  <a:cubicBezTo>
                    <a:pt x="4240" y="27345"/>
                    <a:pt x="4240" y="27345"/>
                    <a:pt x="4240" y="27327"/>
                  </a:cubicBezTo>
                  <a:close/>
                  <a:moveTo>
                    <a:pt x="2637" y="31157"/>
                  </a:moveTo>
                  <a:cubicBezTo>
                    <a:pt x="2637" y="31175"/>
                    <a:pt x="2637" y="31193"/>
                    <a:pt x="2637" y="31211"/>
                  </a:cubicBezTo>
                  <a:cubicBezTo>
                    <a:pt x="3225" y="32422"/>
                    <a:pt x="3082" y="34542"/>
                    <a:pt x="2120" y="35308"/>
                  </a:cubicBezTo>
                  <a:cubicBezTo>
                    <a:pt x="1942" y="35468"/>
                    <a:pt x="1728" y="35575"/>
                    <a:pt x="1515" y="35647"/>
                  </a:cubicBezTo>
                  <a:cubicBezTo>
                    <a:pt x="1405" y="35667"/>
                    <a:pt x="1305" y="35677"/>
                    <a:pt x="1214" y="35677"/>
                  </a:cubicBezTo>
                  <a:cubicBezTo>
                    <a:pt x="980" y="35677"/>
                    <a:pt x="806" y="35610"/>
                    <a:pt x="677" y="35468"/>
                  </a:cubicBezTo>
                  <a:cubicBezTo>
                    <a:pt x="285" y="34988"/>
                    <a:pt x="570" y="33883"/>
                    <a:pt x="766" y="33349"/>
                  </a:cubicBezTo>
                  <a:cubicBezTo>
                    <a:pt x="1176" y="32458"/>
                    <a:pt x="1817" y="31710"/>
                    <a:pt x="2637" y="31157"/>
                  </a:cubicBezTo>
                  <a:close/>
                  <a:moveTo>
                    <a:pt x="8925" y="0"/>
                  </a:moveTo>
                  <a:cubicBezTo>
                    <a:pt x="8818" y="0"/>
                    <a:pt x="8712" y="89"/>
                    <a:pt x="8712" y="196"/>
                  </a:cubicBezTo>
                  <a:cubicBezTo>
                    <a:pt x="8694" y="1639"/>
                    <a:pt x="8640" y="3118"/>
                    <a:pt x="8551" y="4561"/>
                  </a:cubicBezTo>
                  <a:cubicBezTo>
                    <a:pt x="8373" y="4614"/>
                    <a:pt x="8195" y="4650"/>
                    <a:pt x="8035" y="4703"/>
                  </a:cubicBezTo>
                  <a:cubicBezTo>
                    <a:pt x="6752" y="5095"/>
                    <a:pt x="5630" y="5843"/>
                    <a:pt x="4757" y="6859"/>
                  </a:cubicBezTo>
                  <a:cubicBezTo>
                    <a:pt x="4490" y="7162"/>
                    <a:pt x="4222" y="7625"/>
                    <a:pt x="4436" y="8034"/>
                  </a:cubicBezTo>
                  <a:cubicBezTo>
                    <a:pt x="4591" y="8267"/>
                    <a:pt x="4854" y="8419"/>
                    <a:pt x="5132" y="8419"/>
                  </a:cubicBezTo>
                  <a:cubicBezTo>
                    <a:pt x="5173" y="8419"/>
                    <a:pt x="5214" y="8415"/>
                    <a:pt x="5256" y="8409"/>
                  </a:cubicBezTo>
                  <a:cubicBezTo>
                    <a:pt x="5558" y="8373"/>
                    <a:pt x="5826" y="8248"/>
                    <a:pt x="6057" y="8070"/>
                  </a:cubicBezTo>
                  <a:cubicBezTo>
                    <a:pt x="7019" y="7340"/>
                    <a:pt x="7856" y="6431"/>
                    <a:pt x="8480" y="5398"/>
                  </a:cubicBezTo>
                  <a:lnTo>
                    <a:pt x="8480" y="5398"/>
                  </a:lnTo>
                  <a:cubicBezTo>
                    <a:pt x="8373" y="6966"/>
                    <a:pt x="8231" y="8533"/>
                    <a:pt x="8035" y="10047"/>
                  </a:cubicBezTo>
                  <a:cubicBezTo>
                    <a:pt x="7233" y="10154"/>
                    <a:pt x="6449" y="10439"/>
                    <a:pt x="5737" y="10849"/>
                  </a:cubicBezTo>
                  <a:cubicBezTo>
                    <a:pt x="5095" y="11241"/>
                    <a:pt x="4169" y="12363"/>
                    <a:pt x="4044" y="13058"/>
                  </a:cubicBezTo>
                  <a:cubicBezTo>
                    <a:pt x="4009" y="13201"/>
                    <a:pt x="4026" y="13379"/>
                    <a:pt x="4115" y="13503"/>
                  </a:cubicBezTo>
                  <a:cubicBezTo>
                    <a:pt x="4240" y="13664"/>
                    <a:pt x="4436" y="13753"/>
                    <a:pt x="4650" y="13771"/>
                  </a:cubicBezTo>
                  <a:cubicBezTo>
                    <a:pt x="4657" y="13771"/>
                    <a:pt x="4665" y="13771"/>
                    <a:pt x="4673" y="13771"/>
                  </a:cubicBezTo>
                  <a:cubicBezTo>
                    <a:pt x="5348" y="13771"/>
                    <a:pt x="6296" y="12996"/>
                    <a:pt x="6966" y="12256"/>
                  </a:cubicBezTo>
                  <a:cubicBezTo>
                    <a:pt x="7304" y="11865"/>
                    <a:pt x="7625" y="11455"/>
                    <a:pt x="7928" y="11027"/>
                  </a:cubicBezTo>
                  <a:lnTo>
                    <a:pt x="7928" y="11027"/>
                  </a:lnTo>
                  <a:cubicBezTo>
                    <a:pt x="7661" y="12862"/>
                    <a:pt x="7375" y="14661"/>
                    <a:pt x="7037" y="16425"/>
                  </a:cubicBezTo>
                  <a:cubicBezTo>
                    <a:pt x="6271" y="16567"/>
                    <a:pt x="5345" y="16746"/>
                    <a:pt x="4561" y="17191"/>
                  </a:cubicBezTo>
                  <a:cubicBezTo>
                    <a:pt x="3884" y="17583"/>
                    <a:pt x="3064" y="18260"/>
                    <a:pt x="2940" y="18901"/>
                  </a:cubicBezTo>
                  <a:cubicBezTo>
                    <a:pt x="2886" y="19133"/>
                    <a:pt x="2940" y="19364"/>
                    <a:pt x="3100" y="19542"/>
                  </a:cubicBezTo>
                  <a:cubicBezTo>
                    <a:pt x="3192" y="19661"/>
                    <a:pt x="3331" y="19704"/>
                    <a:pt x="3486" y="19704"/>
                  </a:cubicBezTo>
                  <a:cubicBezTo>
                    <a:pt x="3750" y="19704"/>
                    <a:pt x="4062" y="19579"/>
                    <a:pt x="4276" y="19489"/>
                  </a:cubicBezTo>
                  <a:lnTo>
                    <a:pt x="4311" y="19489"/>
                  </a:lnTo>
                  <a:cubicBezTo>
                    <a:pt x="5345" y="19097"/>
                    <a:pt x="6342" y="17904"/>
                    <a:pt x="6877" y="17173"/>
                  </a:cubicBezTo>
                  <a:lnTo>
                    <a:pt x="6877" y="17173"/>
                  </a:lnTo>
                  <a:cubicBezTo>
                    <a:pt x="6538" y="18812"/>
                    <a:pt x="6146" y="20415"/>
                    <a:pt x="5719" y="21965"/>
                  </a:cubicBezTo>
                  <a:cubicBezTo>
                    <a:pt x="5398" y="21983"/>
                    <a:pt x="5060" y="22019"/>
                    <a:pt x="4739" y="22072"/>
                  </a:cubicBezTo>
                  <a:cubicBezTo>
                    <a:pt x="4062" y="22232"/>
                    <a:pt x="3403" y="22428"/>
                    <a:pt x="2762" y="22624"/>
                  </a:cubicBezTo>
                  <a:cubicBezTo>
                    <a:pt x="2530" y="22678"/>
                    <a:pt x="2334" y="22785"/>
                    <a:pt x="2156" y="22945"/>
                  </a:cubicBezTo>
                  <a:cubicBezTo>
                    <a:pt x="1960" y="23159"/>
                    <a:pt x="1889" y="23444"/>
                    <a:pt x="1996" y="23729"/>
                  </a:cubicBezTo>
                  <a:cubicBezTo>
                    <a:pt x="2120" y="24085"/>
                    <a:pt x="2423" y="24352"/>
                    <a:pt x="2815" y="24424"/>
                  </a:cubicBezTo>
                  <a:cubicBezTo>
                    <a:pt x="2865" y="24430"/>
                    <a:pt x="2915" y="24433"/>
                    <a:pt x="2965" y="24433"/>
                  </a:cubicBezTo>
                  <a:cubicBezTo>
                    <a:pt x="3205" y="24433"/>
                    <a:pt x="3449" y="24366"/>
                    <a:pt x="3670" y="24263"/>
                  </a:cubicBezTo>
                  <a:cubicBezTo>
                    <a:pt x="4276" y="24014"/>
                    <a:pt x="4846" y="23675"/>
                    <a:pt x="5362" y="23248"/>
                  </a:cubicBezTo>
                  <a:lnTo>
                    <a:pt x="5362" y="23248"/>
                  </a:lnTo>
                  <a:cubicBezTo>
                    <a:pt x="4953" y="24602"/>
                    <a:pt x="4525" y="25920"/>
                    <a:pt x="4044" y="27203"/>
                  </a:cubicBezTo>
                  <a:cubicBezTo>
                    <a:pt x="3937" y="27196"/>
                    <a:pt x="3793" y="27190"/>
                    <a:pt x="3624" y="27190"/>
                  </a:cubicBezTo>
                  <a:cubicBezTo>
                    <a:pt x="2889" y="27190"/>
                    <a:pt x="1663" y="27303"/>
                    <a:pt x="766" y="27969"/>
                  </a:cubicBezTo>
                  <a:cubicBezTo>
                    <a:pt x="357" y="28236"/>
                    <a:pt x="89" y="28663"/>
                    <a:pt x="18" y="29144"/>
                  </a:cubicBezTo>
                  <a:cubicBezTo>
                    <a:pt x="0" y="29519"/>
                    <a:pt x="339" y="29821"/>
                    <a:pt x="695" y="29893"/>
                  </a:cubicBezTo>
                  <a:cubicBezTo>
                    <a:pt x="750" y="29899"/>
                    <a:pt x="806" y="29902"/>
                    <a:pt x="861" y="29902"/>
                  </a:cubicBezTo>
                  <a:cubicBezTo>
                    <a:pt x="1130" y="29902"/>
                    <a:pt x="1403" y="29833"/>
                    <a:pt x="1639" y="29714"/>
                  </a:cubicBezTo>
                  <a:cubicBezTo>
                    <a:pt x="2423" y="29323"/>
                    <a:pt x="3118" y="28788"/>
                    <a:pt x="3706" y="28129"/>
                  </a:cubicBezTo>
                  <a:lnTo>
                    <a:pt x="3706" y="28129"/>
                  </a:lnTo>
                  <a:cubicBezTo>
                    <a:pt x="3332" y="29091"/>
                    <a:pt x="2922" y="30035"/>
                    <a:pt x="2494" y="30979"/>
                  </a:cubicBezTo>
                  <a:cubicBezTo>
                    <a:pt x="1657" y="31549"/>
                    <a:pt x="980" y="32351"/>
                    <a:pt x="570" y="33277"/>
                  </a:cubicBezTo>
                  <a:cubicBezTo>
                    <a:pt x="339" y="33883"/>
                    <a:pt x="54" y="35059"/>
                    <a:pt x="517" y="35611"/>
                  </a:cubicBezTo>
                  <a:cubicBezTo>
                    <a:pt x="682" y="35793"/>
                    <a:pt x="909" y="35898"/>
                    <a:pt x="1154" y="35898"/>
                  </a:cubicBezTo>
                  <a:cubicBezTo>
                    <a:pt x="1173" y="35898"/>
                    <a:pt x="1192" y="35897"/>
                    <a:pt x="1212" y="35896"/>
                  </a:cubicBezTo>
                  <a:cubicBezTo>
                    <a:pt x="1336" y="35896"/>
                    <a:pt x="1443" y="35896"/>
                    <a:pt x="1550" y="35878"/>
                  </a:cubicBezTo>
                  <a:cubicBezTo>
                    <a:pt x="1817" y="35807"/>
                    <a:pt x="2049" y="35664"/>
                    <a:pt x="2245" y="35486"/>
                  </a:cubicBezTo>
                  <a:cubicBezTo>
                    <a:pt x="3314" y="34649"/>
                    <a:pt x="3456" y="32458"/>
                    <a:pt x="2868" y="31157"/>
                  </a:cubicBezTo>
                  <a:cubicBezTo>
                    <a:pt x="3332" y="30142"/>
                    <a:pt x="3777" y="29073"/>
                    <a:pt x="4205" y="27986"/>
                  </a:cubicBezTo>
                  <a:cubicBezTo>
                    <a:pt x="4311" y="28984"/>
                    <a:pt x="4632" y="29946"/>
                    <a:pt x="5166" y="30801"/>
                  </a:cubicBezTo>
                  <a:cubicBezTo>
                    <a:pt x="5440" y="31161"/>
                    <a:pt x="5879" y="31372"/>
                    <a:pt x="6324" y="31372"/>
                  </a:cubicBezTo>
                  <a:cubicBezTo>
                    <a:pt x="6342" y="31372"/>
                    <a:pt x="6360" y="31372"/>
                    <a:pt x="6378" y="31371"/>
                  </a:cubicBezTo>
                  <a:cubicBezTo>
                    <a:pt x="6392" y="31372"/>
                    <a:pt x="6405" y="31372"/>
                    <a:pt x="6419" y="31372"/>
                  </a:cubicBezTo>
                  <a:cubicBezTo>
                    <a:pt x="6814" y="31372"/>
                    <a:pt x="7184" y="31126"/>
                    <a:pt x="7322" y="30748"/>
                  </a:cubicBezTo>
                  <a:cubicBezTo>
                    <a:pt x="7429" y="30391"/>
                    <a:pt x="7251" y="30035"/>
                    <a:pt x="7073" y="29768"/>
                  </a:cubicBezTo>
                  <a:cubicBezTo>
                    <a:pt x="6431" y="28717"/>
                    <a:pt x="5541" y="27844"/>
                    <a:pt x="4490" y="27220"/>
                  </a:cubicBezTo>
                  <a:cubicBezTo>
                    <a:pt x="5024" y="25778"/>
                    <a:pt x="5505" y="24281"/>
                    <a:pt x="5950" y="22767"/>
                  </a:cubicBezTo>
                  <a:cubicBezTo>
                    <a:pt x="6200" y="23551"/>
                    <a:pt x="6556" y="24317"/>
                    <a:pt x="7001" y="25029"/>
                  </a:cubicBezTo>
                  <a:cubicBezTo>
                    <a:pt x="7332" y="25533"/>
                    <a:pt x="7884" y="25874"/>
                    <a:pt x="8309" y="25874"/>
                  </a:cubicBezTo>
                  <a:cubicBezTo>
                    <a:pt x="8410" y="25874"/>
                    <a:pt x="8505" y="25854"/>
                    <a:pt x="8587" y="25813"/>
                  </a:cubicBezTo>
                  <a:cubicBezTo>
                    <a:pt x="8801" y="25706"/>
                    <a:pt x="8943" y="25528"/>
                    <a:pt x="8997" y="25297"/>
                  </a:cubicBezTo>
                  <a:cubicBezTo>
                    <a:pt x="9050" y="24958"/>
                    <a:pt x="8979" y="24602"/>
                    <a:pt x="8783" y="24317"/>
                  </a:cubicBezTo>
                  <a:cubicBezTo>
                    <a:pt x="8124" y="23373"/>
                    <a:pt x="7215" y="22607"/>
                    <a:pt x="6164" y="22126"/>
                  </a:cubicBezTo>
                  <a:lnTo>
                    <a:pt x="6164" y="22108"/>
                  </a:lnTo>
                  <a:cubicBezTo>
                    <a:pt x="6164" y="22072"/>
                    <a:pt x="6164" y="22036"/>
                    <a:pt x="6146" y="22001"/>
                  </a:cubicBezTo>
                  <a:cubicBezTo>
                    <a:pt x="6574" y="20451"/>
                    <a:pt x="6966" y="18848"/>
                    <a:pt x="7304" y="17209"/>
                  </a:cubicBezTo>
                  <a:cubicBezTo>
                    <a:pt x="7589" y="18153"/>
                    <a:pt x="8159" y="19899"/>
                    <a:pt x="8801" y="20540"/>
                  </a:cubicBezTo>
                  <a:cubicBezTo>
                    <a:pt x="9035" y="20774"/>
                    <a:pt x="9258" y="20891"/>
                    <a:pt x="9479" y="20891"/>
                  </a:cubicBezTo>
                  <a:cubicBezTo>
                    <a:pt x="9544" y="20891"/>
                    <a:pt x="9609" y="20881"/>
                    <a:pt x="9674" y="20861"/>
                  </a:cubicBezTo>
                  <a:cubicBezTo>
                    <a:pt x="9994" y="20718"/>
                    <a:pt x="10190" y="20398"/>
                    <a:pt x="10190" y="20059"/>
                  </a:cubicBezTo>
                  <a:cubicBezTo>
                    <a:pt x="10208" y="19453"/>
                    <a:pt x="9869" y="18955"/>
                    <a:pt x="9549" y="18545"/>
                  </a:cubicBezTo>
                  <a:cubicBezTo>
                    <a:pt x="8943" y="17779"/>
                    <a:pt x="8231" y="17120"/>
                    <a:pt x="7429" y="16585"/>
                  </a:cubicBezTo>
                  <a:cubicBezTo>
                    <a:pt x="7767" y="14857"/>
                    <a:pt x="8052" y="13058"/>
                    <a:pt x="8302" y="11259"/>
                  </a:cubicBezTo>
                  <a:cubicBezTo>
                    <a:pt x="8427" y="11740"/>
                    <a:pt x="8605" y="12203"/>
                    <a:pt x="8801" y="12666"/>
                  </a:cubicBezTo>
                  <a:cubicBezTo>
                    <a:pt x="9193" y="13592"/>
                    <a:pt x="9852" y="14644"/>
                    <a:pt x="10511" y="14840"/>
                  </a:cubicBezTo>
                  <a:cubicBezTo>
                    <a:pt x="10580" y="14865"/>
                    <a:pt x="10652" y="14877"/>
                    <a:pt x="10723" y="14877"/>
                  </a:cubicBezTo>
                  <a:cubicBezTo>
                    <a:pt x="10851" y="14877"/>
                    <a:pt x="10977" y="14837"/>
                    <a:pt x="11081" y="14768"/>
                  </a:cubicBezTo>
                  <a:cubicBezTo>
                    <a:pt x="11206" y="14679"/>
                    <a:pt x="11295" y="14519"/>
                    <a:pt x="11312" y="14359"/>
                  </a:cubicBezTo>
                  <a:cubicBezTo>
                    <a:pt x="11402" y="13682"/>
                    <a:pt x="10885" y="12310"/>
                    <a:pt x="10422" y="11722"/>
                  </a:cubicBezTo>
                  <a:cubicBezTo>
                    <a:pt x="9869" y="11081"/>
                    <a:pt x="9210" y="10564"/>
                    <a:pt x="8444" y="10190"/>
                  </a:cubicBezTo>
                  <a:lnTo>
                    <a:pt x="8444" y="10172"/>
                  </a:lnTo>
                  <a:cubicBezTo>
                    <a:pt x="8462" y="10154"/>
                    <a:pt x="8462" y="10119"/>
                    <a:pt x="8444" y="10101"/>
                  </a:cubicBezTo>
                  <a:cubicBezTo>
                    <a:pt x="8622" y="8729"/>
                    <a:pt x="8747" y="7340"/>
                    <a:pt x="8854" y="5932"/>
                  </a:cubicBezTo>
                  <a:cubicBezTo>
                    <a:pt x="9121" y="6966"/>
                    <a:pt x="9567" y="7945"/>
                    <a:pt x="10172" y="8836"/>
                  </a:cubicBezTo>
                  <a:cubicBezTo>
                    <a:pt x="10333" y="9085"/>
                    <a:pt x="10546" y="9281"/>
                    <a:pt x="10814" y="9424"/>
                  </a:cubicBezTo>
                  <a:cubicBezTo>
                    <a:pt x="10930" y="9482"/>
                    <a:pt x="11058" y="9511"/>
                    <a:pt x="11186" y="9511"/>
                  </a:cubicBezTo>
                  <a:cubicBezTo>
                    <a:pt x="11372" y="9511"/>
                    <a:pt x="11557" y="9451"/>
                    <a:pt x="11704" y="9335"/>
                  </a:cubicBezTo>
                  <a:cubicBezTo>
                    <a:pt x="12043" y="9014"/>
                    <a:pt x="11936" y="8498"/>
                    <a:pt x="11793" y="8106"/>
                  </a:cubicBezTo>
                  <a:cubicBezTo>
                    <a:pt x="11312" y="6876"/>
                    <a:pt x="10493" y="5790"/>
                    <a:pt x="9406" y="5006"/>
                  </a:cubicBezTo>
                  <a:cubicBezTo>
                    <a:pt x="9264" y="4899"/>
                    <a:pt x="9103" y="4792"/>
                    <a:pt x="8943" y="4685"/>
                  </a:cubicBezTo>
                  <a:cubicBezTo>
                    <a:pt x="9032" y="3189"/>
                    <a:pt x="9103" y="1693"/>
                    <a:pt x="9121" y="214"/>
                  </a:cubicBezTo>
                  <a:cubicBezTo>
                    <a:pt x="9121" y="89"/>
                    <a:pt x="9032" y="0"/>
                    <a:pt x="8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9"/>
            <p:cNvSpPr/>
            <p:nvPr/>
          </p:nvSpPr>
          <p:spPr>
            <a:xfrm>
              <a:off x="8270989" y="69456"/>
              <a:ext cx="875832" cy="1792622"/>
            </a:xfrm>
            <a:custGeom>
              <a:avLst/>
              <a:gdLst/>
              <a:ahLst/>
              <a:cxnLst/>
              <a:rect l="l" t="t" r="r" b="b"/>
              <a:pathLst>
                <a:path w="16508" h="33788" extrusionOk="0">
                  <a:moveTo>
                    <a:pt x="15094" y="0"/>
                  </a:moveTo>
                  <a:cubicBezTo>
                    <a:pt x="15060" y="0"/>
                    <a:pt x="15026" y="20"/>
                    <a:pt x="15011" y="65"/>
                  </a:cubicBezTo>
                  <a:cubicBezTo>
                    <a:pt x="14744" y="1419"/>
                    <a:pt x="14423" y="2880"/>
                    <a:pt x="14049" y="4412"/>
                  </a:cubicBezTo>
                  <a:cubicBezTo>
                    <a:pt x="13853" y="4429"/>
                    <a:pt x="13639" y="4447"/>
                    <a:pt x="13443" y="4465"/>
                  </a:cubicBezTo>
                  <a:cubicBezTo>
                    <a:pt x="12143" y="4625"/>
                    <a:pt x="10914" y="5142"/>
                    <a:pt x="9916" y="5979"/>
                  </a:cubicBezTo>
                  <a:cubicBezTo>
                    <a:pt x="9613" y="6229"/>
                    <a:pt x="9311" y="6585"/>
                    <a:pt x="9435" y="6959"/>
                  </a:cubicBezTo>
                  <a:cubicBezTo>
                    <a:pt x="9524" y="7226"/>
                    <a:pt x="9774" y="7404"/>
                    <a:pt x="10059" y="7404"/>
                  </a:cubicBezTo>
                  <a:cubicBezTo>
                    <a:pt x="10088" y="7406"/>
                    <a:pt x="10117" y="7407"/>
                    <a:pt x="10145" y="7407"/>
                  </a:cubicBezTo>
                  <a:cubicBezTo>
                    <a:pt x="10398" y="7407"/>
                    <a:pt x="10636" y="7338"/>
                    <a:pt x="10860" y="7226"/>
                  </a:cubicBezTo>
                  <a:cubicBezTo>
                    <a:pt x="12054" y="6603"/>
                    <a:pt x="13123" y="5748"/>
                    <a:pt x="13978" y="4697"/>
                  </a:cubicBezTo>
                  <a:lnTo>
                    <a:pt x="13978" y="4697"/>
                  </a:lnTo>
                  <a:cubicBezTo>
                    <a:pt x="13586" y="6300"/>
                    <a:pt x="13123" y="7992"/>
                    <a:pt x="12606" y="9738"/>
                  </a:cubicBezTo>
                  <a:cubicBezTo>
                    <a:pt x="12481" y="9730"/>
                    <a:pt x="12355" y="9726"/>
                    <a:pt x="12230" y="9726"/>
                  </a:cubicBezTo>
                  <a:cubicBezTo>
                    <a:pt x="11519" y="9726"/>
                    <a:pt x="10814" y="9855"/>
                    <a:pt x="10148" y="10112"/>
                  </a:cubicBezTo>
                  <a:cubicBezTo>
                    <a:pt x="9328" y="10433"/>
                    <a:pt x="7868" y="11751"/>
                    <a:pt x="8153" y="12286"/>
                  </a:cubicBezTo>
                  <a:cubicBezTo>
                    <a:pt x="8268" y="12499"/>
                    <a:pt x="8476" y="12592"/>
                    <a:pt x="8741" y="12592"/>
                  </a:cubicBezTo>
                  <a:cubicBezTo>
                    <a:pt x="9338" y="12592"/>
                    <a:pt x="10226" y="12124"/>
                    <a:pt x="11003" y="11520"/>
                  </a:cubicBezTo>
                  <a:cubicBezTo>
                    <a:pt x="11537" y="11092"/>
                    <a:pt x="12036" y="10629"/>
                    <a:pt x="12481" y="10112"/>
                  </a:cubicBezTo>
                  <a:lnTo>
                    <a:pt x="12481" y="10112"/>
                  </a:lnTo>
                  <a:cubicBezTo>
                    <a:pt x="11911" y="11983"/>
                    <a:pt x="11252" y="13889"/>
                    <a:pt x="10486" y="15831"/>
                  </a:cubicBezTo>
                  <a:cubicBezTo>
                    <a:pt x="9596" y="15831"/>
                    <a:pt x="8705" y="15848"/>
                    <a:pt x="7885" y="16151"/>
                  </a:cubicBezTo>
                  <a:cubicBezTo>
                    <a:pt x="7048" y="16454"/>
                    <a:pt x="5659" y="17238"/>
                    <a:pt x="6104" y="18040"/>
                  </a:cubicBezTo>
                  <a:cubicBezTo>
                    <a:pt x="6182" y="18187"/>
                    <a:pt x="6362" y="18233"/>
                    <a:pt x="6566" y="18233"/>
                  </a:cubicBezTo>
                  <a:cubicBezTo>
                    <a:pt x="6779" y="18233"/>
                    <a:pt x="7017" y="18183"/>
                    <a:pt x="7191" y="18146"/>
                  </a:cubicBezTo>
                  <a:cubicBezTo>
                    <a:pt x="8527" y="17879"/>
                    <a:pt x="9987" y="16436"/>
                    <a:pt x="10451" y="15973"/>
                  </a:cubicBezTo>
                  <a:lnTo>
                    <a:pt x="10451" y="15973"/>
                  </a:lnTo>
                  <a:cubicBezTo>
                    <a:pt x="9774" y="17665"/>
                    <a:pt x="9043" y="19376"/>
                    <a:pt x="8242" y="21050"/>
                  </a:cubicBezTo>
                  <a:cubicBezTo>
                    <a:pt x="7885" y="21015"/>
                    <a:pt x="7547" y="20979"/>
                    <a:pt x="7191" y="20979"/>
                  </a:cubicBezTo>
                  <a:cubicBezTo>
                    <a:pt x="6496" y="21032"/>
                    <a:pt x="5819" y="21086"/>
                    <a:pt x="5142" y="21175"/>
                  </a:cubicBezTo>
                  <a:cubicBezTo>
                    <a:pt x="4928" y="21193"/>
                    <a:pt x="4732" y="21264"/>
                    <a:pt x="4554" y="21371"/>
                  </a:cubicBezTo>
                  <a:cubicBezTo>
                    <a:pt x="4358" y="21513"/>
                    <a:pt x="4251" y="21763"/>
                    <a:pt x="4287" y="21994"/>
                  </a:cubicBezTo>
                  <a:cubicBezTo>
                    <a:pt x="4358" y="22333"/>
                    <a:pt x="4590" y="22618"/>
                    <a:pt x="4910" y="22743"/>
                  </a:cubicBezTo>
                  <a:cubicBezTo>
                    <a:pt x="5037" y="22776"/>
                    <a:pt x="5163" y="22794"/>
                    <a:pt x="5289" y="22794"/>
                  </a:cubicBezTo>
                  <a:cubicBezTo>
                    <a:pt x="5430" y="22794"/>
                    <a:pt x="5571" y="22772"/>
                    <a:pt x="5712" y="22725"/>
                  </a:cubicBezTo>
                  <a:cubicBezTo>
                    <a:pt x="6496" y="22547"/>
                    <a:pt x="7280" y="22297"/>
                    <a:pt x="7885" y="21781"/>
                  </a:cubicBezTo>
                  <a:lnTo>
                    <a:pt x="7885" y="21781"/>
                  </a:lnTo>
                  <a:cubicBezTo>
                    <a:pt x="7191" y="23188"/>
                    <a:pt x="6460" y="24560"/>
                    <a:pt x="5659" y="25913"/>
                  </a:cubicBezTo>
                  <a:cubicBezTo>
                    <a:pt x="5382" y="25844"/>
                    <a:pt x="4765" y="25709"/>
                    <a:pt x="4055" y="25709"/>
                  </a:cubicBezTo>
                  <a:cubicBezTo>
                    <a:pt x="3485" y="25709"/>
                    <a:pt x="2855" y="25796"/>
                    <a:pt x="2292" y="26074"/>
                  </a:cubicBezTo>
                  <a:cubicBezTo>
                    <a:pt x="1882" y="26252"/>
                    <a:pt x="1561" y="26608"/>
                    <a:pt x="1401" y="27036"/>
                  </a:cubicBezTo>
                  <a:cubicBezTo>
                    <a:pt x="1330" y="27321"/>
                    <a:pt x="1579" y="27641"/>
                    <a:pt x="1846" y="27748"/>
                  </a:cubicBezTo>
                  <a:cubicBezTo>
                    <a:pt x="1998" y="27793"/>
                    <a:pt x="2154" y="27815"/>
                    <a:pt x="2307" y="27815"/>
                  </a:cubicBezTo>
                  <a:cubicBezTo>
                    <a:pt x="2461" y="27815"/>
                    <a:pt x="2612" y="27793"/>
                    <a:pt x="2755" y="27748"/>
                  </a:cubicBezTo>
                  <a:cubicBezTo>
                    <a:pt x="3770" y="27481"/>
                    <a:pt x="4643" y="26875"/>
                    <a:pt x="5480" y="26234"/>
                  </a:cubicBezTo>
                  <a:lnTo>
                    <a:pt x="5480" y="26234"/>
                  </a:lnTo>
                  <a:cubicBezTo>
                    <a:pt x="4857" y="27285"/>
                    <a:pt x="4180" y="28318"/>
                    <a:pt x="3485" y="29352"/>
                  </a:cubicBezTo>
                  <a:cubicBezTo>
                    <a:pt x="3111" y="29441"/>
                    <a:pt x="1811" y="30225"/>
                    <a:pt x="1187" y="31240"/>
                  </a:cubicBezTo>
                  <a:cubicBezTo>
                    <a:pt x="726" y="32002"/>
                    <a:pt x="1" y="33788"/>
                    <a:pt x="1591" y="33788"/>
                  </a:cubicBezTo>
                  <a:cubicBezTo>
                    <a:pt x="1599" y="33788"/>
                    <a:pt x="1607" y="33788"/>
                    <a:pt x="1615" y="33787"/>
                  </a:cubicBezTo>
                  <a:cubicBezTo>
                    <a:pt x="1864" y="33770"/>
                    <a:pt x="2114" y="33681"/>
                    <a:pt x="2310" y="33538"/>
                  </a:cubicBezTo>
                  <a:cubicBezTo>
                    <a:pt x="3521" y="32897"/>
                    <a:pt x="3966" y="30741"/>
                    <a:pt x="3610" y="29476"/>
                  </a:cubicBezTo>
                  <a:cubicBezTo>
                    <a:pt x="4358" y="28372"/>
                    <a:pt x="5071" y="27267"/>
                    <a:pt x="5748" y="26127"/>
                  </a:cubicBezTo>
                  <a:lnTo>
                    <a:pt x="5748" y="26127"/>
                  </a:lnTo>
                  <a:cubicBezTo>
                    <a:pt x="5676" y="26733"/>
                    <a:pt x="5587" y="28212"/>
                    <a:pt x="6157" y="29494"/>
                  </a:cubicBezTo>
                  <a:cubicBezTo>
                    <a:pt x="6371" y="29868"/>
                    <a:pt x="6745" y="30135"/>
                    <a:pt x="7173" y="30189"/>
                  </a:cubicBezTo>
                  <a:cubicBezTo>
                    <a:pt x="7239" y="30206"/>
                    <a:pt x="7306" y="30213"/>
                    <a:pt x="7372" y="30213"/>
                  </a:cubicBezTo>
                  <a:cubicBezTo>
                    <a:pt x="7661" y="30213"/>
                    <a:pt x="7936" y="30061"/>
                    <a:pt x="8081" y="29815"/>
                  </a:cubicBezTo>
                  <a:cubicBezTo>
                    <a:pt x="8224" y="29530"/>
                    <a:pt x="8135" y="29191"/>
                    <a:pt x="8010" y="28888"/>
                  </a:cubicBezTo>
                  <a:cubicBezTo>
                    <a:pt x="7547" y="27731"/>
                    <a:pt x="6817" y="26715"/>
                    <a:pt x="5872" y="25913"/>
                  </a:cubicBezTo>
                  <a:cubicBezTo>
                    <a:pt x="6745" y="24417"/>
                    <a:pt x="7547" y="22903"/>
                    <a:pt x="8295" y="21371"/>
                  </a:cubicBezTo>
                  <a:cubicBezTo>
                    <a:pt x="8402" y="22315"/>
                    <a:pt x="8616" y="23224"/>
                    <a:pt x="8972" y="24114"/>
                  </a:cubicBezTo>
                  <a:cubicBezTo>
                    <a:pt x="9226" y="24685"/>
                    <a:pt x="9733" y="25114"/>
                    <a:pt x="10130" y="25114"/>
                  </a:cubicBezTo>
                  <a:cubicBezTo>
                    <a:pt x="10180" y="25114"/>
                    <a:pt x="10227" y="25108"/>
                    <a:pt x="10273" y="25094"/>
                  </a:cubicBezTo>
                  <a:cubicBezTo>
                    <a:pt x="10932" y="24898"/>
                    <a:pt x="10753" y="24043"/>
                    <a:pt x="10664" y="23829"/>
                  </a:cubicBezTo>
                  <a:cubicBezTo>
                    <a:pt x="10166" y="22760"/>
                    <a:pt x="9382" y="21852"/>
                    <a:pt x="8402" y="21193"/>
                  </a:cubicBezTo>
                  <a:cubicBezTo>
                    <a:pt x="8420" y="21157"/>
                    <a:pt x="8455" y="21121"/>
                    <a:pt x="8473" y="21086"/>
                  </a:cubicBezTo>
                  <a:lnTo>
                    <a:pt x="8420" y="21086"/>
                  </a:lnTo>
                  <a:cubicBezTo>
                    <a:pt x="9221" y="19411"/>
                    <a:pt x="9952" y="17737"/>
                    <a:pt x="10611" y="16062"/>
                  </a:cubicBezTo>
                  <a:cubicBezTo>
                    <a:pt x="10664" y="16668"/>
                    <a:pt x="10932" y="19126"/>
                    <a:pt x="11537" y="20017"/>
                  </a:cubicBezTo>
                  <a:cubicBezTo>
                    <a:pt x="11687" y="20217"/>
                    <a:pt x="11884" y="20448"/>
                    <a:pt x="12156" y="20448"/>
                  </a:cubicBezTo>
                  <a:cubicBezTo>
                    <a:pt x="12175" y="20448"/>
                    <a:pt x="12195" y="20447"/>
                    <a:pt x="12214" y="20444"/>
                  </a:cubicBezTo>
                  <a:cubicBezTo>
                    <a:pt x="12517" y="20355"/>
                    <a:pt x="12731" y="20106"/>
                    <a:pt x="12784" y="19821"/>
                  </a:cubicBezTo>
                  <a:cubicBezTo>
                    <a:pt x="12891" y="19269"/>
                    <a:pt x="12677" y="18752"/>
                    <a:pt x="12428" y="18289"/>
                  </a:cubicBezTo>
                  <a:cubicBezTo>
                    <a:pt x="11965" y="17416"/>
                    <a:pt x="11359" y="16632"/>
                    <a:pt x="10647" y="15955"/>
                  </a:cubicBezTo>
                  <a:cubicBezTo>
                    <a:pt x="11395" y="14014"/>
                    <a:pt x="12054" y="12107"/>
                    <a:pt x="12642" y="10237"/>
                  </a:cubicBezTo>
                  <a:cubicBezTo>
                    <a:pt x="12677" y="10932"/>
                    <a:pt x="12749" y="11626"/>
                    <a:pt x="12909" y="12303"/>
                  </a:cubicBezTo>
                  <a:cubicBezTo>
                    <a:pt x="13197" y="13535"/>
                    <a:pt x="13758" y="14739"/>
                    <a:pt x="14399" y="14739"/>
                  </a:cubicBezTo>
                  <a:cubicBezTo>
                    <a:pt x="14471" y="14739"/>
                    <a:pt x="14545" y="14723"/>
                    <a:pt x="14619" y="14690"/>
                  </a:cubicBezTo>
                  <a:cubicBezTo>
                    <a:pt x="15189" y="14459"/>
                    <a:pt x="14886" y="12517"/>
                    <a:pt x="14459" y="11751"/>
                  </a:cubicBezTo>
                  <a:cubicBezTo>
                    <a:pt x="14031" y="11003"/>
                    <a:pt x="13443" y="10379"/>
                    <a:pt x="12767" y="9881"/>
                  </a:cubicBezTo>
                  <a:cubicBezTo>
                    <a:pt x="12767" y="9845"/>
                    <a:pt x="12784" y="9809"/>
                    <a:pt x="12784" y="9774"/>
                  </a:cubicBezTo>
                  <a:lnTo>
                    <a:pt x="12802" y="9756"/>
                  </a:lnTo>
                  <a:cubicBezTo>
                    <a:pt x="13319" y="8099"/>
                    <a:pt x="13746" y="6496"/>
                    <a:pt x="14138" y="4964"/>
                  </a:cubicBezTo>
                  <a:cubicBezTo>
                    <a:pt x="14156" y="6264"/>
                    <a:pt x="14423" y="7565"/>
                    <a:pt x="14940" y="8758"/>
                  </a:cubicBezTo>
                  <a:cubicBezTo>
                    <a:pt x="15047" y="9008"/>
                    <a:pt x="15225" y="9221"/>
                    <a:pt x="15439" y="9400"/>
                  </a:cubicBezTo>
                  <a:cubicBezTo>
                    <a:pt x="15561" y="9491"/>
                    <a:pt x="15713" y="9542"/>
                    <a:pt x="15867" y="9542"/>
                  </a:cubicBezTo>
                  <a:cubicBezTo>
                    <a:pt x="15982" y="9542"/>
                    <a:pt x="16098" y="9514"/>
                    <a:pt x="16205" y="9453"/>
                  </a:cubicBezTo>
                  <a:cubicBezTo>
                    <a:pt x="16508" y="9257"/>
                    <a:pt x="16508" y="8776"/>
                    <a:pt x="16436" y="8384"/>
                  </a:cubicBezTo>
                  <a:cubicBezTo>
                    <a:pt x="16187" y="7102"/>
                    <a:pt x="15563" y="5926"/>
                    <a:pt x="14655" y="4982"/>
                  </a:cubicBezTo>
                  <a:cubicBezTo>
                    <a:pt x="14512" y="4821"/>
                    <a:pt x="14352" y="4679"/>
                    <a:pt x="14209" y="4536"/>
                  </a:cubicBezTo>
                  <a:cubicBezTo>
                    <a:pt x="14584" y="2969"/>
                    <a:pt x="14922" y="1472"/>
                    <a:pt x="15189" y="101"/>
                  </a:cubicBezTo>
                  <a:cubicBezTo>
                    <a:pt x="15189" y="38"/>
                    <a:pt x="15141" y="0"/>
                    <a:pt x="15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9"/>
            <p:cNvSpPr/>
            <p:nvPr/>
          </p:nvSpPr>
          <p:spPr>
            <a:xfrm>
              <a:off x="5727312" y="-912627"/>
              <a:ext cx="1803393" cy="856095"/>
            </a:xfrm>
            <a:custGeom>
              <a:avLst/>
              <a:gdLst/>
              <a:ahLst/>
              <a:cxnLst/>
              <a:rect l="l" t="t" r="r" b="b"/>
              <a:pathLst>
                <a:path w="33991" h="16136" extrusionOk="0">
                  <a:moveTo>
                    <a:pt x="14359" y="3915"/>
                  </a:moveTo>
                  <a:cubicBezTo>
                    <a:pt x="14768" y="3950"/>
                    <a:pt x="15178" y="4075"/>
                    <a:pt x="15534" y="4289"/>
                  </a:cubicBezTo>
                  <a:cubicBezTo>
                    <a:pt x="16318" y="4716"/>
                    <a:pt x="17049" y="5251"/>
                    <a:pt x="17672" y="5874"/>
                  </a:cubicBezTo>
                  <a:cubicBezTo>
                    <a:pt x="16942" y="5803"/>
                    <a:pt x="14733" y="5536"/>
                    <a:pt x="13931" y="4984"/>
                  </a:cubicBezTo>
                  <a:cubicBezTo>
                    <a:pt x="13646" y="4788"/>
                    <a:pt x="13521" y="4609"/>
                    <a:pt x="13539" y="4414"/>
                  </a:cubicBezTo>
                  <a:cubicBezTo>
                    <a:pt x="13610" y="4164"/>
                    <a:pt x="13824" y="3986"/>
                    <a:pt x="14074" y="3950"/>
                  </a:cubicBezTo>
                  <a:cubicBezTo>
                    <a:pt x="14181" y="3933"/>
                    <a:pt x="14270" y="3915"/>
                    <a:pt x="14359" y="3915"/>
                  </a:cubicBezTo>
                  <a:close/>
                  <a:moveTo>
                    <a:pt x="25063" y="226"/>
                  </a:moveTo>
                  <a:cubicBezTo>
                    <a:pt x="25195" y="226"/>
                    <a:pt x="25324" y="243"/>
                    <a:pt x="25421" y="263"/>
                  </a:cubicBezTo>
                  <a:cubicBezTo>
                    <a:pt x="26686" y="512"/>
                    <a:pt x="27844" y="1118"/>
                    <a:pt x="28788" y="2009"/>
                  </a:cubicBezTo>
                  <a:cubicBezTo>
                    <a:pt x="28949" y="2151"/>
                    <a:pt x="29091" y="2311"/>
                    <a:pt x="29234" y="2454"/>
                  </a:cubicBezTo>
                  <a:cubicBezTo>
                    <a:pt x="29251" y="2472"/>
                    <a:pt x="29287" y="2490"/>
                    <a:pt x="29323" y="2490"/>
                  </a:cubicBezTo>
                  <a:cubicBezTo>
                    <a:pt x="29323" y="2490"/>
                    <a:pt x="29323" y="2507"/>
                    <a:pt x="29323" y="2525"/>
                  </a:cubicBezTo>
                  <a:cubicBezTo>
                    <a:pt x="29323" y="2757"/>
                    <a:pt x="29305" y="2935"/>
                    <a:pt x="29287" y="3131"/>
                  </a:cubicBezTo>
                  <a:cubicBezTo>
                    <a:pt x="29127" y="4396"/>
                    <a:pt x="28610" y="5607"/>
                    <a:pt x="27791" y="6605"/>
                  </a:cubicBezTo>
                  <a:cubicBezTo>
                    <a:pt x="27651" y="6790"/>
                    <a:pt x="27364" y="7070"/>
                    <a:pt x="27069" y="7070"/>
                  </a:cubicBezTo>
                  <a:cubicBezTo>
                    <a:pt x="27025" y="7070"/>
                    <a:pt x="26980" y="7064"/>
                    <a:pt x="26936" y="7050"/>
                  </a:cubicBezTo>
                  <a:cubicBezTo>
                    <a:pt x="26722" y="6961"/>
                    <a:pt x="26579" y="6747"/>
                    <a:pt x="26579" y="6516"/>
                  </a:cubicBezTo>
                  <a:cubicBezTo>
                    <a:pt x="26561" y="6248"/>
                    <a:pt x="26615" y="5999"/>
                    <a:pt x="26740" y="5785"/>
                  </a:cubicBezTo>
                  <a:cubicBezTo>
                    <a:pt x="27363" y="4592"/>
                    <a:pt x="28200" y="3523"/>
                    <a:pt x="29234" y="2686"/>
                  </a:cubicBezTo>
                  <a:cubicBezTo>
                    <a:pt x="29318" y="2618"/>
                    <a:pt x="29275" y="2488"/>
                    <a:pt x="29195" y="2488"/>
                  </a:cubicBezTo>
                  <a:cubicBezTo>
                    <a:pt x="29190" y="2488"/>
                    <a:pt x="29185" y="2489"/>
                    <a:pt x="29180" y="2490"/>
                  </a:cubicBezTo>
                  <a:lnTo>
                    <a:pt x="29127" y="2490"/>
                  </a:lnTo>
                  <a:lnTo>
                    <a:pt x="28984" y="2525"/>
                  </a:lnTo>
                  <a:cubicBezTo>
                    <a:pt x="28984" y="2507"/>
                    <a:pt x="28984" y="2490"/>
                    <a:pt x="28984" y="2472"/>
                  </a:cubicBezTo>
                  <a:cubicBezTo>
                    <a:pt x="28984" y="2400"/>
                    <a:pt x="28931" y="2365"/>
                    <a:pt x="28877" y="2365"/>
                  </a:cubicBezTo>
                  <a:cubicBezTo>
                    <a:pt x="27595" y="2347"/>
                    <a:pt x="26312" y="2080"/>
                    <a:pt x="25136" y="1581"/>
                  </a:cubicBezTo>
                  <a:cubicBezTo>
                    <a:pt x="24887" y="1474"/>
                    <a:pt x="24691" y="1314"/>
                    <a:pt x="24531" y="1118"/>
                  </a:cubicBezTo>
                  <a:cubicBezTo>
                    <a:pt x="24388" y="922"/>
                    <a:pt x="24370" y="672"/>
                    <a:pt x="24477" y="459"/>
                  </a:cubicBezTo>
                  <a:cubicBezTo>
                    <a:pt x="24590" y="278"/>
                    <a:pt x="24832" y="226"/>
                    <a:pt x="25063" y="226"/>
                  </a:cubicBezTo>
                  <a:close/>
                  <a:moveTo>
                    <a:pt x="9531" y="5963"/>
                  </a:moveTo>
                  <a:lnTo>
                    <a:pt x="9513" y="5981"/>
                  </a:lnTo>
                  <a:cubicBezTo>
                    <a:pt x="9691" y="5981"/>
                    <a:pt x="9852" y="5999"/>
                    <a:pt x="9994" y="6070"/>
                  </a:cubicBezTo>
                  <a:cubicBezTo>
                    <a:pt x="11027" y="6551"/>
                    <a:pt x="11918" y="7299"/>
                    <a:pt x="12559" y="8226"/>
                  </a:cubicBezTo>
                  <a:lnTo>
                    <a:pt x="12524" y="8226"/>
                  </a:lnTo>
                  <a:cubicBezTo>
                    <a:pt x="11597" y="8119"/>
                    <a:pt x="10671" y="7887"/>
                    <a:pt x="9816" y="7549"/>
                  </a:cubicBezTo>
                  <a:cubicBezTo>
                    <a:pt x="9175" y="7282"/>
                    <a:pt x="8783" y="6694"/>
                    <a:pt x="8890" y="6391"/>
                  </a:cubicBezTo>
                  <a:cubicBezTo>
                    <a:pt x="8925" y="6231"/>
                    <a:pt x="9032" y="6106"/>
                    <a:pt x="9175" y="6035"/>
                  </a:cubicBezTo>
                  <a:cubicBezTo>
                    <a:pt x="9299" y="5981"/>
                    <a:pt x="9406" y="5963"/>
                    <a:pt x="9531" y="5963"/>
                  </a:cubicBezTo>
                  <a:close/>
                  <a:moveTo>
                    <a:pt x="20076" y="1787"/>
                  </a:moveTo>
                  <a:cubicBezTo>
                    <a:pt x="20741" y="1787"/>
                    <a:pt x="21623" y="1989"/>
                    <a:pt x="22072" y="2240"/>
                  </a:cubicBezTo>
                  <a:cubicBezTo>
                    <a:pt x="22785" y="2668"/>
                    <a:pt x="23408" y="3220"/>
                    <a:pt x="23907" y="3897"/>
                  </a:cubicBezTo>
                  <a:cubicBezTo>
                    <a:pt x="23925" y="3933"/>
                    <a:pt x="23978" y="3950"/>
                    <a:pt x="24032" y="3950"/>
                  </a:cubicBezTo>
                  <a:cubicBezTo>
                    <a:pt x="24032" y="3950"/>
                    <a:pt x="24032" y="3968"/>
                    <a:pt x="24032" y="3986"/>
                  </a:cubicBezTo>
                  <a:cubicBezTo>
                    <a:pt x="24067" y="4805"/>
                    <a:pt x="23943" y="5625"/>
                    <a:pt x="23658" y="6391"/>
                  </a:cubicBezTo>
                  <a:cubicBezTo>
                    <a:pt x="23408" y="7032"/>
                    <a:pt x="22500" y="8101"/>
                    <a:pt x="21930" y="8333"/>
                  </a:cubicBezTo>
                  <a:cubicBezTo>
                    <a:pt x="21885" y="8350"/>
                    <a:pt x="21836" y="8359"/>
                    <a:pt x="21787" y="8359"/>
                  </a:cubicBezTo>
                  <a:cubicBezTo>
                    <a:pt x="21738" y="8359"/>
                    <a:pt x="21689" y="8350"/>
                    <a:pt x="21645" y="8333"/>
                  </a:cubicBezTo>
                  <a:cubicBezTo>
                    <a:pt x="21520" y="8279"/>
                    <a:pt x="21449" y="8155"/>
                    <a:pt x="21413" y="8030"/>
                  </a:cubicBezTo>
                  <a:cubicBezTo>
                    <a:pt x="21306" y="7531"/>
                    <a:pt x="21716" y="6605"/>
                    <a:pt x="22446" y="5661"/>
                  </a:cubicBezTo>
                  <a:cubicBezTo>
                    <a:pt x="22856" y="5126"/>
                    <a:pt x="23319" y="4627"/>
                    <a:pt x="23836" y="4182"/>
                  </a:cubicBezTo>
                  <a:cubicBezTo>
                    <a:pt x="23872" y="4146"/>
                    <a:pt x="23872" y="4093"/>
                    <a:pt x="23854" y="4057"/>
                  </a:cubicBezTo>
                  <a:cubicBezTo>
                    <a:pt x="23836" y="4022"/>
                    <a:pt x="23800" y="3986"/>
                    <a:pt x="23765" y="3986"/>
                  </a:cubicBezTo>
                  <a:lnTo>
                    <a:pt x="23747" y="3986"/>
                  </a:lnTo>
                  <a:cubicBezTo>
                    <a:pt x="23747" y="3968"/>
                    <a:pt x="23747" y="3950"/>
                    <a:pt x="23747" y="3933"/>
                  </a:cubicBezTo>
                  <a:cubicBezTo>
                    <a:pt x="23747" y="3879"/>
                    <a:pt x="23693" y="3843"/>
                    <a:pt x="23640" y="3843"/>
                  </a:cubicBezTo>
                  <a:cubicBezTo>
                    <a:pt x="22945" y="3826"/>
                    <a:pt x="22268" y="3737"/>
                    <a:pt x="21591" y="3594"/>
                  </a:cubicBezTo>
                  <a:cubicBezTo>
                    <a:pt x="20416" y="3309"/>
                    <a:pt x="19525" y="2864"/>
                    <a:pt x="19293" y="2418"/>
                  </a:cubicBezTo>
                  <a:cubicBezTo>
                    <a:pt x="19222" y="2294"/>
                    <a:pt x="19222" y="2151"/>
                    <a:pt x="19275" y="2026"/>
                  </a:cubicBezTo>
                  <a:cubicBezTo>
                    <a:pt x="19311" y="1937"/>
                    <a:pt x="19400" y="1884"/>
                    <a:pt x="19489" y="1866"/>
                  </a:cubicBezTo>
                  <a:cubicBezTo>
                    <a:pt x="19641" y="1811"/>
                    <a:pt x="19845" y="1787"/>
                    <a:pt x="20076" y="1787"/>
                  </a:cubicBezTo>
                  <a:close/>
                  <a:moveTo>
                    <a:pt x="17922" y="6301"/>
                  </a:moveTo>
                  <a:cubicBezTo>
                    <a:pt x="17921" y="7046"/>
                    <a:pt x="17902" y="7911"/>
                    <a:pt x="17637" y="8671"/>
                  </a:cubicBezTo>
                  <a:cubicBezTo>
                    <a:pt x="17369" y="9419"/>
                    <a:pt x="16871" y="10257"/>
                    <a:pt x="16372" y="10435"/>
                  </a:cubicBezTo>
                  <a:cubicBezTo>
                    <a:pt x="16301" y="10466"/>
                    <a:pt x="16231" y="10480"/>
                    <a:pt x="16162" y="10480"/>
                  </a:cubicBezTo>
                  <a:cubicBezTo>
                    <a:pt x="16074" y="10480"/>
                    <a:pt x="15989" y="10457"/>
                    <a:pt x="15909" y="10417"/>
                  </a:cubicBezTo>
                  <a:cubicBezTo>
                    <a:pt x="15677" y="10292"/>
                    <a:pt x="15784" y="9758"/>
                    <a:pt x="15837" y="9473"/>
                  </a:cubicBezTo>
                  <a:lnTo>
                    <a:pt x="15837" y="9437"/>
                  </a:lnTo>
                  <a:cubicBezTo>
                    <a:pt x="16084" y="8188"/>
                    <a:pt x="17425" y="6782"/>
                    <a:pt x="17922" y="6301"/>
                  </a:cubicBezTo>
                  <a:close/>
                  <a:moveTo>
                    <a:pt x="12631" y="8297"/>
                  </a:moveTo>
                  <a:cubicBezTo>
                    <a:pt x="12631" y="8297"/>
                    <a:pt x="12649" y="8315"/>
                    <a:pt x="12666" y="8315"/>
                  </a:cubicBezTo>
                  <a:lnTo>
                    <a:pt x="12738" y="8315"/>
                  </a:lnTo>
                  <a:cubicBezTo>
                    <a:pt x="12720" y="8333"/>
                    <a:pt x="12720" y="8368"/>
                    <a:pt x="12720" y="8386"/>
                  </a:cubicBezTo>
                  <a:cubicBezTo>
                    <a:pt x="12755" y="8725"/>
                    <a:pt x="12791" y="9081"/>
                    <a:pt x="12791" y="9419"/>
                  </a:cubicBezTo>
                  <a:cubicBezTo>
                    <a:pt x="12755" y="10096"/>
                    <a:pt x="12684" y="10791"/>
                    <a:pt x="12595" y="11450"/>
                  </a:cubicBezTo>
                  <a:cubicBezTo>
                    <a:pt x="12595" y="11646"/>
                    <a:pt x="12542" y="11842"/>
                    <a:pt x="12435" y="12002"/>
                  </a:cubicBezTo>
                  <a:cubicBezTo>
                    <a:pt x="12328" y="12139"/>
                    <a:pt x="12170" y="12224"/>
                    <a:pt x="12005" y="12224"/>
                  </a:cubicBezTo>
                  <a:cubicBezTo>
                    <a:pt x="11976" y="12224"/>
                    <a:pt x="11947" y="12221"/>
                    <a:pt x="11918" y="12216"/>
                  </a:cubicBezTo>
                  <a:cubicBezTo>
                    <a:pt x="11615" y="12163"/>
                    <a:pt x="11366" y="11949"/>
                    <a:pt x="11259" y="11682"/>
                  </a:cubicBezTo>
                  <a:cubicBezTo>
                    <a:pt x="11188" y="11432"/>
                    <a:pt x="11188" y="11165"/>
                    <a:pt x="11277" y="10934"/>
                  </a:cubicBezTo>
                  <a:cubicBezTo>
                    <a:pt x="11437" y="10221"/>
                    <a:pt x="11669" y="9402"/>
                    <a:pt x="12185" y="8796"/>
                  </a:cubicBezTo>
                  <a:cubicBezTo>
                    <a:pt x="12221" y="8760"/>
                    <a:pt x="12221" y="8707"/>
                    <a:pt x="12185" y="8671"/>
                  </a:cubicBezTo>
                  <a:cubicBezTo>
                    <a:pt x="12168" y="8653"/>
                    <a:pt x="12168" y="8635"/>
                    <a:pt x="12150" y="8635"/>
                  </a:cubicBezTo>
                  <a:lnTo>
                    <a:pt x="12559" y="8422"/>
                  </a:lnTo>
                  <a:cubicBezTo>
                    <a:pt x="12613" y="8386"/>
                    <a:pt x="12631" y="8350"/>
                    <a:pt x="12631" y="8297"/>
                  </a:cubicBezTo>
                  <a:close/>
                  <a:moveTo>
                    <a:pt x="4413" y="8575"/>
                  </a:moveTo>
                  <a:cubicBezTo>
                    <a:pt x="4597" y="8575"/>
                    <a:pt x="4790" y="8637"/>
                    <a:pt x="4953" y="8707"/>
                  </a:cubicBezTo>
                  <a:cubicBezTo>
                    <a:pt x="6093" y="9152"/>
                    <a:pt x="7108" y="9883"/>
                    <a:pt x="7892" y="10809"/>
                  </a:cubicBezTo>
                  <a:cubicBezTo>
                    <a:pt x="7910" y="10827"/>
                    <a:pt x="7928" y="10844"/>
                    <a:pt x="7946" y="10844"/>
                  </a:cubicBezTo>
                  <a:lnTo>
                    <a:pt x="7910" y="10862"/>
                  </a:lnTo>
                  <a:cubicBezTo>
                    <a:pt x="7874" y="10898"/>
                    <a:pt x="7856" y="10934"/>
                    <a:pt x="7856" y="10987"/>
                  </a:cubicBezTo>
                  <a:cubicBezTo>
                    <a:pt x="7981" y="11450"/>
                    <a:pt x="8320" y="13036"/>
                    <a:pt x="7714" y="14283"/>
                  </a:cubicBezTo>
                  <a:cubicBezTo>
                    <a:pt x="7554" y="14675"/>
                    <a:pt x="7233" y="14977"/>
                    <a:pt x="6823" y="15102"/>
                  </a:cubicBezTo>
                  <a:cubicBezTo>
                    <a:pt x="6800" y="15105"/>
                    <a:pt x="6777" y="15107"/>
                    <a:pt x="6754" y="15107"/>
                  </a:cubicBezTo>
                  <a:cubicBezTo>
                    <a:pt x="6529" y="15107"/>
                    <a:pt x="6318" y="14954"/>
                    <a:pt x="6253" y="14728"/>
                  </a:cubicBezTo>
                  <a:cubicBezTo>
                    <a:pt x="6164" y="14443"/>
                    <a:pt x="6164" y="14158"/>
                    <a:pt x="6253" y="13891"/>
                  </a:cubicBezTo>
                  <a:cubicBezTo>
                    <a:pt x="6520" y="12875"/>
                    <a:pt x="7162" y="11967"/>
                    <a:pt x="7750" y="11219"/>
                  </a:cubicBezTo>
                  <a:cubicBezTo>
                    <a:pt x="7785" y="11165"/>
                    <a:pt x="7785" y="11112"/>
                    <a:pt x="7750" y="11076"/>
                  </a:cubicBezTo>
                  <a:cubicBezTo>
                    <a:pt x="7750" y="11058"/>
                    <a:pt x="7732" y="11040"/>
                    <a:pt x="7714" y="11040"/>
                  </a:cubicBezTo>
                  <a:lnTo>
                    <a:pt x="7821" y="10969"/>
                  </a:lnTo>
                  <a:cubicBezTo>
                    <a:pt x="7874" y="10934"/>
                    <a:pt x="7892" y="10880"/>
                    <a:pt x="7874" y="10844"/>
                  </a:cubicBezTo>
                  <a:cubicBezTo>
                    <a:pt x="7856" y="10791"/>
                    <a:pt x="7803" y="10755"/>
                    <a:pt x="7750" y="10755"/>
                  </a:cubicBezTo>
                  <a:cubicBezTo>
                    <a:pt x="7546" y="10781"/>
                    <a:pt x="7229" y="10809"/>
                    <a:pt x="6848" y="10809"/>
                  </a:cubicBezTo>
                  <a:cubicBezTo>
                    <a:pt x="6162" y="10809"/>
                    <a:pt x="5267" y="10719"/>
                    <a:pt x="4454" y="10363"/>
                  </a:cubicBezTo>
                  <a:cubicBezTo>
                    <a:pt x="4098" y="10168"/>
                    <a:pt x="3866" y="9829"/>
                    <a:pt x="3813" y="9437"/>
                  </a:cubicBezTo>
                  <a:cubicBezTo>
                    <a:pt x="3741" y="9116"/>
                    <a:pt x="3866" y="8796"/>
                    <a:pt x="4133" y="8635"/>
                  </a:cubicBezTo>
                  <a:cubicBezTo>
                    <a:pt x="4220" y="8592"/>
                    <a:pt x="4315" y="8575"/>
                    <a:pt x="4413" y="8575"/>
                  </a:cubicBezTo>
                  <a:close/>
                  <a:moveTo>
                    <a:pt x="3474" y="13018"/>
                  </a:moveTo>
                  <a:cubicBezTo>
                    <a:pt x="3795" y="13018"/>
                    <a:pt x="4098" y="13036"/>
                    <a:pt x="4400" y="13125"/>
                  </a:cubicBezTo>
                  <a:lnTo>
                    <a:pt x="4436" y="13125"/>
                  </a:lnTo>
                  <a:cubicBezTo>
                    <a:pt x="4044" y="14015"/>
                    <a:pt x="3421" y="14781"/>
                    <a:pt x="2601" y="15352"/>
                  </a:cubicBezTo>
                  <a:cubicBezTo>
                    <a:pt x="2228" y="15572"/>
                    <a:pt x="1524" y="15911"/>
                    <a:pt x="977" y="15911"/>
                  </a:cubicBezTo>
                  <a:cubicBezTo>
                    <a:pt x="818" y="15911"/>
                    <a:pt x="673" y="15883"/>
                    <a:pt x="553" y="15815"/>
                  </a:cubicBezTo>
                  <a:cubicBezTo>
                    <a:pt x="321" y="15690"/>
                    <a:pt x="214" y="15423"/>
                    <a:pt x="214" y="15013"/>
                  </a:cubicBezTo>
                  <a:cubicBezTo>
                    <a:pt x="250" y="14781"/>
                    <a:pt x="321" y="14568"/>
                    <a:pt x="446" y="14372"/>
                  </a:cubicBezTo>
                  <a:cubicBezTo>
                    <a:pt x="909" y="13517"/>
                    <a:pt x="2281" y="13018"/>
                    <a:pt x="3474" y="13018"/>
                  </a:cubicBezTo>
                  <a:close/>
                  <a:moveTo>
                    <a:pt x="25058" y="0"/>
                  </a:moveTo>
                  <a:cubicBezTo>
                    <a:pt x="24763" y="0"/>
                    <a:pt x="24467" y="83"/>
                    <a:pt x="24299" y="334"/>
                  </a:cubicBezTo>
                  <a:cubicBezTo>
                    <a:pt x="24139" y="619"/>
                    <a:pt x="24174" y="975"/>
                    <a:pt x="24370" y="1225"/>
                  </a:cubicBezTo>
                  <a:cubicBezTo>
                    <a:pt x="24548" y="1474"/>
                    <a:pt x="24780" y="1652"/>
                    <a:pt x="25065" y="1759"/>
                  </a:cubicBezTo>
                  <a:cubicBezTo>
                    <a:pt x="26045" y="2205"/>
                    <a:pt x="27078" y="2454"/>
                    <a:pt x="28147" y="2543"/>
                  </a:cubicBezTo>
                  <a:cubicBezTo>
                    <a:pt x="26793" y="2899"/>
                    <a:pt x="25439" y="3273"/>
                    <a:pt x="24139" y="3665"/>
                  </a:cubicBezTo>
                  <a:cubicBezTo>
                    <a:pt x="24103" y="3665"/>
                    <a:pt x="24067" y="3683"/>
                    <a:pt x="24050" y="3701"/>
                  </a:cubicBezTo>
                  <a:lnTo>
                    <a:pt x="24032" y="3701"/>
                  </a:lnTo>
                  <a:cubicBezTo>
                    <a:pt x="23533" y="3024"/>
                    <a:pt x="22892" y="2472"/>
                    <a:pt x="22179" y="2044"/>
                  </a:cubicBezTo>
                  <a:cubicBezTo>
                    <a:pt x="21674" y="1765"/>
                    <a:pt x="20754" y="1556"/>
                    <a:pt x="20045" y="1556"/>
                  </a:cubicBezTo>
                  <a:cubicBezTo>
                    <a:pt x="19803" y="1556"/>
                    <a:pt x="19586" y="1580"/>
                    <a:pt x="19418" y="1634"/>
                  </a:cubicBezTo>
                  <a:cubicBezTo>
                    <a:pt x="19258" y="1688"/>
                    <a:pt x="19133" y="1795"/>
                    <a:pt x="19062" y="1937"/>
                  </a:cubicBezTo>
                  <a:cubicBezTo>
                    <a:pt x="18973" y="2115"/>
                    <a:pt x="18990" y="2329"/>
                    <a:pt x="19097" y="2507"/>
                  </a:cubicBezTo>
                  <a:cubicBezTo>
                    <a:pt x="19400" y="3113"/>
                    <a:pt x="20558" y="3576"/>
                    <a:pt x="21538" y="3808"/>
                  </a:cubicBezTo>
                  <a:cubicBezTo>
                    <a:pt x="22037" y="3915"/>
                    <a:pt x="22518" y="3986"/>
                    <a:pt x="23016" y="4022"/>
                  </a:cubicBezTo>
                  <a:cubicBezTo>
                    <a:pt x="21288" y="4574"/>
                    <a:pt x="19578" y="5180"/>
                    <a:pt x="17939" y="5821"/>
                  </a:cubicBezTo>
                  <a:cubicBezTo>
                    <a:pt x="17262" y="5144"/>
                    <a:pt x="16496" y="4556"/>
                    <a:pt x="15641" y="4111"/>
                  </a:cubicBezTo>
                  <a:cubicBezTo>
                    <a:pt x="15264" y="3922"/>
                    <a:pt x="14827" y="3721"/>
                    <a:pt x="14359" y="3721"/>
                  </a:cubicBezTo>
                  <a:cubicBezTo>
                    <a:pt x="14254" y="3721"/>
                    <a:pt x="14146" y="3731"/>
                    <a:pt x="14038" y="3754"/>
                  </a:cubicBezTo>
                  <a:cubicBezTo>
                    <a:pt x="13700" y="3808"/>
                    <a:pt x="13415" y="4057"/>
                    <a:pt x="13325" y="4414"/>
                  </a:cubicBezTo>
                  <a:cubicBezTo>
                    <a:pt x="13290" y="4699"/>
                    <a:pt x="13450" y="4948"/>
                    <a:pt x="13806" y="5197"/>
                  </a:cubicBezTo>
                  <a:cubicBezTo>
                    <a:pt x="14555" y="5714"/>
                    <a:pt x="16390" y="5981"/>
                    <a:pt x="17369" y="6088"/>
                  </a:cubicBezTo>
                  <a:cubicBezTo>
                    <a:pt x="15819" y="6712"/>
                    <a:pt x="14287" y="7371"/>
                    <a:pt x="12844" y="8065"/>
                  </a:cubicBezTo>
                  <a:cubicBezTo>
                    <a:pt x="12827" y="8057"/>
                    <a:pt x="12809" y="8052"/>
                    <a:pt x="12791" y="8052"/>
                  </a:cubicBezTo>
                  <a:cubicBezTo>
                    <a:pt x="12773" y="8052"/>
                    <a:pt x="12755" y="8057"/>
                    <a:pt x="12738" y="8065"/>
                  </a:cubicBezTo>
                  <a:lnTo>
                    <a:pt x="12720" y="8065"/>
                  </a:lnTo>
                  <a:cubicBezTo>
                    <a:pt x="12061" y="7121"/>
                    <a:pt x="11152" y="6373"/>
                    <a:pt x="10101" y="5874"/>
                  </a:cubicBezTo>
                  <a:cubicBezTo>
                    <a:pt x="9929" y="5798"/>
                    <a:pt x="9747" y="5762"/>
                    <a:pt x="9566" y="5762"/>
                  </a:cubicBezTo>
                  <a:cubicBezTo>
                    <a:pt x="9409" y="5762"/>
                    <a:pt x="9252" y="5789"/>
                    <a:pt x="9103" y="5839"/>
                  </a:cubicBezTo>
                  <a:cubicBezTo>
                    <a:pt x="8890" y="5928"/>
                    <a:pt x="8729" y="6106"/>
                    <a:pt x="8676" y="6337"/>
                  </a:cubicBezTo>
                  <a:cubicBezTo>
                    <a:pt x="8533" y="6801"/>
                    <a:pt x="9032" y="7460"/>
                    <a:pt x="9727" y="7763"/>
                  </a:cubicBezTo>
                  <a:cubicBezTo>
                    <a:pt x="10511" y="8065"/>
                    <a:pt x="11312" y="8279"/>
                    <a:pt x="12132" y="8404"/>
                  </a:cubicBezTo>
                  <a:cubicBezTo>
                    <a:pt x="10725" y="9099"/>
                    <a:pt x="9335" y="9847"/>
                    <a:pt x="7999" y="10631"/>
                  </a:cubicBezTo>
                  <a:cubicBezTo>
                    <a:pt x="7197" y="9704"/>
                    <a:pt x="6182" y="8974"/>
                    <a:pt x="5042" y="8529"/>
                  </a:cubicBezTo>
                  <a:cubicBezTo>
                    <a:pt x="4848" y="8449"/>
                    <a:pt x="4625" y="8376"/>
                    <a:pt x="4402" y="8376"/>
                  </a:cubicBezTo>
                  <a:cubicBezTo>
                    <a:pt x="4275" y="8376"/>
                    <a:pt x="4148" y="8400"/>
                    <a:pt x="4026" y="8457"/>
                  </a:cubicBezTo>
                  <a:cubicBezTo>
                    <a:pt x="3670" y="8671"/>
                    <a:pt x="3492" y="9081"/>
                    <a:pt x="3581" y="9491"/>
                  </a:cubicBezTo>
                  <a:cubicBezTo>
                    <a:pt x="3652" y="9954"/>
                    <a:pt x="3937" y="10363"/>
                    <a:pt x="4347" y="10595"/>
                  </a:cubicBezTo>
                  <a:cubicBezTo>
                    <a:pt x="5144" y="10896"/>
                    <a:pt x="5979" y="11057"/>
                    <a:pt x="6821" y="11057"/>
                  </a:cubicBezTo>
                  <a:cubicBezTo>
                    <a:pt x="6976" y="11057"/>
                    <a:pt x="7131" y="11052"/>
                    <a:pt x="7286" y="11040"/>
                  </a:cubicBezTo>
                  <a:lnTo>
                    <a:pt x="7286" y="11040"/>
                  </a:lnTo>
                  <a:cubicBezTo>
                    <a:pt x="6289" y="11628"/>
                    <a:pt x="5327" y="12270"/>
                    <a:pt x="4400" y="12893"/>
                  </a:cubicBezTo>
                  <a:cubicBezTo>
                    <a:pt x="4123" y="12825"/>
                    <a:pt x="3815" y="12791"/>
                    <a:pt x="3493" y="12791"/>
                  </a:cubicBezTo>
                  <a:cubicBezTo>
                    <a:pt x="2226" y="12791"/>
                    <a:pt x="761" y="13313"/>
                    <a:pt x="250" y="14265"/>
                  </a:cubicBezTo>
                  <a:cubicBezTo>
                    <a:pt x="107" y="14496"/>
                    <a:pt x="18" y="14764"/>
                    <a:pt x="0" y="15031"/>
                  </a:cubicBezTo>
                  <a:cubicBezTo>
                    <a:pt x="0" y="15512"/>
                    <a:pt x="143" y="15832"/>
                    <a:pt x="446" y="16011"/>
                  </a:cubicBezTo>
                  <a:cubicBezTo>
                    <a:pt x="606" y="16100"/>
                    <a:pt x="784" y="16135"/>
                    <a:pt x="980" y="16135"/>
                  </a:cubicBezTo>
                  <a:cubicBezTo>
                    <a:pt x="1568" y="16135"/>
                    <a:pt x="2316" y="15797"/>
                    <a:pt x="2690" y="15530"/>
                  </a:cubicBezTo>
                  <a:cubicBezTo>
                    <a:pt x="3545" y="14942"/>
                    <a:pt x="4205" y="14140"/>
                    <a:pt x="4614" y="13214"/>
                  </a:cubicBezTo>
                  <a:cubicBezTo>
                    <a:pt x="5452" y="12644"/>
                    <a:pt x="6324" y="12074"/>
                    <a:pt x="7197" y="11539"/>
                  </a:cubicBezTo>
                  <a:lnTo>
                    <a:pt x="7197" y="11539"/>
                  </a:lnTo>
                  <a:cubicBezTo>
                    <a:pt x="6663" y="12216"/>
                    <a:pt x="6253" y="13000"/>
                    <a:pt x="6004" y="13837"/>
                  </a:cubicBezTo>
                  <a:cubicBezTo>
                    <a:pt x="5915" y="14140"/>
                    <a:pt x="5915" y="14479"/>
                    <a:pt x="6004" y="14799"/>
                  </a:cubicBezTo>
                  <a:cubicBezTo>
                    <a:pt x="6110" y="15088"/>
                    <a:pt x="6399" y="15339"/>
                    <a:pt x="6703" y="15339"/>
                  </a:cubicBezTo>
                  <a:cubicBezTo>
                    <a:pt x="6755" y="15339"/>
                    <a:pt x="6807" y="15331"/>
                    <a:pt x="6859" y="15316"/>
                  </a:cubicBezTo>
                  <a:cubicBezTo>
                    <a:pt x="7322" y="15173"/>
                    <a:pt x="7696" y="14817"/>
                    <a:pt x="7892" y="14390"/>
                  </a:cubicBezTo>
                  <a:cubicBezTo>
                    <a:pt x="8498" y="13143"/>
                    <a:pt x="8195" y="11575"/>
                    <a:pt x="8070" y="11023"/>
                  </a:cubicBezTo>
                  <a:cubicBezTo>
                    <a:pt x="9228" y="10328"/>
                    <a:pt x="10457" y="9651"/>
                    <a:pt x="11704" y="9027"/>
                  </a:cubicBezTo>
                  <a:lnTo>
                    <a:pt x="11704" y="9027"/>
                  </a:lnTo>
                  <a:cubicBezTo>
                    <a:pt x="11384" y="9597"/>
                    <a:pt x="11152" y="10221"/>
                    <a:pt x="11027" y="10862"/>
                  </a:cubicBezTo>
                  <a:cubicBezTo>
                    <a:pt x="10938" y="11147"/>
                    <a:pt x="10921" y="11450"/>
                    <a:pt x="11010" y="11735"/>
                  </a:cubicBezTo>
                  <a:cubicBezTo>
                    <a:pt x="11152" y="12091"/>
                    <a:pt x="11473" y="12359"/>
                    <a:pt x="11847" y="12430"/>
                  </a:cubicBezTo>
                  <a:cubicBezTo>
                    <a:pt x="11879" y="12434"/>
                    <a:pt x="11912" y="12436"/>
                    <a:pt x="11944" y="12436"/>
                  </a:cubicBezTo>
                  <a:cubicBezTo>
                    <a:pt x="12195" y="12436"/>
                    <a:pt x="12435" y="12317"/>
                    <a:pt x="12577" y="12127"/>
                  </a:cubicBezTo>
                  <a:cubicBezTo>
                    <a:pt x="12702" y="11931"/>
                    <a:pt x="12773" y="11700"/>
                    <a:pt x="12791" y="11486"/>
                  </a:cubicBezTo>
                  <a:cubicBezTo>
                    <a:pt x="12880" y="10791"/>
                    <a:pt x="12934" y="10114"/>
                    <a:pt x="12987" y="9419"/>
                  </a:cubicBezTo>
                  <a:cubicBezTo>
                    <a:pt x="12987" y="9099"/>
                    <a:pt x="12951" y="8760"/>
                    <a:pt x="12916" y="8422"/>
                  </a:cubicBezTo>
                  <a:cubicBezTo>
                    <a:pt x="14359" y="7745"/>
                    <a:pt x="15855" y="7068"/>
                    <a:pt x="17423" y="6444"/>
                  </a:cubicBezTo>
                  <a:lnTo>
                    <a:pt x="17423" y="6444"/>
                  </a:lnTo>
                  <a:cubicBezTo>
                    <a:pt x="16799" y="7103"/>
                    <a:pt x="15819" y="8297"/>
                    <a:pt x="15588" y="9384"/>
                  </a:cubicBezTo>
                  <a:lnTo>
                    <a:pt x="15588" y="9419"/>
                  </a:lnTo>
                  <a:cubicBezTo>
                    <a:pt x="15517" y="9776"/>
                    <a:pt x="15392" y="10399"/>
                    <a:pt x="15766" y="10595"/>
                  </a:cubicBezTo>
                  <a:cubicBezTo>
                    <a:pt x="15877" y="10656"/>
                    <a:pt x="16006" y="10688"/>
                    <a:pt x="16135" y="10688"/>
                  </a:cubicBezTo>
                  <a:cubicBezTo>
                    <a:pt x="16234" y="10688"/>
                    <a:pt x="16333" y="10669"/>
                    <a:pt x="16425" y="10631"/>
                  </a:cubicBezTo>
                  <a:cubicBezTo>
                    <a:pt x="17031" y="10399"/>
                    <a:pt x="17547" y="9473"/>
                    <a:pt x="17815" y="8742"/>
                  </a:cubicBezTo>
                  <a:cubicBezTo>
                    <a:pt x="18135" y="7887"/>
                    <a:pt x="18135" y="6943"/>
                    <a:pt x="18135" y="6177"/>
                  </a:cubicBezTo>
                  <a:cubicBezTo>
                    <a:pt x="19792" y="5518"/>
                    <a:pt x="21520" y="4912"/>
                    <a:pt x="23301" y="4342"/>
                  </a:cubicBezTo>
                  <a:lnTo>
                    <a:pt x="23301" y="4342"/>
                  </a:lnTo>
                  <a:cubicBezTo>
                    <a:pt x="22910" y="4716"/>
                    <a:pt x="22571" y="5090"/>
                    <a:pt x="22233" y="5518"/>
                  </a:cubicBezTo>
                  <a:cubicBezTo>
                    <a:pt x="21627" y="6302"/>
                    <a:pt x="21021" y="7388"/>
                    <a:pt x="21182" y="8065"/>
                  </a:cubicBezTo>
                  <a:cubicBezTo>
                    <a:pt x="21217" y="8261"/>
                    <a:pt x="21342" y="8440"/>
                    <a:pt x="21520" y="8529"/>
                  </a:cubicBezTo>
                  <a:cubicBezTo>
                    <a:pt x="21591" y="8564"/>
                    <a:pt x="21671" y="8582"/>
                    <a:pt x="21752" y="8582"/>
                  </a:cubicBezTo>
                  <a:cubicBezTo>
                    <a:pt x="21832" y="8582"/>
                    <a:pt x="21912" y="8564"/>
                    <a:pt x="21983" y="8529"/>
                  </a:cubicBezTo>
                  <a:cubicBezTo>
                    <a:pt x="22642" y="8279"/>
                    <a:pt x="23569" y="7175"/>
                    <a:pt x="23854" y="6462"/>
                  </a:cubicBezTo>
                  <a:cubicBezTo>
                    <a:pt x="24139" y="5696"/>
                    <a:pt x="24263" y="4877"/>
                    <a:pt x="24228" y="4057"/>
                  </a:cubicBezTo>
                  <a:cubicBezTo>
                    <a:pt x="25689" y="3612"/>
                    <a:pt x="27203" y="3184"/>
                    <a:pt x="28735" y="2792"/>
                  </a:cubicBezTo>
                  <a:lnTo>
                    <a:pt x="28735" y="2792"/>
                  </a:lnTo>
                  <a:cubicBezTo>
                    <a:pt x="27826" y="3612"/>
                    <a:pt x="27078" y="4592"/>
                    <a:pt x="26526" y="5661"/>
                  </a:cubicBezTo>
                  <a:cubicBezTo>
                    <a:pt x="26383" y="5928"/>
                    <a:pt x="26330" y="6213"/>
                    <a:pt x="26330" y="6516"/>
                  </a:cubicBezTo>
                  <a:cubicBezTo>
                    <a:pt x="26348" y="6836"/>
                    <a:pt x="26544" y="7121"/>
                    <a:pt x="26847" y="7246"/>
                  </a:cubicBezTo>
                  <a:cubicBezTo>
                    <a:pt x="26919" y="7269"/>
                    <a:pt x="26990" y="7279"/>
                    <a:pt x="27059" y="7279"/>
                  </a:cubicBezTo>
                  <a:cubicBezTo>
                    <a:pt x="27421" y="7279"/>
                    <a:pt x="27745" y="6998"/>
                    <a:pt x="27969" y="6729"/>
                  </a:cubicBezTo>
                  <a:cubicBezTo>
                    <a:pt x="28806" y="5696"/>
                    <a:pt x="29341" y="4449"/>
                    <a:pt x="29501" y="3131"/>
                  </a:cubicBezTo>
                  <a:cubicBezTo>
                    <a:pt x="29519" y="2971"/>
                    <a:pt x="29536" y="2792"/>
                    <a:pt x="29536" y="2596"/>
                  </a:cubicBezTo>
                  <a:cubicBezTo>
                    <a:pt x="30962" y="2258"/>
                    <a:pt x="32387" y="1937"/>
                    <a:pt x="33812" y="1652"/>
                  </a:cubicBezTo>
                  <a:cubicBezTo>
                    <a:pt x="33919" y="1634"/>
                    <a:pt x="33990" y="1528"/>
                    <a:pt x="33972" y="1421"/>
                  </a:cubicBezTo>
                  <a:cubicBezTo>
                    <a:pt x="33956" y="1325"/>
                    <a:pt x="33869" y="1258"/>
                    <a:pt x="33761" y="1258"/>
                  </a:cubicBezTo>
                  <a:cubicBezTo>
                    <a:pt x="33748" y="1258"/>
                    <a:pt x="33736" y="1259"/>
                    <a:pt x="33723" y="1260"/>
                  </a:cubicBezTo>
                  <a:cubicBezTo>
                    <a:pt x="32280" y="1545"/>
                    <a:pt x="30801" y="1866"/>
                    <a:pt x="29358" y="2240"/>
                  </a:cubicBezTo>
                  <a:cubicBezTo>
                    <a:pt x="29234" y="2098"/>
                    <a:pt x="29091" y="1955"/>
                    <a:pt x="28949" y="1830"/>
                  </a:cubicBezTo>
                  <a:cubicBezTo>
                    <a:pt x="27987" y="904"/>
                    <a:pt x="26793" y="298"/>
                    <a:pt x="25475" y="49"/>
                  </a:cubicBezTo>
                  <a:cubicBezTo>
                    <a:pt x="25346" y="20"/>
                    <a:pt x="25202" y="0"/>
                    <a:pt x="25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9"/>
            <p:cNvSpPr/>
            <p:nvPr/>
          </p:nvSpPr>
          <p:spPr>
            <a:xfrm>
              <a:off x="7206406" y="-317042"/>
              <a:ext cx="1604171" cy="1125190"/>
            </a:xfrm>
            <a:custGeom>
              <a:avLst/>
              <a:gdLst/>
              <a:ahLst/>
              <a:cxnLst/>
              <a:rect l="l" t="t" r="r" b="b"/>
              <a:pathLst>
                <a:path w="30236" h="21208" extrusionOk="0">
                  <a:moveTo>
                    <a:pt x="30105" y="0"/>
                  </a:moveTo>
                  <a:cubicBezTo>
                    <a:pt x="30094" y="0"/>
                    <a:pt x="30083" y="4"/>
                    <a:pt x="30071" y="10"/>
                  </a:cubicBezTo>
                  <a:cubicBezTo>
                    <a:pt x="28771" y="563"/>
                    <a:pt x="27399" y="1204"/>
                    <a:pt x="25938" y="1899"/>
                  </a:cubicBezTo>
                  <a:cubicBezTo>
                    <a:pt x="25778" y="1774"/>
                    <a:pt x="25600" y="1667"/>
                    <a:pt x="25422" y="1560"/>
                  </a:cubicBezTo>
                  <a:cubicBezTo>
                    <a:pt x="24351" y="897"/>
                    <a:pt x="23133" y="542"/>
                    <a:pt x="21894" y="542"/>
                  </a:cubicBezTo>
                  <a:cubicBezTo>
                    <a:pt x="21835" y="542"/>
                    <a:pt x="21776" y="543"/>
                    <a:pt x="21716" y="545"/>
                  </a:cubicBezTo>
                  <a:cubicBezTo>
                    <a:pt x="21324" y="545"/>
                    <a:pt x="20861" y="652"/>
                    <a:pt x="20719" y="1008"/>
                  </a:cubicBezTo>
                  <a:cubicBezTo>
                    <a:pt x="20630" y="1275"/>
                    <a:pt x="20719" y="1560"/>
                    <a:pt x="20933" y="1738"/>
                  </a:cubicBezTo>
                  <a:cubicBezTo>
                    <a:pt x="21146" y="1917"/>
                    <a:pt x="21396" y="2041"/>
                    <a:pt x="21681" y="2095"/>
                  </a:cubicBezTo>
                  <a:cubicBezTo>
                    <a:pt x="22313" y="2219"/>
                    <a:pt x="22959" y="2282"/>
                    <a:pt x="23607" y="2282"/>
                  </a:cubicBezTo>
                  <a:cubicBezTo>
                    <a:pt x="24255" y="2282"/>
                    <a:pt x="24905" y="2219"/>
                    <a:pt x="25546" y="2095"/>
                  </a:cubicBezTo>
                  <a:lnTo>
                    <a:pt x="25546" y="2095"/>
                  </a:lnTo>
                  <a:cubicBezTo>
                    <a:pt x="24121" y="2789"/>
                    <a:pt x="22661" y="3555"/>
                    <a:pt x="21146" y="4393"/>
                  </a:cubicBezTo>
                  <a:cubicBezTo>
                    <a:pt x="21146" y="4393"/>
                    <a:pt x="21146" y="4393"/>
                    <a:pt x="21146" y="4375"/>
                  </a:cubicBezTo>
                  <a:lnTo>
                    <a:pt x="21129" y="4411"/>
                  </a:lnTo>
                  <a:lnTo>
                    <a:pt x="21039" y="4464"/>
                  </a:lnTo>
                  <a:cubicBezTo>
                    <a:pt x="20398" y="3894"/>
                    <a:pt x="19668" y="3466"/>
                    <a:pt x="18848" y="3199"/>
                  </a:cubicBezTo>
                  <a:cubicBezTo>
                    <a:pt x="18573" y="3117"/>
                    <a:pt x="18177" y="3074"/>
                    <a:pt x="17765" y="3074"/>
                  </a:cubicBezTo>
                  <a:cubicBezTo>
                    <a:pt x="16922" y="3074"/>
                    <a:pt x="16010" y="3256"/>
                    <a:pt x="15927" y="3662"/>
                  </a:cubicBezTo>
                  <a:cubicBezTo>
                    <a:pt x="15784" y="4446"/>
                    <a:pt x="17227" y="4820"/>
                    <a:pt x="18635" y="4838"/>
                  </a:cubicBezTo>
                  <a:cubicBezTo>
                    <a:pt x="19329" y="4838"/>
                    <a:pt x="20024" y="4767"/>
                    <a:pt x="20719" y="4642"/>
                  </a:cubicBezTo>
                  <a:lnTo>
                    <a:pt x="20719" y="4642"/>
                  </a:lnTo>
                  <a:cubicBezTo>
                    <a:pt x="19009" y="5604"/>
                    <a:pt x="17281" y="6655"/>
                    <a:pt x="15535" y="7813"/>
                  </a:cubicBezTo>
                  <a:cubicBezTo>
                    <a:pt x="14733" y="7243"/>
                    <a:pt x="13825" y="6833"/>
                    <a:pt x="12898" y="6566"/>
                  </a:cubicBezTo>
                  <a:cubicBezTo>
                    <a:pt x="12599" y="6473"/>
                    <a:pt x="12288" y="6404"/>
                    <a:pt x="11982" y="6404"/>
                  </a:cubicBezTo>
                  <a:cubicBezTo>
                    <a:pt x="11760" y="6404"/>
                    <a:pt x="11540" y="6441"/>
                    <a:pt x="11331" y="6530"/>
                  </a:cubicBezTo>
                  <a:cubicBezTo>
                    <a:pt x="11046" y="6637"/>
                    <a:pt x="10850" y="6905"/>
                    <a:pt x="10832" y="7207"/>
                  </a:cubicBezTo>
                  <a:cubicBezTo>
                    <a:pt x="10867" y="7510"/>
                    <a:pt x="11152" y="7688"/>
                    <a:pt x="11402" y="7777"/>
                  </a:cubicBezTo>
                  <a:cubicBezTo>
                    <a:pt x="11814" y="7950"/>
                    <a:pt x="12489" y="8006"/>
                    <a:pt x="13178" y="8006"/>
                  </a:cubicBezTo>
                  <a:cubicBezTo>
                    <a:pt x="14126" y="8006"/>
                    <a:pt x="15103" y="7900"/>
                    <a:pt x="15464" y="7849"/>
                  </a:cubicBezTo>
                  <a:lnTo>
                    <a:pt x="15464" y="7849"/>
                  </a:lnTo>
                  <a:cubicBezTo>
                    <a:pt x="13967" y="8846"/>
                    <a:pt x="12471" y="9915"/>
                    <a:pt x="11010" y="11055"/>
                  </a:cubicBezTo>
                  <a:lnTo>
                    <a:pt x="10992" y="11020"/>
                  </a:lnTo>
                  <a:cubicBezTo>
                    <a:pt x="10957" y="11037"/>
                    <a:pt x="10939" y="11073"/>
                    <a:pt x="10903" y="11091"/>
                  </a:cubicBezTo>
                  <a:cubicBezTo>
                    <a:pt x="10048" y="10289"/>
                    <a:pt x="8997" y="9719"/>
                    <a:pt x="7857" y="9452"/>
                  </a:cubicBezTo>
                  <a:cubicBezTo>
                    <a:pt x="7807" y="9440"/>
                    <a:pt x="7726" y="9431"/>
                    <a:pt x="7630" y="9431"/>
                  </a:cubicBezTo>
                  <a:cubicBezTo>
                    <a:pt x="7285" y="9431"/>
                    <a:pt x="6741" y="9549"/>
                    <a:pt x="6699" y="10093"/>
                  </a:cubicBezTo>
                  <a:cubicBezTo>
                    <a:pt x="6663" y="10521"/>
                    <a:pt x="7233" y="11020"/>
                    <a:pt x="7928" y="11162"/>
                  </a:cubicBezTo>
                  <a:cubicBezTo>
                    <a:pt x="8503" y="11260"/>
                    <a:pt x="9078" y="11305"/>
                    <a:pt x="9653" y="11305"/>
                  </a:cubicBezTo>
                  <a:cubicBezTo>
                    <a:pt x="10022" y="11305"/>
                    <a:pt x="10391" y="11286"/>
                    <a:pt x="10761" y="11251"/>
                  </a:cubicBezTo>
                  <a:lnTo>
                    <a:pt x="10761" y="11251"/>
                  </a:lnTo>
                  <a:cubicBezTo>
                    <a:pt x="9425" y="12284"/>
                    <a:pt x="8106" y="13407"/>
                    <a:pt x="6824" y="14565"/>
                  </a:cubicBezTo>
                  <a:cubicBezTo>
                    <a:pt x="5844" y="13817"/>
                    <a:pt x="4686" y="13300"/>
                    <a:pt x="3457" y="13104"/>
                  </a:cubicBezTo>
                  <a:cubicBezTo>
                    <a:pt x="3341" y="13083"/>
                    <a:pt x="3217" y="13068"/>
                    <a:pt x="3094" y="13068"/>
                  </a:cubicBezTo>
                  <a:cubicBezTo>
                    <a:pt x="2897" y="13068"/>
                    <a:pt x="2702" y="13108"/>
                    <a:pt x="2548" y="13229"/>
                  </a:cubicBezTo>
                  <a:cubicBezTo>
                    <a:pt x="2281" y="13478"/>
                    <a:pt x="2210" y="13870"/>
                    <a:pt x="2370" y="14208"/>
                  </a:cubicBezTo>
                  <a:cubicBezTo>
                    <a:pt x="2513" y="14618"/>
                    <a:pt x="2851" y="14921"/>
                    <a:pt x="3261" y="15046"/>
                  </a:cubicBezTo>
                  <a:cubicBezTo>
                    <a:pt x="3605" y="15117"/>
                    <a:pt x="3952" y="15146"/>
                    <a:pt x="4288" y="15146"/>
                  </a:cubicBezTo>
                  <a:cubicBezTo>
                    <a:pt x="5288" y="15146"/>
                    <a:pt x="6187" y="14890"/>
                    <a:pt x="6628" y="14743"/>
                  </a:cubicBezTo>
                  <a:lnTo>
                    <a:pt x="6628" y="14743"/>
                  </a:lnTo>
                  <a:cubicBezTo>
                    <a:pt x="5666" y="15634"/>
                    <a:pt x="4739" y="16560"/>
                    <a:pt x="3831" y="17522"/>
                  </a:cubicBezTo>
                  <a:cubicBezTo>
                    <a:pt x="3781" y="17519"/>
                    <a:pt x="3731" y="17518"/>
                    <a:pt x="3680" y="17518"/>
                  </a:cubicBezTo>
                  <a:cubicBezTo>
                    <a:pt x="2363" y="17518"/>
                    <a:pt x="468" y="18391"/>
                    <a:pt x="108" y="19660"/>
                  </a:cubicBezTo>
                  <a:cubicBezTo>
                    <a:pt x="19" y="19891"/>
                    <a:pt x="1" y="20141"/>
                    <a:pt x="19" y="20390"/>
                  </a:cubicBezTo>
                  <a:cubicBezTo>
                    <a:pt x="141" y="20993"/>
                    <a:pt x="451" y="21207"/>
                    <a:pt x="824" y="21207"/>
                  </a:cubicBezTo>
                  <a:cubicBezTo>
                    <a:pt x="1431" y="21207"/>
                    <a:pt x="2204" y="20640"/>
                    <a:pt x="2602" y="20265"/>
                  </a:cubicBezTo>
                  <a:cubicBezTo>
                    <a:pt x="3314" y="19535"/>
                    <a:pt x="3777" y="18626"/>
                    <a:pt x="3973" y="17629"/>
                  </a:cubicBezTo>
                  <a:cubicBezTo>
                    <a:pt x="4828" y="16720"/>
                    <a:pt x="5701" y="15847"/>
                    <a:pt x="6610" y="15010"/>
                  </a:cubicBezTo>
                  <a:lnTo>
                    <a:pt x="6610" y="15010"/>
                  </a:lnTo>
                  <a:cubicBezTo>
                    <a:pt x="6147" y="15972"/>
                    <a:pt x="5737" y="16952"/>
                    <a:pt x="5684" y="18003"/>
                  </a:cubicBezTo>
                  <a:cubicBezTo>
                    <a:pt x="5648" y="18306"/>
                    <a:pt x="5719" y="18609"/>
                    <a:pt x="5862" y="18894"/>
                  </a:cubicBezTo>
                  <a:cubicBezTo>
                    <a:pt x="5996" y="19082"/>
                    <a:pt x="6232" y="19229"/>
                    <a:pt x="6454" y="19229"/>
                  </a:cubicBezTo>
                  <a:cubicBezTo>
                    <a:pt x="6527" y="19229"/>
                    <a:pt x="6598" y="19214"/>
                    <a:pt x="6663" y="19179"/>
                  </a:cubicBezTo>
                  <a:cubicBezTo>
                    <a:pt x="7055" y="18947"/>
                    <a:pt x="7322" y="18555"/>
                    <a:pt x="7411" y="18110"/>
                  </a:cubicBezTo>
                  <a:cubicBezTo>
                    <a:pt x="7750" y="16738"/>
                    <a:pt x="7073" y="15224"/>
                    <a:pt x="6859" y="14778"/>
                  </a:cubicBezTo>
                  <a:cubicBezTo>
                    <a:pt x="7999" y="13710"/>
                    <a:pt x="9193" y="12694"/>
                    <a:pt x="10422" y="11732"/>
                  </a:cubicBezTo>
                  <a:lnTo>
                    <a:pt x="10422" y="11732"/>
                  </a:lnTo>
                  <a:cubicBezTo>
                    <a:pt x="10030" y="12427"/>
                    <a:pt x="9977" y="13264"/>
                    <a:pt x="9959" y="14048"/>
                  </a:cubicBezTo>
                  <a:cubicBezTo>
                    <a:pt x="9923" y="14315"/>
                    <a:pt x="9977" y="14600"/>
                    <a:pt x="10101" y="14850"/>
                  </a:cubicBezTo>
                  <a:cubicBezTo>
                    <a:pt x="10297" y="15135"/>
                    <a:pt x="10618" y="15295"/>
                    <a:pt x="10974" y="15295"/>
                  </a:cubicBezTo>
                  <a:cubicBezTo>
                    <a:pt x="11206" y="15277"/>
                    <a:pt x="11420" y="15135"/>
                    <a:pt x="11527" y="14903"/>
                  </a:cubicBezTo>
                  <a:cubicBezTo>
                    <a:pt x="11598" y="14707"/>
                    <a:pt x="11616" y="14493"/>
                    <a:pt x="11580" y="14297"/>
                  </a:cubicBezTo>
                  <a:cubicBezTo>
                    <a:pt x="11527" y="13603"/>
                    <a:pt x="11455" y="12926"/>
                    <a:pt x="11348" y="12249"/>
                  </a:cubicBezTo>
                  <a:cubicBezTo>
                    <a:pt x="11277" y="11910"/>
                    <a:pt x="11170" y="11572"/>
                    <a:pt x="11046" y="11233"/>
                  </a:cubicBezTo>
                  <a:cubicBezTo>
                    <a:pt x="12542" y="10093"/>
                    <a:pt x="14038" y="9007"/>
                    <a:pt x="15553" y="8009"/>
                  </a:cubicBezTo>
                  <a:lnTo>
                    <a:pt x="15553" y="8009"/>
                  </a:lnTo>
                  <a:cubicBezTo>
                    <a:pt x="15196" y="8526"/>
                    <a:pt x="14092" y="10289"/>
                    <a:pt x="14110" y="11643"/>
                  </a:cubicBezTo>
                  <a:cubicBezTo>
                    <a:pt x="14127" y="11999"/>
                    <a:pt x="14127" y="12587"/>
                    <a:pt x="14448" y="12694"/>
                  </a:cubicBezTo>
                  <a:cubicBezTo>
                    <a:pt x="14512" y="12713"/>
                    <a:pt x="14575" y="12721"/>
                    <a:pt x="14635" y="12721"/>
                  </a:cubicBezTo>
                  <a:cubicBezTo>
                    <a:pt x="15390" y="12721"/>
                    <a:pt x="15811" y="11347"/>
                    <a:pt x="15927" y="10539"/>
                  </a:cubicBezTo>
                  <a:cubicBezTo>
                    <a:pt x="16051" y="9666"/>
                    <a:pt x="15873" y="8793"/>
                    <a:pt x="15677" y="7920"/>
                  </a:cubicBezTo>
                  <a:cubicBezTo>
                    <a:pt x="17423" y="6780"/>
                    <a:pt x="19151" y="5729"/>
                    <a:pt x="20861" y="4767"/>
                  </a:cubicBezTo>
                  <a:lnTo>
                    <a:pt x="20861" y="4767"/>
                  </a:lnTo>
                  <a:cubicBezTo>
                    <a:pt x="20452" y="5319"/>
                    <a:pt x="20095" y="5907"/>
                    <a:pt x="19792" y="6513"/>
                  </a:cubicBezTo>
                  <a:cubicBezTo>
                    <a:pt x="19187" y="7795"/>
                    <a:pt x="18884" y="9238"/>
                    <a:pt x="19650" y="9452"/>
                  </a:cubicBezTo>
                  <a:cubicBezTo>
                    <a:pt x="19678" y="9461"/>
                    <a:pt x="19708" y="9465"/>
                    <a:pt x="19738" y="9465"/>
                  </a:cubicBezTo>
                  <a:cubicBezTo>
                    <a:pt x="20331" y="9465"/>
                    <a:pt x="21224" y="7861"/>
                    <a:pt x="21360" y="7047"/>
                  </a:cubicBezTo>
                  <a:cubicBezTo>
                    <a:pt x="21467" y="6210"/>
                    <a:pt x="21414" y="5373"/>
                    <a:pt x="21200" y="4571"/>
                  </a:cubicBezTo>
                  <a:cubicBezTo>
                    <a:pt x="22785" y="3680"/>
                    <a:pt x="24335" y="2878"/>
                    <a:pt x="25831" y="2148"/>
                  </a:cubicBezTo>
                  <a:lnTo>
                    <a:pt x="25831" y="2148"/>
                  </a:lnTo>
                  <a:cubicBezTo>
                    <a:pt x="24994" y="3217"/>
                    <a:pt x="24371" y="4428"/>
                    <a:pt x="24014" y="5747"/>
                  </a:cubicBezTo>
                  <a:cubicBezTo>
                    <a:pt x="23943" y="6014"/>
                    <a:pt x="23943" y="6299"/>
                    <a:pt x="24014" y="6566"/>
                  </a:cubicBezTo>
                  <a:cubicBezTo>
                    <a:pt x="24086" y="6833"/>
                    <a:pt x="24299" y="7029"/>
                    <a:pt x="24584" y="7083"/>
                  </a:cubicBezTo>
                  <a:cubicBezTo>
                    <a:pt x="24608" y="7086"/>
                    <a:pt x="24631" y="7088"/>
                    <a:pt x="24653" y="7088"/>
                  </a:cubicBezTo>
                  <a:cubicBezTo>
                    <a:pt x="24996" y="7088"/>
                    <a:pt x="25273" y="6723"/>
                    <a:pt x="25440" y="6406"/>
                  </a:cubicBezTo>
                  <a:cubicBezTo>
                    <a:pt x="26045" y="5248"/>
                    <a:pt x="26295" y="3930"/>
                    <a:pt x="26170" y="2629"/>
                  </a:cubicBezTo>
                  <a:cubicBezTo>
                    <a:pt x="26152" y="2433"/>
                    <a:pt x="26134" y="2237"/>
                    <a:pt x="26099" y="2023"/>
                  </a:cubicBezTo>
                  <a:cubicBezTo>
                    <a:pt x="27524" y="1346"/>
                    <a:pt x="28878" y="723"/>
                    <a:pt x="30143" y="171"/>
                  </a:cubicBezTo>
                  <a:cubicBezTo>
                    <a:pt x="30236" y="140"/>
                    <a:pt x="30180" y="0"/>
                    <a:pt x="30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9"/>
            <p:cNvSpPr/>
            <p:nvPr/>
          </p:nvSpPr>
          <p:spPr>
            <a:xfrm>
              <a:off x="7182797" y="-948916"/>
              <a:ext cx="1860055" cy="1059031"/>
            </a:xfrm>
            <a:custGeom>
              <a:avLst/>
              <a:gdLst/>
              <a:ahLst/>
              <a:cxnLst/>
              <a:rect l="l" t="t" r="r" b="b"/>
              <a:pathLst>
                <a:path w="35059" h="19961" extrusionOk="0">
                  <a:moveTo>
                    <a:pt x="24697" y="0"/>
                  </a:moveTo>
                  <a:cubicBezTo>
                    <a:pt x="24677" y="0"/>
                    <a:pt x="24657" y="1"/>
                    <a:pt x="24638" y="3"/>
                  </a:cubicBezTo>
                  <a:cubicBezTo>
                    <a:pt x="24050" y="20"/>
                    <a:pt x="23907" y="555"/>
                    <a:pt x="24032" y="965"/>
                  </a:cubicBezTo>
                  <a:cubicBezTo>
                    <a:pt x="24139" y="1250"/>
                    <a:pt x="24299" y="1499"/>
                    <a:pt x="24495" y="1731"/>
                  </a:cubicBezTo>
                  <a:cubicBezTo>
                    <a:pt x="25190" y="2621"/>
                    <a:pt x="25831" y="3583"/>
                    <a:pt x="26116" y="4670"/>
                  </a:cubicBezTo>
                  <a:lnTo>
                    <a:pt x="26098" y="4723"/>
                  </a:lnTo>
                  <a:cubicBezTo>
                    <a:pt x="25012" y="3583"/>
                    <a:pt x="23729" y="2657"/>
                    <a:pt x="22304" y="1998"/>
                  </a:cubicBezTo>
                  <a:cubicBezTo>
                    <a:pt x="21867" y="1785"/>
                    <a:pt x="21385" y="1599"/>
                    <a:pt x="20916" y="1599"/>
                  </a:cubicBezTo>
                  <a:cubicBezTo>
                    <a:pt x="20716" y="1599"/>
                    <a:pt x="20518" y="1633"/>
                    <a:pt x="20327" y="1713"/>
                  </a:cubicBezTo>
                  <a:cubicBezTo>
                    <a:pt x="20220" y="1748"/>
                    <a:pt x="20148" y="1855"/>
                    <a:pt x="20131" y="1962"/>
                  </a:cubicBezTo>
                  <a:cubicBezTo>
                    <a:pt x="20095" y="2123"/>
                    <a:pt x="20237" y="2212"/>
                    <a:pt x="20344" y="2283"/>
                  </a:cubicBezTo>
                  <a:lnTo>
                    <a:pt x="23747" y="4189"/>
                  </a:lnTo>
                  <a:cubicBezTo>
                    <a:pt x="23713" y="4427"/>
                    <a:pt x="23477" y="4521"/>
                    <a:pt x="23213" y="4521"/>
                  </a:cubicBezTo>
                  <a:cubicBezTo>
                    <a:pt x="23063" y="4521"/>
                    <a:pt x="22903" y="4490"/>
                    <a:pt x="22767" y="4438"/>
                  </a:cubicBezTo>
                  <a:cubicBezTo>
                    <a:pt x="21086" y="3804"/>
                    <a:pt x="19702" y="2294"/>
                    <a:pt x="17869" y="2294"/>
                  </a:cubicBezTo>
                  <a:cubicBezTo>
                    <a:pt x="17798" y="2294"/>
                    <a:pt x="17726" y="2296"/>
                    <a:pt x="17654" y="2301"/>
                  </a:cubicBezTo>
                  <a:cubicBezTo>
                    <a:pt x="17316" y="2301"/>
                    <a:pt x="17031" y="2532"/>
                    <a:pt x="16924" y="2853"/>
                  </a:cubicBezTo>
                  <a:cubicBezTo>
                    <a:pt x="16781" y="3423"/>
                    <a:pt x="17405" y="3779"/>
                    <a:pt x="17922" y="3975"/>
                  </a:cubicBezTo>
                  <a:lnTo>
                    <a:pt x="20522" y="4955"/>
                  </a:lnTo>
                  <a:cubicBezTo>
                    <a:pt x="20683" y="5008"/>
                    <a:pt x="20772" y="5169"/>
                    <a:pt x="20754" y="5347"/>
                  </a:cubicBezTo>
                  <a:cubicBezTo>
                    <a:pt x="20718" y="5454"/>
                    <a:pt x="20612" y="5543"/>
                    <a:pt x="20487" y="5543"/>
                  </a:cubicBezTo>
                  <a:cubicBezTo>
                    <a:pt x="20361" y="5562"/>
                    <a:pt x="20235" y="5571"/>
                    <a:pt x="20110" y="5571"/>
                  </a:cubicBezTo>
                  <a:cubicBezTo>
                    <a:pt x="19651" y="5571"/>
                    <a:pt x="19201" y="5446"/>
                    <a:pt x="18794" y="5222"/>
                  </a:cubicBezTo>
                  <a:cubicBezTo>
                    <a:pt x="17350" y="4433"/>
                    <a:pt x="15699" y="3754"/>
                    <a:pt x="14021" y="3754"/>
                  </a:cubicBezTo>
                  <a:cubicBezTo>
                    <a:pt x="13920" y="3754"/>
                    <a:pt x="13819" y="3756"/>
                    <a:pt x="13717" y="3761"/>
                  </a:cubicBezTo>
                  <a:cubicBezTo>
                    <a:pt x="13397" y="3779"/>
                    <a:pt x="13005" y="3868"/>
                    <a:pt x="12898" y="4207"/>
                  </a:cubicBezTo>
                  <a:cubicBezTo>
                    <a:pt x="12844" y="4421"/>
                    <a:pt x="12898" y="4634"/>
                    <a:pt x="13040" y="4795"/>
                  </a:cubicBezTo>
                  <a:cubicBezTo>
                    <a:pt x="13290" y="5098"/>
                    <a:pt x="13664" y="5187"/>
                    <a:pt x="14038" y="5240"/>
                  </a:cubicBezTo>
                  <a:cubicBezTo>
                    <a:pt x="14875" y="5400"/>
                    <a:pt x="15713" y="5507"/>
                    <a:pt x="16550" y="5596"/>
                  </a:cubicBezTo>
                  <a:cubicBezTo>
                    <a:pt x="17102" y="5650"/>
                    <a:pt x="17797" y="5828"/>
                    <a:pt x="17868" y="6362"/>
                  </a:cubicBezTo>
                  <a:cubicBezTo>
                    <a:pt x="17530" y="6436"/>
                    <a:pt x="17193" y="6467"/>
                    <a:pt x="16856" y="6467"/>
                  </a:cubicBezTo>
                  <a:cubicBezTo>
                    <a:pt x="14858" y="6467"/>
                    <a:pt x="12861" y="5364"/>
                    <a:pt x="10809" y="5364"/>
                  </a:cubicBezTo>
                  <a:cubicBezTo>
                    <a:pt x="10521" y="5364"/>
                    <a:pt x="10232" y="5386"/>
                    <a:pt x="9941" y="5436"/>
                  </a:cubicBezTo>
                  <a:cubicBezTo>
                    <a:pt x="9442" y="5507"/>
                    <a:pt x="9014" y="5810"/>
                    <a:pt x="8747" y="6220"/>
                  </a:cubicBezTo>
                  <a:cubicBezTo>
                    <a:pt x="8623" y="6434"/>
                    <a:pt x="8516" y="6701"/>
                    <a:pt x="8801" y="6915"/>
                  </a:cubicBezTo>
                  <a:cubicBezTo>
                    <a:pt x="8925" y="7004"/>
                    <a:pt x="9086" y="7057"/>
                    <a:pt x="9246" y="7057"/>
                  </a:cubicBezTo>
                  <a:cubicBezTo>
                    <a:pt x="10832" y="7150"/>
                    <a:pt x="12432" y="7203"/>
                    <a:pt x="14022" y="7203"/>
                  </a:cubicBezTo>
                  <a:cubicBezTo>
                    <a:pt x="14253" y="7203"/>
                    <a:pt x="14484" y="7202"/>
                    <a:pt x="14715" y="7200"/>
                  </a:cubicBezTo>
                  <a:cubicBezTo>
                    <a:pt x="14766" y="7192"/>
                    <a:pt x="14818" y="7189"/>
                    <a:pt x="14869" y="7189"/>
                  </a:cubicBezTo>
                  <a:cubicBezTo>
                    <a:pt x="15071" y="7189"/>
                    <a:pt x="15275" y="7243"/>
                    <a:pt x="15445" y="7342"/>
                  </a:cubicBezTo>
                  <a:cubicBezTo>
                    <a:pt x="15588" y="7431"/>
                    <a:pt x="15659" y="7609"/>
                    <a:pt x="15624" y="7770"/>
                  </a:cubicBezTo>
                  <a:cubicBezTo>
                    <a:pt x="15606" y="7877"/>
                    <a:pt x="15534" y="7966"/>
                    <a:pt x="15445" y="8001"/>
                  </a:cubicBezTo>
                  <a:cubicBezTo>
                    <a:pt x="14975" y="8229"/>
                    <a:pt x="14482" y="8343"/>
                    <a:pt x="13975" y="8343"/>
                  </a:cubicBezTo>
                  <a:cubicBezTo>
                    <a:pt x="13849" y="8343"/>
                    <a:pt x="13721" y="8336"/>
                    <a:pt x="13593" y="8322"/>
                  </a:cubicBezTo>
                  <a:cubicBezTo>
                    <a:pt x="12573" y="8224"/>
                    <a:pt x="11554" y="8179"/>
                    <a:pt x="10534" y="8179"/>
                  </a:cubicBezTo>
                  <a:cubicBezTo>
                    <a:pt x="9879" y="8179"/>
                    <a:pt x="9224" y="8198"/>
                    <a:pt x="8569" y="8233"/>
                  </a:cubicBezTo>
                  <a:cubicBezTo>
                    <a:pt x="7376" y="8304"/>
                    <a:pt x="6146" y="8429"/>
                    <a:pt x="5149" y="9124"/>
                  </a:cubicBezTo>
                  <a:cubicBezTo>
                    <a:pt x="4917" y="9284"/>
                    <a:pt x="4792" y="9569"/>
                    <a:pt x="4828" y="9854"/>
                  </a:cubicBezTo>
                  <a:cubicBezTo>
                    <a:pt x="4919" y="10276"/>
                    <a:pt x="5354" y="10379"/>
                    <a:pt x="5767" y="10379"/>
                  </a:cubicBezTo>
                  <a:cubicBezTo>
                    <a:pt x="5841" y="10379"/>
                    <a:pt x="5915" y="10376"/>
                    <a:pt x="5986" y="10371"/>
                  </a:cubicBezTo>
                  <a:cubicBezTo>
                    <a:pt x="7910" y="10246"/>
                    <a:pt x="9816" y="9979"/>
                    <a:pt x="11687" y="9533"/>
                  </a:cubicBezTo>
                  <a:cubicBezTo>
                    <a:pt x="11730" y="9521"/>
                    <a:pt x="11773" y="9515"/>
                    <a:pt x="11816" y="9515"/>
                  </a:cubicBezTo>
                  <a:cubicBezTo>
                    <a:pt x="12019" y="9515"/>
                    <a:pt x="12204" y="9648"/>
                    <a:pt x="12292" y="9854"/>
                  </a:cubicBezTo>
                  <a:cubicBezTo>
                    <a:pt x="12364" y="10103"/>
                    <a:pt x="12150" y="10299"/>
                    <a:pt x="11936" y="10406"/>
                  </a:cubicBezTo>
                  <a:cubicBezTo>
                    <a:pt x="11134" y="10852"/>
                    <a:pt x="10190" y="10869"/>
                    <a:pt x="9282" y="10923"/>
                  </a:cubicBezTo>
                  <a:cubicBezTo>
                    <a:pt x="7643" y="11012"/>
                    <a:pt x="6039" y="11226"/>
                    <a:pt x="4436" y="11546"/>
                  </a:cubicBezTo>
                  <a:cubicBezTo>
                    <a:pt x="3955" y="11635"/>
                    <a:pt x="3456" y="11760"/>
                    <a:pt x="3100" y="12134"/>
                  </a:cubicBezTo>
                  <a:cubicBezTo>
                    <a:pt x="2958" y="12277"/>
                    <a:pt x="2886" y="12490"/>
                    <a:pt x="2922" y="12704"/>
                  </a:cubicBezTo>
                  <a:cubicBezTo>
                    <a:pt x="2984" y="13100"/>
                    <a:pt x="3389" y="13238"/>
                    <a:pt x="3815" y="13238"/>
                  </a:cubicBezTo>
                  <a:cubicBezTo>
                    <a:pt x="4003" y="13238"/>
                    <a:pt x="4196" y="13211"/>
                    <a:pt x="4365" y="13167"/>
                  </a:cubicBezTo>
                  <a:cubicBezTo>
                    <a:pt x="6004" y="12740"/>
                    <a:pt x="7589" y="12045"/>
                    <a:pt x="9299" y="11992"/>
                  </a:cubicBezTo>
                  <a:lnTo>
                    <a:pt x="9299" y="11992"/>
                  </a:lnTo>
                  <a:cubicBezTo>
                    <a:pt x="9389" y="12419"/>
                    <a:pt x="8854" y="12669"/>
                    <a:pt x="8444" y="12758"/>
                  </a:cubicBezTo>
                  <a:lnTo>
                    <a:pt x="2993" y="14040"/>
                  </a:lnTo>
                  <a:cubicBezTo>
                    <a:pt x="2637" y="14129"/>
                    <a:pt x="2281" y="14254"/>
                    <a:pt x="1942" y="14432"/>
                  </a:cubicBezTo>
                  <a:cubicBezTo>
                    <a:pt x="1549" y="14672"/>
                    <a:pt x="1730" y="15273"/>
                    <a:pt x="2155" y="15273"/>
                  </a:cubicBezTo>
                  <a:cubicBezTo>
                    <a:pt x="2173" y="15273"/>
                    <a:pt x="2191" y="15272"/>
                    <a:pt x="2209" y="15269"/>
                  </a:cubicBezTo>
                  <a:cubicBezTo>
                    <a:pt x="3421" y="15127"/>
                    <a:pt x="4614" y="14860"/>
                    <a:pt x="5754" y="14432"/>
                  </a:cubicBezTo>
                  <a:lnTo>
                    <a:pt x="5754" y="14432"/>
                  </a:lnTo>
                  <a:cubicBezTo>
                    <a:pt x="5843" y="14931"/>
                    <a:pt x="5220" y="15234"/>
                    <a:pt x="4739" y="15376"/>
                  </a:cubicBezTo>
                  <a:cubicBezTo>
                    <a:pt x="3296" y="15804"/>
                    <a:pt x="1924" y="16392"/>
                    <a:pt x="624" y="17140"/>
                  </a:cubicBezTo>
                  <a:cubicBezTo>
                    <a:pt x="321" y="17300"/>
                    <a:pt x="0" y="17532"/>
                    <a:pt x="36" y="17888"/>
                  </a:cubicBezTo>
                  <a:cubicBezTo>
                    <a:pt x="72" y="18102"/>
                    <a:pt x="214" y="18280"/>
                    <a:pt x="392" y="18369"/>
                  </a:cubicBezTo>
                  <a:cubicBezTo>
                    <a:pt x="537" y="18438"/>
                    <a:pt x="688" y="18464"/>
                    <a:pt x="838" y="18464"/>
                  </a:cubicBezTo>
                  <a:cubicBezTo>
                    <a:pt x="1076" y="18464"/>
                    <a:pt x="1314" y="18399"/>
                    <a:pt x="1532" y="18334"/>
                  </a:cubicBezTo>
                  <a:cubicBezTo>
                    <a:pt x="3100" y="17817"/>
                    <a:pt x="4561" y="17033"/>
                    <a:pt x="5861" y="16018"/>
                  </a:cubicBezTo>
                  <a:lnTo>
                    <a:pt x="5861" y="16018"/>
                  </a:lnTo>
                  <a:cubicBezTo>
                    <a:pt x="5683" y="17389"/>
                    <a:pt x="4080" y="18102"/>
                    <a:pt x="3528" y="19367"/>
                  </a:cubicBezTo>
                  <a:cubicBezTo>
                    <a:pt x="3421" y="19509"/>
                    <a:pt x="3439" y="19723"/>
                    <a:pt x="3563" y="19848"/>
                  </a:cubicBezTo>
                  <a:cubicBezTo>
                    <a:pt x="3651" y="19924"/>
                    <a:pt x="3765" y="19961"/>
                    <a:pt x="3882" y="19961"/>
                  </a:cubicBezTo>
                  <a:cubicBezTo>
                    <a:pt x="3955" y="19961"/>
                    <a:pt x="4029" y="19946"/>
                    <a:pt x="4098" y="19919"/>
                  </a:cubicBezTo>
                  <a:cubicBezTo>
                    <a:pt x="6520" y="18797"/>
                    <a:pt x="8409" y="16748"/>
                    <a:pt x="9335" y="14254"/>
                  </a:cubicBezTo>
                  <a:cubicBezTo>
                    <a:pt x="9513" y="13773"/>
                    <a:pt x="9780" y="13167"/>
                    <a:pt x="10297" y="13167"/>
                  </a:cubicBezTo>
                  <a:cubicBezTo>
                    <a:pt x="10208" y="14361"/>
                    <a:pt x="9798" y="15483"/>
                    <a:pt x="9086" y="16427"/>
                  </a:cubicBezTo>
                  <a:cubicBezTo>
                    <a:pt x="8640" y="17015"/>
                    <a:pt x="8070" y="17550"/>
                    <a:pt x="7821" y="18244"/>
                  </a:cubicBezTo>
                  <a:cubicBezTo>
                    <a:pt x="7750" y="18387"/>
                    <a:pt x="7767" y="18530"/>
                    <a:pt x="7839" y="18672"/>
                  </a:cubicBezTo>
                  <a:cubicBezTo>
                    <a:pt x="7921" y="18800"/>
                    <a:pt x="8042" y="18848"/>
                    <a:pt x="8174" y="18848"/>
                  </a:cubicBezTo>
                  <a:cubicBezTo>
                    <a:pt x="8355" y="18848"/>
                    <a:pt x="8557" y="18757"/>
                    <a:pt x="8712" y="18654"/>
                  </a:cubicBezTo>
                  <a:cubicBezTo>
                    <a:pt x="10636" y="17389"/>
                    <a:pt x="11989" y="15430"/>
                    <a:pt x="12453" y="13185"/>
                  </a:cubicBezTo>
                  <a:cubicBezTo>
                    <a:pt x="12453" y="13185"/>
                    <a:pt x="13147" y="11528"/>
                    <a:pt x="13539" y="10976"/>
                  </a:cubicBezTo>
                  <a:cubicBezTo>
                    <a:pt x="13647" y="10828"/>
                    <a:pt x="13805" y="10671"/>
                    <a:pt x="13968" y="10671"/>
                  </a:cubicBezTo>
                  <a:cubicBezTo>
                    <a:pt x="14021" y="10671"/>
                    <a:pt x="14075" y="10687"/>
                    <a:pt x="14127" y="10727"/>
                  </a:cubicBezTo>
                  <a:cubicBezTo>
                    <a:pt x="14234" y="10816"/>
                    <a:pt x="14287" y="10941"/>
                    <a:pt x="14270" y="11065"/>
                  </a:cubicBezTo>
                  <a:cubicBezTo>
                    <a:pt x="14038" y="12829"/>
                    <a:pt x="13023" y="14343"/>
                    <a:pt x="12292" y="15964"/>
                  </a:cubicBezTo>
                  <a:cubicBezTo>
                    <a:pt x="12221" y="16142"/>
                    <a:pt x="12150" y="16338"/>
                    <a:pt x="12292" y="16516"/>
                  </a:cubicBezTo>
                  <a:cubicBezTo>
                    <a:pt x="12392" y="16616"/>
                    <a:pt x="12519" y="16673"/>
                    <a:pt x="12653" y="16673"/>
                  </a:cubicBezTo>
                  <a:cubicBezTo>
                    <a:pt x="12710" y="16673"/>
                    <a:pt x="12768" y="16662"/>
                    <a:pt x="12827" y="16641"/>
                  </a:cubicBezTo>
                  <a:cubicBezTo>
                    <a:pt x="14145" y="16231"/>
                    <a:pt x="14679" y="14806"/>
                    <a:pt x="15071" y="13541"/>
                  </a:cubicBezTo>
                  <a:cubicBezTo>
                    <a:pt x="15356" y="12651"/>
                    <a:pt x="15641" y="11760"/>
                    <a:pt x="15926" y="10887"/>
                  </a:cubicBezTo>
                  <a:cubicBezTo>
                    <a:pt x="16194" y="10014"/>
                    <a:pt x="16603" y="9017"/>
                    <a:pt x="17476" y="8803"/>
                  </a:cubicBezTo>
                  <a:cubicBezTo>
                    <a:pt x="17542" y="8788"/>
                    <a:pt x="17612" y="8777"/>
                    <a:pt x="17681" y="8777"/>
                  </a:cubicBezTo>
                  <a:cubicBezTo>
                    <a:pt x="17856" y="8777"/>
                    <a:pt x="18023" y="8846"/>
                    <a:pt x="18100" y="9088"/>
                  </a:cubicBezTo>
                  <a:cubicBezTo>
                    <a:pt x="18135" y="9213"/>
                    <a:pt x="18135" y="9355"/>
                    <a:pt x="18100" y="9480"/>
                  </a:cubicBezTo>
                  <a:cubicBezTo>
                    <a:pt x="17743" y="10852"/>
                    <a:pt x="17209" y="12152"/>
                    <a:pt x="16514" y="13363"/>
                  </a:cubicBezTo>
                  <a:cubicBezTo>
                    <a:pt x="16300" y="13755"/>
                    <a:pt x="16033" y="14165"/>
                    <a:pt x="16105" y="14628"/>
                  </a:cubicBezTo>
                  <a:cubicBezTo>
                    <a:pt x="16140" y="14860"/>
                    <a:pt x="16283" y="15074"/>
                    <a:pt x="16496" y="15180"/>
                  </a:cubicBezTo>
                  <a:cubicBezTo>
                    <a:pt x="16574" y="15214"/>
                    <a:pt x="16654" y="15230"/>
                    <a:pt x="16734" y="15230"/>
                  </a:cubicBezTo>
                  <a:cubicBezTo>
                    <a:pt x="16912" y="15230"/>
                    <a:pt x="17086" y="15150"/>
                    <a:pt x="17209" y="15002"/>
                  </a:cubicBezTo>
                  <a:cubicBezTo>
                    <a:pt x="18100" y="14183"/>
                    <a:pt x="18260" y="12882"/>
                    <a:pt x="18527" y="11707"/>
                  </a:cubicBezTo>
                  <a:cubicBezTo>
                    <a:pt x="18777" y="10656"/>
                    <a:pt x="19151" y="9622"/>
                    <a:pt x="19650" y="8660"/>
                  </a:cubicBezTo>
                  <a:cubicBezTo>
                    <a:pt x="19988" y="7983"/>
                    <a:pt x="20522" y="7253"/>
                    <a:pt x="21288" y="7217"/>
                  </a:cubicBezTo>
                  <a:cubicBezTo>
                    <a:pt x="21342" y="7217"/>
                    <a:pt x="21413" y="7235"/>
                    <a:pt x="21484" y="7271"/>
                  </a:cubicBezTo>
                  <a:cubicBezTo>
                    <a:pt x="21538" y="7306"/>
                    <a:pt x="21574" y="7378"/>
                    <a:pt x="21591" y="7449"/>
                  </a:cubicBezTo>
                  <a:cubicBezTo>
                    <a:pt x="21734" y="7894"/>
                    <a:pt x="21467" y="8358"/>
                    <a:pt x="21217" y="8749"/>
                  </a:cubicBezTo>
                  <a:cubicBezTo>
                    <a:pt x="20202" y="10264"/>
                    <a:pt x="19062" y="11778"/>
                    <a:pt x="18723" y="13577"/>
                  </a:cubicBezTo>
                  <a:cubicBezTo>
                    <a:pt x="18688" y="13755"/>
                    <a:pt x="18670" y="13969"/>
                    <a:pt x="18866" y="14094"/>
                  </a:cubicBezTo>
                  <a:cubicBezTo>
                    <a:pt x="18955" y="14147"/>
                    <a:pt x="19048" y="14174"/>
                    <a:pt x="19140" y="14174"/>
                  </a:cubicBezTo>
                  <a:cubicBezTo>
                    <a:pt x="19231" y="14174"/>
                    <a:pt x="19320" y="14147"/>
                    <a:pt x="19400" y="14094"/>
                  </a:cubicBezTo>
                  <a:cubicBezTo>
                    <a:pt x="20576" y="13381"/>
                    <a:pt x="21431" y="12241"/>
                    <a:pt x="22072" y="11012"/>
                  </a:cubicBezTo>
                  <a:cubicBezTo>
                    <a:pt x="22678" y="9872"/>
                    <a:pt x="23088" y="8643"/>
                    <a:pt x="23569" y="7449"/>
                  </a:cubicBezTo>
                  <a:cubicBezTo>
                    <a:pt x="23658" y="7235"/>
                    <a:pt x="23765" y="6986"/>
                    <a:pt x="24032" y="6950"/>
                  </a:cubicBezTo>
                  <a:cubicBezTo>
                    <a:pt x="24045" y="6949"/>
                    <a:pt x="24059" y="6948"/>
                    <a:pt x="24072" y="6948"/>
                  </a:cubicBezTo>
                  <a:cubicBezTo>
                    <a:pt x="24219" y="6948"/>
                    <a:pt x="24360" y="7035"/>
                    <a:pt x="24442" y="7182"/>
                  </a:cubicBezTo>
                  <a:cubicBezTo>
                    <a:pt x="24566" y="7431"/>
                    <a:pt x="24584" y="7716"/>
                    <a:pt x="24477" y="7983"/>
                  </a:cubicBezTo>
                  <a:cubicBezTo>
                    <a:pt x="24103" y="9409"/>
                    <a:pt x="23088" y="10567"/>
                    <a:pt x="22268" y="11778"/>
                  </a:cubicBezTo>
                  <a:cubicBezTo>
                    <a:pt x="22144" y="11956"/>
                    <a:pt x="22108" y="12205"/>
                    <a:pt x="22197" y="12419"/>
                  </a:cubicBezTo>
                  <a:cubicBezTo>
                    <a:pt x="22294" y="12654"/>
                    <a:pt x="22490" y="12745"/>
                    <a:pt x="22712" y="12745"/>
                  </a:cubicBezTo>
                  <a:cubicBezTo>
                    <a:pt x="22979" y="12745"/>
                    <a:pt x="23283" y="12612"/>
                    <a:pt x="23497" y="12437"/>
                  </a:cubicBezTo>
                  <a:cubicBezTo>
                    <a:pt x="24834" y="11386"/>
                    <a:pt x="25297" y="9587"/>
                    <a:pt x="26223" y="8162"/>
                  </a:cubicBezTo>
                  <a:cubicBezTo>
                    <a:pt x="26348" y="7930"/>
                    <a:pt x="26562" y="7734"/>
                    <a:pt x="26811" y="7663"/>
                  </a:cubicBezTo>
                  <a:cubicBezTo>
                    <a:pt x="26844" y="7653"/>
                    <a:pt x="26879" y="7649"/>
                    <a:pt x="26914" y="7649"/>
                  </a:cubicBezTo>
                  <a:cubicBezTo>
                    <a:pt x="27008" y="7649"/>
                    <a:pt x="27102" y="7682"/>
                    <a:pt x="27167" y="7734"/>
                  </a:cubicBezTo>
                  <a:cubicBezTo>
                    <a:pt x="27310" y="7859"/>
                    <a:pt x="27363" y="8072"/>
                    <a:pt x="27274" y="8251"/>
                  </a:cubicBezTo>
                  <a:cubicBezTo>
                    <a:pt x="27132" y="8892"/>
                    <a:pt x="26864" y="9498"/>
                    <a:pt x="26472" y="10032"/>
                  </a:cubicBezTo>
                  <a:cubicBezTo>
                    <a:pt x="26276" y="10281"/>
                    <a:pt x="26098" y="10549"/>
                    <a:pt x="25956" y="10834"/>
                  </a:cubicBezTo>
                  <a:cubicBezTo>
                    <a:pt x="25795" y="11226"/>
                    <a:pt x="25831" y="11742"/>
                    <a:pt x="26294" y="11938"/>
                  </a:cubicBezTo>
                  <a:cubicBezTo>
                    <a:pt x="26394" y="11977"/>
                    <a:pt x="26498" y="11995"/>
                    <a:pt x="26600" y="11995"/>
                  </a:cubicBezTo>
                  <a:cubicBezTo>
                    <a:pt x="26735" y="11995"/>
                    <a:pt x="26868" y="11963"/>
                    <a:pt x="26989" y="11903"/>
                  </a:cubicBezTo>
                  <a:cubicBezTo>
                    <a:pt x="27434" y="11689"/>
                    <a:pt x="27666" y="11226"/>
                    <a:pt x="27862" y="10780"/>
                  </a:cubicBezTo>
                  <a:cubicBezTo>
                    <a:pt x="28289" y="9783"/>
                    <a:pt x="28646" y="8767"/>
                    <a:pt x="28913" y="7716"/>
                  </a:cubicBezTo>
                  <a:cubicBezTo>
                    <a:pt x="28984" y="7467"/>
                    <a:pt x="29127" y="7253"/>
                    <a:pt x="29323" y="7128"/>
                  </a:cubicBezTo>
                  <a:cubicBezTo>
                    <a:pt x="29448" y="7047"/>
                    <a:pt x="29571" y="7012"/>
                    <a:pt x="29686" y="7012"/>
                  </a:cubicBezTo>
                  <a:cubicBezTo>
                    <a:pt x="30124" y="7012"/>
                    <a:pt x="30448" y="7528"/>
                    <a:pt x="30392" y="7966"/>
                  </a:cubicBezTo>
                  <a:cubicBezTo>
                    <a:pt x="30320" y="8536"/>
                    <a:pt x="29893" y="8981"/>
                    <a:pt x="29608" y="9444"/>
                  </a:cubicBezTo>
                  <a:cubicBezTo>
                    <a:pt x="29519" y="9587"/>
                    <a:pt x="29483" y="9765"/>
                    <a:pt x="29501" y="9943"/>
                  </a:cubicBezTo>
                  <a:cubicBezTo>
                    <a:pt x="29561" y="10242"/>
                    <a:pt x="29805" y="10356"/>
                    <a:pt x="30061" y="10356"/>
                  </a:cubicBezTo>
                  <a:cubicBezTo>
                    <a:pt x="30187" y="10356"/>
                    <a:pt x="30316" y="10328"/>
                    <a:pt x="30427" y="10281"/>
                  </a:cubicBezTo>
                  <a:cubicBezTo>
                    <a:pt x="30908" y="10050"/>
                    <a:pt x="31211" y="9569"/>
                    <a:pt x="31443" y="9088"/>
                  </a:cubicBezTo>
                  <a:cubicBezTo>
                    <a:pt x="31674" y="8625"/>
                    <a:pt x="31888" y="8108"/>
                    <a:pt x="32262" y="7734"/>
                  </a:cubicBezTo>
                  <a:cubicBezTo>
                    <a:pt x="32380" y="7616"/>
                    <a:pt x="32620" y="7569"/>
                    <a:pt x="32906" y="7569"/>
                  </a:cubicBezTo>
                  <a:cubicBezTo>
                    <a:pt x="33525" y="7569"/>
                    <a:pt x="34363" y="7789"/>
                    <a:pt x="34667" y="7983"/>
                  </a:cubicBezTo>
                  <a:lnTo>
                    <a:pt x="35059" y="7449"/>
                  </a:lnTo>
                  <a:cubicBezTo>
                    <a:pt x="34293" y="6879"/>
                    <a:pt x="32832" y="5774"/>
                    <a:pt x="32672" y="4830"/>
                  </a:cubicBezTo>
                  <a:cubicBezTo>
                    <a:pt x="32511" y="3975"/>
                    <a:pt x="32583" y="2924"/>
                    <a:pt x="31835" y="2461"/>
                  </a:cubicBezTo>
                  <a:cubicBezTo>
                    <a:pt x="31726" y="2383"/>
                    <a:pt x="31604" y="2333"/>
                    <a:pt x="31468" y="2333"/>
                  </a:cubicBezTo>
                  <a:cubicBezTo>
                    <a:pt x="31448" y="2333"/>
                    <a:pt x="31428" y="2334"/>
                    <a:pt x="31407" y="2336"/>
                  </a:cubicBezTo>
                  <a:cubicBezTo>
                    <a:pt x="30944" y="2390"/>
                    <a:pt x="30837" y="2995"/>
                    <a:pt x="30873" y="3441"/>
                  </a:cubicBezTo>
                  <a:cubicBezTo>
                    <a:pt x="30908" y="4046"/>
                    <a:pt x="30979" y="4634"/>
                    <a:pt x="31086" y="5222"/>
                  </a:cubicBezTo>
                  <a:cubicBezTo>
                    <a:pt x="31140" y="5347"/>
                    <a:pt x="31122" y="5489"/>
                    <a:pt x="31069" y="5596"/>
                  </a:cubicBezTo>
                  <a:cubicBezTo>
                    <a:pt x="31006" y="5659"/>
                    <a:pt x="30926" y="5690"/>
                    <a:pt x="30846" y="5690"/>
                  </a:cubicBezTo>
                  <a:cubicBezTo>
                    <a:pt x="30766" y="5690"/>
                    <a:pt x="30686" y="5659"/>
                    <a:pt x="30623" y="5596"/>
                  </a:cubicBezTo>
                  <a:cubicBezTo>
                    <a:pt x="30498" y="5472"/>
                    <a:pt x="30427" y="5311"/>
                    <a:pt x="30392" y="5151"/>
                  </a:cubicBezTo>
                  <a:cubicBezTo>
                    <a:pt x="29982" y="3619"/>
                    <a:pt x="29768" y="1962"/>
                    <a:pt x="28806" y="697"/>
                  </a:cubicBezTo>
                  <a:cubicBezTo>
                    <a:pt x="28601" y="419"/>
                    <a:pt x="28299" y="140"/>
                    <a:pt x="27939" y="140"/>
                  </a:cubicBezTo>
                  <a:cubicBezTo>
                    <a:pt x="27863" y="140"/>
                    <a:pt x="27783" y="152"/>
                    <a:pt x="27702" y="181"/>
                  </a:cubicBezTo>
                  <a:cubicBezTo>
                    <a:pt x="27434" y="288"/>
                    <a:pt x="27256" y="519"/>
                    <a:pt x="27203" y="786"/>
                  </a:cubicBezTo>
                  <a:cubicBezTo>
                    <a:pt x="27078" y="1392"/>
                    <a:pt x="27381" y="1891"/>
                    <a:pt x="27630" y="2390"/>
                  </a:cubicBezTo>
                  <a:cubicBezTo>
                    <a:pt x="27933" y="2995"/>
                    <a:pt x="28183" y="3619"/>
                    <a:pt x="28361" y="4278"/>
                  </a:cubicBezTo>
                  <a:cubicBezTo>
                    <a:pt x="28414" y="4474"/>
                    <a:pt x="28396" y="4777"/>
                    <a:pt x="28200" y="4795"/>
                  </a:cubicBezTo>
                  <a:cubicBezTo>
                    <a:pt x="27310" y="3209"/>
                    <a:pt x="26757" y="1356"/>
                    <a:pt x="25297" y="216"/>
                  </a:cubicBezTo>
                  <a:cubicBezTo>
                    <a:pt x="25117" y="86"/>
                    <a:pt x="24908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9"/>
            <p:cNvSpPr/>
            <p:nvPr/>
          </p:nvSpPr>
          <p:spPr>
            <a:xfrm>
              <a:off x="7348167" y="-65089"/>
              <a:ext cx="19896" cy="17031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79" y="0"/>
                  </a:moveTo>
                  <a:cubicBezTo>
                    <a:pt x="1" y="0"/>
                    <a:pt x="1" y="321"/>
                    <a:pt x="179" y="321"/>
                  </a:cubicBezTo>
                  <a:cubicBezTo>
                    <a:pt x="375" y="321"/>
                    <a:pt x="37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9"/>
            <p:cNvSpPr/>
            <p:nvPr/>
          </p:nvSpPr>
          <p:spPr>
            <a:xfrm>
              <a:off x="7440587" y="15023"/>
              <a:ext cx="21169" cy="15651"/>
            </a:xfrm>
            <a:custGeom>
              <a:avLst/>
              <a:gdLst/>
              <a:ahLst/>
              <a:cxnLst/>
              <a:rect l="l" t="t" r="r" b="b"/>
              <a:pathLst>
                <a:path w="399" h="295" extrusionOk="0">
                  <a:moveTo>
                    <a:pt x="213" y="0"/>
                  </a:moveTo>
                  <a:cubicBezTo>
                    <a:pt x="105" y="0"/>
                    <a:pt x="0" y="150"/>
                    <a:pt x="129" y="254"/>
                  </a:cubicBezTo>
                  <a:lnTo>
                    <a:pt x="147" y="271"/>
                  </a:lnTo>
                  <a:cubicBezTo>
                    <a:pt x="171" y="287"/>
                    <a:pt x="197" y="294"/>
                    <a:pt x="223" y="294"/>
                  </a:cubicBezTo>
                  <a:cubicBezTo>
                    <a:pt x="314" y="294"/>
                    <a:pt x="399" y="208"/>
                    <a:pt x="343" y="111"/>
                  </a:cubicBezTo>
                  <a:lnTo>
                    <a:pt x="325" y="75"/>
                  </a:lnTo>
                  <a:cubicBezTo>
                    <a:pt x="296" y="22"/>
                    <a:pt x="255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9"/>
            <p:cNvSpPr/>
            <p:nvPr/>
          </p:nvSpPr>
          <p:spPr>
            <a:xfrm>
              <a:off x="7592003" y="-129390"/>
              <a:ext cx="12362" cy="8542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126" y="1"/>
                  </a:moveTo>
                  <a:cubicBezTo>
                    <a:pt x="1" y="1"/>
                    <a:pt x="1" y="161"/>
                    <a:pt x="126" y="161"/>
                  </a:cubicBezTo>
                  <a:cubicBezTo>
                    <a:pt x="215" y="161"/>
                    <a:pt x="23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9"/>
            <p:cNvSpPr/>
            <p:nvPr/>
          </p:nvSpPr>
          <p:spPr>
            <a:xfrm>
              <a:off x="7525845" y="-203082"/>
              <a:ext cx="28437" cy="21753"/>
            </a:xfrm>
            <a:custGeom>
              <a:avLst/>
              <a:gdLst/>
              <a:ahLst/>
              <a:cxnLst/>
              <a:rect l="l" t="t" r="r" b="b"/>
              <a:pathLst>
                <a:path w="536" h="410" extrusionOk="0">
                  <a:moveTo>
                    <a:pt x="268" y="0"/>
                  </a:moveTo>
                  <a:cubicBezTo>
                    <a:pt x="1" y="0"/>
                    <a:pt x="1" y="410"/>
                    <a:pt x="268" y="410"/>
                  </a:cubicBezTo>
                  <a:cubicBezTo>
                    <a:pt x="535" y="410"/>
                    <a:pt x="535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9"/>
            <p:cNvSpPr/>
            <p:nvPr/>
          </p:nvSpPr>
          <p:spPr>
            <a:xfrm>
              <a:off x="7722463" y="-313488"/>
              <a:ext cx="20851" cy="21381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59" y="0"/>
                  </a:moveTo>
                  <a:cubicBezTo>
                    <a:pt x="114" y="0"/>
                    <a:pt x="79" y="30"/>
                    <a:pt x="54" y="68"/>
                  </a:cubicBezTo>
                  <a:cubicBezTo>
                    <a:pt x="0" y="139"/>
                    <a:pt x="0" y="246"/>
                    <a:pt x="54" y="335"/>
                  </a:cubicBezTo>
                  <a:cubicBezTo>
                    <a:pt x="86" y="378"/>
                    <a:pt x="138" y="402"/>
                    <a:pt x="190" y="402"/>
                  </a:cubicBezTo>
                  <a:cubicBezTo>
                    <a:pt x="224" y="402"/>
                    <a:pt x="257" y="392"/>
                    <a:pt x="285" y="371"/>
                  </a:cubicBezTo>
                  <a:lnTo>
                    <a:pt x="357" y="264"/>
                  </a:lnTo>
                  <a:cubicBezTo>
                    <a:pt x="392" y="175"/>
                    <a:pt x="339" y="68"/>
                    <a:pt x="250" y="32"/>
                  </a:cubicBezTo>
                  <a:lnTo>
                    <a:pt x="214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9"/>
            <p:cNvSpPr/>
            <p:nvPr/>
          </p:nvSpPr>
          <p:spPr>
            <a:xfrm>
              <a:off x="7766870" y="-213481"/>
              <a:ext cx="24618" cy="17986"/>
            </a:xfrm>
            <a:custGeom>
              <a:avLst/>
              <a:gdLst/>
              <a:ahLst/>
              <a:cxnLst/>
              <a:rect l="l" t="t" r="r" b="b"/>
              <a:pathLst>
                <a:path w="464" h="339" extrusionOk="0">
                  <a:moveTo>
                    <a:pt x="214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64" y="339"/>
                    <a:pt x="42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9"/>
            <p:cNvSpPr/>
            <p:nvPr/>
          </p:nvSpPr>
          <p:spPr>
            <a:xfrm>
              <a:off x="7843427" y="-375137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82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9"/>
            <p:cNvSpPr/>
            <p:nvPr/>
          </p:nvSpPr>
          <p:spPr>
            <a:xfrm>
              <a:off x="7955901" y="-455460"/>
              <a:ext cx="18941" cy="18039"/>
            </a:xfrm>
            <a:custGeom>
              <a:avLst/>
              <a:gdLst/>
              <a:ahLst/>
              <a:cxnLst/>
              <a:rect l="l" t="t" r="r" b="b"/>
              <a:pathLst>
                <a:path w="357" h="340" extrusionOk="0">
                  <a:moveTo>
                    <a:pt x="143" y="1"/>
                  </a:moveTo>
                  <a:cubicBezTo>
                    <a:pt x="54" y="18"/>
                    <a:pt x="0" y="90"/>
                    <a:pt x="0" y="197"/>
                  </a:cubicBezTo>
                  <a:cubicBezTo>
                    <a:pt x="18" y="286"/>
                    <a:pt x="107" y="339"/>
                    <a:pt x="196" y="339"/>
                  </a:cubicBezTo>
                  <a:cubicBezTo>
                    <a:pt x="286" y="321"/>
                    <a:pt x="357" y="250"/>
                    <a:pt x="339" y="143"/>
                  </a:cubicBezTo>
                  <a:cubicBezTo>
                    <a:pt x="321" y="54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9"/>
            <p:cNvSpPr/>
            <p:nvPr/>
          </p:nvSpPr>
          <p:spPr>
            <a:xfrm>
              <a:off x="7567439" y="-473393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9"/>
            <p:cNvSpPr/>
            <p:nvPr/>
          </p:nvSpPr>
          <p:spPr>
            <a:xfrm>
              <a:off x="7701666" y="-485701"/>
              <a:ext cx="13264" cy="12362"/>
            </a:xfrm>
            <a:custGeom>
              <a:avLst/>
              <a:gdLst/>
              <a:ahLst/>
              <a:cxnLst/>
              <a:rect l="l" t="t" r="r" b="b"/>
              <a:pathLst>
                <a:path w="250" h="233" extrusionOk="0">
                  <a:moveTo>
                    <a:pt x="125" y="1"/>
                  </a:moveTo>
                  <a:cubicBezTo>
                    <a:pt x="0" y="1"/>
                    <a:pt x="0" y="232"/>
                    <a:pt x="125" y="232"/>
                  </a:cubicBezTo>
                  <a:cubicBezTo>
                    <a:pt x="250" y="232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9"/>
            <p:cNvSpPr/>
            <p:nvPr/>
          </p:nvSpPr>
          <p:spPr>
            <a:xfrm>
              <a:off x="7888788" y="-15963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1"/>
                  </a:moveTo>
                  <a:cubicBezTo>
                    <a:pt x="1" y="1"/>
                    <a:pt x="54" y="446"/>
                    <a:pt x="321" y="446"/>
                  </a:cubicBezTo>
                  <a:cubicBezTo>
                    <a:pt x="606" y="446"/>
                    <a:pt x="553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9"/>
            <p:cNvSpPr/>
            <p:nvPr/>
          </p:nvSpPr>
          <p:spPr>
            <a:xfrm>
              <a:off x="7962586" y="-317997"/>
              <a:ext cx="18092" cy="13794"/>
            </a:xfrm>
            <a:custGeom>
              <a:avLst/>
              <a:gdLst/>
              <a:ahLst/>
              <a:cxnLst/>
              <a:rect l="l" t="t" r="r" b="b"/>
              <a:pathLst>
                <a:path w="341" h="260" extrusionOk="0">
                  <a:moveTo>
                    <a:pt x="165" y="0"/>
                  </a:moveTo>
                  <a:cubicBezTo>
                    <a:pt x="83" y="0"/>
                    <a:pt x="1" y="105"/>
                    <a:pt x="70" y="189"/>
                  </a:cubicBezTo>
                  <a:lnTo>
                    <a:pt x="88" y="207"/>
                  </a:lnTo>
                  <a:cubicBezTo>
                    <a:pt x="116" y="244"/>
                    <a:pt x="149" y="259"/>
                    <a:pt x="180" y="259"/>
                  </a:cubicBezTo>
                  <a:cubicBezTo>
                    <a:pt x="268" y="259"/>
                    <a:pt x="341" y="138"/>
                    <a:pt x="249" y="46"/>
                  </a:cubicBezTo>
                  <a:lnTo>
                    <a:pt x="231" y="28"/>
                  </a:lnTo>
                  <a:cubicBezTo>
                    <a:pt x="211" y="9"/>
                    <a:pt x="18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9"/>
            <p:cNvSpPr/>
            <p:nvPr/>
          </p:nvSpPr>
          <p:spPr>
            <a:xfrm>
              <a:off x="8120369" y="-528251"/>
              <a:ext cx="22708" cy="17084"/>
            </a:xfrm>
            <a:custGeom>
              <a:avLst/>
              <a:gdLst/>
              <a:ahLst/>
              <a:cxnLst/>
              <a:rect l="l" t="t" r="r" b="b"/>
              <a:pathLst>
                <a:path w="428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28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9"/>
            <p:cNvSpPr/>
            <p:nvPr/>
          </p:nvSpPr>
          <p:spPr>
            <a:xfrm>
              <a:off x="7747027" y="-648259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1" y="1"/>
                    <a:pt x="36" y="321"/>
                    <a:pt x="232" y="321"/>
                  </a:cubicBezTo>
                  <a:cubicBezTo>
                    <a:pt x="446" y="321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9"/>
            <p:cNvSpPr/>
            <p:nvPr/>
          </p:nvSpPr>
          <p:spPr>
            <a:xfrm>
              <a:off x="7871811" y="-616108"/>
              <a:ext cx="22708" cy="22124"/>
            </a:xfrm>
            <a:custGeom>
              <a:avLst/>
              <a:gdLst/>
              <a:ahLst/>
              <a:cxnLst/>
              <a:rect l="l" t="t" r="r" b="b"/>
              <a:pathLst>
                <a:path w="428" h="417" extrusionOk="0">
                  <a:moveTo>
                    <a:pt x="214" y="0"/>
                  </a:moveTo>
                  <a:cubicBezTo>
                    <a:pt x="89" y="0"/>
                    <a:pt x="0" y="125"/>
                    <a:pt x="18" y="250"/>
                  </a:cubicBezTo>
                  <a:lnTo>
                    <a:pt x="18" y="267"/>
                  </a:lnTo>
                  <a:cubicBezTo>
                    <a:pt x="36" y="368"/>
                    <a:pt x="120" y="417"/>
                    <a:pt x="204" y="417"/>
                  </a:cubicBezTo>
                  <a:cubicBezTo>
                    <a:pt x="285" y="417"/>
                    <a:pt x="366" y="372"/>
                    <a:pt x="392" y="285"/>
                  </a:cubicBezTo>
                  <a:lnTo>
                    <a:pt x="392" y="250"/>
                  </a:lnTo>
                  <a:cubicBezTo>
                    <a:pt x="428" y="125"/>
                    <a:pt x="33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9"/>
            <p:cNvSpPr/>
            <p:nvPr/>
          </p:nvSpPr>
          <p:spPr>
            <a:xfrm>
              <a:off x="8031662" y="-698448"/>
              <a:ext cx="19577" cy="14378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34" y="0"/>
                  </a:moveTo>
                  <a:cubicBezTo>
                    <a:pt x="227" y="0"/>
                    <a:pt x="219" y="1"/>
                    <a:pt x="211" y="2"/>
                  </a:cubicBezTo>
                  <a:lnTo>
                    <a:pt x="158" y="20"/>
                  </a:lnTo>
                  <a:cubicBezTo>
                    <a:pt x="0" y="73"/>
                    <a:pt x="104" y="271"/>
                    <a:pt x="213" y="271"/>
                  </a:cubicBezTo>
                  <a:cubicBezTo>
                    <a:pt x="251" y="271"/>
                    <a:pt x="290" y="246"/>
                    <a:pt x="318" y="181"/>
                  </a:cubicBezTo>
                  <a:lnTo>
                    <a:pt x="336" y="163"/>
                  </a:lnTo>
                  <a:cubicBezTo>
                    <a:pt x="369" y="81"/>
                    <a:pt x="31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9"/>
            <p:cNvSpPr/>
            <p:nvPr/>
          </p:nvSpPr>
          <p:spPr>
            <a:xfrm>
              <a:off x="8203505" y="-601943"/>
              <a:ext cx="34114" cy="26527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39" y="0"/>
                  </a:moveTo>
                  <a:cubicBezTo>
                    <a:pt x="19" y="0"/>
                    <a:pt x="1" y="499"/>
                    <a:pt x="321" y="499"/>
                  </a:cubicBezTo>
                  <a:cubicBezTo>
                    <a:pt x="624" y="499"/>
                    <a:pt x="642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9"/>
            <p:cNvSpPr/>
            <p:nvPr/>
          </p:nvSpPr>
          <p:spPr>
            <a:xfrm>
              <a:off x="8328394" y="-650752"/>
              <a:ext cx="22601" cy="16712"/>
            </a:xfrm>
            <a:custGeom>
              <a:avLst/>
              <a:gdLst/>
              <a:ahLst/>
              <a:cxnLst/>
              <a:rect l="l" t="t" r="r" b="b"/>
              <a:pathLst>
                <a:path w="426" h="315" extrusionOk="0">
                  <a:moveTo>
                    <a:pt x="313" y="1"/>
                  </a:moveTo>
                  <a:cubicBezTo>
                    <a:pt x="240" y="1"/>
                    <a:pt x="140" y="100"/>
                    <a:pt x="112" y="187"/>
                  </a:cubicBezTo>
                  <a:lnTo>
                    <a:pt x="112" y="187"/>
                  </a:lnTo>
                  <a:lnTo>
                    <a:pt x="34" y="65"/>
                  </a:lnTo>
                  <a:lnTo>
                    <a:pt x="34" y="65"/>
                  </a:lnTo>
                  <a:cubicBezTo>
                    <a:pt x="0" y="184"/>
                    <a:pt x="63" y="287"/>
                    <a:pt x="177" y="312"/>
                  </a:cubicBezTo>
                  <a:lnTo>
                    <a:pt x="177" y="312"/>
                  </a:lnTo>
                  <a:cubicBezTo>
                    <a:pt x="182" y="313"/>
                    <a:pt x="188" y="314"/>
                    <a:pt x="194" y="315"/>
                  </a:cubicBezTo>
                  <a:cubicBezTo>
                    <a:pt x="301" y="315"/>
                    <a:pt x="426" y="208"/>
                    <a:pt x="390" y="83"/>
                  </a:cubicBezTo>
                  <a:cubicBezTo>
                    <a:pt x="378" y="24"/>
                    <a:pt x="34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9"/>
            <p:cNvSpPr/>
            <p:nvPr/>
          </p:nvSpPr>
          <p:spPr>
            <a:xfrm>
              <a:off x="8268761" y="-360016"/>
              <a:ext cx="24618" cy="20851"/>
            </a:xfrm>
            <a:custGeom>
              <a:avLst/>
              <a:gdLst/>
              <a:ahLst/>
              <a:cxnLst/>
              <a:rect l="l" t="t" r="r" b="b"/>
              <a:pathLst>
                <a:path w="464" h="393" extrusionOk="0">
                  <a:moveTo>
                    <a:pt x="232" y="1"/>
                  </a:moveTo>
                  <a:cubicBezTo>
                    <a:pt x="0" y="37"/>
                    <a:pt x="0" y="375"/>
                    <a:pt x="232" y="393"/>
                  </a:cubicBezTo>
                  <a:cubicBezTo>
                    <a:pt x="463" y="375"/>
                    <a:pt x="463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9"/>
            <p:cNvSpPr/>
            <p:nvPr/>
          </p:nvSpPr>
          <p:spPr>
            <a:xfrm>
              <a:off x="8359590" y="-529630"/>
              <a:ext cx="25732" cy="18781"/>
            </a:xfrm>
            <a:custGeom>
              <a:avLst/>
              <a:gdLst/>
              <a:ahLst/>
              <a:cxnLst/>
              <a:rect l="l" t="t" r="r" b="b"/>
              <a:pathLst>
                <a:path w="485" h="354" extrusionOk="0">
                  <a:moveTo>
                    <a:pt x="215" y="1"/>
                  </a:moveTo>
                  <a:cubicBezTo>
                    <a:pt x="176" y="1"/>
                    <a:pt x="137" y="19"/>
                    <a:pt x="105" y="63"/>
                  </a:cubicBezTo>
                  <a:lnTo>
                    <a:pt x="105" y="80"/>
                  </a:lnTo>
                  <a:lnTo>
                    <a:pt x="87" y="98"/>
                  </a:lnTo>
                  <a:cubicBezTo>
                    <a:pt x="0" y="214"/>
                    <a:pt x="78" y="354"/>
                    <a:pt x="197" y="354"/>
                  </a:cubicBezTo>
                  <a:cubicBezTo>
                    <a:pt x="224" y="354"/>
                    <a:pt x="253" y="346"/>
                    <a:pt x="283" y="330"/>
                  </a:cubicBezTo>
                  <a:lnTo>
                    <a:pt x="319" y="312"/>
                  </a:lnTo>
                  <a:cubicBezTo>
                    <a:pt x="485" y="215"/>
                    <a:pt x="35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9"/>
            <p:cNvSpPr/>
            <p:nvPr/>
          </p:nvSpPr>
          <p:spPr>
            <a:xfrm>
              <a:off x="8551327" y="-614251"/>
              <a:ext cx="25573" cy="21806"/>
            </a:xfrm>
            <a:custGeom>
              <a:avLst/>
              <a:gdLst/>
              <a:ahLst/>
              <a:cxnLst/>
              <a:rect l="l" t="t" r="r" b="b"/>
              <a:pathLst>
                <a:path w="482" h="411" extrusionOk="0">
                  <a:moveTo>
                    <a:pt x="232" y="1"/>
                  </a:moveTo>
                  <a:cubicBezTo>
                    <a:pt x="0" y="37"/>
                    <a:pt x="0" y="375"/>
                    <a:pt x="232" y="411"/>
                  </a:cubicBezTo>
                  <a:cubicBezTo>
                    <a:pt x="481" y="375"/>
                    <a:pt x="481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9"/>
            <p:cNvSpPr/>
            <p:nvPr/>
          </p:nvSpPr>
          <p:spPr>
            <a:xfrm>
              <a:off x="8487078" y="-686086"/>
              <a:ext cx="24618" cy="17084"/>
            </a:xfrm>
            <a:custGeom>
              <a:avLst/>
              <a:gdLst/>
              <a:ahLst/>
              <a:cxnLst/>
              <a:rect l="l" t="t" r="r" b="b"/>
              <a:pathLst>
                <a:path w="464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63" y="322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9"/>
            <p:cNvSpPr/>
            <p:nvPr/>
          </p:nvSpPr>
          <p:spPr>
            <a:xfrm>
              <a:off x="8174219" y="-784343"/>
              <a:ext cx="26527" cy="17986"/>
            </a:xfrm>
            <a:custGeom>
              <a:avLst/>
              <a:gdLst/>
              <a:ahLst/>
              <a:cxnLst/>
              <a:rect l="l" t="t" r="r" b="b"/>
              <a:pathLst>
                <a:path w="500" h="339" extrusionOk="0">
                  <a:moveTo>
                    <a:pt x="268" y="0"/>
                  </a:moveTo>
                  <a:cubicBezTo>
                    <a:pt x="54" y="0"/>
                    <a:pt x="1" y="339"/>
                    <a:pt x="232" y="339"/>
                  </a:cubicBezTo>
                  <a:cubicBezTo>
                    <a:pt x="446" y="339"/>
                    <a:pt x="49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9"/>
            <p:cNvSpPr/>
            <p:nvPr/>
          </p:nvSpPr>
          <p:spPr>
            <a:xfrm>
              <a:off x="8421822" y="-37699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0"/>
                  </a:moveTo>
                  <a:cubicBezTo>
                    <a:pt x="1" y="0"/>
                    <a:pt x="54" y="446"/>
                    <a:pt x="322" y="446"/>
                  </a:cubicBezTo>
                  <a:cubicBezTo>
                    <a:pt x="607" y="446"/>
                    <a:pt x="553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9"/>
            <p:cNvSpPr/>
            <p:nvPr/>
          </p:nvSpPr>
          <p:spPr>
            <a:xfrm>
              <a:off x="8701576" y="-620830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0"/>
                  </a:moveTo>
                  <a:cubicBezTo>
                    <a:pt x="37" y="0"/>
                    <a:pt x="1" y="374"/>
                    <a:pt x="233" y="374"/>
                  </a:cubicBezTo>
                  <a:cubicBezTo>
                    <a:pt x="482" y="374"/>
                    <a:pt x="50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9"/>
            <p:cNvSpPr/>
            <p:nvPr/>
          </p:nvSpPr>
          <p:spPr>
            <a:xfrm>
              <a:off x="8699931" y="-818456"/>
              <a:ext cx="23450" cy="18781"/>
            </a:xfrm>
            <a:custGeom>
              <a:avLst/>
              <a:gdLst/>
              <a:ahLst/>
              <a:cxnLst/>
              <a:rect l="l" t="t" r="r" b="b"/>
              <a:pathLst>
                <a:path w="442" h="354" extrusionOk="0">
                  <a:moveTo>
                    <a:pt x="227" y="0"/>
                  </a:moveTo>
                  <a:cubicBezTo>
                    <a:pt x="123" y="0"/>
                    <a:pt x="0" y="133"/>
                    <a:pt x="68" y="234"/>
                  </a:cubicBezTo>
                  <a:cubicBezTo>
                    <a:pt x="101" y="300"/>
                    <a:pt x="169" y="353"/>
                    <a:pt x="237" y="353"/>
                  </a:cubicBezTo>
                  <a:cubicBezTo>
                    <a:pt x="278" y="353"/>
                    <a:pt x="319" y="334"/>
                    <a:pt x="353" y="287"/>
                  </a:cubicBezTo>
                  <a:cubicBezTo>
                    <a:pt x="442" y="180"/>
                    <a:pt x="370" y="20"/>
                    <a:pt x="246" y="2"/>
                  </a:cubicBezTo>
                  <a:cubicBezTo>
                    <a:pt x="240" y="1"/>
                    <a:pt x="233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9"/>
            <p:cNvSpPr/>
            <p:nvPr/>
          </p:nvSpPr>
          <p:spPr>
            <a:xfrm>
              <a:off x="8814051" y="-533874"/>
              <a:ext cx="30294" cy="22708"/>
            </a:xfrm>
            <a:custGeom>
              <a:avLst/>
              <a:gdLst/>
              <a:ahLst/>
              <a:cxnLst/>
              <a:rect l="l" t="t" r="r" b="b"/>
              <a:pathLst>
                <a:path w="571" h="428" extrusionOk="0">
                  <a:moveTo>
                    <a:pt x="268" y="0"/>
                  </a:moveTo>
                  <a:cubicBezTo>
                    <a:pt x="1" y="0"/>
                    <a:pt x="37" y="428"/>
                    <a:pt x="304" y="428"/>
                  </a:cubicBezTo>
                  <a:cubicBezTo>
                    <a:pt x="571" y="428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9"/>
            <p:cNvSpPr/>
            <p:nvPr/>
          </p:nvSpPr>
          <p:spPr>
            <a:xfrm>
              <a:off x="8866999" y="-722906"/>
              <a:ext cx="17986" cy="15174"/>
            </a:xfrm>
            <a:custGeom>
              <a:avLst/>
              <a:gdLst/>
              <a:ahLst/>
              <a:cxnLst/>
              <a:rect l="l" t="t" r="r" b="b"/>
              <a:pathLst>
                <a:path w="339" h="286" extrusionOk="0">
                  <a:moveTo>
                    <a:pt x="161" y="0"/>
                  </a:moveTo>
                  <a:cubicBezTo>
                    <a:pt x="0" y="18"/>
                    <a:pt x="0" y="250"/>
                    <a:pt x="161" y="285"/>
                  </a:cubicBezTo>
                  <a:cubicBezTo>
                    <a:pt x="339" y="250"/>
                    <a:pt x="339" y="18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9"/>
            <p:cNvSpPr/>
            <p:nvPr/>
          </p:nvSpPr>
          <p:spPr>
            <a:xfrm>
              <a:off x="8595733" y="-369460"/>
              <a:ext cx="29339" cy="21806"/>
            </a:xfrm>
            <a:custGeom>
              <a:avLst/>
              <a:gdLst/>
              <a:ahLst/>
              <a:cxnLst/>
              <a:rect l="l" t="t" r="r" b="b"/>
              <a:pathLst>
                <a:path w="553" h="411" extrusionOk="0">
                  <a:moveTo>
                    <a:pt x="286" y="1"/>
                  </a:moveTo>
                  <a:cubicBezTo>
                    <a:pt x="1" y="1"/>
                    <a:pt x="36" y="411"/>
                    <a:pt x="304" y="411"/>
                  </a:cubicBezTo>
                  <a:cubicBezTo>
                    <a:pt x="553" y="411"/>
                    <a:pt x="553" y="1"/>
                    <a:pt x="28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9"/>
            <p:cNvSpPr/>
            <p:nvPr/>
          </p:nvSpPr>
          <p:spPr>
            <a:xfrm>
              <a:off x="8530530" y="-857133"/>
              <a:ext cx="26527" cy="18941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68" y="1"/>
                  </a:moveTo>
                  <a:cubicBezTo>
                    <a:pt x="36" y="1"/>
                    <a:pt x="1" y="357"/>
                    <a:pt x="250" y="357"/>
                  </a:cubicBezTo>
                  <a:cubicBezTo>
                    <a:pt x="464" y="357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9"/>
            <p:cNvSpPr/>
            <p:nvPr/>
          </p:nvSpPr>
          <p:spPr>
            <a:xfrm>
              <a:off x="8076971" y="-232580"/>
              <a:ext cx="31143" cy="22177"/>
            </a:xfrm>
            <a:custGeom>
              <a:avLst/>
              <a:gdLst/>
              <a:ahLst/>
              <a:cxnLst/>
              <a:rect l="l" t="t" r="r" b="b"/>
              <a:pathLst>
                <a:path w="587" h="418" extrusionOk="0">
                  <a:moveTo>
                    <a:pt x="328" y="1"/>
                  </a:moveTo>
                  <a:cubicBezTo>
                    <a:pt x="302" y="1"/>
                    <a:pt x="274" y="7"/>
                    <a:pt x="248" y="22"/>
                  </a:cubicBezTo>
                  <a:lnTo>
                    <a:pt x="212" y="39"/>
                  </a:lnTo>
                  <a:cubicBezTo>
                    <a:pt x="0" y="167"/>
                    <a:pt x="170" y="417"/>
                    <a:pt x="329" y="417"/>
                  </a:cubicBezTo>
                  <a:cubicBezTo>
                    <a:pt x="370" y="417"/>
                    <a:pt x="411" y="401"/>
                    <a:pt x="444" y="360"/>
                  </a:cubicBezTo>
                  <a:lnTo>
                    <a:pt x="498" y="289"/>
                  </a:lnTo>
                  <a:cubicBezTo>
                    <a:pt x="587" y="170"/>
                    <a:pt x="464" y="1"/>
                    <a:pt x="328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9"/>
            <p:cNvSpPr/>
            <p:nvPr/>
          </p:nvSpPr>
          <p:spPr>
            <a:xfrm>
              <a:off x="8715795" y="-151142"/>
              <a:ext cx="1200369" cy="1783179"/>
            </a:xfrm>
            <a:custGeom>
              <a:avLst/>
              <a:gdLst/>
              <a:ahLst/>
              <a:cxnLst/>
              <a:rect l="l" t="t" r="r" b="b"/>
              <a:pathLst>
                <a:path w="22625" h="33610" extrusionOk="0">
                  <a:moveTo>
                    <a:pt x="16051" y="1"/>
                  </a:moveTo>
                  <a:lnTo>
                    <a:pt x="15445" y="339"/>
                  </a:lnTo>
                  <a:cubicBezTo>
                    <a:pt x="15695" y="803"/>
                    <a:pt x="15837" y="2424"/>
                    <a:pt x="15427" y="2744"/>
                  </a:cubicBezTo>
                  <a:cubicBezTo>
                    <a:pt x="15018" y="3083"/>
                    <a:pt x="14483" y="3225"/>
                    <a:pt x="13984" y="3403"/>
                  </a:cubicBezTo>
                  <a:cubicBezTo>
                    <a:pt x="13486" y="3599"/>
                    <a:pt x="12969" y="3849"/>
                    <a:pt x="12702" y="4294"/>
                  </a:cubicBezTo>
                  <a:cubicBezTo>
                    <a:pt x="12506" y="4615"/>
                    <a:pt x="12470" y="5114"/>
                    <a:pt x="12916" y="5238"/>
                  </a:cubicBezTo>
                  <a:cubicBezTo>
                    <a:pt x="12982" y="5258"/>
                    <a:pt x="13049" y="5268"/>
                    <a:pt x="13115" y="5268"/>
                  </a:cubicBezTo>
                  <a:cubicBezTo>
                    <a:pt x="13225" y="5268"/>
                    <a:pt x="13332" y="5241"/>
                    <a:pt x="13432" y="5185"/>
                  </a:cubicBezTo>
                  <a:cubicBezTo>
                    <a:pt x="13919" y="4959"/>
                    <a:pt x="14407" y="4596"/>
                    <a:pt x="14944" y="4596"/>
                  </a:cubicBezTo>
                  <a:cubicBezTo>
                    <a:pt x="14957" y="4596"/>
                    <a:pt x="14969" y="4597"/>
                    <a:pt x="14982" y="4597"/>
                  </a:cubicBezTo>
                  <a:cubicBezTo>
                    <a:pt x="15552" y="4597"/>
                    <a:pt x="16176" y="5185"/>
                    <a:pt x="15712" y="5737"/>
                  </a:cubicBezTo>
                  <a:cubicBezTo>
                    <a:pt x="15552" y="5933"/>
                    <a:pt x="15320" y="6058"/>
                    <a:pt x="15071" y="6076"/>
                  </a:cubicBezTo>
                  <a:cubicBezTo>
                    <a:pt x="14002" y="6236"/>
                    <a:pt x="12951" y="6468"/>
                    <a:pt x="11918" y="6788"/>
                  </a:cubicBezTo>
                  <a:cubicBezTo>
                    <a:pt x="11455" y="6931"/>
                    <a:pt x="10974" y="7091"/>
                    <a:pt x="10707" y="7519"/>
                  </a:cubicBezTo>
                  <a:cubicBezTo>
                    <a:pt x="10564" y="7715"/>
                    <a:pt x="10511" y="7964"/>
                    <a:pt x="10582" y="8195"/>
                  </a:cubicBezTo>
                  <a:cubicBezTo>
                    <a:pt x="10677" y="8574"/>
                    <a:pt x="10997" y="8717"/>
                    <a:pt x="11325" y="8717"/>
                  </a:cubicBezTo>
                  <a:cubicBezTo>
                    <a:pt x="11429" y="8717"/>
                    <a:pt x="11534" y="8702"/>
                    <a:pt x="11633" y="8676"/>
                  </a:cubicBezTo>
                  <a:cubicBezTo>
                    <a:pt x="11936" y="8570"/>
                    <a:pt x="12221" y="8427"/>
                    <a:pt x="12488" y="8249"/>
                  </a:cubicBezTo>
                  <a:cubicBezTo>
                    <a:pt x="13058" y="7928"/>
                    <a:pt x="13699" y="7715"/>
                    <a:pt x="14341" y="7643"/>
                  </a:cubicBezTo>
                  <a:cubicBezTo>
                    <a:pt x="14384" y="7631"/>
                    <a:pt x="14427" y="7626"/>
                    <a:pt x="14470" y="7626"/>
                  </a:cubicBezTo>
                  <a:cubicBezTo>
                    <a:pt x="14620" y="7626"/>
                    <a:pt x="14760" y="7697"/>
                    <a:pt x="14857" y="7821"/>
                  </a:cubicBezTo>
                  <a:cubicBezTo>
                    <a:pt x="14911" y="7928"/>
                    <a:pt x="14929" y="8053"/>
                    <a:pt x="14875" y="8178"/>
                  </a:cubicBezTo>
                  <a:cubicBezTo>
                    <a:pt x="14768" y="8427"/>
                    <a:pt x="14554" y="8605"/>
                    <a:pt x="14305" y="8694"/>
                  </a:cubicBezTo>
                  <a:cubicBezTo>
                    <a:pt x="12791" y="9460"/>
                    <a:pt x="10956" y="9710"/>
                    <a:pt x="9745" y="10921"/>
                  </a:cubicBezTo>
                  <a:cubicBezTo>
                    <a:pt x="9406" y="11295"/>
                    <a:pt x="9139" y="11954"/>
                    <a:pt x="9620" y="12222"/>
                  </a:cubicBezTo>
                  <a:cubicBezTo>
                    <a:pt x="9718" y="12275"/>
                    <a:pt x="9829" y="12302"/>
                    <a:pt x="9943" y="12302"/>
                  </a:cubicBezTo>
                  <a:cubicBezTo>
                    <a:pt x="10056" y="12302"/>
                    <a:pt x="10172" y="12275"/>
                    <a:pt x="10279" y="12222"/>
                  </a:cubicBezTo>
                  <a:cubicBezTo>
                    <a:pt x="11562" y="11545"/>
                    <a:pt x="12826" y="10672"/>
                    <a:pt x="14287" y="10458"/>
                  </a:cubicBezTo>
                  <a:cubicBezTo>
                    <a:pt x="14363" y="10443"/>
                    <a:pt x="14440" y="10435"/>
                    <a:pt x="14518" y="10435"/>
                  </a:cubicBezTo>
                  <a:cubicBezTo>
                    <a:pt x="14713" y="10435"/>
                    <a:pt x="14910" y="10486"/>
                    <a:pt x="15089" y="10600"/>
                  </a:cubicBezTo>
                  <a:cubicBezTo>
                    <a:pt x="15231" y="10690"/>
                    <a:pt x="15303" y="10868"/>
                    <a:pt x="15267" y="11046"/>
                  </a:cubicBezTo>
                  <a:cubicBezTo>
                    <a:pt x="15214" y="11295"/>
                    <a:pt x="14929" y="11384"/>
                    <a:pt x="14715" y="11438"/>
                  </a:cubicBezTo>
                  <a:cubicBezTo>
                    <a:pt x="13468" y="11776"/>
                    <a:pt x="12203" y="12043"/>
                    <a:pt x="11009" y="12507"/>
                  </a:cubicBezTo>
                  <a:cubicBezTo>
                    <a:pt x="9727" y="13005"/>
                    <a:pt x="8480" y="13718"/>
                    <a:pt x="7643" y="14822"/>
                  </a:cubicBezTo>
                  <a:cubicBezTo>
                    <a:pt x="7518" y="14965"/>
                    <a:pt x="7500" y="15179"/>
                    <a:pt x="7571" y="15339"/>
                  </a:cubicBezTo>
                  <a:cubicBezTo>
                    <a:pt x="7659" y="15515"/>
                    <a:pt x="7819" y="15558"/>
                    <a:pt x="7982" y="15558"/>
                  </a:cubicBezTo>
                  <a:cubicBezTo>
                    <a:pt x="8017" y="15558"/>
                    <a:pt x="8053" y="15556"/>
                    <a:pt x="8088" y="15553"/>
                  </a:cubicBezTo>
                  <a:cubicBezTo>
                    <a:pt x="9887" y="15410"/>
                    <a:pt x="11526" y="14448"/>
                    <a:pt x="13147" y="13629"/>
                  </a:cubicBezTo>
                  <a:cubicBezTo>
                    <a:pt x="13451" y="13477"/>
                    <a:pt x="13790" y="13334"/>
                    <a:pt x="14114" y="13334"/>
                  </a:cubicBezTo>
                  <a:cubicBezTo>
                    <a:pt x="14247" y="13334"/>
                    <a:pt x="14377" y="13358"/>
                    <a:pt x="14501" y="13415"/>
                  </a:cubicBezTo>
                  <a:cubicBezTo>
                    <a:pt x="14572" y="13433"/>
                    <a:pt x="14626" y="13486"/>
                    <a:pt x="14661" y="13540"/>
                  </a:cubicBezTo>
                  <a:cubicBezTo>
                    <a:pt x="14679" y="13611"/>
                    <a:pt x="14697" y="13682"/>
                    <a:pt x="14679" y="13736"/>
                  </a:cubicBezTo>
                  <a:cubicBezTo>
                    <a:pt x="14572" y="14502"/>
                    <a:pt x="13771" y="14947"/>
                    <a:pt x="13058" y="15214"/>
                  </a:cubicBezTo>
                  <a:cubicBezTo>
                    <a:pt x="12043" y="15588"/>
                    <a:pt x="10974" y="15838"/>
                    <a:pt x="9905" y="15963"/>
                  </a:cubicBezTo>
                  <a:cubicBezTo>
                    <a:pt x="8711" y="16105"/>
                    <a:pt x="7393" y="16105"/>
                    <a:pt x="6485" y="16907"/>
                  </a:cubicBezTo>
                  <a:cubicBezTo>
                    <a:pt x="6253" y="17049"/>
                    <a:pt x="6164" y="17316"/>
                    <a:pt x="6235" y="17566"/>
                  </a:cubicBezTo>
                  <a:cubicBezTo>
                    <a:pt x="6306" y="17797"/>
                    <a:pt x="6502" y="17958"/>
                    <a:pt x="6734" y="18029"/>
                  </a:cubicBezTo>
                  <a:cubicBezTo>
                    <a:pt x="6827" y="18055"/>
                    <a:pt x="6919" y="18066"/>
                    <a:pt x="7010" y="18066"/>
                  </a:cubicBezTo>
                  <a:cubicBezTo>
                    <a:pt x="7357" y="18066"/>
                    <a:pt x="7696" y="17903"/>
                    <a:pt x="8034" y="17762"/>
                  </a:cubicBezTo>
                  <a:cubicBezTo>
                    <a:pt x="9317" y="17210"/>
                    <a:pt x="10671" y="16818"/>
                    <a:pt x="12078" y="16622"/>
                  </a:cubicBezTo>
                  <a:cubicBezTo>
                    <a:pt x="12109" y="16617"/>
                    <a:pt x="12142" y="16615"/>
                    <a:pt x="12175" y="16615"/>
                  </a:cubicBezTo>
                  <a:cubicBezTo>
                    <a:pt x="12273" y="16615"/>
                    <a:pt x="12377" y="16635"/>
                    <a:pt x="12470" y="16675"/>
                  </a:cubicBezTo>
                  <a:cubicBezTo>
                    <a:pt x="12791" y="16818"/>
                    <a:pt x="12773" y="17103"/>
                    <a:pt x="12684" y="17316"/>
                  </a:cubicBezTo>
                  <a:cubicBezTo>
                    <a:pt x="12363" y="18172"/>
                    <a:pt x="11330" y="18457"/>
                    <a:pt x="10439" y="18635"/>
                  </a:cubicBezTo>
                  <a:lnTo>
                    <a:pt x="7696" y="19169"/>
                  </a:lnTo>
                  <a:cubicBezTo>
                    <a:pt x="6396" y="19419"/>
                    <a:pt x="4917" y="19793"/>
                    <a:pt x="4347" y="21057"/>
                  </a:cubicBezTo>
                  <a:cubicBezTo>
                    <a:pt x="4276" y="21236"/>
                    <a:pt x="4293" y="21449"/>
                    <a:pt x="4436" y="21592"/>
                  </a:cubicBezTo>
                  <a:cubicBezTo>
                    <a:pt x="4510" y="21684"/>
                    <a:pt x="4603" y="21714"/>
                    <a:pt x="4701" y="21714"/>
                  </a:cubicBezTo>
                  <a:cubicBezTo>
                    <a:pt x="4791" y="21714"/>
                    <a:pt x="4885" y="21689"/>
                    <a:pt x="4970" y="21663"/>
                  </a:cubicBezTo>
                  <a:cubicBezTo>
                    <a:pt x="6645" y="21129"/>
                    <a:pt x="8266" y="20291"/>
                    <a:pt x="10047" y="20256"/>
                  </a:cubicBezTo>
                  <a:cubicBezTo>
                    <a:pt x="10172" y="20256"/>
                    <a:pt x="10297" y="20327"/>
                    <a:pt x="10368" y="20434"/>
                  </a:cubicBezTo>
                  <a:cubicBezTo>
                    <a:pt x="10493" y="20666"/>
                    <a:pt x="10279" y="20879"/>
                    <a:pt x="10047" y="21004"/>
                  </a:cubicBezTo>
                  <a:cubicBezTo>
                    <a:pt x="9477" y="21307"/>
                    <a:pt x="7749" y="21823"/>
                    <a:pt x="7749" y="21823"/>
                  </a:cubicBezTo>
                  <a:cubicBezTo>
                    <a:pt x="5451" y="22037"/>
                    <a:pt x="3349" y="23142"/>
                    <a:pt x="1889" y="24905"/>
                  </a:cubicBezTo>
                  <a:cubicBezTo>
                    <a:pt x="1675" y="25155"/>
                    <a:pt x="1479" y="25547"/>
                    <a:pt x="1764" y="25778"/>
                  </a:cubicBezTo>
                  <a:cubicBezTo>
                    <a:pt x="1855" y="25830"/>
                    <a:pt x="1956" y="25863"/>
                    <a:pt x="2066" y="25863"/>
                  </a:cubicBezTo>
                  <a:cubicBezTo>
                    <a:pt x="2107" y="25863"/>
                    <a:pt x="2148" y="25859"/>
                    <a:pt x="2191" y="25849"/>
                  </a:cubicBezTo>
                  <a:cubicBezTo>
                    <a:pt x="2904" y="25671"/>
                    <a:pt x="3492" y="25155"/>
                    <a:pt x="4133" y="24781"/>
                  </a:cubicBezTo>
                  <a:cubicBezTo>
                    <a:pt x="5051" y="24249"/>
                    <a:pt x="6099" y="23951"/>
                    <a:pt x="7160" y="23951"/>
                  </a:cubicBezTo>
                  <a:cubicBezTo>
                    <a:pt x="7273" y="23951"/>
                    <a:pt x="7387" y="23954"/>
                    <a:pt x="7500" y="23961"/>
                  </a:cubicBezTo>
                  <a:cubicBezTo>
                    <a:pt x="7447" y="24478"/>
                    <a:pt x="6823" y="24674"/>
                    <a:pt x="6324" y="24798"/>
                  </a:cubicBezTo>
                  <a:cubicBezTo>
                    <a:pt x="3741" y="25422"/>
                    <a:pt x="1497" y="27061"/>
                    <a:pt x="107" y="29341"/>
                  </a:cubicBezTo>
                  <a:cubicBezTo>
                    <a:pt x="0" y="29501"/>
                    <a:pt x="0" y="29715"/>
                    <a:pt x="107" y="29876"/>
                  </a:cubicBezTo>
                  <a:cubicBezTo>
                    <a:pt x="178" y="29971"/>
                    <a:pt x="297" y="30026"/>
                    <a:pt x="416" y="30026"/>
                  </a:cubicBezTo>
                  <a:cubicBezTo>
                    <a:pt x="475" y="30026"/>
                    <a:pt x="535" y="30012"/>
                    <a:pt x="588" y="29982"/>
                  </a:cubicBezTo>
                  <a:cubicBezTo>
                    <a:pt x="1906" y="29573"/>
                    <a:pt x="2797" y="28058"/>
                    <a:pt x="4169" y="28041"/>
                  </a:cubicBezTo>
                  <a:lnTo>
                    <a:pt x="4169" y="28041"/>
                  </a:lnTo>
                  <a:cubicBezTo>
                    <a:pt x="3011" y="29199"/>
                    <a:pt x="2067" y="30570"/>
                    <a:pt x="1390" y="32067"/>
                  </a:cubicBezTo>
                  <a:cubicBezTo>
                    <a:pt x="1229" y="32423"/>
                    <a:pt x="1087" y="32797"/>
                    <a:pt x="1212" y="33189"/>
                  </a:cubicBezTo>
                  <a:cubicBezTo>
                    <a:pt x="1283" y="33403"/>
                    <a:pt x="1443" y="33545"/>
                    <a:pt x="1657" y="33599"/>
                  </a:cubicBezTo>
                  <a:cubicBezTo>
                    <a:pt x="1697" y="33606"/>
                    <a:pt x="1735" y="33610"/>
                    <a:pt x="1772" y="33610"/>
                  </a:cubicBezTo>
                  <a:cubicBezTo>
                    <a:pt x="2083" y="33610"/>
                    <a:pt x="2301" y="33357"/>
                    <a:pt x="2476" y="33118"/>
                  </a:cubicBezTo>
                  <a:cubicBezTo>
                    <a:pt x="3367" y="31906"/>
                    <a:pt x="4097" y="30606"/>
                    <a:pt x="4685" y="29216"/>
                  </a:cubicBezTo>
                  <a:cubicBezTo>
                    <a:pt x="4860" y="28803"/>
                    <a:pt x="5178" y="28303"/>
                    <a:pt x="5586" y="28303"/>
                  </a:cubicBezTo>
                  <a:cubicBezTo>
                    <a:pt x="5635" y="28303"/>
                    <a:pt x="5685" y="28311"/>
                    <a:pt x="5736" y="28326"/>
                  </a:cubicBezTo>
                  <a:cubicBezTo>
                    <a:pt x="5202" y="29412"/>
                    <a:pt x="4792" y="30570"/>
                    <a:pt x="4507" y="31746"/>
                  </a:cubicBezTo>
                  <a:cubicBezTo>
                    <a:pt x="4435" y="32070"/>
                    <a:pt x="4694" y="32296"/>
                    <a:pt x="4958" y="32296"/>
                  </a:cubicBezTo>
                  <a:cubicBezTo>
                    <a:pt x="5086" y="32296"/>
                    <a:pt x="5216" y="32243"/>
                    <a:pt x="5309" y="32120"/>
                  </a:cubicBezTo>
                  <a:cubicBezTo>
                    <a:pt x="5523" y="31799"/>
                    <a:pt x="5701" y="31461"/>
                    <a:pt x="5808" y="31105"/>
                  </a:cubicBezTo>
                  <a:lnTo>
                    <a:pt x="7732" y="25832"/>
                  </a:lnTo>
                  <a:cubicBezTo>
                    <a:pt x="7857" y="25487"/>
                    <a:pt x="8121" y="25059"/>
                    <a:pt x="8449" y="25059"/>
                  </a:cubicBezTo>
                  <a:cubicBezTo>
                    <a:pt x="8494" y="25059"/>
                    <a:pt x="8540" y="25066"/>
                    <a:pt x="8587" y="25083"/>
                  </a:cubicBezTo>
                  <a:cubicBezTo>
                    <a:pt x="8355" y="26758"/>
                    <a:pt x="7482" y="28272"/>
                    <a:pt x="6877" y="29858"/>
                  </a:cubicBezTo>
                  <a:cubicBezTo>
                    <a:pt x="6663" y="30392"/>
                    <a:pt x="6609" y="31176"/>
                    <a:pt x="7162" y="31336"/>
                  </a:cubicBezTo>
                  <a:cubicBezTo>
                    <a:pt x="7217" y="31350"/>
                    <a:pt x="7273" y="31357"/>
                    <a:pt x="7328" y="31357"/>
                  </a:cubicBezTo>
                  <a:cubicBezTo>
                    <a:pt x="7483" y="31357"/>
                    <a:pt x="7631" y="31304"/>
                    <a:pt x="7749" y="31212"/>
                  </a:cubicBezTo>
                  <a:cubicBezTo>
                    <a:pt x="8159" y="30909"/>
                    <a:pt x="8337" y="30428"/>
                    <a:pt x="8480" y="29965"/>
                  </a:cubicBezTo>
                  <a:cubicBezTo>
                    <a:pt x="8979" y="28415"/>
                    <a:pt x="9371" y="26829"/>
                    <a:pt x="9656" y="25208"/>
                  </a:cubicBezTo>
                  <a:cubicBezTo>
                    <a:pt x="9816" y="24317"/>
                    <a:pt x="9941" y="23373"/>
                    <a:pt x="10457" y="22643"/>
                  </a:cubicBezTo>
                  <a:cubicBezTo>
                    <a:pt x="10570" y="22487"/>
                    <a:pt x="10728" y="22321"/>
                    <a:pt x="10913" y="22321"/>
                  </a:cubicBezTo>
                  <a:cubicBezTo>
                    <a:pt x="10961" y="22321"/>
                    <a:pt x="11011" y="22332"/>
                    <a:pt x="11063" y="22358"/>
                  </a:cubicBezTo>
                  <a:cubicBezTo>
                    <a:pt x="11294" y="22465"/>
                    <a:pt x="11401" y="22750"/>
                    <a:pt x="11312" y="22981"/>
                  </a:cubicBezTo>
                  <a:cubicBezTo>
                    <a:pt x="10653" y="24798"/>
                    <a:pt x="10154" y="26651"/>
                    <a:pt x="9834" y="28539"/>
                  </a:cubicBezTo>
                  <a:cubicBezTo>
                    <a:pt x="9745" y="29003"/>
                    <a:pt x="9727" y="29591"/>
                    <a:pt x="10226" y="29751"/>
                  </a:cubicBezTo>
                  <a:cubicBezTo>
                    <a:pt x="10295" y="29774"/>
                    <a:pt x="10367" y="29785"/>
                    <a:pt x="10439" y="29785"/>
                  </a:cubicBezTo>
                  <a:cubicBezTo>
                    <a:pt x="10642" y="29785"/>
                    <a:pt x="10842" y="29695"/>
                    <a:pt x="10974" y="29537"/>
                  </a:cubicBezTo>
                  <a:cubicBezTo>
                    <a:pt x="11775" y="28611"/>
                    <a:pt x="12043" y="27417"/>
                    <a:pt x="12256" y="26241"/>
                  </a:cubicBezTo>
                  <a:cubicBezTo>
                    <a:pt x="12524" y="24585"/>
                    <a:pt x="12684" y="22910"/>
                    <a:pt x="12737" y="21218"/>
                  </a:cubicBezTo>
                  <a:cubicBezTo>
                    <a:pt x="12737" y="20594"/>
                    <a:pt x="12916" y="19971"/>
                    <a:pt x="13254" y="19436"/>
                  </a:cubicBezTo>
                  <a:cubicBezTo>
                    <a:pt x="13307" y="19347"/>
                    <a:pt x="13397" y="19294"/>
                    <a:pt x="13521" y="19276"/>
                  </a:cubicBezTo>
                  <a:cubicBezTo>
                    <a:pt x="13682" y="19276"/>
                    <a:pt x="13842" y="19365"/>
                    <a:pt x="13913" y="19508"/>
                  </a:cubicBezTo>
                  <a:cubicBezTo>
                    <a:pt x="14020" y="19739"/>
                    <a:pt x="14038" y="19989"/>
                    <a:pt x="13984" y="20238"/>
                  </a:cubicBezTo>
                  <a:cubicBezTo>
                    <a:pt x="13753" y="22055"/>
                    <a:pt x="13592" y="23872"/>
                    <a:pt x="13486" y="25689"/>
                  </a:cubicBezTo>
                  <a:cubicBezTo>
                    <a:pt x="13468" y="25849"/>
                    <a:pt x="13503" y="26010"/>
                    <a:pt x="13592" y="26152"/>
                  </a:cubicBezTo>
                  <a:cubicBezTo>
                    <a:pt x="13690" y="26318"/>
                    <a:pt x="13820" y="26372"/>
                    <a:pt x="13949" y="26372"/>
                  </a:cubicBezTo>
                  <a:cubicBezTo>
                    <a:pt x="14056" y="26372"/>
                    <a:pt x="14163" y="26335"/>
                    <a:pt x="14252" y="26295"/>
                  </a:cubicBezTo>
                  <a:cubicBezTo>
                    <a:pt x="14715" y="26063"/>
                    <a:pt x="15053" y="25671"/>
                    <a:pt x="15178" y="25173"/>
                  </a:cubicBezTo>
                  <a:cubicBezTo>
                    <a:pt x="15944" y="22554"/>
                    <a:pt x="14305" y="19739"/>
                    <a:pt x="15160" y="17210"/>
                  </a:cubicBezTo>
                  <a:lnTo>
                    <a:pt x="15160" y="17210"/>
                  </a:lnTo>
                  <a:cubicBezTo>
                    <a:pt x="15695" y="17334"/>
                    <a:pt x="15766" y="18047"/>
                    <a:pt x="15766" y="18599"/>
                  </a:cubicBezTo>
                  <a:cubicBezTo>
                    <a:pt x="15748" y="19436"/>
                    <a:pt x="15784" y="20291"/>
                    <a:pt x="15837" y="21129"/>
                  </a:cubicBezTo>
                  <a:cubicBezTo>
                    <a:pt x="15855" y="21503"/>
                    <a:pt x="15908" y="21895"/>
                    <a:pt x="16176" y="22180"/>
                  </a:cubicBezTo>
                  <a:cubicBezTo>
                    <a:pt x="16294" y="22313"/>
                    <a:pt x="16462" y="22385"/>
                    <a:pt x="16638" y="22385"/>
                  </a:cubicBezTo>
                  <a:cubicBezTo>
                    <a:pt x="16673" y="22385"/>
                    <a:pt x="16709" y="22382"/>
                    <a:pt x="16746" y="22376"/>
                  </a:cubicBezTo>
                  <a:cubicBezTo>
                    <a:pt x="17102" y="22304"/>
                    <a:pt x="17209" y="21948"/>
                    <a:pt x="17280" y="21610"/>
                  </a:cubicBezTo>
                  <a:cubicBezTo>
                    <a:pt x="17583" y="19864"/>
                    <a:pt x="17066" y="18029"/>
                    <a:pt x="16407" y="16408"/>
                  </a:cubicBezTo>
                  <a:cubicBezTo>
                    <a:pt x="16176" y="15873"/>
                    <a:pt x="16122" y="15268"/>
                    <a:pt x="16282" y="14698"/>
                  </a:cubicBezTo>
                  <a:cubicBezTo>
                    <a:pt x="16282" y="14573"/>
                    <a:pt x="16389" y="14484"/>
                    <a:pt x="16496" y="14448"/>
                  </a:cubicBezTo>
                  <a:cubicBezTo>
                    <a:pt x="16674" y="14448"/>
                    <a:pt x="16835" y="14555"/>
                    <a:pt x="16870" y="14733"/>
                  </a:cubicBezTo>
                  <a:lnTo>
                    <a:pt x="17547" y="17423"/>
                  </a:lnTo>
                  <a:cubicBezTo>
                    <a:pt x="17683" y="17931"/>
                    <a:pt x="17947" y="18551"/>
                    <a:pt x="18461" y="18551"/>
                  </a:cubicBezTo>
                  <a:cubicBezTo>
                    <a:pt x="18488" y="18551"/>
                    <a:pt x="18516" y="18549"/>
                    <a:pt x="18545" y="18546"/>
                  </a:cubicBezTo>
                  <a:cubicBezTo>
                    <a:pt x="18883" y="18474"/>
                    <a:pt x="19133" y="18225"/>
                    <a:pt x="19186" y="17886"/>
                  </a:cubicBezTo>
                  <a:cubicBezTo>
                    <a:pt x="19525" y="15963"/>
                    <a:pt x="18100" y="14377"/>
                    <a:pt x="17636" y="12560"/>
                  </a:cubicBezTo>
                  <a:cubicBezTo>
                    <a:pt x="17547" y="12186"/>
                    <a:pt x="17601" y="11634"/>
                    <a:pt x="17993" y="11634"/>
                  </a:cubicBezTo>
                  <a:lnTo>
                    <a:pt x="19507" y="15214"/>
                  </a:lnTo>
                  <a:cubicBezTo>
                    <a:pt x="19560" y="15339"/>
                    <a:pt x="19614" y="15482"/>
                    <a:pt x="19792" y="15482"/>
                  </a:cubicBezTo>
                  <a:cubicBezTo>
                    <a:pt x="19899" y="15482"/>
                    <a:pt x="20006" y="15410"/>
                    <a:pt x="20059" y="15303"/>
                  </a:cubicBezTo>
                  <a:cubicBezTo>
                    <a:pt x="20398" y="14680"/>
                    <a:pt x="20219" y="13967"/>
                    <a:pt x="20006" y="13308"/>
                  </a:cubicBezTo>
                  <a:cubicBezTo>
                    <a:pt x="19489" y="11830"/>
                    <a:pt x="18723" y="10440"/>
                    <a:pt x="17725" y="9247"/>
                  </a:cubicBezTo>
                  <a:lnTo>
                    <a:pt x="17797" y="9229"/>
                  </a:lnTo>
                  <a:cubicBezTo>
                    <a:pt x="18848" y="9621"/>
                    <a:pt x="19721" y="10387"/>
                    <a:pt x="20522" y="11170"/>
                  </a:cubicBezTo>
                  <a:cubicBezTo>
                    <a:pt x="20718" y="11402"/>
                    <a:pt x="20950" y="11580"/>
                    <a:pt x="21217" y="11705"/>
                  </a:cubicBezTo>
                  <a:cubicBezTo>
                    <a:pt x="21338" y="11765"/>
                    <a:pt x="21474" y="11799"/>
                    <a:pt x="21607" y="11799"/>
                  </a:cubicBezTo>
                  <a:cubicBezTo>
                    <a:pt x="21905" y="11799"/>
                    <a:pt x="22189" y="11631"/>
                    <a:pt x="22250" y="11224"/>
                  </a:cubicBezTo>
                  <a:cubicBezTo>
                    <a:pt x="22286" y="10992"/>
                    <a:pt x="22232" y="10743"/>
                    <a:pt x="22108" y="10529"/>
                  </a:cubicBezTo>
                  <a:cubicBezTo>
                    <a:pt x="21128" y="8962"/>
                    <a:pt x="19364" y="8213"/>
                    <a:pt x="17886" y="7144"/>
                  </a:cubicBezTo>
                  <a:cubicBezTo>
                    <a:pt x="17907" y="7029"/>
                    <a:pt x="18020" y="6988"/>
                    <a:pt x="18150" y="6988"/>
                  </a:cubicBezTo>
                  <a:cubicBezTo>
                    <a:pt x="18241" y="6988"/>
                    <a:pt x="18339" y="7008"/>
                    <a:pt x="18420" y="7038"/>
                  </a:cubicBezTo>
                  <a:cubicBezTo>
                    <a:pt x="19044" y="7287"/>
                    <a:pt x="19649" y="7590"/>
                    <a:pt x="20202" y="7964"/>
                  </a:cubicBezTo>
                  <a:cubicBezTo>
                    <a:pt x="20650" y="8246"/>
                    <a:pt x="21083" y="8575"/>
                    <a:pt x="21630" y="8575"/>
                  </a:cubicBezTo>
                  <a:cubicBezTo>
                    <a:pt x="21670" y="8575"/>
                    <a:pt x="21710" y="8573"/>
                    <a:pt x="21751" y="8570"/>
                  </a:cubicBezTo>
                  <a:cubicBezTo>
                    <a:pt x="22036" y="8552"/>
                    <a:pt x="22286" y="8391"/>
                    <a:pt x="22411" y="8142"/>
                  </a:cubicBezTo>
                  <a:cubicBezTo>
                    <a:pt x="22624" y="7715"/>
                    <a:pt x="22339" y="7287"/>
                    <a:pt x="22036" y="6984"/>
                  </a:cubicBezTo>
                  <a:cubicBezTo>
                    <a:pt x="20879" y="5897"/>
                    <a:pt x="19257" y="5506"/>
                    <a:pt x="17779" y="4918"/>
                  </a:cubicBezTo>
                  <a:cubicBezTo>
                    <a:pt x="17619" y="4864"/>
                    <a:pt x="17476" y="4775"/>
                    <a:pt x="17369" y="4650"/>
                  </a:cubicBezTo>
                  <a:cubicBezTo>
                    <a:pt x="17262" y="4508"/>
                    <a:pt x="17280" y="4312"/>
                    <a:pt x="17423" y="4205"/>
                  </a:cubicBezTo>
                  <a:cubicBezTo>
                    <a:pt x="17485" y="4178"/>
                    <a:pt x="17547" y="4165"/>
                    <a:pt x="17610" y="4165"/>
                  </a:cubicBezTo>
                  <a:cubicBezTo>
                    <a:pt x="17672" y="4165"/>
                    <a:pt x="17734" y="4178"/>
                    <a:pt x="17797" y="4205"/>
                  </a:cubicBezTo>
                  <a:cubicBezTo>
                    <a:pt x="18367" y="4383"/>
                    <a:pt x="18937" y="4526"/>
                    <a:pt x="19525" y="4633"/>
                  </a:cubicBezTo>
                  <a:cubicBezTo>
                    <a:pt x="19639" y="4650"/>
                    <a:pt x="19762" y="4661"/>
                    <a:pt x="19884" y="4661"/>
                  </a:cubicBezTo>
                  <a:cubicBezTo>
                    <a:pt x="20257" y="4661"/>
                    <a:pt x="20620" y="4558"/>
                    <a:pt x="20700" y="4223"/>
                  </a:cubicBezTo>
                  <a:cubicBezTo>
                    <a:pt x="20736" y="4063"/>
                    <a:pt x="20700" y="3902"/>
                    <a:pt x="20629" y="3778"/>
                  </a:cubicBezTo>
                  <a:cubicBezTo>
                    <a:pt x="20237" y="2994"/>
                    <a:pt x="19204" y="2922"/>
                    <a:pt x="18367" y="2673"/>
                  </a:cubicBezTo>
                  <a:cubicBezTo>
                    <a:pt x="17440" y="2406"/>
                    <a:pt x="16514" y="838"/>
                    <a:pt x="1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9"/>
            <p:cNvSpPr/>
            <p:nvPr/>
          </p:nvSpPr>
          <p:spPr>
            <a:xfrm>
              <a:off x="8870765" y="1459367"/>
              <a:ext cx="20851" cy="16129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79" y="1"/>
                  </a:moveTo>
                  <a:cubicBezTo>
                    <a:pt x="1" y="1"/>
                    <a:pt x="1" y="303"/>
                    <a:pt x="179" y="303"/>
                  </a:cubicBezTo>
                  <a:cubicBezTo>
                    <a:pt x="393" y="303"/>
                    <a:pt x="3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9"/>
            <p:cNvSpPr/>
            <p:nvPr/>
          </p:nvSpPr>
          <p:spPr>
            <a:xfrm>
              <a:off x="8801689" y="1357025"/>
              <a:ext cx="21859" cy="15651"/>
            </a:xfrm>
            <a:custGeom>
              <a:avLst/>
              <a:gdLst/>
              <a:ahLst/>
              <a:cxnLst/>
              <a:rect l="l" t="t" r="r" b="b"/>
              <a:pathLst>
                <a:path w="412" h="295" extrusionOk="0">
                  <a:moveTo>
                    <a:pt x="176" y="1"/>
                  </a:moveTo>
                  <a:cubicBezTo>
                    <a:pt x="85" y="1"/>
                    <a:pt x="0" y="87"/>
                    <a:pt x="56" y="184"/>
                  </a:cubicBezTo>
                  <a:lnTo>
                    <a:pt x="74" y="219"/>
                  </a:lnTo>
                  <a:cubicBezTo>
                    <a:pt x="108" y="273"/>
                    <a:pt x="153" y="295"/>
                    <a:pt x="196" y="295"/>
                  </a:cubicBezTo>
                  <a:cubicBezTo>
                    <a:pt x="310" y="295"/>
                    <a:pt x="412" y="145"/>
                    <a:pt x="270" y="41"/>
                  </a:cubicBezTo>
                  <a:lnTo>
                    <a:pt x="252" y="23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9"/>
            <p:cNvSpPr/>
            <p:nvPr/>
          </p:nvSpPr>
          <p:spPr>
            <a:xfrm>
              <a:off x="8969075" y="1231605"/>
              <a:ext cx="12309" cy="8542"/>
            </a:xfrm>
            <a:custGeom>
              <a:avLst/>
              <a:gdLst/>
              <a:ahLst/>
              <a:cxnLst/>
              <a:rect l="l" t="t" r="r" b="b"/>
              <a:pathLst>
                <a:path w="232" h="161" extrusionOk="0">
                  <a:moveTo>
                    <a:pt x="125" y="0"/>
                  </a:moveTo>
                  <a:cubicBezTo>
                    <a:pt x="0" y="0"/>
                    <a:pt x="0" y="161"/>
                    <a:pt x="125" y="161"/>
                  </a:cubicBezTo>
                  <a:cubicBezTo>
                    <a:pt x="232" y="161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9"/>
            <p:cNvSpPr/>
            <p:nvPr/>
          </p:nvSpPr>
          <p:spPr>
            <a:xfrm>
              <a:off x="9022023" y="1291132"/>
              <a:ext cx="28384" cy="21806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67" y="1"/>
                  </a:moveTo>
                  <a:cubicBezTo>
                    <a:pt x="0" y="1"/>
                    <a:pt x="0" y="410"/>
                    <a:pt x="267" y="410"/>
                  </a:cubicBezTo>
                  <a:cubicBezTo>
                    <a:pt x="534" y="392"/>
                    <a:pt x="5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9"/>
            <p:cNvSpPr/>
            <p:nvPr/>
          </p:nvSpPr>
          <p:spPr>
            <a:xfrm>
              <a:off x="9155241" y="1114409"/>
              <a:ext cx="22761" cy="18463"/>
            </a:xfrm>
            <a:custGeom>
              <a:avLst/>
              <a:gdLst/>
              <a:ahLst/>
              <a:cxnLst/>
              <a:rect l="l" t="t" r="r" b="b"/>
              <a:pathLst>
                <a:path w="429" h="348" extrusionOk="0">
                  <a:moveTo>
                    <a:pt x="143" y="0"/>
                  </a:moveTo>
                  <a:cubicBezTo>
                    <a:pt x="1" y="54"/>
                    <a:pt x="1" y="250"/>
                    <a:pt x="143" y="321"/>
                  </a:cubicBezTo>
                  <a:cubicBezTo>
                    <a:pt x="170" y="339"/>
                    <a:pt x="206" y="348"/>
                    <a:pt x="244" y="348"/>
                  </a:cubicBezTo>
                  <a:cubicBezTo>
                    <a:pt x="281" y="348"/>
                    <a:pt x="321" y="339"/>
                    <a:pt x="357" y="321"/>
                  </a:cubicBezTo>
                  <a:cubicBezTo>
                    <a:pt x="411" y="303"/>
                    <a:pt x="428" y="250"/>
                    <a:pt x="428" y="19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9"/>
            <p:cNvSpPr/>
            <p:nvPr/>
          </p:nvSpPr>
          <p:spPr>
            <a:xfrm>
              <a:off x="9062662" y="1056739"/>
              <a:ext cx="24618" cy="18039"/>
            </a:xfrm>
            <a:custGeom>
              <a:avLst/>
              <a:gdLst/>
              <a:ahLst/>
              <a:cxnLst/>
              <a:rect l="l" t="t" r="r" b="b"/>
              <a:pathLst>
                <a:path w="464" h="340" extrusionOk="0">
                  <a:moveTo>
                    <a:pt x="214" y="1"/>
                  </a:moveTo>
                  <a:cubicBezTo>
                    <a:pt x="0" y="1"/>
                    <a:pt x="36" y="339"/>
                    <a:pt x="249" y="339"/>
                  </a:cubicBezTo>
                  <a:cubicBezTo>
                    <a:pt x="463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9"/>
            <p:cNvSpPr/>
            <p:nvPr/>
          </p:nvSpPr>
          <p:spPr>
            <a:xfrm>
              <a:off x="9231798" y="998168"/>
              <a:ext cx="25573" cy="17986"/>
            </a:xfrm>
            <a:custGeom>
              <a:avLst/>
              <a:gdLst/>
              <a:ahLst/>
              <a:cxnLst/>
              <a:rect l="l" t="t" r="r" b="b"/>
              <a:pathLst>
                <a:path w="482" h="339" extrusionOk="0">
                  <a:moveTo>
                    <a:pt x="215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82" y="339"/>
                    <a:pt x="42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9"/>
            <p:cNvSpPr/>
            <p:nvPr/>
          </p:nvSpPr>
          <p:spPr>
            <a:xfrm>
              <a:off x="9327296" y="898903"/>
              <a:ext cx="18941" cy="18145"/>
            </a:xfrm>
            <a:custGeom>
              <a:avLst/>
              <a:gdLst/>
              <a:ahLst/>
              <a:cxnLst/>
              <a:rect l="l" t="t" r="r" b="b"/>
              <a:pathLst>
                <a:path w="357" h="342" extrusionOk="0">
                  <a:moveTo>
                    <a:pt x="160" y="1"/>
                  </a:moveTo>
                  <a:cubicBezTo>
                    <a:pt x="71" y="18"/>
                    <a:pt x="0" y="108"/>
                    <a:pt x="0" y="197"/>
                  </a:cubicBezTo>
                  <a:cubicBezTo>
                    <a:pt x="16" y="276"/>
                    <a:pt x="89" y="342"/>
                    <a:pt x="168" y="342"/>
                  </a:cubicBezTo>
                  <a:cubicBezTo>
                    <a:pt x="177" y="342"/>
                    <a:pt x="187" y="341"/>
                    <a:pt x="196" y="339"/>
                  </a:cubicBezTo>
                  <a:cubicBezTo>
                    <a:pt x="285" y="339"/>
                    <a:pt x="356" y="250"/>
                    <a:pt x="339" y="161"/>
                  </a:cubicBezTo>
                  <a:cubicBezTo>
                    <a:pt x="339" y="72"/>
                    <a:pt x="249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9"/>
            <p:cNvSpPr/>
            <p:nvPr/>
          </p:nvSpPr>
          <p:spPr>
            <a:xfrm>
              <a:off x="9292280" y="1276967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9"/>
            <p:cNvSpPr/>
            <p:nvPr/>
          </p:nvSpPr>
          <p:spPr>
            <a:xfrm>
              <a:off x="9332919" y="1161680"/>
              <a:ext cx="15174" cy="11354"/>
            </a:xfrm>
            <a:custGeom>
              <a:avLst/>
              <a:gdLst/>
              <a:ahLst/>
              <a:cxnLst/>
              <a:rect l="l" t="t" r="r" b="b"/>
              <a:pathLst>
                <a:path w="286" h="214" extrusionOk="0">
                  <a:moveTo>
                    <a:pt x="126" y="0"/>
                  </a:moveTo>
                  <a:cubicBezTo>
                    <a:pt x="1" y="0"/>
                    <a:pt x="1" y="214"/>
                    <a:pt x="143" y="214"/>
                  </a:cubicBezTo>
                  <a:cubicBezTo>
                    <a:pt x="286" y="214"/>
                    <a:pt x="2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9"/>
            <p:cNvSpPr/>
            <p:nvPr/>
          </p:nvSpPr>
          <p:spPr>
            <a:xfrm>
              <a:off x="9016346" y="921611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285" y="0"/>
                  </a:moveTo>
                  <a:cubicBezTo>
                    <a:pt x="0" y="0"/>
                    <a:pt x="54" y="446"/>
                    <a:pt x="339" y="446"/>
                  </a:cubicBezTo>
                  <a:cubicBezTo>
                    <a:pt x="606" y="446"/>
                    <a:pt x="57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9"/>
            <p:cNvSpPr/>
            <p:nvPr/>
          </p:nvSpPr>
          <p:spPr>
            <a:xfrm>
              <a:off x="9193334" y="880122"/>
              <a:ext cx="18675" cy="13635"/>
            </a:xfrm>
            <a:custGeom>
              <a:avLst/>
              <a:gdLst/>
              <a:ahLst/>
              <a:cxnLst/>
              <a:rect l="l" t="t" r="r" b="b"/>
              <a:pathLst>
                <a:path w="352" h="257" extrusionOk="0">
                  <a:moveTo>
                    <a:pt x="185" y="1"/>
                  </a:moveTo>
                  <a:cubicBezTo>
                    <a:pt x="102" y="1"/>
                    <a:pt x="1" y="125"/>
                    <a:pt x="84" y="194"/>
                  </a:cubicBezTo>
                  <a:lnTo>
                    <a:pt x="120" y="230"/>
                  </a:lnTo>
                  <a:cubicBezTo>
                    <a:pt x="138" y="248"/>
                    <a:pt x="160" y="256"/>
                    <a:pt x="181" y="256"/>
                  </a:cubicBezTo>
                  <a:cubicBezTo>
                    <a:pt x="265" y="256"/>
                    <a:pt x="351" y="140"/>
                    <a:pt x="280" y="70"/>
                  </a:cubicBezTo>
                  <a:lnTo>
                    <a:pt x="245" y="34"/>
                  </a:lnTo>
                  <a:cubicBezTo>
                    <a:pt x="229" y="11"/>
                    <a:pt x="208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9"/>
            <p:cNvSpPr/>
            <p:nvPr/>
          </p:nvSpPr>
          <p:spPr>
            <a:xfrm>
              <a:off x="9417063" y="742023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0"/>
                  </a:moveTo>
                  <a:cubicBezTo>
                    <a:pt x="0" y="0"/>
                    <a:pt x="36" y="321"/>
                    <a:pt x="232" y="321"/>
                  </a:cubicBezTo>
                  <a:cubicBezTo>
                    <a:pt x="446" y="321"/>
                    <a:pt x="41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9"/>
            <p:cNvSpPr/>
            <p:nvPr/>
          </p:nvSpPr>
          <p:spPr>
            <a:xfrm>
              <a:off x="9493620" y="1126665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0" y="1"/>
                    <a:pt x="36" y="322"/>
                    <a:pt x="232" y="322"/>
                  </a:cubicBezTo>
                  <a:cubicBezTo>
                    <a:pt x="446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9"/>
            <p:cNvSpPr/>
            <p:nvPr/>
          </p:nvSpPr>
          <p:spPr>
            <a:xfrm>
              <a:off x="9470913" y="996152"/>
              <a:ext cx="25573" cy="21381"/>
            </a:xfrm>
            <a:custGeom>
              <a:avLst/>
              <a:gdLst/>
              <a:ahLst/>
              <a:cxnLst/>
              <a:rect l="l" t="t" r="r" b="b"/>
              <a:pathLst>
                <a:path w="482" h="403" extrusionOk="0">
                  <a:moveTo>
                    <a:pt x="264" y="0"/>
                  </a:moveTo>
                  <a:cubicBezTo>
                    <a:pt x="254" y="0"/>
                    <a:pt x="243" y="1"/>
                    <a:pt x="232" y="3"/>
                  </a:cubicBezTo>
                  <a:lnTo>
                    <a:pt x="232" y="20"/>
                  </a:lnTo>
                  <a:lnTo>
                    <a:pt x="215" y="20"/>
                  </a:lnTo>
                  <a:cubicBezTo>
                    <a:pt x="19" y="74"/>
                    <a:pt x="1" y="341"/>
                    <a:pt x="197" y="394"/>
                  </a:cubicBezTo>
                  <a:lnTo>
                    <a:pt x="232" y="394"/>
                  </a:lnTo>
                  <a:cubicBezTo>
                    <a:pt x="251" y="400"/>
                    <a:pt x="269" y="402"/>
                    <a:pt x="287" y="402"/>
                  </a:cubicBezTo>
                  <a:cubicBezTo>
                    <a:pt x="387" y="402"/>
                    <a:pt x="467" y="320"/>
                    <a:pt x="482" y="198"/>
                  </a:cubicBezTo>
                  <a:cubicBezTo>
                    <a:pt x="466" y="84"/>
                    <a:pt x="375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9"/>
            <p:cNvSpPr/>
            <p:nvPr/>
          </p:nvSpPr>
          <p:spPr>
            <a:xfrm>
              <a:off x="9576915" y="851526"/>
              <a:ext cx="19577" cy="14431"/>
            </a:xfrm>
            <a:custGeom>
              <a:avLst/>
              <a:gdLst/>
              <a:ahLst/>
              <a:cxnLst/>
              <a:rect l="l" t="t" r="r" b="b"/>
              <a:pathLst>
                <a:path w="369" h="272" extrusionOk="0">
                  <a:moveTo>
                    <a:pt x="235" y="1"/>
                  </a:moveTo>
                  <a:cubicBezTo>
                    <a:pt x="227" y="1"/>
                    <a:pt x="220" y="1"/>
                    <a:pt x="212" y="3"/>
                  </a:cubicBezTo>
                  <a:lnTo>
                    <a:pt x="158" y="21"/>
                  </a:lnTo>
                  <a:cubicBezTo>
                    <a:pt x="1" y="73"/>
                    <a:pt x="114" y="271"/>
                    <a:pt x="221" y="271"/>
                  </a:cubicBezTo>
                  <a:cubicBezTo>
                    <a:pt x="259" y="271"/>
                    <a:pt x="295" y="246"/>
                    <a:pt x="319" y="181"/>
                  </a:cubicBezTo>
                  <a:lnTo>
                    <a:pt x="336" y="181"/>
                  </a:lnTo>
                  <a:lnTo>
                    <a:pt x="336" y="163"/>
                  </a:lnTo>
                  <a:cubicBezTo>
                    <a:pt x="369" y="82"/>
                    <a:pt x="31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9"/>
            <p:cNvSpPr/>
            <p:nvPr/>
          </p:nvSpPr>
          <p:spPr>
            <a:xfrm>
              <a:off x="9489853" y="657879"/>
              <a:ext cx="34061" cy="26527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39" y="1"/>
                  </a:moveTo>
                  <a:cubicBezTo>
                    <a:pt x="18" y="1"/>
                    <a:pt x="0" y="500"/>
                    <a:pt x="321" y="500"/>
                  </a:cubicBezTo>
                  <a:cubicBezTo>
                    <a:pt x="624" y="500"/>
                    <a:pt x="64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9"/>
            <p:cNvSpPr/>
            <p:nvPr/>
          </p:nvSpPr>
          <p:spPr>
            <a:xfrm>
              <a:off x="9565455" y="548588"/>
              <a:ext cx="14855" cy="20214"/>
            </a:xfrm>
            <a:custGeom>
              <a:avLst/>
              <a:gdLst/>
              <a:ahLst/>
              <a:cxnLst/>
              <a:rect l="l" t="t" r="r" b="b"/>
              <a:pathLst>
                <a:path w="280" h="381" extrusionOk="0">
                  <a:moveTo>
                    <a:pt x="193" y="0"/>
                  </a:moveTo>
                  <a:cubicBezTo>
                    <a:pt x="183" y="0"/>
                    <a:pt x="171" y="2"/>
                    <a:pt x="159" y="6"/>
                  </a:cubicBezTo>
                  <a:lnTo>
                    <a:pt x="159" y="6"/>
                  </a:lnTo>
                  <a:cubicBezTo>
                    <a:pt x="81" y="21"/>
                    <a:pt x="13" y="83"/>
                    <a:pt x="0" y="173"/>
                  </a:cubicBezTo>
                  <a:cubicBezTo>
                    <a:pt x="0" y="213"/>
                    <a:pt x="16" y="259"/>
                    <a:pt x="42" y="297"/>
                  </a:cubicBezTo>
                  <a:lnTo>
                    <a:pt x="42" y="297"/>
                  </a:lnTo>
                  <a:cubicBezTo>
                    <a:pt x="45" y="303"/>
                    <a:pt x="49" y="308"/>
                    <a:pt x="53" y="313"/>
                  </a:cubicBezTo>
                  <a:lnTo>
                    <a:pt x="53" y="313"/>
                  </a:lnTo>
                  <a:cubicBezTo>
                    <a:pt x="85" y="352"/>
                    <a:pt x="128" y="380"/>
                    <a:pt x="177" y="380"/>
                  </a:cubicBezTo>
                  <a:cubicBezTo>
                    <a:pt x="195" y="380"/>
                    <a:pt x="213" y="377"/>
                    <a:pt x="232" y="369"/>
                  </a:cubicBezTo>
                  <a:cubicBezTo>
                    <a:pt x="276" y="194"/>
                    <a:pt x="279" y="79"/>
                    <a:pt x="246" y="29"/>
                  </a:cubicBezTo>
                  <a:lnTo>
                    <a:pt x="246" y="29"/>
                  </a:lnTo>
                  <a:lnTo>
                    <a:pt x="250" y="12"/>
                  </a:lnTo>
                  <a:cubicBezTo>
                    <a:pt x="239" y="9"/>
                    <a:pt x="229" y="6"/>
                    <a:pt x="218" y="5"/>
                  </a:cubicBezTo>
                  <a:lnTo>
                    <a:pt x="218" y="5"/>
                  </a:lnTo>
                  <a:cubicBezTo>
                    <a:pt x="211" y="2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9"/>
            <p:cNvSpPr/>
            <p:nvPr/>
          </p:nvSpPr>
          <p:spPr>
            <a:xfrm>
              <a:off x="9262994" y="572833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1"/>
                  </a:moveTo>
                  <a:cubicBezTo>
                    <a:pt x="1" y="18"/>
                    <a:pt x="1" y="357"/>
                    <a:pt x="250" y="393"/>
                  </a:cubicBezTo>
                  <a:cubicBezTo>
                    <a:pt x="482" y="357"/>
                    <a:pt x="482" y="18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9"/>
            <p:cNvSpPr/>
            <p:nvPr/>
          </p:nvSpPr>
          <p:spPr>
            <a:xfrm>
              <a:off x="9443431" y="503386"/>
              <a:ext cx="26899" cy="18516"/>
            </a:xfrm>
            <a:custGeom>
              <a:avLst/>
              <a:gdLst/>
              <a:ahLst/>
              <a:cxnLst/>
              <a:rect l="l" t="t" r="r" b="b"/>
              <a:pathLst>
                <a:path w="507" h="349" extrusionOk="0">
                  <a:moveTo>
                    <a:pt x="222" y="1"/>
                  </a:moveTo>
                  <a:cubicBezTo>
                    <a:pt x="181" y="1"/>
                    <a:pt x="141" y="19"/>
                    <a:pt x="109" y="63"/>
                  </a:cubicBezTo>
                  <a:lnTo>
                    <a:pt x="127" y="63"/>
                  </a:lnTo>
                  <a:lnTo>
                    <a:pt x="73" y="116"/>
                  </a:lnTo>
                  <a:cubicBezTo>
                    <a:pt x="1" y="232"/>
                    <a:pt x="118" y="349"/>
                    <a:pt x="231" y="349"/>
                  </a:cubicBezTo>
                  <a:cubicBezTo>
                    <a:pt x="257" y="349"/>
                    <a:pt x="282" y="343"/>
                    <a:pt x="305" y="330"/>
                  </a:cubicBezTo>
                  <a:lnTo>
                    <a:pt x="341" y="312"/>
                  </a:lnTo>
                  <a:cubicBezTo>
                    <a:pt x="506" y="215"/>
                    <a:pt x="361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9"/>
            <p:cNvSpPr/>
            <p:nvPr/>
          </p:nvSpPr>
          <p:spPr>
            <a:xfrm>
              <a:off x="9547470" y="320508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0"/>
                  </a:moveTo>
                  <a:cubicBezTo>
                    <a:pt x="1" y="18"/>
                    <a:pt x="1" y="374"/>
                    <a:pt x="250" y="392"/>
                  </a:cubicBezTo>
                  <a:cubicBezTo>
                    <a:pt x="482" y="374"/>
                    <a:pt x="482" y="18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9"/>
            <p:cNvSpPr/>
            <p:nvPr/>
          </p:nvSpPr>
          <p:spPr>
            <a:xfrm>
              <a:off x="9614583" y="395155"/>
              <a:ext cx="23663" cy="18039"/>
            </a:xfrm>
            <a:custGeom>
              <a:avLst/>
              <a:gdLst/>
              <a:ahLst/>
              <a:cxnLst/>
              <a:rect l="l" t="t" r="r" b="b"/>
              <a:pathLst>
                <a:path w="446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46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9"/>
            <p:cNvSpPr/>
            <p:nvPr/>
          </p:nvSpPr>
          <p:spPr>
            <a:xfrm>
              <a:off x="9676020" y="715549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68" y="1"/>
                  </a:moveTo>
                  <a:cubicBezTo>
                    <a:pt x="54" y="1"/>
                    <a:pt x="1" y="339"/>
                    <a:pt x="214" y="339"/>
                  </a:cubicBezTo>
                  <a:cubicBezTo>
                    <a:pt x="446" y="339"/>
                    <a:pt x="482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9"/>
            <p:cNvSpPr/>
            <p:nvPr/>
          </p:nvSpPr>
          <p:spPr>
            <a:xfrm>
              <a:off x="9294190" y="416907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68" y="0"/>
                  </a:moveTo>
                  <a:cubicBezTo>
                    <a:pt x="1" y="0"/>
                    <a:pt x="54" y="446"/>
                    <a:pt x="321" y="446"/>
                  </a:cubicBezTo>
                  <a:cubicBezTo>
                    <a:pt x="606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9"/>
            <p:cNvSpPr/>
            <p:nvPr/>
          </p:nvSpPr>
          <p:spPr>
            <a:xfrm>
              <a:off x="9572034" y="172116"/>
              <a:ext cx="27482" cy="19896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68" y="0"/>
                  </a:moveTo>
                  <a:cubicBezTo>
                    <a:pt x="37" y="0"/>
                    <a:pt x="1" y="375"/>
                    <a:pt x="250" y="375"/>
                  </a:cubicBezTo>
                  <a:cubicBezTo>
                    <a:pt x="482" y="375"/>
                    <a:pt x="518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9"/>
            <p:cNvSpPr/>
            <p:nvPr/>
          </p:nvSpPr>
          <p:spPr>
            <a:xfrm>
              <a:off x="9769607" y="198484"/>
              <a:ext cx="22548" cy="18835"/>
            </a:xfrm>
            <a:custGeom>
              <a:avLst/>
              <a:gdLst/>
              <a:ahLst/>
              <a:cxnLst/>
              <a:rect l="l" t="t" r="r" b="b"/>
              <a:pathLst>
                <a:path w="425" h="355" extrusionOk="0">
                  <a:moveTo>
                    <a:pt x="241" y="1"/>
                  </a:moveTo>
                  <a:cubicBezTo>
                    <a:pt x="220" y="1"/>
                    <a:pt x="198" y="7"/>
                    <a:pt x="178" y="20"/>
                  </a:cubicBezTo>
                  <a:cubicBezTo>
                    <a:pt x="71" y="91"/>
                    <a:pt x="0" y="234"/>
                    <a:pt x="125" y="323"/>
                  </a:cubicBezTo>
                  <a:cubicBezTo>
                    <a:pt x="157" y="344"/>
                    <a:pt x="193" y="354"/>
                    <a:pt x="230" y="354"/>
                  </a:cubicBezTo>
                  <a:cubicBezTo>
                    <a:pt x="315" y="354"/>
                    <a:pt x="397" y="298"/>
                    <a:pt x="410" y="198"/>
                  </a:cubicBezTo>
                  <a:cubicBezTo>
                    <a:pt x="424" y="111"/>
                    <a:pt x="333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9"/>
            <p:cNvSpPr/>
            <p:nvPr/>
          </p:nvSpPr>
          <p:spPr>
            <a:xfrm>
              <a:off x="9495477" y="47333"/>
              <a:ext cx="30347" cy="22761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268" y="1"/>
                  </a:moveTo>
                  <a:cubicBezTo>
                    <a:pt x="1" y="1"/>
                    <a:pt x="37" y="428"/>
                    <a:pt x="304" y="428"/>
                  </a:cubicBezTo>
                  <a:cubicBezTo>
                    <a:pt x="571" y="428"/>
                    <a:pt x="55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9"/>
            <p:cNvSpPr/>
            <p:nvPr/>
          </p:nvSpPr>
          <p:spPr>
            <a:xfrm>
              <a:off x="9698727" y="26536"/>
              <a:ext cx="17986" cy="15227"/>
            </a:xfrm>
            <a:custGeom>
              <a:avLst/>
              <a:gdLst/>
              <a:ahLst/>
              <a:cxnLst/>
              <a:rect l="l" t="t" r="r" b="b"/>
              <a:pathLst>
                <a:path w="339" h="287" extrusionOk="0">
                  <a:moveTo>
                    <a:pt x="178" y="1"/>
                  </a:moveTo>
                  <a:cubicBezTo>
                    <a:pt x="0" y="19"/>
                    <a:pt x="0" y="268"/>
                    <a:pt x="178" y="286"/>
                  </a:cubicBezTo>
                  <a:cubicBezTo>
                    <a:pt x="339" y="268"/>
                    <a:pt x="339" y="19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9"/>
            <p:cNvSpPr/>
            <p:nvPr/>
          </p:nvSpPr>
          <p:spPr>
            <a:xfrm>
              <a:off x="9308355" y="245808"/>
              <a:ext cx="28437" cy="21806"/>
            </a:xfrm>
            <a:custGeom>
              <a:avLst/>
              <a:gdLst/>
              <a:ahLst/>
              <a:cxnLst/>
              <a:rect l="l" t="t" r="r" b="b"/>
              <a:pathLst>
                <a:path w="536" h="411" extrusionOk="0">
                  <a:moveTo>
                    <a:pt x="268" y="1"/>
                  </a:moveTo>
                  <a:cubicBezTo>
                    <a:pt x="1" y="1"/>
                    <a:pt x="19" y="411"/>
                    <a:pt x="286" y="411"/>
                  </a:cubicBezTo>
                  <a:cubicBezTo>
                    <a:pt x="535" y="411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9"/>
            <p:cNvSpPr/>
            <p:nvPr/>
          </p:nvSpPr>
          <p:spPr>
            <a:xfrm>
              <a:off x="9787540" y="368681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1"/>
                  </a:moveTo>
                  <a:cubicBezTo>
                    <a:pt x="36" y="1"/>
                    <a:pt x="1" y="375"/>
                    <a:pt x="250" y="375"/>
                  </a:cubicBezTo>
                  <a:cubicBezTo>
                    <a:pt x="482" y="375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9"/>
            <p:cNvSpPr/>
            <p:nvPr/>
          </p:nvSpPr>
          <p:spPr>
            <a:xfrm>
              <a:off x="9112321" y="743720"/>
              <a:ext cx="30560" cy="21699"/>
            </a:xfrm>
            <a:custGeom>
              <a:avLst/>
              <a:gdLst/>
              <a:ahLst/>
              <a:cxnLst/>
              <a:rect l="l" t="t" r="r" b="b"/>
              <a:pathLst>
                <a:path w="576" h="409" extrusionOk="0">
                  <a:moveTo>
                    <a:pt x="314" y="1"/>
                  </a:moveTo>
                  <a:cubicBezTo>
                    <a:pt x="288" y="1"/>
                    <a:pt x="263" y="7"/>
                    <a:pt x="240" y="22"/>
                  </a:cubicBezTo>
                  <a:lnTo>
                    <a:pt x="204" y="40"/>
                  </a:lnTo>
                  <a:cubicBezTo>
                    <a:pt x="1" y="162"/>
                    <a:pt x="138" y="408"/>
                    <a:pt x="302" y="408"/>
                  </a:cubicBezTo>
                  <a:cubicBezTo>
                    <a:pt x="353" y="408"/>
                    <a:pt x="407" y="384"/>
                    <a:pt x="454" y="325"/>
                  </a:cubicBezTo>
                  <a:lnTo>
                    <a:pt x="471" y="289"/>
                  </a:lnTo>
                  <a:cubicBezTo>
                    <a:pt x="576" y="170"/>
                    <a:pt x="443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9"/>
            <p:cNvSpPr/>
            <p:nvPr/>
          </p:nvSpPr>
          <p:spPr>
            <a:xfrm>
              <a:off x="7797110" y="-588732"/>
              <a:ext cx="1758030" cy="1844033"/>
            </a:xfrm>
            <a:custGeom>
              <a:avLst/>
              <a:gdLst/>
              <a:ahLst/>
              <a:cxnLst/>
              <a:rect l="l" t="t" r="r" b="b"/>
              <a:pathLst>
                <a:path w="33136" h="34757" extrusionOk="0">
                  <a:moveTo>
                    <a:pt x="33135" y="1"/>
                  </a:moveTo>
                  <a:lnTo>
                    <a:pt x="33135" y="1"/>
                  </a:lnTo>
                  <a:cubicBezTo>
                    <a:pt x="28236" y="215"/>
                    <a:pt x="23302" y="446"/>
                    <a:pt x="18207" y="1925"/>
                  </a:cubicBezTo>
                  <a:cubicBezTo>
                    <a:pt x="17209" y="2210"/>
                    <a:pt x="16158" y="2584"/>
                    <a:pt x="15285" y="3332"/>
                  </a:cubicBezTo>
                  <a:cubicBezTo>
                    <a:pt x="14395" y="4098"/>
                    <a:pt x="13789" y="5363"/>
                    <a:pt x="14163" y="6147"/>
                  </a:cubicBezTo>
                  <a:cubicBezTo>
                    <a:pt x="14484" y="6806"/>
                    <a:pt x="15428" y="6948"/>
                    <a:pt x="15677" y="7661"/>
                  </a:cubicBezTo>
                  <a:cubicBezTo>
                    <a:pt x="15980" y="8516"/>
                    <a:pt x="15125" y="9799"/>
                    <a:pt x="14145" y="10422"/>
                  </a:cubicBezTo>
                  <a:cubicBezTo>
                    <a:pt x="13165" y="11028"/>
                    <a:pt x="12114" y="11188"/>
                    <a:pt x="11081" y="11402"/>
                  </a:cubicBezTo>
                  <a:cubicBezTo>
                    <a:pt x="9033" y="11830"/>
                    <a:pt x="6806" y="12649"/>
                    <a:pt x="5113" y="14341"/>
                  </a:cubicBezTo>
                  <a:cubicBezTo>
                    <a:pt x="3403" y="16052"/>
                    <a:pt x="2548" y="18795"/>
                    <a:pt x="3777" y="20024"/>
                  </a:cubicBezTo>
                  <a:cubicBezTo>
                    <a:pt x="4561" y="20826"/>
                    <a:pt x="6164" y="21075"/>
                    <a:pt x="5968" y="22447"/>
                  </a:cubicBezTo>
                  <a:cubicBezTo>
                    <a:pt x="5862" y="22946"/>
                    <a:pt x="5630" y="23427"/>
                    <a:pt x="5327" y="23836"/>
                  </a:cubicBezTo>
                  <a:cubicBezTo>
                    <a:pt x="3973" y="25832"/>
                    <a:pt x="2156" y="27595"/>
                    <a:pt x="1070" y="29697"/>
                  </a:cubicBezTo>
                  <a:cubicBezTo>
                    <a:pt x="1" y="31799"/>
                    <a:pt x="90" y="34489"/>
                    <a:pt x="1978" y="34739"/>
                  </a:cubicBezTo>
                  <a:cubicBezTo>
                    <a:pt x="2070" y="34751"/>
                    <a:pt x="2164" y="34756"/>
                    <a:pt x="2258" y="34756"/>
                  </a:cubicBezTo>
                  <a:cubicBezTo>
                    <a:pt x="3727" y="34756"/>
                    <a:pt x="5405" y="33367"/>
                    <a:pt x="6610" y="31978"/>
                  </a:cubicBezTo>
                  <a:cubicBezTo>
                    <a:pt x="7411" y="31051"/>
                    <a:pt x="8142" y="30071"/>
                    <a:pt x="8783" y="29038"/>
                  </a:cubicBezTo>
                  <a:cubicBezTo>
                    <a:pt x="9104" y="28539"/>
                    <a:pt x="9424" y="28005"/>
                    <a:pt x="9905" y="27667"/>
                  </a:cubicBezTo>
                  <a:cubicBezTo>
                    <a:pt x="10216" y="27450"/>
                    <a:pt x="10528" y="27358"/>
                    <a:pt x="10825" y="27358"/>
                  </a:cubicBezTo>
                  <a:cubicBezTo>
                    <a:pt x="11482" y="27358"/>
                    <a:pt x="12063" y="27809"/>
                    <a:pt x="12382" y="28361"/>
                  </a:cubicBezTo>
                  <a:cubicBezTo>
                    <a:pt x="12845" y="29163"/>
                    <a:pt x="13130" y="30178"/>
                    <a:pt x="14003" y="30481"/>
                  </a:cubicBezTo>
                  <a:cubicBezTo>
                    <a:pt x="14153" y="30529"/>
                    <a:pt x="14316" y="30552"/>
                    <a:pt x="14486" y="30552"/>
                  </a:cubicBezTo>
                  <a:cubicBezTo>
                    <a:pt x="15321" y="30552"/>
                    <a:pt x="16342" y="30004"/>
                    <a:pt x="17067" y="29234"/>
                  </a:cubicBezTo>
                  <a:cubicBezTo>
                    <a:pt x="17940" y="28326"/>
                    <a:pt x="18474" y="27168"/>
                    <a:pt x="18866" y="26045"/>
                  </a:cubicBezTo>
                  <a:cubicBezTo>
                    <a:pt x="19400" y="24513"/>
                    <a:pt x="19703" y="22928"/>
                    <a:pt x="19757" y="21307"/>
                  </a:cubicBezTo>
                  <a:cubicBezTo>
                    <a:pt x="19775" y="20220"/>
                    <a:pt x="19846" y="18813"/>
                    <a:pt x="20897" y="18100"/>
                  </a:cubicBezTo>
                  <a:cubicBezTo>
                    <a:pt x="21250" y="17849"/>
                    <a:pt x="21596" y="17765"/>
                    <a:pt x="21941" y="17765"/>
                  </a:cubicBezTo>
                  <a:cubicBezTo>
                    <a:pt x="22662" y="17765"/>
                    <a:pt x="23377" y="18136"/>
                    <a:pt x="24139" y="18136"/>
                  </a:cubicBezTo>
                  <a:cubicBezTo>
                    <a:pt x="24151" y="18136"/>
                    <a:pt x="24163" y="18136"/>
                    <a:pt x="24175" y="18136"/>
                  </a:cubicBezTo>
                  <a:cubicBezTo>
                    <a:pt x="26010" y="18100"/>
                    <a:pt x="27738" y="15891"/>
                    <a:pt x="28789" y="13985"/>
                  </a:cubicBezTo>
                  <a:cubicBezTo>
                    <a:pt x="31122" y="9656"/>
                    <a:pt x="33135" y="1"/>
                    <a:pt x="33135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9"/>
            <p:cNvSpPr/>
            <p:nvPr/>
          </p:nvSpPr>
          <p:spPr>
            <a:xfrm>
              <a:off x="7827351" y="-591544"/>
              <a:ext cx="1727789" cy="1846845"/>
            </a:xfrm>
            <a:custGeom>
              <a:avLst/>
              <a:gdLst/>
              <a:ahLst/>
              <a:cxnLst/>
              <a:rect l="l" t="t" r="r" b="b"/>
              <a:pathLst>
                <a:path w="32566" h="34810" extrusionOk="0">
                  <a:moveTo>
                    <a:pt x="30837" y="0"/>
                  </a:moveTo>
                  <a:cubicBezTo>
                    <a:pt x="27203" y="3207"/>
                    <a:pt x="1" y="33634"/>
                    <a:pt x="1" y="33634"/>
                  </a:cubicBezTo>
                  <a:cubicBezTo>
                    <a:pt x="54" y="33812"/>
                    <a:pt x="161" y="33990"/>
                    <a:pt x="268" y="34150"/>
                  </a:cubicBezTo>
                  <a:cubicBezTo>
                    <a:pt x="553" y="34507"/>
                    <a:pt x="945" y="34738"/>
                    <a:pt x="1408" y="34792"/>
                  </a:cubicBezTo>
                  <a:cubicBezTo>
                    <a:pt x="1499" y="34804"/>
                    <a:pt x="1592" y="34809"/>
                    <a:pt x="1685" y="34809"/>
                  </a:cubicBezTo>
                  <a:cubicBezTo>
                    <a:pt x="3140" y="34809"/>
                    <a:pt x="4817" y="33420"/>
                    <a:pt x="6022" y="32031"/>
                  </a:cubicBezTo>
                  <a:cubicBezTo>
                    <a:pt x="6824" y="31104"/>
                    <a:pt x="7554" y="30124"/>
                    <a:pt x="8195" y="29091"/>
                  </a:cubicBezTo>
                  <a:cubicBezTo>
                    <a:pt x="8516" y="28592"/>
                    <a:pt x="8837" y="28058"/>
                    <a:pt x="9318" y="27720"/>
                  </a:cubicBezTo>
                  <a:cubicBezTo>
                    <a:pt x="9628" y="27503"/>
                    <a:pt x="9942" y="27411"/>
                    <a:pt x="10240" y="27411"/>
                  </a:cubicBezTo>
                  <a:cubicBezTo>
                    <a:pt x="10901" y="27411"/>
                    <a:pt x="11487" y="27862"/>
                    <a:pt x="11794" y="28414"/>
                  </a:cubicBezTo>
                  <a:cubicBezTo>
                    <a:pt x="12257" y="29198"/>
                    <a:pt x="12524" y="30231"/>
                    <a:pt x="13433" y="30534"/>
                  </a:cubicBezTo>
                  <a:cubicBezTo>
                    <a:pt x="13583" y="30582"/>
                    <a:pt x="13745" y="30605"/>
                    <a:pt x="13914" y="30605"/>
                  </a:cubicBezTo>
                  <a:cubicBezTo>
                    <a:pt x="14746" y="30605"/>
                    <a:pt x="15754" y="30057"/>
                    <a:pt x="16479" y="29287"/>
                  </a:cubicBezTo>
                  <a:cubicBezTo>
                    <a:pt x="17352" y="28379"/>
                    <a:pt x="17886" y="27221"/>
                    <a:pt x="18278" y="26098"/>
                  </a:cubicBezTo>
                  <a:cubicBezTo>
                    <a:pt x="18813" y="24566"/>
                    <a:pt x="19115" y="22981"/>
                    <a:pt x="19169" y="21360"/>
                  </a:cubicBezTo>
                  <a:cubicBezTo>
                    <a:pt x="19187" y="20273"/>
                    <a:pt x="19258" y="18866"/>
                    <a:pt x="20309" y="18153"/>
                  </a:cubicBezTo>
                  <a:cubicBezTo>
                    <a:pt x="20668" y="17902"/>
                    <a:pt x="21016" y="17818"/>
                    <a:pt x="21361" y="17818"/>
                  </a:cubicBezTo>
                  <a:cubicBezTo>
                    <a:pt x="22082" y="17818"/>
                    <a:pt x="22789" y="18189"/>
                    <a:pt x="23551" y="18189"/>
                  </a:cubicBezTo>
                  <a:cubicBezTo>
                    <a:pt x="23563" y="18189"/>
                    <a:pt x="23575" y="18189"/>
                    <a:pt x="23587" y="18189"/>
                  </a:cubicBezTo>
                  <a:cubicBezTo>
                    <a:pt x="25422" y="18153"/>
                    <a:pt x="27150" y="15944"/>
                    <a:pt x="28201" y="14038"/>
                  </a:cubicBezTo>
                  <a:cubicBezTo>
                    <a:pt x="30552" y="9709"/>
                    <a:pt x="32565" y="54"/>
                    <a:pt x="32565" y="54"/>
                  </a:cubicBezTo>
                  <a:lnTo>
                    <a:pt x="3083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9"/>
            <p:cNvSpPr/>
            <p:nvPr/>
          </p:nvSpPr>
          <p:spPr>
            <a:xfrm>
              <a:off x="8950187" y="-532017"/>
              <a:ext cx="499088" cy="30294"/>
            </a:xfrm>
            <a:custGeom>
              <a:avLst/>
              <a:gdLst/>
              <a:ahLst/>
              <a:cxnLst/>
              <a:rect l="l" t="t" r="r" b="b"/>
              <a:pathLst>
                <a:path w="9407" h="571" extrusionOk="0">
                  <a:moveTo>
                    <a:pt x="107" y="1"/>
                  </a:moveTo>
                  <a:cubicBezTo>
                    <a:pt x="54" y="1"/>
                    <a:pt x="0" y="54"/>
                    <a:pt x="0" y="108"/>
                  </a:cubicBezTo>
                  <a:cubicBezTo>
                    <a:pt x="0" y="179"/>
                    <a:pt x="36" y="214"/>
                    <a:pt x="107" y="232"/>
                  </a:cubicBezTo>
                  <a:cubicBezTo>
                    <a:pt x="1817" y="268"/>
                    <a:pt x="3278" y="339"/>
                    <a:pt x="4685" y="393"/>
                  </a:cubicBezTo>
                  <a:cubicBezTo>
                    <a:pt x="6093" y="464"/>
                    <a:pt x="7536" y="517"/>
                    <a:pt x="9264" y="571"/>
                  </a:cubicBezTo>
                  <a:cubicBezTo>
                    <a:pt x="9406" y="571"/>
                    <a:pt x="9406" y="339"/>
                    <a:pt x="9264" y="339"/>
                  </a:cubicBezTo>
                  <a:cubicBezTo>
                    <a:pt x="7553" y="304"/>
                    <a:pt x="6093" y="232"/>
                    <a:pt x="4685" y="179"/>
                  </a:cubicBezTo>
                  <a:cubicBezTo>
                    <a:pt x="3278" y="108"/>
                    <a:pt x="1817" y="54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9"/>
            <p:cNvSpPr/>
            <p:nvPr/>
          </p:nvSpPr>
          <p:spPr>
            <a:xfrm>
              <a:off x="8599553" y="-405377"/>
              <a:ext cx="675815" cy="52047"/>
            </a:xfrm>
            <a:custGeom>
              <a:avLst/>
              <a:gdLst/>
              <a:ahLst/>
              <a:cxnLst/>
              <a:rect l="l" t="t" r="r" b="b"/>
              <a:pathLst>
                <a:path w="12738" h="981" extrusionOk="0">
                  <a:moveTo>
                    <a:pt x="107" y="1"/>
                  </a:moveTo>
                  <a:cubicBezTo>
                    <a:pt x="53" y="1"/>
                    <a:pt x="0" y="54"/>
                    <a:pt x="0" y="108"/>
                  </a:cubicBezTo>
                  <a:cubicBezTo>
                    <a:pt x="0" y="179"/>
                    <a:pt x="53" y="232"/>
                    <a:pt x="107" y="232"/>
                  </a:cubicBezTo>
                  <a:lnTo>
                    <a:pt x="125" y="232"/>
                  </a:lnTo>
                  <a:cubicBezTo>
                    <a:pt x="1443" y="232"/>
                    <a:pt x="9816" y="749"/>
                    <a:pt x="12613" y="981"/>
                  </a:cubicBezTo>
                  <a:cubicBezTo>
                    <a:pt x="12684" y="981"/>
                    <a:pt x="12737" y="927"/>
                    <a:pt x="12737" y="874"/>
                  </a:cubicBezTo>
                  <a:cubicBezTo>
                    <a:pt x="12737" y="802"/>
                    <a:pt x="12702" y="749"/>
                    <a:pt x="12630" y="749"/>
                  </a:cubicBezTo>
                  <a:cubicBezTo>
                    <a:pt x="9834" y="517"/>
                    <a:pt x="1443" y="1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9"/>
            <p:cNvSpPr/>
            <p:nvPr/>
          </p:nvSpPr>
          <p:spPr>
            <a:xfrm>
              <a:off x="8574936" y="-252263"/>
              <a:ext cx="533150" cy="54859"/>
            </a:xfrm>
            <a:custGeom>
              <a:avLst/>
              <a:gdLst/>
              <a:ahLst/>
              <a:cxnLst/>
              <a:rect l="l" t="t" r="r" b="b"/>
              <a:pathLst>
                <a:path w="10049" h="1034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36" y="215"/>
                    <a:pt x="108" y="232"/>
                  </a:cubicBezTo>
                  <a:lnTo>
                    <a:pt x="1105" y="321"/>
                  </a:lnTo>
                  <a:cubicBezTo>
                    <a:pt x="4241" y="624"/>
                    <a:pt x="6717" y="874"/>
                    <a:pt x="9941" y="1034"/>
                  </a:cubicBezTo>
                  <a:cubicBezTo>
                    <a:pt x="9995" y="1034"/>
                    <a:pt x="10048" y="981"/>
                    <a:pt x="10048" y="927"/>
                  </a:cubicBezTo>
                  <a:cubicBezTo>
                    <a:pt x="10048" y="874"/>
                    <a:pt x="10012" y="820"/>
                    <a:pt x="9941" y="820"/>
                  </a:cubicBezTo>
                  <a:cubicBezTo>
                    <a:pt x="6717" y="642"/>
                    <a:pt x="4241" y="410"/>
                    <a:pt x="1123" y="10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9"/>
            <p:cNvSpPr/>
            <p:nvPr/>
          </p:nvSpPr>
          <p:spPr>
            <a:xfrm>
              <a:off x="8535252" y="-32036"/>
              <a:ext cx="382845" cy="26527"/>
            </a:xfrm>
            <a:custGeom>
              <a:avLst/>
              <a:gdLst/>
              <a:ahLst/>
              <a:cxnLst/>
              <a:rect l="l" t="t" r="r" b="b"/>
              <a:pathLst>
                <a:path w="7216" h="500" extrusionOk="0">
                  <a:moveTo>
                    <a:pt x="161" y="1"/>
                  </a:moveTo>
                  <a:cubicBezTo>
                    <a:pt x="1" y="1"/>
                    <a:pt x="1" y="232"/>
                    <a:pt x="161" y="232"/>
                  </a:cubicBezTo>
                  <a:cubicBezTo>
                    <a:pt x="1550" y="250"/>
                    <a:pt x="2602" y="303"/>
                    <a:pt x="3617" y="357"/>
                  </a:cubicBezTo>
                  <a:cubicBezTo>
                    <a:pt x="4650" y="410"/>
                    <a:pt x="5701" y="464"/>
                    <a:pt x="7109" y="499"/>
                  </a:cubicBezTo>
                  <a:cubicBezTo>
                    <a:pt x="7162" y="481"/>
                    <a:pt x="7215" y="446"/>
                    <a:pt x="7215" y="375"/>
                  </a:cubicBezTo>
                  <a:cubicBezTo>
                    <a:pt x="7215" y="321"/>
                    <a:pt x="7162" y="268"/>
                    <a:pt x="7109" y="268"/>
                  </a:cubicBezTo>
                  <a:cubicBezTo>
                    <a:pt x="5701" y="232"/>
                    <a:pt x="4650" y="179"/>
                    <a:pt x="3635" y="143"/>
                  </a:cubicBezTo>
                  <a:cubicBezTo>
                    <a:pt x="2602" y="90"/>
                    <a:pt x="1550" y="36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9"/>
            <p:cNvSpPr/>
            <p:nvPr/>
          </p:nvSpPr>
          <p:spPr>
            <a:xfrm>
              <a:off x="8151565" y="105003"/>
              <a:ext cx="632309" cy="37881"/>
            </a:xfrm>
            <a:custGeom>
              <a:avLst/>
              <a:gdLst/>
              <a:ahLst/>
              <a:cxnLst/>
              <a:rect l="l" t="t" r="r" b="b"/>
              <a:pathLst>
                <a:path w="11918" h="714" extrusionOk="0">
                  <a:moveTo>
                    <a:pt x="125" y="1"/>
                  </a:moveTo>
                  <a:cubicBezTo>
                    <a:pt x="53" y="1"/>
                    <a:pt x="0" y="54"/>
                    <a:pt x="0" y="107"/>
                  </a:cubicBezTo>
                  <a:cubicBezTo>
                    <a:pt x="0" y="179"/>
                    <a:pt x="53" y="232"/>
                    <a:pt x="107" y="232"/>
                  </a:cubicBezTo>
                  <a:cubicBezTo>
                    <a:pt x="3581" y="428"/>
                    <a:pt x="7963" y="606"/>
                    <a:pt x="11793" y="713"/>
                  </a:cubicBezTo>
                  <a:cubicBezTo>
                    <a:pt x="11847" y="713"/>
                    <a:pt x="11900" y="660"/>
                    <a:pt x="11900" y="606"/>
                  </a:cubicBezTo>
                  <a:cubicBezTo>
                    <a:pt x="11918" y="535"/>
                    <a:pt x="11864" y="482"/>
                    <a:pt x="11793" y="482"/>
                  </a:cubicBezTo>
                  <a:cubicBezTo>
                    <a:pt x="7963" y="393"/>
                    <a:pt x="3599" y="214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9"/>
            <p:cNvSpPr/>
            <p:nvPr/>
          </p:nvSpPr>
          <p:spPr>
            <a:xfrm>
              <a:off x="8000307" y="264642"/>
              <a:ext cx="621009" cy="64409"/>
            </a:xfrm>
            <a:custGeom>
              <a:avLst/>
              <a:gdLst/>
              <a:ahLst/>
              <a:cxnLst/>
              <a:rect l="l" t="t" r="r" b="b"/>
              <a:pathLst>
                <a:path w="11705" h="1214" extrusionOk="0">
                  <a:moveTo>
                    <a:pt x="354" y="1"/>
                  </a:moveTo>
                  <a:cubicBezTo>
                    <a:pt x="279" y="1"/>
                    <a:pt x="209" y="1"/>
                    <a:pt x="143" y="2"/>
                  </a:cubicBezTo>
                  <a:cubicBezTo>
                    <a:pt x="1" y="2"/>
                    <a:pt x="1" y="216"/>
                    <a:pt x="143" y="216"/>
                  </a:cubicBezTo>
                  <a:cubicBezTo>
                    <a:pt x="203" y="215"/>
                    <a:pt x="267" y="215"/>
                    <a:pt x="335" y="215"/>
                  </a:cubicBezTo>
                  <a:cubicBezTo>
                    <a:pt x="1715" y="215"/>
                    <a:pt x="4746" y="398"/>
                    <a:pt x="11384" y="1196"/>
                  </a:cubicBezTo>
                  <a:lnTo>
                    <a:pt x="11527" y="1214"/>
                  </a:lnTo>
                  <a:lnTo>
                    <a:pt x="11544" y="1214"/>
                  </a:lnTo>
                  <a:cubicBezTo>
                    <a:pt x="11687" y="1214"/>
                    <a:pt x="11705" y="1000"/>
                    <a:pt x="11544" y="982"/>
                  </a:cubicBezTo>
                  <a:lnTo>
                    <a:pt x="11402" y="964"/>
                  </a:lnTo>
                  <a:cubicBezTo>
                    <a:pt x="4793" y="170"/>
                    <a:pt x="1744" y="1"/>
                    <a:pt x="354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9"/>
            <p:cNvSpPr/>
            <p:nvPr/>
          </p:nvSpPr>
          <p:spPr>
            <a:xfrm>
              <a:off x="7969112" y="408366"/>
              <a:ext cx="540684" cy="43558"/>
            </a:xfrm>
            <a:custGeom>
              <a:avLst/>
              <a:gdLst/>
              <a:ahLst/>
              <a:cxnLst/>
              <a:rect l="l" t="t" r="r" b="b"/>
              <a:pathLst>
                <a:path w="10191" h="821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54" y="215"/>
                    <a:pt x="108" y="233"/>
                  </a:cubicBezTo>
                  <a:cubicBezTo>
                    <a:pt x="3403" y="482"/>
                    <a:pt x="6735" y="678"/>
                    <a:pt x="10030" y="820"/>
                  </a:cubicBezTo>
                  <a:lnTo>
                    <a:pt x="10048" y="820"/>
                  </a:lnTo>
                  <a:cubicBezTo>
                    <a:pt x="10191" y="820"/>
                    <a:pt x="10191" y="607"/>
                    <a:pt x="10048" y="607"/>
                  </a:cubicBezTo>
                  <a:cubicBezTo>
                    <a:pt x="6753" y="446"/>
                    <a:pt x="3421" y="250"/>
                    <a:pt x="12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9"/>
            <p:cNvSpPr/>
            <p:nvPr/>
          </p:nvSpPr>
          <p:spPr>
            <a:xfrm>
              <a:off x="8107105" y="604029"/>
              <a:ext cx="247714" cy="25573"/>
            </a:xfrm>
            <a:custGeom>
              <a:avLst/>
              <a:gdLst/>
              <a:ahLst/>
              <a:cxnLst/>
              <a:rect l="l" t="t" r="r" b="b"/>
              <a:pathLst>
                <a:path w="4669" h="482" extrusionOk="0">
                  <a:moveTo>
                    <a:pt x="161" y="1"/>
                  </a:moveTo>
                  <a:cubicBezTo>
                    <a:pt x="1" y="1"/>
                    <a:pt x="1" y="214"/>
                    <a:pt x="161" y="214"/>
                  </a:cubicBezTo>
                  <a:cubicBezTo>
                    <a:pt x="1123" y="232"/>
                    <a:pt x="1960" y="303"/>
                    <a:pt x="2762" y="357"/>
                  </a:cubicBezTo>
                  <a:cubicBezTo>
                    <a:pt x="3368" y="410"/>
                    <a:pt x="3938" y="446"/>
                    <a:pt x="4526" y="482"/>
                  </a:cubicBezTo>
                  <a:cubicBezTo>
                    <a:pt x="4668" y="482"/>
                    <a:pt x="4668" y="250"/>
                    <a:pt x="4526" y="250"/>
                  </a:cubicBezTo>
                  <a:cubicBezTo>
                    <a:pt x="3956" y="232"/>
                    <a:pt x="3385" y="179"/>
                    <a:pt x="2780" y="143"/>
                  </a:cubicBezTo>
                  <a:cubicBezTo>
                    <a:pt x="1960" y="72"/>
                    <a:pt x="1123" y="1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9"/>
            <p:cNvSpPr/>
            <p:nvPr/>
          </p:nvSpPr>
          <p:spPr>
            <a:xfrm>
              <a:off x="8010706" y="751466"/>
              <a:ext cx="233495" cy="23663"/>
            </a:xfrm>
            <a:custGeom>
              <a:avLst/>
              <a:gdLst/>
              <a:ahLst/>
              <a:cxnLst/>
              <a:rect l="l" t="t" r="r" b="b"/>
              <a:pathLst>
                <a:path w="4401" h="446" extrusionOk="0">
                  <a:moveTo>
                    <a:pt x="4276" y="1"/>
                  </a:moveTo>
                  <a:cubicBezTo>
                    <a:pt x="3492" y="107"/>
                    <a:pt x="2637" y="125"/>
                    <a:pt x="1818" y="143"/>
                  </a:cubicBezTo>
                  <a:cubicBezTo>
                    <a:pt x="1248" y="161"/>
                    <a:pt x="660" y="179"/>
                    <a:pt x="108" y="214"/>
                  </a:cubicBezTo>
                  <a:cubicBezTo>
                    <a:pt x="54" y="214"/>
                    <a:pt x="1" y="268"/>
                    <a:pt x="1" y="339"/>
                  </a:cubicBezTo>
                  <a:cubicBezTo>
                    <a:pt x="1" y="393"/>
                    <a:pt x="54" y="446"/>
                    <a:pt x="108" y="446"/>
                  </a:cubicBezTo>
                  <a:lnTo>
                    <a:pt x="125" y="446"/>
                  </a:lnTo>
                  <a:cubicBezTo>
                    <a:pt x="678" y="410"/>
                    <a:pt x="1248" y="393"/>
                    <a:pt x="1818" y="375"/>
                  </a:cubicBezTo>
                  <a:cubicBezTo>
                    <a:pt x="2637" y="357"/>
                    <a:pt x="3510" y="321"/>
                    <a:pt x="4294" y="232"/>
                  </a:cubicBezTo>
                  <a:cubicBezTo>
                    <a:pt x="4365" y="214"/>
                    <a:pt x="4401" y="161"/>
                    <a:pt x="4401" y="107"/>
                  </a:cubicBezTo>
                  <a:cubicBezTo>
                    <a:pt x="4383" y="36"/>
                    <a:pt x="4330" y="1"/>
                    <a:pt x="427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9"/>
            <p:cNvSpPr/>
            <p:nvPr/>
          </p:nvSpPr>
          <p:spPr>
            <a:xfrm>
              <a:off x="7917172" y="847706"/>
              <a:ext cx="242939" cy="46529"/>
            </a:xfrm>
            <a:custGeom>
              <a:avLst/>
              <a:gdLst/>
              <a:ahLst/>
              <a:cxnLst/>
              <a:rect l="l" t="t" r="r" b="b"/>
              <a:pathLst>
                <a:path w="4579" h="877" extrusionOk="0">
                  <a:moveTo>
                    <a:pt x="4458" y="0"/>
                  </a:moveTo>
                  <a:cubicBezTo>
                    <a:pt x="4451" y="0"/>
                    <a:pt x="4443" y="1"/>
                    <a:pt x="4436" y="4"/>
                  </a:cubicBezTo>
                  <a:cubicBezTo>
                    <a:pt x="3492" y="200"/>
                    <a:pt x="2548" y="360"/>
                    <a:pt x="1603" y="449"/>
                  </a:cubicBezTo>
                  <a:cubicBezTo>
                    <a:pt x="1069" y="520"/>
                    <a:pt x="588" y="574"/>
                    <a:pt x="143" y="645"/>
                  </a:cubicBezTo>
                  <a:cubicBezTo>
                    <a:pt x="0" y="663"/>
                    <a:pt x="18" y="877"/>
                    <a:pt x="160" y="877"/>
                  </a:cubicBezTo>
                  <a:lnTo>
                    <a:pt x="178" y="859"/>
                  </a:lnTo>
                  <a:cubicBezTo>
                    <a:pt x="624" y="805"/>
                    <a:pt x="1105" y="734"/>
                    <a:pt x="1621" y="681"/>
                  </a:cubicBezTo>
                  <a:cubicBezTo>
                    <a:pt x="2619" y="556"/>
                    <a:pt x="3652" y="413"/>
                    <a:pt x="4489" y="235"/>
                  </a:cubicBezTo>
                  <a:cubicBezTo>
                    <a:pt x="4543" y="217"/>
                    <a:pt x="4578" y="146"/>
                    <a:pt x="4561" y="93"/>
                  </a:cubicBezTo>
                  <a:cubicBezTo>
                    <a:pt x="4561" y="46"/>
                    <a:pt x="4507" y="0"/>
                    <a:pt x="445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9"/>
            <p:cNvSpPr/>
            <p:nvPr/>
          </p:nvSpPr>
          <p:spPr>
            <a:xfrm>
              <a:off x="9412766" y="-492810"/>
              <a:ext cx="46901" cy="281245"/>
            </a:xfrm>
            <a:custGeom>
              <a:avLst/>
              <a:gdLst/>
              <a:ahLst/>
              <a:cxnLst/>
              <a:rect l="l" t="t" r="r" b="b"/>
              <a:pathLst>
                <a:path w="884" h="5301" extrusionOk="0">
                  <a:moveTo>
                    <a:pt x="123" y="1"/>
                  </a:moveTo>
                  <a:cubicBezTo>
                    <a:pt x="62" y="1"/>
                    <a:pt x="1" y="41"/>
                    <a:pt x="10" y="117"/>
                  </a:cubicBezTo>
                  <a:cubicBezTo>
                    <a:pt x="188" y="1827"/>
                    <a:pt x="260" y="2255"/>
                    <a:pt x="331" y="2664"/>
                  </a:cubicBezTo>
                  <a:cubicBezTo>
                    <a:pt x="402" y="3074"/>
                    <a:pt x="473" y="3502"/>
                    <a:pt x="651" y="5194"/>
                  </a:cubicBezTo>
                  <a:cubicBezTo>
                    <a:pt x="651" y="5247"/>
                    <a:pt x="705" y="5301"/>
                    <a:pt x="758" y="5301"/>
                  </a:cubicBezTo>
                  <a:lnTo>
                    <a:pt x="776" y="5301"/>
                  </a:lnTo>
                  <a:cubicBezTo>
                    <a:pt x="830" y="5283"/>
                    <a:pt x="883" y="5230"/>
                    <a:pt x="865" y="5176"/>
                  </a:cubicBezTo>
                  <a:cubicBezTo>
                    <a:pt x="687" y="3466"/>
                    <a:pt x="616" y="3038"/>
                    <a:pt x="545" y="2629"/>
                  </a:cubicBezTo>
                  <a:cubicBezTo>
                    <a:pt x="491" y="2219"/>
                    <a:pt x="420" y="1809"/>
                    <a:pt x="242" y="99"/>
                  </a:cubicBezTo>
                  <a:cubicBezTo>
                    <a:pt x="233" y="32"/>
                    <a:pt x="178" y="1"/>
                    <a:pt x="12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9"/>
            <p:cNvSpPr/>
            <p:nvPr/>
          </p:nvSpPr>
          <p:spPr>
            <a:xfrm>
              <a:off x="9276258" y="-381928"/>
              <a:ext cx="78468" cy="476593"/>
            </a:xfrm>
            <a:custGeom>
              <a:avLst/>
              <a:gdLst/>
              <a:ahLst/>
              <a:cxnLst/>
              <a:rect l="l" t="t" r="r" b="b"/>
              <a:pathLst>
                <a:path w="1479" h="8983" extrusionOk="0">
                  <a:moveTo>
                    <a:pt x="128" y="1"/>
                  </a:moveTo>
                  <a:cubicBezTo>
                    <a:pt x="121" y="1"/>
                    <a:pt x="114" y="2"/>
                    <a:pt x="107" y="4"/>
                  </a:cubicBezTo>
                  <a:cubicBezTo>
                    <a:pt x="36" y="22"/>
                    <a:pt x="0" y="75"/>
                    <a:pt x="18" y="129"/>
                  </a:cubicBezTo>
                  <a:cubicBezTo>
                    <a:pt x="463" y="2926"/>
                    <a:pt x="1158" y="7629"/>
                    <a:pt x="1247" y="8876"/>
                  </a:cubicBezTo>
                  <a:cubicBezTo>
                    <a:pt x="1247" y="8929"/>
                    <a:pt x="1301" y="8983"/>
                    <a:pt x="1354" y="8983"/>
                  </a:cubicBezTo>
                  <a:lnTo>
                    <a:pt x="1372" y="8983"/>
                  </a:lnTo>
                  <a:cubicBezTo>
                    <a:pt x="1425" y="8983"/>
                    <a:pt x="1479" y="8929"/>
                    <a:pt x="1479" y="8858"/>
                  </a:cubicBezTo>
                  <a:cubicBezTo>
                    <a:pt x="1372" y="7611"/>
                    <a:pt x="677" y="2890"/>
                    <a:pt x="232" y="93"/>
                  </a:cubicBezTo>
                  <a:cubicBezTo>
                    <a:pt x="216" y="47"/>
                    <a:pt x="174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9"/>
            <p:cNvSpPr/>
            <p:nvPr/>
          </p:nvSpPr>
          <p:spPr>
            <a:xfrm>
              <a:off x="9123144" y="-242820"/>
              <a:ext cx="95499" cy="541638"/>
            </a:xfrm>
            <a:custGeom>
              <a:avLst/>
              <a:gdLst/>
              <a:ahLst/>
              <a:cxnLst/>
              <a:rect l="l" t="t" r="r" b="b"/>
              <a:pathLst>
                <a:path w="1800" h="10209" extrusionOk="0">
                  <a:moveTo>
                    <a:pt x="107" y="1"/>
                  </a:moveTo>
                  <a:cubicBezTo>
                    <a:pt x="36" y="1"/>
                    <a:pt x="0" y="72"/>
                    <a:pt x="0" y="126"/>
                  </a:cubicBezTo>
                  <a:cubicBezTo>
                    <a:pt x="446" y="3599"/>
                    <a:pt x="926" y="6468"/>
                    <a:pt x="1568" y="10102"/>
                  </a:cubicBezTo>
                  <a:cubicBezTo>
                    <a:pt x="1568" y="10155"/>
                    <a:pt x="1621" y="10209"/>
                    <a:pt x="1675" y="10209"/>
                  </a:cubicBezTo>
                  <a:lnTo>
                    <a:pt x="1693" y="10209"/>
                  </a:lnTo>
                  <a:cubicBezTo>
                    <a:pt x="1764" y="10191"/>
                    <a:pt x="1799" y="10137"/>
                    <a:pt x="1782" y="10066"/>
                  </a:cubicBezTo>
                  <a:cubicBezTo>
                    <a:pt x="1158" y="6432"/>
                    <a:pt x="677" y="3582"/>
                    <a:pt x="232" y="90"/>
                  </a:cubicBezTo>
                  <a:cubicBezTo>
                    <a:pt x="214" y="37"/>
                    <a:pt x="160" y="1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9"/>
            <p:cNvSpPr/>
            <p:nvPr/>
          </p:nvSpPr>
          <p:spPr>
            <a:xfrm>
              <a:off x="8941646" y="-49968"/>
              <a:ext cx="59634" cy="405499"/>
            </a:xfrm>
            <a:custGeom>
              <a:avLst/>
              <a:gdLst/>
              <a:ahLst/>
              <a:cxnLst/>
              <a:rect l="l" t="t" r="r" b="b"/>
              <a:pathLst>
                <a:path w="1124" h="7643" extrusionOk="0">
                  <a:moveTo>
                    <a:pt x="108" y="0"/>
                  </a:moveTo>
                  <a:cubicBezTo>
                    <a:pt x="36" y="0"/>
                    <a:pt x="1" y="53"/>
                    <a:pt x="1" y="125"/>
                  </a:cubicBezTo>
                  <a:cubicBezTo>
                    <a:pt x="143" y="1514"/>
                    <a:pt x="286" y="2690"/>
                    <a:pt x="446" y="3830"/>
                  </a:cubicBezTo>
                  <a:cubicBezTo>
                    <a:pt x="606" y="4970"/>
                    <a:pt x="767" y="6164"/>
                    <a:pt x="892" y="7553"/>
                  </a:cubicBezTo>
                  <a:cubicBezTo>
                    <a:pt x="892" y="7607"/>
                    <a:pt x="945" y="7642"/>
                    <a:pt x="998" y="7642"/>
                  </a:cubicBezTo>
                  <a:lnTo>
                    <a:pt x="1016" y="7642"/>
                  </a:lnTo>
                  <a:cubicBezTo>
                    <a:pt x="1070" y="7642"/>
                    <a:pt x="1123" y="7589"/>
                    <a:pt x="1123" y="7518"/>
                  </a:cubicBezTo>
                  <a:cubicBezTo>
                    <a:pt x="981" y="6128"/>
                    <a:pt x="838" y="4952"/>
                    <a:pt x="678" y="3812"/>
                  </a:cubicBezTo>
                  <a:cubicBezTo>
                    <a:pt x="517" y="2672"/>
                    <a:pt x="357" y="1479"/>
                    <a:pt x="232" y="107"/>
                  </a:cubicBezTo>
                  <a:cubicBezTo>
                    <a:pt x="215" y="36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9"/>
            <p:cNvSpPr/>
            <p:nvPr/>
          </p:nvSpPr>
          <p:spPr>
            <a:xfrm>
              <a:off x="8799885" y="99326"/>
              <a:ext cx="55814" cy="363002"/>
            </a:xfrm>
            <a:custGeom>
              <a:avLst/>
              <a:gdLst/>
              <a:ahLst/>
              <a:cxnLst/>
              <a:rect l="l" t="t" r="r" b="b"/>
              <a:pathLst>
                <a:path w="1052" h="6842" extrusionOk="0">
                  <a:moveTo>
                    <a:pt x="108" y="1"/>
                  </a:moveTo>
                  <a:cubicBezTo>
                    <a:pt x="54" y="1"/>
                    <a:pt x="1" y="54"/>
                    <a:pt x="18" y="125"/>
                  </a:cubicBezTo>
                  <a:cubicBezTo>
                    <a:pt x="143" y="1355"/>
                    <a:pt x="339" y="2904"/>
                    <a:pt x="535" y="4383"/>
                  </a:cubicBezTo>
                  <a:cubicBezTo>
                    <a:pt x="624" y="5202"/>
                    <a:pt x="731" y="6004"/>
                    <a:pt x="820" y="6735"/>
                  </a:cubicBezTo>
                  <a:cubicBezTo>
                    <a:pt x="838" y="6806"/>
                    <a:pt x="874" y="6841"/>
                    <a:pt x="945" y="6841"/>
                  </a:cubicBezTo>
                  <a:cubicBezTo>
                    <a:pt x="1016" y="6824"/>
                    <a:pt x="1052" y="6770"/>
                    <a:pt x="1052" y="6717"/>
                  </a:cubicBezTo>
                  <a:cubicBezTo>
                    <a:pt x="963" y="5969"/>
                    <a:pt x="856" y="5167"/>
                    <a:pt x="749" y="4365"/>
                  </a:cubicBezTo>
                  <a:cubicBezTo>
                    <a:pt x="553" y="2869"/>
                    <a:pt x="357" y="1337"/>
                    <a:pt x="232" y="108"/>
                  </a:cubicBezTo>
                  <a:cubicBezTo>
                    <a:pt x="232" y="36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9"/>
            <p:cNvSpPr/>
            <p:nvPr/>
          </p:nvSpPr>
          <p:spPr>
            <a:xfrm>
              <a:off x="8636373" y="289047"/>
              <a:ext cx="102131" cy="619364"/>
            </a:xfrm>
            <a:custGeom>
              <a:avLst/>
              <a:gdLst/>
              <a:ahLst/>
              <a:cxnLst/>
              <a:rect l="l" t="t" r="r" b="b"/>
              <a:pathLst>
                <a:path w="1925" h="11674" extrusionOk="0">
                  <a:moveTo>
                    <a:pt x="135" y="1"/>
                  </a:moveTo>
                  <a:cubicBezTo>
                    <a:pt x="126" y="1"/>
                    <a:pt x="117" y="2"/>
                    <a:pt x="108" y="5"/>
                  </a:cubicBezTo>
                  <a:cubicBezTo>
                    <a:pt x="36" y="5"/>
                    <a:pt x="1" y="77"/>
                    <a:pt x="19" y="130"/>
                  </a:cubicBezTo>
                  <a:cubicBezTo>
                    <a:pt x="304" y="1609"/>
                    <a:pt x="1533" y="8681"/>
                    <a:pt x="1693" y="11567"/>
                  </a:cubicBezTo>
                  <a:cubicBezTo>
                    <a:pt x="1711" y="11620"/>
                    <a:pt x="1747" y="11674"/>
                    <a:pt x="1818" y="11674"/>
                  </a:cubicBezTo>
                  <a:cubicBezTo>
                    <a:pt x="1871" y="11674"/>
                    <a:pt x="1925" y="11620"/>
                    <a:pt x="1925" y="11549"/>
                  </a:cubicBezTo>
                  <a:cubicBezTo>
                    <a:pt x="1747" y="8645"/>
                    <a:pt x="517" y="1573"/>
                    <a:pt x="232" y="94"/>
                  </a:cubicBezTo>
                  <a:cubicBezTo>
                    <a:pt x="218" y="35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9"/>
            <p:cNvSpPr/>
            <p:nvPr/>
          </p:nvSpPr>
          <p:spPr>
            <a:xfrm>
              <a:off x="8519601" y="422160"/>
              <a:ext cx="92263" cy="599681"/>
            </a:xfrm>
            <a:custGeom>
              <a:avLst/>
              <a:gdLst/>
              <a:ahLst/>
              <a:cxnLst/>
              <a:rect l="l" t="t" r="r" b="b"/>
              <a:pathLst>
                <a:path w="1739" h="11303" extrusionOk="0">
                  <a:moveTo>
                    <a:pt x="118" y="1"/>
                  </a:moveTo>
                  <a:cubicBezTo>
                    <a:pt x="60" y="1"/>
                    <a:pt x="1" y="46"/>
                    <a:pt x="11" y="133"/>
                  </a:cubicBezTo>
                  <a:cubicBezTo>
                    <a:pt x="403" y="3429"/>
                    <a:pt x="1026" y="7989"/>
                    <a:pt x="1525" y="11213"/>
                  </a:cubicBezTo>
                  <a:cubicBezTo>
                    <a:pt x="1525" y="11267"/>
                    <a:pt x="1578" y="11302"/>
                    <a:pt x="1632" y="11302"/>
                  </a:cubicBezTo>
                  <a:lnTo>
                    <a:pt x="1650" y="11302"/>
                  </a:lnTo>
                  <a:cubicBezTo>
                    <a:pt x="1703" y="11285"/>
                    <a:pt x="1739" y="11231"/>
                    <a:pt x="1739" y="11178"/>
                  </a:cubicBezTo>
                  <a:cubicBezTo>
                    <a:pt x="1240" y="7953"/>
                    <a:pt x="634" y="3411"/>
                    <a:pt x="224" y="97"/>
                  </a:cubicBezTo>
                  <a:cubicBezTo>
                    <a:pt x="216" y="32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9"/>
            <p:cNvSpPr/>
            <p:nvPr/>
          </p:nvSpPr>
          <p:spPr>
            <a:xfrm>
              <a:off x="8355186" y="605992"/>
              <a:ext cx="50668" cy="263683"/>
            </a:xfrm>
            <a:custGeom>
              <a:avLst/>
              <a:gdLst/>
              <a:ahLst/>
              <a:cxnLst/>
              <a:rect l="l" t="t" r="r" b="b"/>
              <a:pathLst>
                <a:path w="955" h="4970" extrusionOk="0">
                  <a:moveTo>
                    <a:pt x="128" y="1"/>
                  </a:moveTo>
                  <a:cubicBezTo>
                    <a:pt x="64" y="1"/>
                    <a:pt x="0" y="46"/>
                    <a:pt x="10" y="124"/>
                  </a:cubicBezTo>
                  <a:cubicBezTo>
                    <a:pt x="81" y="730"/>
                    <a:pt x="188" y="1389"/>
                    <a:pt x="313" y="2083"/>
                  </a:cubicBezTo>
                  <a:cubicBezTo>
                    <a:pt x="473" y="2992"/>
                    <a:pt x="651" y="3936"/>
                    <a:pt x="723" y="4880"/>
                  </a:cubicBezTo>
                  <a:cubicBezTo>
                    <a:pt x="723" y="4934"/>
                    <a:pt x="776" y="4969"/>
                    <a:pt x="829" y="4969"/>
                  </a:cubicBezTo>
                  <a:lnTo>
                    <a:pt x="847" y="4969"/>
                  </a:lnTo>
                  <a:cubicBezTo>
                    <a:pt x="901" y="4969"/>
                    <a:pt x="954" y="4916"/>
                    <a:pt x="954" y="4845"/>
                  </a:cubicBezTo>
                  <a:cubicBezTo>
                    <a:pt x="865" y="3901"/>
                    <a:pt x="705" y="2956"/>
                    <a:pt x="544" y="2048"/>
                  </a:cubicBezTo>
                  <a:cubicBezTo>
                    <a:pt x="420" y="1353"/>
                    <a:pt x="295" y="694"/>
                    <a:pt x="242" y="106"/>
                  </a:cubicBezTo>
                  <a:cubicBezTo>
                    <a:pt x="233" y="33"/>
                    <a:pt x="181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9"/>
            <p:cNvSpPr/>
            <p:nvPr/>
          </p:nvSpPr>
          <p:spPr>
            <a:xfrm>
              <a:off x="8230933" y="757143"/>
              <a:ext cx="17986" cy="212697"/>
            </a:xfrm>
            <a:custGeom>
              <a:avLst/>
              <a:gdLst/>
              <a:ahLst/>
              <a:cxnLst/>
              <a:rect l="l" t="t" r="r" b="b"/>
              <a:pathLst>
                <a:path w="339" h="4009" extrusionOk="0">
                  <a:moveTo>
                    <a:pt x="143" y="0"/>
                  </a:moveTo>
                  <a:cubicBezTo>
                    <a:pt x="72" y="0"/>
                    <a:pt x="18" y="54"/>
                    <a:pt x="18" y="107"/>
                  </a:cubicBezTo>
                  <a:cubicBezTo>
                    <a:pt x="0" y="856"/>
                    <a:pt x="0" y="1604"/>
                    <a:pt x="54" y="2334"/>
                  </a:cubicBezTo>
                  <a:cubicBezTo>
                    <a:pt x="90" y="2833"/>
                    <a:pt x="107" y="3350"/>
                    <a:pt x="107" y="3902"/>
                  </a:cubicBezTo>
                  <a:cubicBezTo>
                    <a:pt x="107" y="3955"/>
                    <a:pt x="161" y="4009"/>
                    <a:pt x="232" y="4009"/>
                  </a:cubicBezTo>
                  <a:cubicBezTo>
                    <a:pt x="285" y="4009"/>
                    <a:pt x="339" y="3955"/>
                    <a:pt x="339" y="3902"/>
                  </a:cubicBezTo>
                  <a:cubicBezTo>
                    <a:pt x="339" y="3332"/>
                    <a:pt x="303" y="2815"/>
                    <a:pt x="285" y="2316"/>
                  </a:cubicBezTo>
                  <a:cubicBezTo>
                    <a:pt x="232" y="1586"/>
                    <a:pt x="214" y="856"/>
                    <a:pt x="250" y="125"/>
                  </a:cubicBezTo>
                  <a:cubicBezTo>
                    <a:pt x="250" y="54"/>
                    <a:pt x="196" y="18"/>
                    <a:pt x="1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9"/>
            <p:cNvSpPr/>
            <p:nvPr/>
          </p:nvSpPr>
          <p:spPr>
            <a:xfrm>
              <a:off x="7829261" y="917844"/>
              <a:ext cx="277531" cy="274135"/>
            </a:xfrm>
            <a:custGeom>
              <a:avLst/>
              <a:gdLst/>
              <a:ahLst/>
              <a:cxnLst/>
              <a:rect l="l" t="t" r="r" b="b"/>
              <a:pathLst>
                <a:path w="5231" h="5167" extrusionOk="0">
                  <a:moveTo>
                    <a:pt x="5068" y="0"/>
                  </a:moveTo>
                  <a:cubicBezTo>
                    <a:pt x="5041" y="0"/>
                    <a:pt x="5013" y="11"/>
                    <a:pt x="4988" y="36"/>
                  </a:cubicBezTo>
                  <a:cubicBezTo>
                    <a:pt x="4258" y="784"/>
                    <a:pt x="3367" y="1657"/>
                    <a:pt x="2530" y="2494"/>
                  </a:cubicBezTo>
                  <a:cubicBezTo>
                    <a:pt x="1675" y="3349"/>
                    <a:pt x="784" y="4222"/>
                    <a:pt x="36" y="4970"/>
                  </a:cubicBezTo>
                  <a:cubicBezTo>
                    <a:pt x="0" y="5024"/>
                    <a:pt x="0" y="5095"/>
                    <a:pt x="36" y="5130"/>
                  </a:cubicBezTo>
                  <a:cubicBezTo>
                    <a:pt x="72" y="5148"/>
                    <a:pt x="89" y="5166"/>
                    <a:pt x="125" y="5166"/>
                  </a:cubicBezTo>
                  <a:cubicBezTo>
                    <a:pt x="143" y="5166"/>
                    <a:pt x="179" y="5148"/>
                    <a:pt x="196" y="5130"/>
                  </a:cubicBezTo>
                  <a:cubicBezTo>
                    <a:pt x="945" y="4382"/>
                    <a:pt x="1835" y="3509"/>
                    <a:pt x="2673" y="2654"/>
                  </a:cubicBezTo>
                  <a:cubicBezTo>
                    <a:pt x="3528" y="1817"/>
                    <a:pt x="4401" y="944"/>
                    <a:pt x="5149" y="196"/>
                  </a:cubicBezTo>
                  <a:cubicBezTo>
                    <a:pt x="5231" y="114"/>
                    <a:pt x="5155" y="0"/>
                    <a:pt x="50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9"/>
            <p:cNvSpPr/>
            <p:nvPr/>
          </p:nvSpPr>
          <p:spPr>
            <a:xfrm>
              <a:off x="8012616" y="901821"/>
              <a:ext cx="109877" cy="314722"/>
            </a:xfrm>
            <a:custGeom>
              <a:avLst/>
              <a:gdLst/>
              <a:ahLst/>
              <a:cxnLst/>
              <a:rect l="l" t="t" r="r" b="b"/>
              <a:pathLst>
                <a:path w="2071" h="5932" extrusionOk="0">
                  <a:moveTo>
                    <a:pt x="1948" y="0"/>
                  </a:moveTo>
                  <a:cubicBezTo>
                    <a:pt x="1907" y="0"/>
                    <a:pt x="1863" y="22"/>
                    <a:pt x="1835" y="70"/>
                  </a:cubicBezTo>
                  <a:cubicBezTo>
                    <a:pt x="1425" y="1264"/>
                    <a:pt x="642" y="3598"/>
                    <a:pt x="18" y="5789"/>
                  </a:cubicBezTo>
                  <a:cubicBezTo>
                    <a:pt x="0" y="5842"/>
                    <a:pt x="18" y="5913"/>
                    <a:pt x="89" y="5931"/>
                  </a:cubicBezTo>
                  <a:lnTo>
                    <a:pt x="125" y="5931"/>
                  </a:lnTo>
                  <a:cubicBezTo>
                    <a:pt x="161" y="5931"/>
                    <a:pt x="214" y="5896"/>
                    <a:pt x="232" y="5860"/>
                  </a:cubicBezTo>
                  <a:cubicBezTo>
                    <a:pt x="855" y="3669"/>
                    <a:pt x="1639" y="1335"/>
                    <a:pt x="2049" y="142"/>
                  </a:cubicBezTo>
                  <a:cubicBezTo>
                    <a:pt x="2071" y="54"/>
                    <a:pt x="2012" y="0"/>
                    <a:pt x="194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9"/>
            <p:cNvSpPr/>
            <p:nvPr/>
          </p:nvSpPr>
          <p:spPr>
            <a:xfrm>
              <a:off x="8145888" y="852375"/>
              <a:ext cx="24618" cy="243151"/>
            </a:xfrm>
            <a:custGeom>
              <a:avLst/>
              <a:gdLst/>
              <a:ahLst/>
              <a:cxnLst/>
              <a:rect l="l" t="t" r="r" b="b"/>
              <a:pathLst>
                <a:path w="464" h="4583" extrusionOk="0">
                  <a:moveTo>
                    <a:pt x="142" y="0"/>
                  </a:moveTo>
                  <a:cubicBezTo>
                    <a:pt x="131" y="0"/>
                    <a:pt x="119" y="2"/>
                    <a:pt x="107" y="5"/>
                  </a:cubicBezTo>
                  <a:cubicBezTo>
                    <a:pt x="54" y="5"/>
                    <a:pt x="0" y="76"/>
                    <a:pt x="18" y="129"/>
                  </a:cubicBezTo>
                  <a:cubicBezTo>
                    <a:pt x="232" y="1109"/>
                    <a:pt x="160" y="2998"/>
                    <a:pt x="0" y="4458"/>
                  </a:cubicBezTo>
                  <a:cubicBezTo>
                    <a:pt x="0" y="4512"/>
                    <a:pt x="36" y="4565"/>
                    <a:pt x="107" y="4583"/>
                  </a:cubicBezTo>
                  <a:cubicBezTo>
                    <a:pt x="178" y="4583"/>
                    <a:pt x="214" y="4530"/>
                    <a:pt x="232" y="4476"/>
                  </a:cubicBezTo>
                  <a:cubicBezTo>
                    <a:pt x="374" y="3122"/>
                    <a:pt x="463" y="1145"/>
                    <a:pt x="250" y="94"/>
                  </a:cubicBezTo>
                  <a:cubicBezTo>
                    <a:pt x="235" y="35"/>
                    <a:pt x="196" y="0"/>
                    <a:pt x="142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9"/>
            <p:cNvSpPr/>
            <p:nvPr/>
          </p:nvSpPr>
          <p:spPr>
            <a:xfrm>
              <a:off x="8081586" y="-725506"/>
              <a:ext cx="1644864" cy="1663274"/>
            </a:xfrm>
            <a:custGeom>
              <a:avLst/>
              <a:gdLst/>
              <a:ahLst/>
              <a:cxnLst/>
              <a:rect l="l" t="t" r="r" b="b"/>
              <a:pathLst>
                <a:path w="31003" h="31350" extrusionOk="0">
                  <a:moveTo>
                    <a:pt x="30730" y="1"/>
                  </a:moveTo>
                  <a:cubicBezTo>
                    <a:pt x="30696" y="1"/>
                    <a:pt x="30660" y="10"/>
                    <a:pt x="30624" y="31"/>
                  </a:cubicBezTo>
                  <a:cubicBezTo>
                    <a:pt x="30570" y="67"/>
                    <a:pt x="23854" y="4770"/>
                    <a:pt x="18243" y="10506"/>
                  </a:cubicBezTo>
                  <a:cubicBezTo>
                    <a:pt x="11242" y="17650"/>
                    <a:pt x="215" y="30904"/>
                    <a:pt x="108" y="31028"/>
                  </a:cubicBezTo>
                  <a:cubicBezTo>
                    <a:pt x="1" y="31153"/>
                    <a:pt x="90" y="31349"/>
                    <a:pt x="268" y="31349"/>
                  </a:cubicBezTo>
                  <a:cubicBezTo>
                    <a:pt x="321" y="31349"/>
                    <a:pt x="375" y="31331"/>
                    <a:pt x="411" y="31278"/>
                  </a:cubicBezTo>
                  <a:cubicBezTo>
                    <a:pt x="517" y="31153"/>
                    <a:pt x="11527" y="17899"/>
                    <a:pt x="18510" y="10773"/>
                  </a:cubicBezTo>
                  <a:cubicBezTo>
                    <a:pt x="24104" y="5073"/>
                    <a:pt x="30784" y="388"/>
                    <a:pt x="30855" y="352"/>
                  </a:cubicBezTo>
                  <a:cubicBezTo>
                    <a:pt x="31003" y="219"/>
                    <a:pt x="30894" y="1"/>
                    <a:pt x="3073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9"/>
            <p:cNvSpPr/>
            <p:nvPr/>
          </p:nvSpPr>
          <p:spPr>
            <a:xfrm>
              <a:off x="9459612" y="-767471"/>
              <a:ext cx="322309" cy="247820"/>
            </a:xfrm>
            <a:custGeom>
              <a:avLst/>
              <a:gdLst/>
              <a:ahLst/>
              <a:cxnLst/>
              <a:rect l="l" t="t" r="r" b="b"/>
              <a:pathLst>
                <a:path w="6075" h="4671" extrusionOk="0">
                  <a:moveTo>
                    <a:pt x="5719" y="1"/>
                  </a:moveTo>
                  <a:cubicBezTo>
                    <a:pt x="5225" y="1"/>
                    <a:pt x="0" y="4670"/>
                    <a:pt x="0" y="4670"/>
                  </a:cubicBezTo>
                  <a:lnTo>
                    <a:pt x="6039" y="430"/>
                  </a:lnTo>
                  <a:cubicBezTo>
                    <a:pt x="6075" y="235"/>
                    <a:pt x="5950" y="39"/>
                    <a:pt x="5736" y="3"/>
                  </a:cubicBezTo>
                  <a:cubicBezTo>
                    <a:pt x="5731" y="1"/>
                    <a:pt x="5726" y="1"/>
                    <a:pt x="571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9"/>
            <p:cNvSpPr/>
            <p:nvPr/>
          </p:nvSpPr>
          <p:spPr>
            <a:xfrm>
              <a:off x="9171317" y="-743703"/>
              <a:ext cx="633318" cy="994357"/>
            </a:xfrm>
            <a:custGeom>
              <a:avLst/>
              <a:gdLst/>
              <a:ahLst/>
              <a:cxnLst/>
              <a:rect l="l" t="t" r="r" b="b"/>
              <a:pathLst>
                <a:path w="11937" h="18742" extrusionOk="0">
                  <a:moveTo>
                    <a:pt x="8801" y="0"/>
                  </a:moveTo>
                  <a:lnTo>
                    <a:pt x="8231" y="18"/>
                  </a:lnTo>
                  <a:cubicBezTo>
                    <a:pt x="7839" y="2423"/>
                    <a:pt x="5755" y="3492"/>
                    <a:pt x="5755" y="3492"/>
                  </a:cubicBezTo>
                  <a:cubicBezTo>
                    <a:pt x="1533" y="5184"/>
                    <a:pt x="1070" y="6912"/>
                    <a:pt x="1016" y="7803"/>
                  </a:cubicBezTo>
                  <a:cubicBezTo>
                    <a:pt x="927" y="9086"/>
                    <a:pt x="2459" y="9175"/>
                    <a:pt x="2459" y="9175"/>
                  </a:cubicBezTo>
                  <a:cubicBezTo>
                    <a:pt x="268" y="11134"/>
                    <a:pt x="1" y="12559"/>
                    <a:pt x="464" y="13272"/>
                  </a:cubicBezTo>
                  <a:cubicBezTo>
                    <a:pt x="856" y="13878"/>
                    <a:pt x="1497" y="14287"/>
                    <a:pt x="2210" y="14412"/>
                  </a:cubicBezTo>
                  <a:cubicBezTo>
                    <a:pt x="1368" y="15415"/>
                    <a:pt x="1629" y="18741"/>
                    <a:pt x="3327" y="18741"/>
                  </a:cubicBezTo>
                  <a:cubicBezTo>
                    <a:pt x="3498" y="18741"/>
                    <a:pt x="3683" y="18708"/>
                    <a:pt x="3884" y="18634"/>
                  </a:cubicBezTo>
                  <a:cubicBezTo>
                    <a:pt x="6093" y="17832"/>
                    <a:pt x="6164" y="14572"/>
                    <a:pt x="6164" y="14572"/>
                  </a:cubicBezTo>
                  <a:cubicBezTo>
                    <a:pt x="6262" y="14578"/>
                    <a:pt x="6357" y="14580"/>
                    <a:pt x="6450" y="14580"/>
                  </a:cubicBezTo>
                  <a:cubicBezTo>
                    <a:pt x="7653" y="14580"/>
                    <a:pt x="8502" y="14140"/>
                    <a:pt x="8783" y="12934"/>
                  </a:cubicBezTo>
                  <a:cubicBezTo>
                    <a:pt x="9318" y="10707"/>
                    <a:pt x="8498" y="9567"/>
                    <a:pt x="8498" y="9424"/>
                  </a:cubicBezTo>
                  <a:cubicBezTo>
                    <a:pt x="11936" y="8035"/>
                    <a:pt x="9496" y="5149"/>
                    <a:pt x="8854" y="3260"/>
                  </a:cubicBezTo>
                  <a:cubicBezTo>
                    <a:pt x="8213" y="1354"/>
                    <a:pt x="8801" y="0"/>
                    <a:pt x="8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9"/>
            <p:cNvSpPr/>
            <p:nvPr/>
          </p:nvSpPr>
          <p:spPr>
            <a:xfrm>
              <a:off x="9377379" y="-752033"/>
              <a:ext cx="254293" cy="819328"/>
            </a:xfrm>
            <a:custGeom>
              <a:avLst/>
              <a:gdLst/>
              <a:ahLst/>
              <a:cxnLst/>
              <a:rect l="l" t="t" r="r" b="b"/>
              <a:pathLst>
                <a:path w="4793" h="15443" extrusionOk="0">
                  <a:moveTo>
                    <a:pt x="4659" y="0"/>
                  </a:moveTo>
                  <a:cubicBezTo>
                    <a:pt x="4621" y="0"/>
                    <a:pt x="4586" y="30"/>
                    <a:pt x="4561" y="68"/>
                  </a:cubicBezTo>
                  <a:cubicBezTo>
                    <a:pt x="4543" y="157"/>
                    <a:pt x="1924" y="7889"/>
                    <a:pt x="18" y="15317"/>
                  </a:cubicBezTo>
                  <a:cubicBezTo>
                    <a:pt x="0" y="15371"/>
                    <a:pt x="36" y="15424"/>
                    <a:pt x="107" y="15442"/>
                  </a:cubicBezTo>
                  <a:lnTo>
                    <a:pt x="125" y="15442"/>
                  </a:lnTo>
                  <a:cubicBezTo>
                    <a:pt x="178" y="15442"/>
                    <a:pt x="214" y="15406"/>
                    <a:pt x="232" y="15371"/>
                  </a:cubicBezTo>
                  <a:cubicBezTo>
                    <a:pt x="2138" y="7942"/>
                    <a:pt x="4739" y="211"/>
                    <a:pt x="4774" y="139"/>
                  </a:cubicBezTo>
                  <a:cubicBezTo>
                    <a:pt x="4792" y="86"/>
                    <a:pt x="4757" y="33"/>
                    <a:pt x="4703" y="15"/>
                  </a:cubicBezTo>
                  <a:cubicBezTo>
                    <a:pt x="4688" y="5"/>
                    <a:pt x="4673" y="0"/>
                    <a:pt x="4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9"/>
            <p:cNvSpPr/>
            <p:nvPr/>
          </p:nvSpPr>
          <p:spPr>
            <a:xfrm>
              <a:off x="9462371" y="-523476"/>
              <a:ext cx="140914" cy="109665"/>
            </a:xfrm>
            <a:custGeom>
              <a:avLst/>
              <a:gdLst/>
              <a:ahLst/>
              <a:cxnLst/>
              <a:rect l="l" t="t" r="r" b="b"/>
              <a:pathLst>
                <a:path w="2656" h="2067" extrusionOk="0">
                  <a:moveTo>
                    <a:pt x="1747" y="0"/>
                  </a:moveTo>
                  <a:cubicBezTo>
                    <a:pt x="1712" y="0"/>
                    <a:pt x="1676" y="0"/>
                    <a:pt x="1640" y="36"/>
                  </a:cubicBezTo>
                  <a:lnTo>
                    <a:pt x="73" y="1532"/>
                  </a:lnTo>
                  <a:cubicBezTo>
                    <a:pt x="1" y="1604"/>
                    <a:pt x="69" y="1712"/>
                    <a:pt x="154" y="1712"/>
                  </a:cubicBezTo>
                  <a:cubicBezTo>
                    <a:pt x="174" y="1712"/>
                    <a:pt x="195" y="1706"/>
                    <a:pt x="215" y="1692"/>
                  </a:cubicBezTo>
                  <a:lnTo>
                    <a:pt x="1676" y="285"/>
                  </a:lnTo>
                  <a:lnTo>
                    <a:pt x="2424" y="1995"/>
                  </a:lnTo>
                  <a:cubicBezTo>
                    <a:pt x="2442" y="2049"/>
                    <a:pt x="2478" y="2067"/>
                    <a:pt x="2531" y="2067"/>
                  </a:cubicBezTo>
                  <a:cubicBezTo>
                    <a:pt x="2602" y="2067"/>
                    <a:pt x="2656" y="1995"/>
                    <a:pt x="2620" y="1924"/>
                  </a:cubicBezTo>
                  <a:lnTo>
                    <a:pt x="1819" y="71"/>
                  </a:lnTo>
                  <a:cubicBezTo>
                    <a:pt x="1801" y="36"/>
                    <a:pt x="1783" y="0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9"/>
            <p:cNvSpPr/>
            <p:nvPr/>
          </p:nvSpPr>
          <p:spPr>
            <a:xfrm>
              <a:off x="9408574" y="-346222"/>
              <a:ext cx="131417" cy="101600"/>
            </a:xfrm>
            <a:custGeom>
              <a:avLst/>
              <a:gdLst/>
              <a:ahLst/>
              <a:cxnLst/>
              <a:rect l="l" t="t" r="r" b="b"/>
              <a:pathLst>
                <a:path w="2477" h="1915" extrusionOk="0">
                  <a:moveTo>
                    <a:pt x="1665" y="0"/>
                  </a:moveTo>
                  <a:cubicBezTo>
                    <a:pt x="1643" y="0"/>
                    <a:pt x="1621" y="8"/>
                    <a:pt x="1603" y="26"/>
                  </a:cubicBezTo>
                  <a:lnTo>
                    <a:pt x="54" y="1469"/>
                  </a:lnTo>
                  <a:cubicBezTo>
                    <a:pt x="0" y="1522"/>
                    <a:pt x="0" y="1576"/>
                    <a:pt x="54" y="1629"/>
                  </a:cubicBezTo>
                  <a:cubicBezTo>
                    <a:pt x="71" y="1647"/>
                    <a:pt x="98" y="1656"/>
                    <a:pt x="125" y="1656"/>
                  </a:cubicBezTo>
                  <a:cubicBezTo>
                    <a:pt x="151" y="1656"/>
                    <a:pt x="178" y="1647"/>
                    <a:pt x="196" y="1629"/>
                  </a:cubicBezTo>
                  <a:lnTo>
                    <a:pt x="1639" y="293"/>
                  </a:lnTo>
                  <a:lnTo>
                    <a:pt x="2245" y="1843"/>
                  </a:lnTo>
                  <a:cubicBezTo>
                    <a:pt x="2262" y="1896"/>
                    <a:pt x="2316" y="1914"/>
                    <a:pt x="2352" y="1914"/>
                  </a:cubicBezTo>
                  <a:lnTo>
                    <a:pt x="2387" y="1914"/>
                  </a:lnTo>
                  <a:cubicBezTo>
                    <a:pt x="2441" y="1896"/>
                    <a:pt x="2476" y="1825"/>
                    <a:pt x="2441" y="1772"/>
                  </a:cubicBezTo>
                  <a:lnTo>
                    <a:pt x="1782" y="79"/>
                  </a:lnTo>
                  <a:cubicBezTo>
                    <a:pt x="1758" y="32"/>
                    <a:pt x="1710" y="0"/>
                    <a:pt x="1665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9"/>
            <p:cNvSpPr/>
            <p:nvPr/>
          </p:nvSpPr>
          <p:spPr>
            <a:xfrm>
              <a:off x="9365442" y="-177563"/>
              <a:ext cx="132001" cy="102131"/>
            </a:xfrm>
            <a:custGeom>
              <a:avLst/>
              <a:gdLst/>
              <a:ahLst/>
              <a:cxnLst/>
              <a:rect l="l" t="t" r="r" b="b"/>
              <a:pathLst>
                <a:path w="2488" h="1925" extrusionOk="0">
                  <a:moveTo>
                    <a:pt x="1543" y="0"/>
                  </a:moveTo>
                  <a:cubicBezTo>
                    <a:pt x="1508" y="0"/>
                    <a:pt x="1472" y="0"/>
                    <a:pt x="1454" y="36"/>
                  </a:cubicBezTo>
                  <a:lnTo>
                    <a:pt x="83" y="1514"/>
                  </a:lnTo>
                  <a:cubicBezTo>
                    <a:pt x="1" y="1582"/>
                    <a:pt x="76" y="1692"/>
                    <a:pt x="155" y="1692"/>
                  </a:cubicBezTo>
                  <a:cubicBezTo>
                    <a:pt x="179" y="1692"/>
                    <a:pt x="204" y="1682"/>
                    <a:pt x="225" y="1657"/>
                  </a:cubicBezTo>
                  <a:lnTo>
                    <a:pt x="1508" y="285"/>
                  </a:lnTo>
                  <a:lnTo>
                    <a:pt x="2274" y="1871"/>
                  </a:lnTo>
                  <a:cubicBezTo>
                    <a:pt x="2292" y="1906"/>
                    <a:pt x="2327" y="1924"/>
                    <a:pt x="2363" y="1924"/>
                  </a:cubicBezTo>
                  <a:lnTo>
                    <a:pt x="2416" y="1924"/>
                  </a:lnTo>
                  <a:cubicBezTo>
                    <a:pt x="2470" y="1888"/>
                    <a:pt x="2488" y="1835"/>
                    <a:pt x="2452" y="1782"/>
                  </a:cubicBezTo>
                  <a:lnTo>
                    <a:pt x="1633" y="54"/>
                  </a:lnTo>
                  <a:cubicBezTo>
                    <a:pt x="1615" y="36"/>
                    <a:pt x="1579" y="0"/>
                    <a:pt x="15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9"/>
            <p:cNvSpPr/>
            <p:nvPr/>
          </p:nvSpPr>
          <p:spPr>
            <a:xfrm>
              <a:off x="9304588" y="-356196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6" y="446"/>
                  </a:cubicBezTo>
                  <a:cubicBezTo>
                    <a:pt x="553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9"/>
            <p:cNvSpPr/>
            <p:nvPr/>
          </p:nvSpPr>
          <p:spPr>
            <a:xfrm>
              <a:off x="9372657" y="-41105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9"/>
            <p:cNvSpPr/>
            <p:nvPr/>
          </p:nvSpPr>
          <p:spPr>
            <a:xfrm>
              <a:off x="9328198" y="-20971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2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71" y="446"/>
                    <a:pt x="60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9"/>
            <p:cNvSpPr/>
            <p:nvPr/>
          </p:nvSpPr>
          <p:spPr>
            <a:xfrm>
              <a:off x="9239385" y="-10010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9"/>
            <p:cNvSpPr/>
            <p:nvPr/>
          </p:nvSpPr>
          <p:spPr>
            <a:xfrm>
              <a:off x="9311220" y="-1500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0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9"/>
            <p:cNvSpPr/>
            <p:nvPr/>
          </p:nvSpPr>
          <p:spPr>
            <a:xfrm>
              <a:off x="9311220" y="145642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9"/>
            <p:cNvSpPr/>
            <p:nvPr/>
          </p:nvSpPr>
          <p:spPr>
            <a:xfrm>
              <a:off x="9406665" y="114446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9"/>
            <p:cNvSpPr/>
            <p:nvPr/>
          </p:nvSpPr>
          <p:spPr>
            <a:xfrm>
              <a:off x="9437860" y="-3203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9"/>
            <p:cNvSpPr/>
            <p:nvPr/>
          </p:nvSpPr>
          <p:spPr>
            <a:xfrm>
              <a:off x="9577711" y="-42435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9"/>
            <p:cNvSpPr/>
            <p:nvPr/>
          </p:nvSpPr>
          <p:spPr>
            <a:xfrm>
              <a:off x="9522906" y="-195549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9"/>
            <p:cNvSpPr/>
            <p:nvPr/>
          </p:nvSpPr>
          <p:spPr>
            <a:xfrm>
              <a:off x="9601373" y="-322189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9"/>
            <p:cNvSpPr/>
            <p:nvPr/>
          </p:nvSpPr>
          <p:spPr>
            <a:xfrm>
              <a:off x="9635381" y="-411054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9"/>
            <p:cNvSpPr/>
            <p:nvPr/>
          </p:nvSpPr>
          <p:spPr>
            <a:xfrm>
              <a:off x="9580576" y="-537694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9"/>
            <p:cNvSpPr/>
            <p:nvPr/>
          </p:nvSpPr>
          <p:spPr>
            <a:xfrm>
              <a:off x="9444492" y="-52347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9"/>
            <p:cNvSpPr/>
            <p:nvPr/>
          </p:nvSpPr>
          <p:spPr>
            <a:xfrm>
              <a:off x="9280024" y="-434663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9"/>
            <p:cNvSpPr/>
            <p:nvPr/>
          </p:nvSpPr>
          <p:spPr>
            <a:xfrm>
              <a:off x="8594407" y="-787154"/>
              <a:ext cx="1058076" cy="525987"/>
            </a:xfrm>
            <a:custGeom>
              <a:avLst/>
              <a:gdLst/>
              <a:ahLst/>
              <a:cxnLst/>
              <a:rect l="l" t="t" r="r" b="b"/>
              <a:pathLst>
                <a:path w="19943" h="9914" extrusionOk="0">
                  <a:moveTo>
                    <a:pt x="10667" y="0"/>
                  </a:moveTo>
                  <a:cubicBezTo>
                    <a:pt x="9904" y="0"/>
                    <a:pt x="9404" y="229"/>
                    <a:pt x="9075" y="427"/>
                  </a:cubicBezTo>
                  <a:cubicBezTo>
                    <a:pt x="7989" y="1104"/>
                    <a:pt x="8790" y="2405"/>
                    <a:pt x="8790" y="2405"/>
                  </a:cubicBezTo>
                  <a:cubicBezTo>
                    <a:pt x="7922" y="2200"/>
                    <a:pt x="7196" y="2112"/>
                    <a:pt x="6597" y="2112"/>
                  </a:cubicBezTo>
                  <a:cubicBezTo>
                    <a:pt x="5216" y="2112"/>
                    <a:pt x="4507" y="2576"/>
                    <a:pt x="4283" y="3135"/>
                  </a:cubicBezTo>
                  <a:cubicBezTo>
                    <a:pt x="4016" y="3812"/>
                    <a:pt x="4052" y="4560"/>
                    <a:pt x="4355" y="5219"/>
                  </a:cubicBezTo>
                  <a:cubicBezTo>
                    <a:pt x="4321" y="5217"/>
                    <a:pt x="4287" y="5215"/>
                    <a:pt x="4252" y="5215"/>
                  </a:cubicBezTo>
                  <a:cubicBezTo>
                    <a:pt x="2793" y="5215"/>
                    <a:pt x="0" y="7709"/>
                    <a:pt x="1896" y="9014"/>
                  </a:cubicBezTo>
                  <a:cubicBezTo>
                    <a:pt x="2413" y="9373"/>
                    <a:pt x="2987" y="9504"/>
                    <a:pt x="3550" y="9504"/>
                  </a:cubicBezTo>
                  <a:cubicBezTo>
                    <a:pt x="5080" y="9504"/>
                    <a:pt x="6528" y="8533"/>
                    <a:pt x="6528" y="8533"/>
                  </a:cubicBezTo>
                  <a:cubicBezTo>
                    <a:pt x="7059" y="9397"/>
                    <a:pt x="7690" y="9913"/>
                    <a:pt x="8486" y="9913"/>
                  </a:cubicBezTo>
                  <a:cubicBezTo>
                    <a:pt x="8757" y="9913"/>
                    <a:pt x="9048" y="9853"/>
                    <a:pt x="9360" y="9726"/>
                  </a:cubicBezTo>
                  <a:cubicBezTo>
                    <a:pt x="11498" y="8871"/>
                    <a:pt x="11961" y="7553"/>
                    <a:pt x="12068" y="7464"/>
                  </a:cubicBezTo>
                  <a:cubicBezTo>
                    <a:pt x="12711" y="7879"/>
                    <a:pt x="13261" y="8052"/>
                    <a:pt x="13740" y="8052"/>
                  </a:cubicBezTo>
                  <a:cubicBezTo>
                    <a:pt x="15585" y="8052"/>
                    <a:pt x="16372" y="5477"/>
                    <a:pt x="17306" y="4204"/>
                  </a:cubicBezTo>
                  <a:cubicBezTo>
                    <a:pt x="18499" y="2583"/>
                    <a:pt x="19942" y="2262"/>
                    <a:pt x="19942" y="2262"/>
                  </a:cubicBezTo>
                  <a:lnTo>
                    <a:pt x="19604" y="1817"/>
                  </a:lnTo>
                  <a:cubicBezTo>
                    <a:pt x="18873" y="2179"/>
                    <a:pt x="18155" y="2300"/>
                    <a:pt x="17521" y="2300"/>
                  </a:cubicBezTo>
                  <a:cubicBezTo>
                    <a:pt x="16255" y="2300"/>
                    <a:pt x="15328" y="1817"/>
                    <a:pt x="15328" y="1817"/>
                  </a:cubicBezTo>
                  <a:cubicBezTo>
                    <a:pt x="13163" y="404"/>
                    <a:pt x="11682" y="0"/>
                    <a:pt x="10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9"/>
            <p:cNvSpPr/>
            <p:nvPr/>
          </p:nvSpPr>
          <p:spPr>
            <a:xfrm>
              <a:off x="8841480" y="-684389"/>
              <a:ext cx="813280" cy="280979"/>
            </a:xfrm>
            <a:custGeom>
              <a:avLst/>
              <a:gdLst/>
              <a:ahLst/>
              <a:cxnLst/>
              <a:rect l="l" t="t" r="r" b="b"/>
              <a:pathLst>
                <a:path w="15329" h="5296" extrusionOk="0">
                  <a:moveTo>
                    <a:pt x="15190" y="0"/>
                  </a:moveTo>
                  <a:cubicBezTo>
                    <a:pt x="15181" y="0"/>
                    <a:pt x="15171" y="2"/>
                    <a:pt x="15160" y="5"/>
                  </a:cubicBezTo>
                  <a:cubicBezTo>
                    <a:pt x="15071" y="22"/>
                    <a:pt x="7251" y="2356"/>
                    <a:pt x="90" y="5082"/>
                  </a:cubicBezTo>
                  <a:cubicBezTo>
                    <a:pt x="36" y="5100"/>
                    <a:pt x="0" y="5171"/>
                    <a:pt x="18" y="5224"/>
                  </a:cubicBezTo>
                  <a:cubicBezTo>
                    <a:pt x="36" y="5260"/>
                    <a:pt x="72" y="5295"/>
                    <a:pt x="125" y="5295"/>
                  </a:cubicBezTo>
                  <a:cubicBezTo>
                    <a:pt x="143" y="5295"/>
                    <a:pt x="143" y="5278"/>
                    <a:pt x="161" y="5278"/>
                  </a:cubicBezTo>
                  <a:cubicBezTo>
                    <a:pt x="7322" y="2552"/>
                    <a:pt x="15143" y="236"/>
                    <a:pt x="15214" y="201"/>
                  </a:cubicBezTo>
                  <a:cubicBezTo>
                    <a:pt x="15328" y="168"/>
                    <a:pt x="15293" y="0"/>
                    <a:pt x="1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9"/>
            <p:cNvSpPr/>
            <p:nvPr/>
          </p:nvSpPr>
          <p:spPr>
            <a:xfrm>
              <a:off x="9299867" y="-633351"/>
              <a:ext cx="124785" cy="125051"/>
            </a:xfrm>
            <a:custGeom>
              <a:avLst/>
              <a:gdLst/>
              <a:ahLst/>
              <a:cxnLst/>
              <a:rect l="l" t="t" r="r" b="b"/>
              <a:pathLst>
                <a:path w="2352" h="2357" extrusionOk="0">
                  <a:moveTo>
                    <a:pt x="98" y="0"/>
                  </a:moveTo>
                  <a:cubicBezTo>
                    <a:pt x="54" y="0"/>
                    <a:pt x="15" y="35"/>
                    <a:pt x="0" y="94"/>
                  </a:cubicBezTo>
                  <a:cubicBezTo>
                    <a:pt x="0" y="147"/>
                    <a:pt x="36" y="201"/>
                    <a:pt x="89" y="218"/>
                  </a:cubicBezTo>
                  <a:lnTo>
                    <a:pt x="2085" y="610"/>
                  </a:lnTo>
                  <a:lnTo>
                    <a:pt x="1105" y="2196"/>
                  </a:lnTo>
                  <a:cubicBezTo>
                    <a:pt x="1069" y="2249"/>
                    <a:pt x="1087" y="2320"/>
                    <a:pt x="1141" y="2338"/>
                  </a:cubicBezTo>
                  <a:cubicBezTo>
                    <a:pt x="1158" y="2356"/>
                    <a:pt x="1176" y="2356"/>
                    <a:pt x="1194" y="2356"/>
                  </a:cubicBezTo>
                  <a:cubicBezTo>
                    <a:pt x="1230" y="2356"/>
                    <a:pt x="1265" y="2338"/>
                    <a:pt x="1301" y="2303"/>
                  </a:cubicBezTo>
                  <a:lnTo>
                    <a:pt x="2352" y="575"/>
                  </a:lnTo>
                  <a:cubicBezTo>
                    <a:pt x="2352" y="557"/>
                    <a:pt x="2352" y="521"/>
                    <a:pt x="2352" y="486"/>
                  </a:cubicBezTo>
                  <a:cubicBezTo>
                    <a:pt x="2334" y="450"/>
                    <a:pt x="2298" y="432"/>
                    <a:pt x="2263" y="432"/>
                  </a:cubicBezTo>
                  <a:lnTo>
                    <a:pt x="125" y="5"/>
                  </a:lnTo>
                  <a:cubicBezTo>
                    <a:pt x="116" y="2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9"/>
            <p:cNvSpPr/>
            <p:nvPr/>
          </p:nvSpPr>
          <p:spPr>
            <a:xfrm>
              <a:off x="9123727" y="-577591"/>
              <a:ext cx="124202" cy="115554"/>
            </a:xfrm>
            <a:custGeom>
              <a:avLst/>
              <a:gdLst/>
              <a:ahLst/>
              <a:cxnLst/>
              <a:rect l="l" t="t" r="r" b="b"/>
              <a:pathLst>
                <a:path w="2341" h="2178" extrusionOk="0">
                  <a:moveTo>
                    <a:pt x="154" y="1"/>
                  </a:moveTo>
                  <a:cubicBezTo>
                    <a:pt x="36" y="1"/>
                    <a:pt x="0" y="184"/>
                    <a:pt x="132" y="201"/>
                  </a:cubicBezTo>
                  <a:lnTo>
                    <a:pt x="2056" y="610"/>
                  </a:lnTo>
                  <a:lnTo>
                    <a:pt x="1147" y="2018"/>
                  </a:lnTo>
                  <a:cubicBezTo>
                    <a:pt x="1094" y="2089"/>
                    <a:pt x="1147" y="2178"/>
                    <a:pt x="1236" y="2178"/>
                  </a:cubicBezTo>
                  <a:cubicBezTo>
                    <a:pt x="1254" y="2178"/>
                    <a:pt x="1290" y="2160"/>
                    <a:pt x="1307" y="2142"/>
                  </a:cubicBezTo>
                  <a:lnTo>
                    <a:pt x="2323" y="610"/>
                  </a:lnTo>
                  <a:cubicBezTo>
                    <a:pt x="2341" y="575"/>
                    <a:pt x="2341" y="539"/>
                    <a:pt x="2341" y="503"/>
                  </a:cubicBezTo>
                  <a:cubicBezTo>
                    <a:pt x="2323" y="468"/>
                    <a:pt x="2287" y="450"/>
                    <a:pt x="2252" y="450"/>
                  </a:cubicBezTo>
                  <a:lnTo>
                    <a:pt x="185" y="5"/>
                  </a:lnTo>
                  <a:cubicBezTo>
                    <a:pt x="174" y="2"/>
                    <a:pt x="164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9"/>
            <p:cNvSpPr/>
            <p:nvPr/>
          </p:nvSpPr>
          <p:spPr>
            <a:xfrm>
              <a:off x="8962443" y="-513289"/>
              <a:ext cx="118207" cy="114599"/>
            </a:xfrm>
            <a:custGeom>
              <a:avLst/>
              <a:gdLst/>
              <a:ahLst/>
              <a:cxnLst/>
              <a:rect l="l" t="t" r="r" b="b"/>
              <a:pathLst>
                <a:path w="2228" h="2160" extrusionOk="0">
                  <a:moveTo>
                    <a:pt x="104" y="1"/>
                  </a:moveTo>
                  <a:cubicBezTo>
                    <a:pt x="59" y="1"/>
                    <a:pt x="19" y="47"/>
                    <a:pt x="19" y="93"/>
                  </a:cubicBezTo>
                  <a:cubicBezTo>
                    <a:pt x="1" y="147"/>
                    <a:pt x="36" y="200"/>
                    <a:pt x="108" y="218"/>
                  </a:cubicBezTo>
                  <a:lnTo>
                    <a:pt x="1942" y="467"/>
                  </a:lnTo>
                  <a:lnTo>
                    <a:pt x="1105" y="1999"/>
                  </a:lnTo>
                  <a:cubicBezTo>
                    <a:pt x="1070" y="2053"/>
                    <a:pt x="1087" y="2106"/>
                    <a:pt x="1141" y="2142"/>
                  </a:cubicBezTo>
                  <a:cubicBezTo>
                    <a:pt x="1159" y="2142"/>
                    <a:pt x="1176" y="2160"/>
                    <a:pt x="1194" y="2160"/>
                  </a:cubicBezTo>
                  <a:cubicBezTo>
                    <a:pt x="1230" y="2160"/>
                    <a:pt x="1283" y="2142"/>
                    <a:pt x="1301" y="2106"/>
                  </a:cubicBezTo>
                  <a:lnTo>
                    <a:pt x="2228" y="432"/>
                  </a:lnTo>
                  <a:cubicBezTo>
                    <a:pt x="2228" y="396"/>
                    <a:pt x="2228" y="360"/>
                    <a:pt x="2228" y="325"/>
                  </a:cubicBezTo>
                  <a:cubicBezTo>
                    <a:pt x="2210" y="307"/>
                    <a:pt x="2174" y="271"/>
                    <a:pt x="2138" y="271"/>
                  </a:cubicBezTo>
                  <a:lnTo>
                    <a:pt x="125" y="4"/>
                  </a:ln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9"/>
            <p:cNvSpPr/>
            <p:nvPr/>
          </p:nvSpPr>
          <p:spPr>
            <a:xfrm>
              <a:off x="9116512" y="-41763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1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9"/>
            <p:cNvSpPr/>
            <p:nvPr/>
          </p:nvSpPr>
          <p:spPr>
            <a:xfrm>
              <a:off x="9040910" y="-328820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9"/>
            <p:cNvSpPr/>
            <p:nvPr/>
          </p:nvSpPr>
          <p:spPr>
            <a:xfrm>
              <a:off x="8955864" y="-387392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8" y="0"/>
                  </a:moveTo>
                  <a:cubicBezTo>
                    <a:pt x="53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9"/>
            <p:cNvSpPr/>
            <p:nvPr/>
          </p:nvSpPr>
          <p:spPr>
            <a:xfrm>
              <a:off x="8809329" y="-35338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9"/>
            <p:cNvSpPr/>
            <p:nvPr/>
          </p:nvSpPr>
          <p:spPr>
            <a:xfrm>
              <a:off x="8710118" y="-366595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0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9"/>
            <p:cNvSpPr/>
            <p:nvPr/>
          </p:nvSpPr>
          <p:spPr>
            <a:xfrm>
              <a:off x="8802750" y="-472438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9"/>
            <p:cNvSpPr/>
            <p:nvPr/>
          </p:nvSpPr>
          <p:spPr>
            <a:xfrm>
              <a:off x="8935067" y="-626507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9"/>
            <p:cNvSpPr/>
            <p:nvPr/>
          </p:nvSpPr>
          <p:spPr>
            <a:xfrm>
              <a:off x="8870765" y="-547138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9"/>
            <p:cNvSpPr/>
            <p:nvPr/>
          </p:nvSpPr>
          <p:spPr>
            <a:xfrm>
              <a:off x="9048443" y="-60194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53" y="446"/>
                    <a:pt x="607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9"/>
            <p:cNvSpPr/>
            <p:nvPr/>
          </p:nvSpPr>
          <p:spPr>
            <a:xfrm>
              <a:off x="9109880" y="-72195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5"/>
                    <a:pt x="286" y="445"/>
                  </a:cubicBezTo>
                  <a:cubicBezTo>
                    <a:pt x="553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9"/>
            <p:cNvSpPr/>
            <p:nvPr/>
          </p:nvSpPr>
          <p:spPr>
            <a:xfrm>
              <a:off x="9235618" y="-721951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3" y="0"/>
                    <a:pt x="0" y="445"/>
                    <a:pt x="285" y="445"/>
                  </a:cubicBezTo>
                  <a:cubicBezTo>
                    <a:pt x="570" y="445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9"/>
            <p:cNvSpPr/>
            <p:nvPr/>
          </p:nvSpPr>
          <p:spPr>
            <a:xfrm>
              <a:off x="9208189" y="-635950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9"/>
            <p:cNvSpPr/>
            <p:nvPr/>
          </p:nvSpPr>
          <p:spPr>
            <a:xfrm>
              <a:off x="9280024" y="-479069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9"/>
            <p:cNvSpPr/>
            <p:nvPr/>
          </p:nvSpPr>
          <p:spPr>
            <a:xfrm>
              <a:off x="9368837" y="-411054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9"/>
            <p:cNvSpPr/>
            <p:nvPr/>
          </p:nvSpPr>
          <p:spPr>
            <a:xfrm>
              <a:off x="9423695" y="-527296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9"/>
            <p:cNvSpPr/>
            <p:nvPr/>
          </p:nvSpPr>
          <p:spPr>
            <a:xfrm>
              <a:off x="6529702" y="-760362"/>
              <a:ext cx="1282605" cy="881509"/>
            </a:xfrm>
            <a:custGeom>
              <a:avLst/>
              <a:gdLst/>
              <a:ahLst/>
              <a:cxnLst/>
              <a:rect l="l" t="t" r="r" b="b"/>
              <a:pathLst>
                <a:path w="24175" h="16615" extrusionOk="0">
                  <a:moveTo>
                    <a:pt x="24000" y="0"/>
                  </a:moveTo>
                  <a:cubicBezTo>
                    <a:pt x="23981" y="0"/>
                    <a:pt x="23962" y="4"/>
                    <a:pt x="23943" y="11"/>
                  </a:cubicBezTo>
                  <a:cubicBezTo>
                    <a:pt x="23480" y="136"/>
                    <a:pt x="22999" y="207"/>
                    <a:pt x="22518" y="243"/>
                  </a:cubicBezTo>
                  <a:cubicBezTo>
                    <a:pt x="18813" y="653"/>
                    <a:pt x="10119" y="1650"/>
                    <a:pt x="54" y="16365"/>
                  </a:cubicBezTo>
                  <a:cubicBezTo>
                    <a:pt x="1" y="16436"/>
                    <a:pt x="19" y="16543"/>
                    <a:pt x="90" y="16597"/>
                  </a:cubicBezTo>
                  <a:cubicBezTo>
                    <a:pt x="125" y="16597"/>
                    <a:pt x="143" y="16614"/>
                    <a:pt x="179" y="16614"/>
                  </a:cubicBezTo>
                  <a:cubicBezTo>
                    <a:pt x="232" y="16614"/>
                    <a:pt x="286" y="16597"/>
                    <a:pt x="321" y="16561"/>
                  </a:cubicBezTo>
                  <a:cubicBezTo>
                    <a:pt x="10315" y="1971"/>
                    <a:pt x="18902" y="991"/>
                    <a:pt x="22554" y="564"/>
                  </a:cubicBezTo>
                  <a:cubicBezTo>
                    <a:pt x="23070" y="528"/>
                    <a:pt x="23569" y="439"/>
                    <a:pt x="24050" y="314"/>
                  </a:cubicBezTo>
                  <a:cubicBezTo>
                    <a:pt x="24139" y="279"/>
                    <a:pt x="24175" y="190"/>
                    <a:pt x="24157" y="118"/>
                  </a:cubicBezTo>
                  <a:cubicBezTo>
                    <a:pt x="24129" y="48"/>
                    <a:pt x="24068" y="0"/>
                    <a:pt x="2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9"/>
            <p:cNvSpPr/>
            <p:nvPr/>
          </p:nvSpPr>
          <p:spPr>
            <a:xfrm>
              <a:off x="6987134" y="-602102"/>
              <a:ext cx="278910" cy="643875"/>
            </a:xfrm>
            <a:custGeom>
              <a:avLst/>
              <a:gdLst/>
              <a:ahLst/>
              <a:cxnLst/>
              <a:rect l="l" t="t" r="r" b="b"/>
              <a:pathLst>
                <a:path w="5257" h="12136" extrusionOk="0">
                  <a:moveTo>
                    <a:pt x="5079" y="0"/>
                  </a:moveTo>
                  <a:cubicBezTo>
                    <a:pt x="5003" y="0"/>
                    <a:pt x="4933" y="51"/>
                    <a:pt x="4918" y="128"/>
                  </a:cubicBezTo>
                  <a:cubicBezTo>
                    <a:pt x="4169" y="5134"/>
                    <a:pt x="90" y="11814"/>
                    <a:pt x="36" y="11886"/>
                  </a:cubicBezTo>
                  <a:cubicBezTo>
                    <a:pt x="1" y="11957"/>
                    <a:pt x="19" y="12046"/>
                    <a:pt x="90" y="12099"/>
                  </a:cubicBezTo>
                  <a:cubicBezTo>
                    <a:pt x="126" y="12117"/>
                    <a:pt x="143" y="12117"/>
                    <a:pt x="179" y="12135"/>
                  </a:cubicBezTo>
                  <a:cubicBezTo>
                    <a:pt x="232" y="12135"/>
                    <a:pt x="286" y="12099"/>
                    <a:pt x="321" y="12046"/>
                  </a:cubicBezTo>
                  <a:cubicBezTo>
                    <a:pt x="357" y="11993"/>
                    <a:pt x="4472" y="5241"/>
                    <a:pt x="5238" y="182"/>
                  </a:cubicBezTo>
                  <a:cubicBezTo>
                    <a:pt x="5256" y="93"/>
                    <a:pt x="5203" y="21"/>
                    <a:pt x="5114" y="3"/>
                  </a:cubicBezTo>
                  <a:cubicBezTo>
                    <a:pt x="5102" y="1"/>
                    <a:pt x="5091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9"/>
            <p:cNvSpPr/>
            <p:nvPr/>
          </p:nvSpPr>
          <p:spPr>
            <a:xfrm>
              <a:off x="6790038" y="-224410"/>
              <a:ext cx="82819" cy="290741"/>
            </a:xfrm>
            <a:custGeom>
              <a:avLst/>
              <a:gdLst/>
              <a:ahLst/>
              <a:cxnLst/>
              <a:rect l="l" t="t" r="r" b="b"/>
              <a:pathLst>
                <a:path w="1561" h="5480" extrusionOk="0">
                  <a:moveTo>
                    <a:pt x="213" y="1"/>
                  </a:moveTo>
                  <a:cubicBezTo>
                    <a:pt x="110" y="1"/>
                    <a:pt x="0" y="97"/>
                    <a:pt x="46" y="224"/>
                  </a:cubicBezTo>
                  <a:cubicBezTo>
                    <a:pt x="64" y="260"/>
                    <a:pt x="1222" y="3110"/>
                    <a:pt x="349" y="5265"/>
                  </a:cubicBezTo>
                  <a:cubicBezTo>
                    <a:pt x="331" y="5337"/>
                    <a:pt x="367" y="5444"/>
                    <a:pt x="456" y="5461"/>
                  </a:cubicBezTo>
                  <a:cubicBezTo>
                    <a:pt x="474" y="5479"/>
                    <a:pt x="491" y="5479"/>
                    <a:pt x="509" y="5479"/>
                  </a:cubicBezTo>
                  <a:cubicBezTo>
                    <a:pt x="563" y="5479"/>
                    <a:pt x="634" y="5444"/>
                    <a:pt x="652" y="5372"/>
                  </a:cubicBezTo>
                  <a:cubicBezTo>
                    <a:pt x="1560" y="3110"/>
                    <a:pt x="402" y="224"/>
                    <a:pt x="349" y="99"/>
                  </a:cubicBezTo>
                  <a:cubicBezTo>
                    <a:pt x="324" y="30"/>
                    <a:pt x="269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9"/>
            <p:cNvSpPr/>
            <p:nvPr/>
          </p:nvSpPr>
          <p:spPr>
            <a:xfrm>
              <a:off x="6931746" y="16615"/>
              <a:ext cx="101759" cy="84198"/>
            </a:xfrm>
            <a:custGeom>
              <a:avLst/>
              <a:gdLst/>
              <a:ahLst/>
              <a:cxnLst/>
              <a:rect l="l" t="t" r="r" b="b"/>
              <a:pathLst>
                <a:path w="1918" h="1587" extrusionOk="0">
                  <a:moveTo>
                    <a:pt x="935" y="1"/>
                  </a:moveTo>
                  <a:cubicBezTo>
                    <a:pt x="431" y="1"/>
                    <a:pt x="0" y="507"/>
                    <a:pt x="190" y="1061"/>
                  </a:cubicBezTo>
                  <a:cubicBezTo>
                    <a:pt x="302" y="1385"/>
                    <a:pt x="615" y="1586"/>
                    <a:pt x="944" y="1586"/>
                  </a:cubicBezTo>
                  <a:cubicBezTo>
                    <a:pt x="1031" y="1586"/>
                    <a:pt x="1119" y="1572"/>
                    <a:pt x="1205" y="1542"/>
                  </a:cubicBezTo>
                  <a:cubicBezTo>
                    <a:pt x="1882" y="1310"/>
                    <a:pt x="1918" y="384"/>
                    <a:pt x="1276" y="81"/>
                  </a:cubicBezTo>
                  <a:cubicBezTo>
                    <a:pt x="1163" y="26"/>
                    <a:pt x="1047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9"/>
            <p:cNvSpPr/>
            <p:nvPr/>
          </p:nvSpPr>
          <p:spPr>
            <a:xfrm>
              <a:off x="6755977" y="31417"/>
              <a:ext cx="101759" cy="84517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9"/>
            <p:cNvSpPr/>
            <p:nvPr/>
          </p:nvSpPr>
          <p:spPr>
            <a:xfrm>
              <a:off x="6810411" y="-477796"/>
              <a:ext cx="258855" cy="55496"/>
            </a:xfrm>
            <a:custGeom>
              <a:avLst/>
              <a:gdLst/>
              <a:ahLst/>
              <a:cxnLst/>
              <a:rect l="l" t="t" r="r" b="b"/>
              <a:pathLst>
                <a:path w="4879" h="1046" extrusionOk="0">
                  <a:moveTo>
                    <a:pt x="3582" y="1"/>
                  </a:moveTo>
                  <a:cubicBezTo>
                    <a:pt x="2832" y="1"/>
                    <a:pt x="1696" y="150"/>
                    <a:pt x="125" y="742"/>
                  </a:cubicBezTo>
                  <a:cubicBezTo>
                    <a:pt x="54" y="760"/>
                    <a:pt x="1" y="867"/>
                    <a:pt x="36" y="938"/>
                  </a:cubicBezTo>
                  <a:cubicBezTo>
                    <a:pt x="54" y="1010"/>
                    <a:pt x="125" y="1045"/>
                    <a:pt x="179" y="1045"/>
                  </a:cubicBezTo>
                  <a:lnTo>
                    <a:pt x="250" y="1045"/>
                  </a:lnTo>
                  <a:cubicBezTo>
                    <a:pt x="1765" y="470"/>
                    <a:pt x="2859" y="330"/>
                    <a:pt x="3570" y="330"/>
                  </a:cubicBezTo>
                  <a:cubicBezTo>
                    <a:pt x="4248" y="330"/>
                    <a:pt x="4579" y="457"/>
                    <a:pt x="4597" y="457"/>
                  </a:cubicBezTo>
                  <a:cubicBezTo>
                    <a:pt x="4617" y="466"/>
                    <a:pt x="4637" y="469"/>
                    <a:pt x="4656" y="469"/>
                  </a:cubicBezTo>
                  <a:cubicBezTo>
                    <a:pt x="4799" y="469"/>
                    <a:pt x="4879" y="249"/>
                    <a:pt x="4721" y="154"/>
                  </a:cubicBezTo>
                  <a:cubicBezTo>
                    <a:pt x="4686" y="146"/>
                    <a:pt x="432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9"/>
            <p:cNvSpPr/>
            <p:nvPr/>
          </p:nvSpPr>
          <p:spPr>
            <a:xfrm>
              <a:off x="6776881" y="-477584"/>
              <a:ext cx="102555" cy="84464"/>
            </a:xfrm>
            <a:custGeom>
              <a:avLst/>
              <a:gdLst/>
              <a:ahLst/>
              <a:cxnLst/>
              <a:rect l="l" t="t" r="r" b="b"/>
              <a:pathLst>
                <a:path w="1933" h="1592" extrusionOk="0">
                  <a:moveTo>
                    <a:pt x="948" y="1"/>
                  </a:moveTo>
                  <a:cubicBezTo>
                    <a:pt x="432" y="1"/>
                    <a:pt x="0" y="518"/>
                    <a:pt x="205" y="1059"/>
                  </a:cubicBezTo>
                  <a:cubicBezTo>
                    <a:pt x="317" y="1380"/>
                    <a:pt x="614" y="1591"/>
                    <a:pt x="942" y="1591"/>
                  </a:cubicBezTo>
                  <a:cubicBezTo>
                    <a:pt x="1034" y="1591"/>
                    <a:pt x="1127" y="1575"/>
                    <a:pt x="1220" y="1540"/>
                  </a:cubicBezTo>
                  <a:cubicBezTo>
                    <a:pt x="1880" y="1308"/>
                    <a:pt x="1933" y="382"/>
                    <a:pt x="1292" y="79"/>
                  </a:cubicBezTo>
                  <a:cubicBezTo>
                    <a:pt x="1177" y="25"/>
                    <a:pt x="1061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9"/>
            <p:cNvSpPr/>
            <p:nvPr/>
          </p:nvSpPr>
          <p:spPr>
            <a:xfrm>
              <a:off x="6465453" y="-171993"/>
              <a:ext cx="277265" cy="57777"/>
            </a:xfrm>
            <a:custGeom>
              <a:avLst/>
              <a:gdLst/>
              <a:ahLst/>
              <a:cxnLst/>
              <a:rect l="l" t="t" r="r" b="b"/>
              <a:pathLst>
                <a:path w="5226" h="1089" extrusionOk="0">
                  <a:moveTo>
                    <a:pt x="2820" y="1"/>
                  </a:moveTo>
                  <a:cubicBezTo>
                    <a:pt x="1971" y="1"/>
                    <a:pt x="989" y="181"/>
                    <a:pt x="89" y="786"/>
                  </a:cubicBezTo>
                  <a:cubicBezTo>
                    <a:pt x="18" y="839"/>
                    <a:pt x="0" y="928"/>
                    <a:pt x="36" y="1017"/>
                  </a:cubicBezTo>
                  <a:cubicBezTo>
                    <a:pt x="72" y="1053"/>
                    <a:pt x="125" y="1089"/>
                    <a:pt x="178" y="1089"/>
                  </a:cubicBezTo>
                  <a:cubicBezTo>
                    <a:pt x="214" y="1089"/>
                    <a:pt x="232" y="1071"/>
                    <a:pt x="268" y="1053"/>
                  </a:cubicBezTo>
                  <a:cubicBezTo>
                    <a:pt x="1089" y="506"/>
                    <a:pt x="2000" y="343"/>
                    <a:pt x="2795" y="343"/>
                  </a:cubicBezTo>
                  <a:cubicBezTo>
                    <a:pt x="3968" y="343"/>
                    <a:pt x="4889" y="697"/>
                    <a:pt x="4899" y="697"/>
                  </a:cubicBezTo>
                  <a:cubicBezTo>
                    <a:pt x="4927" y="711"/>
                    <a:pt x="4953" y="717"/>
                    <a:pt x="4978" y="717"/>
                  </a:cubicBezTo>
                  <a:cubicBezTo>
                    <a:pt x="5144" y="717"/>
                    <a:pt x="5226" y="440"/>
                    <a:pt x="5024" y="394"/>
                  </a:cubicBezTo>
                  <a:cubicBezTo>
                    <a:pt x="4961" y="363"/>
                    <a:pt x="4024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9"/>
            <p:cNvSpPr/>
            <p:nvPr/>
          </p:nvSpPr>
          <p:spPr>
            <a:xfrm>
              <a:off x="6955036" y="-334285"/>
              <a:ext cx="228614" cy="99107"/>
            </a:xfrm>
            <a:custGeom>
              <a:avLst/>
              <a:gdLst/>
              <a:ahLst/>
              <a:cxnLst/>
              <a:rect l="l" t="t" r="r" b="b"/>
              <a:pathLst>
                <a:path w="4309" h="1868" extrusionOk="0">
                  <a:moveTo>
                    <a:pt x="3077" y="1"/>
                  </a:moveTo>
                  <a:cubicBezTo>
                    <a:pt x="1886" y="1"/>
                    <a:pt x="741" y="586"/>
                    <a:pt x="54" y="1618"/>
                  </a:cubicBezTo>
                  <a:cubicBezTo>
                    <a:pt x="0" y="1689"/>
                    <a:pt x="18" y="1778"/>
                    <a:pt x="89" y="1832"/>
                  </a:cubicBezTo>
                  <a:cubicBezTo>
                    <a:pt x="107" y="1850"/>
                    <a:pt x="143" y="1867"/>
                    <a:pt x="178" y="1867"/>
                  </a:cubicBezTo>
                  <a:cubicBezTo>
                    <a:pt x="232" y="1867"/>
                    <a:pt x="285" y="1850"/>
                    <a:pt x="321" y="1796"/>
                  </a:cubicBezTo>
                  <a:cubicBezTo>
                    <a:pt x="1207" y="576"/>
                    <a:pt x="2296" y="314"/>
                    <a:pt x="3060" y="314"/>
                  </a:cubicBezTo>
                  <a:cubicBezTo>
                    <a:pt x="3600" y="314"/>
                    <a:pt x="3979" y="445"/>
                    <a:pt x="4008" y="460"/>
                  </a:cubicBezTo>
                  <a:cubicBezTo>
                    <a:pt x="4031" y="468"/>
                    <a:pt x="4052" y="471"/>
                    <a:pt x="4071" y="471"/>
                  </a:cubicBezTo>
                  <a:cubicBezTo>
                    <a:pt x="4241" y="471"/>
                    <a:pt x="4309" y="221"/>
                    <a:pt x="4133" y="157"/>
                  </a:cubicBezTo>
                  <a:cubicBezTo>
                    <a:pt x="3784" y="52"/>
                    <a:pt x="3429" y="1"/>
                    <a:pt x="3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9"/>
            <p:cNvSpPr/>
            <p:nvPr/>
          </p:nvSpPr>
          <p:spPr>
            <a:xfrm>
              <a:off x="6919437" y="-287704"/>
              <a:ext cx="101813" cy="84145"/>
            </a:xfrm>
            <a:custGeom>
              <a:avLst/>
              <a:gdLst/>
              <a:ahLst/>
              <a:cxnLst/>
              <a:rect l="l" t="t" r="r" b="b"/>
              <a:pathLst>
                <a:path w="1919" h="1586" extrusionOk="0">
                  <a:moveTo>
                    <a:pt x="929" y="1"/>
                  </a:moveTo>
                  <a:cubicBezTo>
                    <a:pt x="419" y="1"/>
                    <a:pt x="1" y="507"/>
                    <a:pt x="190" y="1061"/>
                  </a:cubicBezTo>
                  <a:cubicBezTo>
                    <a:pt x="303" y="1384"/>
                    <a:pt x="604" y="1586"/>
                    <a:pt x="937" y="1586"/>
                  </a:cubicBezTo>
                  <a:cubicBezTo>
                    <a:pt x="1025" y="1586"/>
                    <a:pt x="1116" y="1572"/>
                    <a:pt x="1206" y="1542"/>
                  </a:cubicBezTo>
                  <a:cubicBezTo>
                    <a:pt x="1865" y="1310"/>
                    <a:pt x="1918" y="384"/>
                    <a:pt x="1277" y="81"/>
                  </a:cubicBezTo>
                  <a:cubicBezTo>
                    <a:pt x="1160" y="26"/>
                    <a:pt x="1042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9"/>
            <p:cNvSpPr/>
            <p:nvPr/>
          </p:nvSpPr>
          <p:spPr>
            <a:xfrm>
              <a:off x="7136481" y="-252900"/>
              <a:ext cx="78521" cy="241719"/>
            </a:xfrm>
            <a:custGeom>
              <a:avLst/>
              <a:gdLst/>
              <a:ahLst/>
              <a:cxnLst/>
              <a:rect l="l" t="t" r="r" b="b"/>
              <a:pathLst>
                <a:path w="1480" h="4556" extrusionOk="0">
                  <a:moveTo>
                    <a:pt x="180" y="1"/>
                  </a:moveTo>
                  <a:cubicBezTo>
                    <a:pt x="148" y="1"/>
                    <a:pt x="116" y="11"/>
                    <a:pt x="90" y="31"/>
                  </a:cubicBezTo>
                  <a:cubicBezTo>
                    <a:pt x="18" y="84"/>
                    <a:pt x="0" y="173"/>
                    <a:pt x="54" y="262"/>
                  </a:cubicBezTo>
                  <a:cubicBezTo>
                    <a:pt x="1123" y="1865"/>
                    <a:pt x="339" y="4324"/>
                    <a:pt x="339" y="4359"/>
                  </a:cubicBezTo>
                  <a:cubicBezTo>
                    <a:pt x="303" y="4431"/>
                    <a:pt x="357" y="4520"/>
                    <a:pt x="446" y="4555"/>
                  </a:cubicBezTo>
                  <a:lnTo>
                    <a:pt x="481" y="4555"/>
                  </a:lnTo>
                  <a:cubicBezTo>
                    <a:pt x="553" y="4555"/>
                    <a:pt x="606" y="4520"/>
                    <a:pt x="642" y="4449"/>
                  </a:cubicBezTo>
                  <a:cubicBezTo>
                    <a:pt x="677" y="4342"/>
                    <a:pt x="1479" y="1812"/>
                    <a:pt x="321" y="84"/>
                  </a:cubicBezTo>
                  <a:cubicBezTo>
                    <a:pt x="288" y="28"/>
                    <a:pt x="23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9"/>
            <p:cNvSpPr/>
            <p:nvPr/>
          </p:nvSpPr>
          <p:spPr>
            <a:xfrm>
              <a:off x="7108628" y="-58881"/>
              <a:ext cx="102555" cy="84994"/>
            </a:xfrm>
            <a:custGeom>
              <a:avLst/>
              <a:gdLst/>
              <a:ahLst/>
              <a:cxnLst/>
              <a:rect l="l" t="t" r="r" b="b"/>
              <a:pathLst>
                <a:path w="1933" h="1602" extrusionOk="0">
                  <a:moveTo>
                    <a:pt x="948" y="0"/>
                  </a:moveTo>
                  <a:cubicBezTo>
                    <a:pt x="432" y="0"/>
                    <a:pt x="0" y="517"/>
                    <a:pt x="205" y="1059"/>
                  </a:cubicBezTo>
                  <a:cubicBezTo>
                    <a:pt x="318" y="1397"/>
                    <a:pt x="620" y="1602"/>
                    <a:pt x="953" y="1602"/>
                  </a:cubicBezTo>
                  <a:cubicBezTo>
                    <a:pt x="1041" y="1602"/>
                    <a:pt x="1131" y="1587"/>
                    <a:pt x="1220" y="1558"/>
                  </a:cubicBezTo>
                  <a:cubicBezTo>
                    <a:pt x="1879" y="1308"/>
                    <a:pt x="1933" y="382"/>
                    <a:pt x="1292" y="79"/>
                  </a:cubicBezTo>
                  <a:cubicBezTo>
                    <a:pt x="1177" y="25"/>
                    <a:pt x="1060" y="0"/>
                    <a:pt x="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9"/>
            <p:cNvSpPr/>
            <p:nvPr/>
          </p:nvSpPr>
          <p:spPr>
            <a:xfrm>
              <a:off x="8988917" y="880865"/>
              <a:ext cx="723087" cy="1378157"/>
            </a:xfrm>
            <a:custGeom>
              <a:avLst/>
              <a:gdLst/>
              <a:ahLst/>
              <a:cxnLst/>
              <a:rect l="l" t="t" r="r" b="b"/>
              <a:pathLst>
                <a:path w="13629" h="25976" extrusionOk="0">
                  <a:moveTo>
                    <a:pt x="13367" y="1"/>
                  </a:moveTo>
                  <a:cubicBezTo>
                    <a:pt x="13304" y="1"/>
                    <a:pt x="13241" y="35"/>
                    <a:pt x="13219" y="109"/>
                  </a:cubicBezTo>
                  <a:cubicBezTo>
                    <a:pt x="13147" y="608"/>
                    <a:pt x="13130" y="1107"/>
                    <a:pt x="13147" y="1623"/>
                  </a:cubicBezTo>
                  <a:cubicBezTo>
                    <a:pt x="13201" y="5311"/>
                    <a:pt x="13308" y="13951"/>
                    <a:pt x="72" y="25690"/>
                  </a:cubicBezTo>
                  <a:cubicBezTo>
                    <a:pt x="18" y="25744"/>
                    <a:pt x="1" y="25851"/>
                    <a:pt x="54" y="25922"/>
                  </a:cubicBezTo>
                  <a:cubicBezTo>
                    <a:pt x="90" y="25958"/>
                    <a:pt x="143" y="25975"/>
                    <a:pt x="179" y="25975"/>
                  </a:cubicBezTo>
                  <a:cubicBezTo>
                    <a:pt x="214" y="25975"/>
                    <a:pt x="250" y="25958"/>
                    <a:pt x="286" y="25940"/>
                  </a:cubicBezTo>
                  <a:cubicBezTo>
                    <a:pt x="13628" y="14093"/>
                    <a:pt x="13522" y="5346"/>
                    <a:pt x="13468" y="1623"/>
                  </a:cubicBezTo>
                  <a:cubicBezTo>
                    <a:pt x="13450" y="1142"/>
                    <a:pt x="13468" y="661"/>
                    <a:pt x="13522" y="180"/>
                  </a:cubicBezTo>
                  <a:cubicBezTo>
                    <a:pt x="13542" y="66"/>
                    <a:pt x="13455" y="1"/>
                    <a:pt x="13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9"/>
            <p:cNvSpPr/>
            <p:nvPr/>
          </p:nvSpPr>
          <p:spPr>
            <a:xfrm>
              <a:off x="9010669" y="1441169"/>
              <a:ext cx="608700" cy="353771"/>
            </a:xfrm>
            <a:custGeom>
              <a:avLst/>
              <a:gdLst/>
              <a:ahLst/>
              <a:cxnLst/>
              <a:rect l="l" t="t" r="r" b="b"/>
              <a:pathLst>
                <a:path w="11473" h="6668" extrusionOk="0">
                  <a:moveTo>
                    <a:pt x="11285" y="1"/>
                  </a:moveTo>
                  <a:cubicBezTo>
                    <a:pt x="11271" y="1"/>
                    <a:pt x="11256" y="2"/>
                    <a:pt x="11241" y="5"/>
                  </a:cubicBezTo>
                  <a:cubicBezTo>
                    <a:pt x="6324" y="1395"/>
                    <a:pt x="143" y="6329"/>
                    <a:pt x="89" y="6383"/>
                  </a:cubicBezTo>
                  <a:cubicBezTo>
                    <a:pt x="18" y="6436"/>
                    <a:pt x="0" y="6525"/>
                    <a:pt x="54" y="6596"/>
                  </a:cubicBezTo>
                  <a:cubicBezTo>
                    <a:pt x="89" y="6632"/>
                    <a:pt x="143" y="6650"/>
                    <a:pt x="196" y="6668"/>
                  </a:cubicBezTo>
                  <a:cubicBezTo>
                    <a:pt x="232" y="6668"/>
                    <a:pt x="267" y="6650"/>
                    <a:pt x="285" y="6632"/>
                  </a:cubicBezTo>
                  <a:cubicBezTo>
                    <a:pt x="357" y="6579"/>
                    <a:pt x="6467" y="1697"/>
                    <a:pt x="11330" y="308"/>
                  </a:cubicBezTo>
                  <a:cubicBezTo>
                    <a:pt x="11419" y="290"/>
                    <a:pt x="11473" y="201"/>
                    <a:pt x="11437" y="112"/>
                  </a:cubicBezTo>
                  <a:cubicBezTo>
                    <a:pt x="11422" y="38"/>
                    <a:pt x="11358" y="1"/>
                    <a:pt x="1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9"/>
            <p:cNvSpPr/>
            <p:nvPr/>
          </p:nvSpPr>
          <p:spPr>
            <a:xfrm>
              <a:off x="9005947" y="1926083"/>
              <a:ext cx="294933" cy="50296"/>
            </a:xfrm>
            <a:custGeom>
              <a:avLst/>
              <a:gdLst/>
              <a:ahLst/>
              <a:cxnLst/>
              <a:rect l="l" t="t" r="r" b="b"/>
              <a:pathLst>
                <a:path w="5559" h="948" extrusionOk="0">
                  <a:moveTo>
                    <a:pt x="3060" y="0"/>
                  </a:moveTo>
                  <a:cubicBezTo>
                    <a:pt x="2130" y="0"/>
                    <a:pt x="1068" y="146"/>
                    <a:pt x="161" y="645"/>
                  </a:cubicBezTo>
                  <a:cubicBezTo>
                    <a:pt x="0" y="734"/>
                    <a:pt x="54" y="948"/>
                    <a:pt x="232" y="948"/>
                  </a:cubicBezTo>
                  <a:cubicBezTo>
                    <a:pt x="267" y="948"/>
                    <a:pt x="285" y="948"/>
                    <a:pt x="303" y="930"/>
                  </a:cubicBezTo>
                  <a:cubicBezTo>
                    <a:pt x="1139" y="468"/>
                    <a:pt x="2136" y="332"/>
                    <a:pt x="3021" y="332"/>
                  </a:cubicBezTo>
                  <a:cubicBezTo>
                    <a:pt x="4285" y="332"/>
                    <a:pt x="5324" y="609"/>
                    <a:pt x="5344" y="609"/>
                  </a:cubicBezTo>
                  <a:cubicBezTo>
                    <a:pt x="5354" y="612"/>
                    <a:pt x="5363" y="613"/>
                    <a:pt x="5373" y="613"/>
                  </a:cubicBezTo>
                  <a:cubicBezTo>
                    <a:pt x="5438" y="613"/>
                    <a:pt x="5509" y="562"/>
                    <a:pt x="5540" y="485"/>
                  </a:cubicBezTo>
                  <a:cubicBezTo>
                    <a:pt x="5558" y="396"/>
                    <a:pt x="5505" y="307"/>
                    <a:pt x="5416" y="289"/>
                  </a:cubicBezTo>
                  <a:cubicBezTo>
                    <a:pt x="5344" y="268"/>
                    <a:pt x="4322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9"/>
            <p:cNvSpPr/>
            <p:nvPr/>
          </p:nvSpPr>
          <p:spPr>
            <a:xfrm>
              <a:off x="8950187" y="1762995"/>
              <a:ext cx="100486" cy="84835"/>
            </a:xfrm>
            <a:custGeom>
              <a:avLst/>
              <a:gdLst/>
              <a:ahLst/>
              <a:cxnLst/>
              <a:rect l="l" t="t" r="r" b="b"/>
              <a:pathLst>
                <a:path w="1894" h="1599" extrusionOk="0">
                  <a:moveTo>
                    <a:pt x="881" y="1"/>
                  </a:moveTo>
                  <a:cubicBezTo>
                    <a:pt x="532" y="1"/>
                    <a:pt x="190" y="226"/>
                    <a:pt x="107" y="619"/>
                  </a:cubicBezTo>
                  <a:cubicBezTo>
                    <a:pt x="0" y="1047"/>
                    <a:pt x="285" y="1475"/>
                    <a:pt x="713" y="1581"/>
                  </a:cubicBezTo>
                  <a:cubicBezTo>
                    <a:pt x="770" y="1593"/>
                    <a:pt x="826" y="1599"/>
                    <a:pt x="881" y="1599"/>
                  </a:cubicBezTo>
                  <a:cubicBezTo>
                    <a:pt x="1487" y="1599"/>
                    <a:pt x="1893" y="909"/>
                    <a:pt x="1550" y="370"/>
                  </a:cubicBezTo>
                  <a:cubicBezTo>
                    <a:pt x="1386" y="117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9"/>
            <p:cNvSpPr/>
            <p:nvPr/>
          </p:nvSpPr>
          <p:spPr>
            <a:xfrm>
              <a:off x="8957721" y="1938339"/>
              <a:ext cx="100380" cy="84357"/>
            </a:xfrm>
            <a:custGeom>
              <a:avLst/>
              <a:gdLst/>
              <a:ahLst/>
              <a:cxnLst/>
              <a:rect l="l" t="t" r="r" b="b"/>
              <a:pathLst>
                <a:path w="1892" h="1590" extrusionOk="0">
                  <a:moveTo>
                    <a:pt x="872" y="0"/>
                  </a:moveTo>
                  <a:cubicBezTo>
                    <a:pt x="521" y="0"/>
                    <a:pt x="173" y="223"/>
                    <a:pt x="90" y="628"/>
                  </a:cubicBezTo>
                  <a:cubicBezTo>
                    <a:pt x="1" y="1055"/>
                    <a:pt x="268" y="1483"/>
                    <a:pt x="695" y="1572"/>
                  </a:cubicBezTo>
                  <a:cubicBezTo>
                    <a:pt x="754" y="1584"/>
                    <a:pt x="811" y="1590"/>
                    <a:pt x="867" y="1590"/>
                  </a:cubicBezTo>
                  <a:cubicBezTo>
                    <a:pt x="1474" y="1590"/>
                    <a:pt x="1892" y="915"/>
                    <a:pt x="1533" y="361"/>
                  </a:cubicBezTo>
                  <a:cubicBezTo>
                    <a:pt x="1376" y="115"/>
                    <a:pt x="1124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9"/>
            <p:cNvSpPr/>
            <p:nvPr/>
          </p:nvSpPr>
          <p:spPr>
            <a:xfrm>
              <a:off x="8948277" y="221618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81" y="0"/>
                  </a:moveTo>
                  <a:cubicBezTo>
                    <a:pt x="530" y="0"/>
                    <a:pt x="183" y="224"/>
                    <a:pt x="90" y="628"/>
                  </a:cubicBezTo>
                  <a:cubicBezTo>
                    <a:pt x="1" y="1056"/>
                    <a:pt x="268" y="1483"/>
                    <a:pt x="713" y="1572"/>
                  </a:cubicBezTo>
                  <a:cubicBezTo>
                    <a:pt x="770" y="1584"/>
                    <a:pt x="826" y="1590"/>
                    <a:pt x="880" y="1590"/>
                  </a:cubicBezTo>
                  <a:cubicBezTo>
                    <a:pt x="1473" y="1590"/>
                    <a:pt x="1893" y="916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9"/>
            <p:cNvSpPr/>
            <p:nvPr/>
          </p:nvSpPr>
          <p:spPr>
            <a:xfrm>
              <a:off x="9492188" y="1656993"/>
              <a:ext cx="60058" cy="256096"/>
            </a:xfrm>
            <a:custGeom>
              <a:avLst/>
              <a:gdLst/>
              <a:ahLst/>
              <a:cxnLst/>
              <a:rect l="l" t="t" r="r" b="b"/>
              <a:pathLst>
                <a:path w="1132" h="4827" extrusionOk="0">
                  <a:moveTo>
                    <a:pt x="221" y="1"/>
                  </a:moveTo>
                  <a:cubicBezTo>
                    <a:pt x="112" y="1"/>
                    <a:pt x="1" y="111"/>
                    <a:pt x="63" y="248"/>
                  </a:cubicBezTo>
                  <a:cubicBezTo>
                    <a:pt x="81" y="248"/>
                    <a:pt x="776" y="1513"/>
                    <a:pt x="27" y="4630"/>
                  </a:cubicBezTo>
                  <a:cubicBezTo>
                    <a:pt x="10" y="4702"/>
                    <a:pt x="63" y="4791"/>
                    <a:pt x="152" y="4826"/>
                  </a:cubicBezTo>
                  <a:lnTo>
                    <a:pt x="188" y="4826"/>
                  </a:lnTo>
                  <a:cubicBezTo>
                    <a:pt x="259" y="4809"/>
                    <a:pt x="330" y="4773"/>
                    <a:pt x="348" y="4702"/>
                  </a:cubicBezTo>
                  <a:cubicBezTo>
                    <a:pt x="1132" y="1459"/>
                    <a:pt x="384" y="141"/>
                    <a:pt x="348" y="70"/>
                  </a:cubicBezTo>
                  <a:cubicBezTo>
                    <a:pt x="316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9"/>
            <p:cNvSpPr/>
            <p:nvPr/>
          </p:nvSpPr>
          <p:spPr>
            <a:xfrm>
              <a:off x="9459612" y="1853823"/>
              <a:ext cx="100486" cy="84729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885" y="0"/>
                  </a:moveTo>
                  <a:cubicBezTo>
                    <a:pt x="535" y="0"/>
                    <a:pt x="190" y="230"/>
                    <a:pt x="107" y="635"/>
                  </a:cubicBezTo>
                  <a:cubicBezTo>
                    <a:pt x="0" y="1063"/>
                    <a:pt x="285" y="1473"/>
                    <a:pt x="713" y="1580"/>
                  </a:cubicBezTo>
                  <a:cubicBezTo>
                    <a:pt x="768" y="1591"/>
                    <a:pt x="823" y="1597"/>
                    <a:pt x="877" y="1597"/>
                  </a:cubicBezTo>
                  <a:cubicBezTo>
                    <a:pt x="1472" y="1597"/>
                    <a:pt x="1893" y="908"/>
                    <a:pt x="1550" y="368"/>
                  </a:cubicBezTo>
                  <a:cubicBezTo>
                    <a:pt x="1387" y="116"/>
                    <a:pt x="113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9"/>
            <p:cNvSpPr/>
            <p:nvPr/>
          </p:nvSpPr>
          <p:spPr>
            <a:xfrm>
              <a:off x="9218588" y="2020997"/>
              <a:ext cx="91732" cy="272013"/>
            </a:xfrm>
            <a:custGeom>
              <a:avLst/>
              <a:gdLst/>
              <a:ahLst/>
              <a:cxnLst/>
              <a:rect l="l" t="t" r="r" b="b"/>
              <a:pathLst>
                <a:path w="1729" h="5127" extrusionOk="0">
                  <a:moveTo>
                    <a:pt x="170" y="0"/>
                  </a:moveTo>
                  <a:cubicBezTo>
                    <a:pt x="148" y="0"/>
                    <a:pt x="126" y="5"/>
                    <a:pt x="107" y="14"/>
                  </a:cubicBezTo>
                  <a:cubicBezTo>
                    <a:pt x="18" y="67"/>
                    <a:pt x="0" y="157"/>
                    <a:pt x="36" y="246"/>
                  </a:cubicBezTo>
                  <a:cubicBezTo>
                    <a:pt x="54" y="263"/>
                    <a:pt x="1354" y="2704"/>
                    <a:pt x="268" y="4895"/>
                  </a:cubicBezTo>
                  <a:cubicBezTo>
                    <a:pt x="214" y="4966"/>
                    <a:pt x="250" y="5073"/>
                    <a:pt x="339" y="5109"/>
                  </a:cubicBezTo>
                  <a:cubicBezTo>
                    <a:pt x="357" y="5127"/>
                    <a:pt x="392" y="5127"/>
                    <a:pt x="410" y="5127"/>
                  </a:cubicBezTo>
                  <a:cubicBezTo>
                    <a:pt x="464" y="5127"/>
                    <a:pt x="535" y="5091"/>
                    <a:pt x="553" y="5038"/>
                  </a:cubicBezTo>
                  <a:cubicBezTo>
                    <a:pt x="1728" y="2704"/>
                    <a:pt x="392" y="192"/>
                    <a:pt x="321" y="85"/>
                  </a:cubicBezTo>
                  <a:cubicBezTo>
                    <a:pt x="295" y="33"/>
                    <a:pt x="23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9"/>
            <p:cNvSpPr/>
            <p:nvPr/>
          </p:nvSpPr>
          <p:spPr>
            <a:xfrm>
              <a:off x="9193069" y="2243612"/>
              <a:ext cx="100327" cy="84570"/>
            </a:xfrm>
            <a:custGeom>
              <a:avLst/>
              <a:gdLst/>
              <a:ahLst/>
              <a:cxnLst/>
              <a:rect l="l" t="t" r="r" b="b"/>
              <a:pathLst>
                <a:path w="1891" h="1594" extrusionOk="0">
                  <a:moveTo>
                    <a:pt x="881" y="0"/>
                  </a:moveTo>
                  <a:cubicBezTo>
                    <a:pt x="530" y="0"/>
                    <a:pt x="183" y="223"/>
                    <a:pt x="89" y="628"/>
                  </a:cubicBezTo>
                  <a:cubicBezTo>
                    <a:pt x="0" y="1055"/>
                    <a:pt x="268" y="1483"/>
                    <a:pt x="713" y="1572"/>
                  </a:cubicBezTo>
                  <a:cubicBezTo>
                    <a:pt x="775" y="1587"/>
                    <a:pt x="836" y="1594"/>
                    <a:pt x="895" y="1594"/>
                  </a:cubicBezTo>
                  <a:cubicBezTo>
                    <a:pt x="1480" y="1594"/>
                    <a:pt x="1890" y="911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9"/>
            <p:cNvSpPr/>
            <p:nvPr/>
          </p:nvSpPr>
          <p:spPr>
            <a:xfrm>
              <a:off x="9287558" y="1560541"/>
              <a:ext cx="105951" cy="231585"/>
            </a:xfrm>
            <a:custGeom>
              <a:avLst/>
              <a:gdLst/>
              <a:ahLst/>
              <a:cxnLst/>
              <a:rect l="l" t="t" r="r" b="b"/>
              <a:pathLst>
                <a:path w="1997" h="4365" extrusionOk="0">
                  <a:moveTo>
                    <a:pt x="1135" y="0"/>
                  </a:moveTo>
                  <a:cubicBezTo>
                    <a:pt x="1108" y="0"/>
                    <a:pt x="1080" y="6"/>
                    <a:pt x="1052" y="17"/>
                  </a:cubicBezTo>
                  <a:cubicBezTo>
                    <a:pt x="981" y="53"/>
                    <a:pt x="945" y="160"/>
                    <a:pt x="981" y="249"/>
                  </a:cubicBezTo>
                  <a:cubicBezTo>
                    <a:pt x="998" y="267"/>
                    <a:pt x="1996" y="2298"/>
                    <a:pt x="108" y="4079"/>
                  </a:cubicBezTo>
                  <a:cubicBezTo>
                    <a:pt x="1" y="4186"/>
                    <a:pt x="72" y="4364"/>
                    <a:pt x="232" y="4364"/>
                  </a:cubicBezTo>
                  <a:cubicBezTo>
                    <a:pt x="268" y="4364"/>
                    <a:pt x="304" y="4346"/>
                    <a:pt x="339" y="4329"/>
                  </a:cubicBezTo>
                  <a:cubicBezTo>
                    <a:pt x="1551" y="3260"/>
                    <a:pt x="1925" y="1550"/>
                    <a:pt x="1283" y="89"/>
                  </a:cubicBezTo>
                  <a:cubicBezTo>
                    <a:pt x="1247" y="28"/>
                    <a:pt x="1194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9"/>
            <p:cNvSpPr/>
            <p:nvPr/>
          </p:nvSpPr>
          <p:spPr>
            <a:xfrm>
              <a:off x="9253550" y="1736998"/>
              <a:ext cx="100486" cy="84357"/>
            </a:xfrm>
            <a:custGeom>
              <a:avLst/>
              <a:gdLst/>
              <a:ahLst/>
              <a:cxnLst/>
              <a:rect l="l" t="t" r="r" b="b"/>
              <a:pathLst>
                <a:path w="1894" h="1590" extrusionOk="0">
                  <a:moveTo>
                    <a:pt x="882" y="1"/>
                  </a:moveTo>
                  <a:cubicBezTo>
                    <a:pt x="533" y="1"/>
                    <a:pt x="190" y="224"/>
                    <a:pt x="107" y="628"/>
                  </a:cubicBezTo>
                  <a:cubicBezTo>
                    <a:pt x="1" y="1056"/>
                    <a:pt x="286" y="1484"/>
                    <a:pt x="713" y="1573"/>
                  </a:cubicBezTo>
                  <a:cubicBezTo>
                    <a:pt x="769" y="1584"/>
                    <a:pt x="824" y="1590"/>
                    <a:pt x="877" y="1590"/>
                  </a:cubicBezTo>
                  <a:cubicBezTo>
                    <a:pt x="1472" y="1590"/>
                    <a:pt x="1894" y="901"/>
                    <a:pt x="1550" y="361"/>
                  </a:cubicBezTo>
                  <a:cubicBezTo>
                    <a:pt x="1387" y="116"/>
                    <a:pt x="1133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9"/>
            <p:cNvSpPr/>
            <p:nvPr/>
          </p:nvSpPr>
          <p:spPr>
            <a:xfrm>
              <a:off x="9040910" y="1575926"/>
              <a:ext cx="247449" cy="47962"/>
            </a:xfrm>
            <a:custGeom>
              <a:avLst/>
              <a:gdLst/>
              <a:ahLst/>
              <a:cxnLst/>
              <a:rect l="l" t="t" r="r" b="b"/>
              <a:pathLst>
                <a:path w="4664" h="904" extrusionOk="0">
                  <a:moveTo>
                    <a:pt x="2795" y="0"/>
                  </a:moveTo>
                  <a:cubicBezTo>
                    <a:pt x="1424" y="0"/>
                    <a:pt x="201" y="563"/>
                    <a:pt x="125" y="600"/>
                  </a:cubicBezTo>
                  <a:cubicBezTo>
                    <a:pt x="36" y="636"/>
                    <a:pt x="0" y="725"/>
                    <a:pt x="54" y="814"/>
                  </a:cubicBezTo>
                  <a:cubicBezTo>
                    <a:pt x="72" y="868"/>
                    <a:pt x="143" y="903"/>
                    <a:pt x="196" y="903"/>
                  </a:cubicBezTo>
                  <a:cubicBezTo>
                    <a:pt x="214" y="903"/>
                    <a:pt x="250" y="903"/>
                    <a:pt x="268" y="885"/>
                  </a:cubicBezTo>
                  <a:cubicBezTo>
                    <a:pt x="280" y="885"/>
                    <a:pt x="1495" y="326"/>
                    <a:pt x="2819" y="326"/>
                  </a:cubicBezTo>
                  <a:cubicBezTo>
                    <a:pt x="3339" y="326"/>
                    <a:pt x="3877" y="412"/>
                    <a:pt x="4365" y="654"/>
                  </a:cubicBezTo>
                  <a:cubicBezTo>
                    <a:pt x="4387" y="663"/>
                    <a:pt x="4408" y="666"/>
                    <a:pt x="4428" y="666"/>
                  </a:cubicBezTo>
                  <a:cubicBezTo>
                    <a:pt x="4573" y="666"/>
                    <a:pt x="4664" y="463"/>
                    <a:pt x="4507" y="369"/>
                  </a:cubicBezTo>
                  <a:cubicBezTo>
                    <a:pt x="3959" y="97"/>
                    <a:pt x="3364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9"/>
            <p:cNvSpPr/>
            <p:nvPr/>
          </p:nvSpPr>
          <p:spPr>
            <a:xfrm>
              <a:off x="9003082" y="157725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65" y="1"/>
                  </a:moveTo>
                  <a:cubicBezTo>
                    <a:pt x="515" y="1"/>
                    <a:pt x="173" y="224"/>
                    <a:pt x="90" y="629"/>
                  </a:cubicBezTo>
                  <a:cubicBezTo>
                    <a:pt x="1" y="1056"/>
                    <a:pt x="268" y="1484"/>
                    <a:pt x="695" y="1573"/>
                  </a:cubicBezTo>
                  <a:cubicBezTo>
                    <a:pt x="753" y="1585"/>
                    <a:pt x="809" y="1590"/>
                    <a:pt x="864" y="1590"/>
                  </a:cubicBezTo>
                  <a:cubicBezTo>
                    <a:pt x="1472" y="1590"/>
                    <a:pt x="1892" y="901"/>
                    <a:pt x="1533" y="362"/>
                  </a:cubicBezTo>
                  <a:cubicBezTo>
                    <a:pt x="1369" y="116"/>
                    <a:pt x="111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9"/>
          <p:cNvGrpSpPr/>
          <p:nvPr/>
        </p:nvGrpSpPr>
        <p:grpSpPr>
          <a:xfrm flipH="1">
            <a:off x="5541176" y="1928951"/>
            <a:ext cx="5003534" cy="4902590"/>
            <a:chOff x="-1147599" y="1521101"/>
            <a:chExt cx="5003534" cy="4902590"/>
          </a:xfrm>
        </p:grpSpPr>
        <p:grpSp>
          <p:nvGrpSpPr>
            <p:cNvPr id="3606" name="Google Shape;3606;p9"/>
            <p:cNvGrpSpPr/>
            <p:nvPr/>
          </p:nvGrpSpPr>
          <p:grpSpPr>
            <a:xfrm>
              <a:off x="-891242" y="1521101"/>
              <a:ext cx="815392" cy="2470979"/>
              <a:chOff x="-891242" y="1521101"/>
              <a:chExt cx="815392" cy="2470979"/>
            </a:xfrm>
          </p:grpSpPr>
          <p:sp>
            <p:nvSpPr>
              <p:cNvPr id="3607" name="Google Shape;3607;p9"/>
              <p:cNvSpPr/>
              <p:nvPr/>
            </p:nvSpPr>
            <p:spPr>
              <a:xfrm>
                <a:off x="-247855" y="1559989"/>
                <a:ext cx="144044" cy="11062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085" extrusionOk="0">
                    <a:moveTo>
                      <a:pt x="151" y="0"/>
                    </a:moveTo>
                    <a:cubicBezTo>
                      <a:pt x="129" y="0"/>
                      <a:pt x="108" y="6"/>
                      <a:pt x="90" y="18"/>
                    </a:cubicBezTo>
                    <a:cubicBezTo>
                      <a:pt x="18" y="54"/>
                      <a:pt x="1" y="125"/>
                      <a:pt x="18" y="179"/>
                    </a:cubicBezTo>
                    <a:lnTo>
                      <a:pt x="927" y="2013"/>
                    </a:lnTo>
                    <a:cubicBezTo>
                      <a:pt x="945" y="2049"/>
                      <a:pt x="998" y="2085"/>
                      <a:pt x="1052" y="2085"/>
                    </a:cubicBezTo>
                    <a:lnTo>
                      <a:pt x="1087" y="2085"/>
                    </a:lnTo>
                    <a:lnTo>
                      <a:pt x="2566" y="1675"/>
                    </a:lnTo>
                    <a:cubicBezTo>
                      <a:pt x="2715" y="1625"/>
                      <a:pt x="2664" y="1422"/>
                      <a:pt x="2527" y="1422"/>
                    </a:cubicBezTo>
                    <a:cubicBezTo>
                      <a:pt x="2517" y="1422"/>
                      <a:pt x="2506" y="1423"/>
                      <a:pt x="2495" y="1426"/>
                    </a:cubicBezTo>
                    <a:lnTo>
                      <a:pt x="1105" y="1800"/>
                    </a:lnTo>
                    <a:lnTo>
                      <a:pt x="250" y="72"/>
                    </a:lnTo>
                    <a:cubicBezTo>
                      <a:pt x="238" y="24"/>
                      <a:pt x="19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9"/>
              <p:cNvSpPr/>
              <p:nvPr/>
            </p:nvSpPr>
            <p:spPr>
              <a:xfrm>
                <a:off x="-585279" y="1834014"/>
                <a:ext cx="211796" cy="281775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5311" extrusionOk="0">
                    <a:moveTo>
                      <a:pt x="1183" y="1"/>
                    </a:moveTo>
                    <a:cubicBezTo>
                      <a:pt x="733" y="1"/>
                      <a:pt x="246" y="248"/>
                      <a:pt x="126" y="678"/>
                    </a:cubicBezTo>
                    <a:cubicBezTo>
                      <a:pt x="1" y="1088"/>
                      <a:pt x="197" y="1498"/>
                      <a:pt x="428" y="1854"/>
                    </a:cubicBezTo>
                    <a:cubicBezTo>
                      <a:pt x="1301" y="3279"/>
                      <a:pt x="2513" y="4473"/>
                      <a:pt x="3974" y="5310"/>
                    </a:cubicBezTo>
                    <a:cubicBezTo>
                      <a:pt x="3974" y="5310"/>
                      <a:pt x="3991" y="2656"/>
                      <a:pt x="2691" y="661"/>
                    </a:cubicBezTo>
                    <a:cubicBezTo>
                      <a:pt x="2388" y="215"/>
                      <a:pt x="1782" y="2"/>
                      <a:pt x="1230" y="2"/>
                    </a:cubicBezTo>
                    <a:cubicBezTo>
                      <a:pt x="1215" y="1"/>
                      <a:pt x="1199" y="1"/>
                      <a:pt x="1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9"/>
              <p:cNvSpPr/>
              <p:nvPr/>
            </p:nvSpPr>
            <p:spPr>
              <a:xfrm>
                <a:off x="-308337" y="1521101"/>
                <a:ext cx="232487" cy="32973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6215" extrusionOk="0">
                    <a:moveTo>
                      <a:pt x="2763" y="1"/>
                    </a:moveTo>
                    <a:cubicBezTo>
                      <a:pt x="2644" y="1"/>
                      <a:pt x="2513" y="13"/>
                      <a:pt x="2370" y="39"/>
                    </a:cubicBezTo>
                    <a:cubicBezTo>
                      <a:pt x="2049" y="128"/>
                      <a:pt x="1764" y="288"/>
                      <a:pt x="1533" y="502"/>
                    </a:cubicBezTo>
                    <a:cubicBezTo>
                      <a:pt x="72" y="1642"/>
                      <a:pt x="1" y="4688"/>
                      <a:pt x="820" y="6202"/>
                    </a:cubicBezTo>
                    <a:cubicBezTo>
                      <a:pt x="824" y="6210"/>
                      <a:pt x="834" y="6214"/>
                      <a:pt x="847" y="6214"/>
                    </a:cubicBezTo>
                    <a:cubicBezTo>
                      <a:pt x="1099" y="6214"/>
                      <a:pt x="2849" y="4818"/>
                      <a:pt x="3492" y="3245"/>
                    </a:cubicBezTo>
                    <a:cubicBezTo>
                      <a:pt x="3890" y="2233"/>
                      <a:pt x="4381" y="1"/>
                      <a:pt x="2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9"/>
              <p:cNvSpPr/>
              <p:nvPr/>
            </p:nvSpPr>
            <p:spPr>
              <a:xfrm>
                <a:off x="-378262" y="1937204"/>
                <a:ext cx="291166" cy="17248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251" extrusionOk="0">
                    <a:moveTo>
                      <a:pt x="4473" y="1"/>
                    </a:moveTo>
                    <a:cubicBezTo>
                      <a:pt x="4154" y="1"/>
                      <a:pt x="3832" y="86"/>
                      <a:pt x="3545" y="230"/>
                    </a:cubicBezTo>
                    <a:cubicBezTo>
                      <a:pt x="2120" y="871"/>
                      <a:pt x="1051" y="2047"/>
                      <a:pt x="0" y="3205"/>
                    </a:cubicBezTo>
                    <a:cubicBezTo>
                      <a:pt x="0" y="3205"/>
                      <a:pt x="348" y="3250"/>
                      <a:pt x="878" y="3250"/>
                    </a:cubicBezTo>
                    <a:cubicBezTo>
                      <a:pt x="1831" y="3250"/>
                      <a:pt x="3375" y="3103"/>
                      <a:pt x="4543" y="2279"/>
                    </a:cubicBezTo>
                    <a:cubicBezTo>
                      <a:pt x="5024" y="1940"/>
                      <a:pt x="5362" y="1423"/>
                      <a:pt x="5451" y="836"/>
                    </a:cubicBezTo>
                    <a:cubicBezTo>
                      <a:pt x="5487" y="444"/>
                      <a:pt x="5095" y="87"/>
                      <a:pt x="4703" y="16"/>
                    </a:cubicBezTo>
                    <a:cubicBezTo>
                      <a:pt x="4627" y="6"/>
                      <a:pt x="4550" y="1"/>
                      <a:pt x="4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9"/>
              <p:cNvSpPr/>
              <p:nvPr/>
            </p:nvSpPr>
            <p:spPr>
              <a:xfrm>
                <a:off x="-503045" y="2316116"/>
                <a:ext cx="279812" cy="15502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2922" extrusionOk="0">
                    <a:moveTo>
                      <a:pt x="3990" y="0"/>
                    </a:moveTo>
                    <a:cubicBezTo>
                      <a:pt x="3713" y="0"/>
                      <a:pt x="3440" y="74"/>
                      <a:pt x="3190" y="214"/>
                    </a:cubicBezTo>
                    <a:cubicBezTo>
                      <a:pt x="1871" y="766"/>
                      <a:pt x="535" y="1478"/>
                      <a:pt x="1" y="2921"/>
                    </a:cubicBezTo>
                    <a:cubicBezTo>
                      <a:pt x="553" y="2904"/>
                      <a:pt x="1123" y="2850"/>
                      <a:pt x="1675" y="2779"/>
                    </a:cubicBezTo>
                    <a:cubicBezTo>
                      <a:pt x="2548" y="2565"/>
                      <a:pt x="3421" y="2334"/>
                      <a:pt x="4258" y="2066"/>
                    </a:cubicBezTo>
                    <a:cubicBezTo>
                      <a:pt x="4526" y="2013"/>
                      <a:pt x="4775" y="1870"/>
                      <a:pt x="4989" y="1692"/>
                    </a:cubicBezTo>
                    <a:cubicBezTo>
                      <a:pt x="5203" y="1461"/>
                      <a:pt x="5274" y="1140"/>
                      <a:pt x="5185" y="837"/>
                    </a:cubicBezTo>
                    <a:cubicBezTo>
                      <a:pt x="5024" y="410"/>
                      <a:pt x="4668" y="89"/>
                      <a:pt x="4223" y="18"/>
                    </a:cubicBezTo>
                    <a:cubicBezTo>
                      <a:pt x="4145" y="6"/>
                      <a:pt x="4068" y="0"/>
                      <a:pt x="3990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9"/>
              <p:cNvSpPr/>
              <p:nvPr/>
            </p:nvSpPr>
            <p:spPr>
              <a:xfrm>
                <a:off x="-716641" y="2214783"/>
                <a:ext cx="226916" cy="25259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761" extrusionOk="0">
                    <a:moveTo>
                      <a:pt x="1134" y="1"/>
                    </a:moveTo>
                    <a:cubicBezTo>
                      <a:pt x="1018" y="1"/>
                      <a:pt x="911" y="24"/>
                      <a:pt x="820" y="75"/>
                    </a:cubicBezTo>
                    <a:cubicBezTo>
                      <a:pt x="1" y="485"/>
                      <a:pt x="410" y="1554"/>
                      <a:pt x="606" y="1803"/>
                    </a:cubicBezTo>
                    <a:cubicBezTo>
                      <a:pt x="2245" y="4083"/>
                      <a:pt x="4276" y="4760"/>
                      <a:pt x="4276" y="4760"/>
                    </a:cubicBezTo>
                    <a:cubicBezTo>
                      <a:pt x="3938" y="3460"/>
                      <a:pt x="3421" y="2195"/>
                      <a:pt x="2726" y="1055"/>
                    </a:cubicBezTo>
                    <a:cubicBezTo>
                      <a:pt x="2308" y="434"/>
                      <a:pt x="1632" y="1"/>
                      <a:pt x="1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9"/>
              <p:cNvSpPr/>
              <p:nvPr/>
            </p:nvSpPr>
            <p:spPr>
              <a:xfrm>
                <a:off x="-273374" y="1525239"/>
                <a:ext cx="139004" cy="33159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6250" extrusionOk="0">
                    <a:moveTo>
                      <a:pt x="2474" y="0"/>
                    </a:moveTo>
                    <a:cubicBezTo>
                      <a:pt x="2425" y="0"/>
                      <a:pt x="2383" y="33"/>
                      <a:pt x="2370" y="85"/>
                    </a:cubicBezTo>
                    <a:lnTo>
                      <a:pt x="36" y="6089"/>
                    </a:lnTo>
                    <a:cubicBezTo>
                      <a:pt x="1" y="6142"/>
                      <a:pt x="36" y="6231"/>
                      <a:pt x="108" y="6249"/>
                    </a:cubicBezTo>
                    <a:lnTo>
                      <a:pt x="161" y="6249"/>
                    </a:lnTo>
                    <a:cubicBezTo>
                      <a:pt x="214" y="6249"/>
                      <a:pt x="250" y="6213"/>
                      <a:pt x="268" y="6160"/>
                    </a:cubicBezTo>
                    <a:lnTo>
                      <a:pt x="2602" y="174"/>
                    </a:lnTo>
                    <a:cubicBezTo>
                      <a:pt x="2619" y="103"/>
                      <a:pt x="2602" y="32"/>
                      <a:pt x="2530" y="14"/>
                    </a:cubicBezTo>
                    <a:cubicBezTo>
                      <a:pt x="2511" y="5"/>
                      <a:pt x="2492" y="0"/>
                      <a:pt x="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9"/>
              <p:cNvSpPr/>
              <p:nvPr/>
            </p:nvSpPr>
            <p:spPr>
              <a:xfrm>
                <a:off x="-298363" y="1667212"/>
                <a:ext cx="157361" cy="903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3" extrusionOk="0">
                    <a:moveTo>
                      <a:pt x="183" y="1"/>
                    </a:moveTo>
                    <a:cubicBezTo>
                      <a:pt x="88" y="1"/>
                      <a:pt x="0" y="113"/>
                      <a:pt x="80" y="206"/>
                    </a:cubicBezTo>
                    <a:lnTo>
                      <a:pt x="1220" y="1649"/>
                    </a:lnTo>
                    <a:cubicBezTo>
                      <a:pt x="1238" y="1685"/>
                      <a:pt x="1273" y="1703"/>
                      <a:pt x="1309" y="1703"/>
                    </a:cubicBezTo>
                    <a:lnTo>
                      <a:pt x="1345" y="1703"/>
                    </a:lnTo>
                    <a:lnTo>
                      <a:pt x="2859" y="1364"/>
                    </a:lnTo>
                    <a:cubicBezTo>
                      <a:pt x="2930" y="1364"/>
                      <a:pt x="2966" y="1293"/>
                      <a:pt x="2966" y="1222"/>
                    </a:cubicBezTo>
                    <a:cubicBezTo>
                      <a:pt x="2950" y="1160"/>
                      <a:pt x="2894" y="1111"/>
                      <a:pt x="2833" y="1111"/>
                    </a:cubicBezTo>
                    <a:cubicBezTo>
                      <a:pt x="2824" y="1111"/>
                      <a:pt x="2815" y="1112"/>
                      <a:pt x="2805" y="1115"/>
                    </a:cubicBezTo>
                    <a:lnTo>
                      <a:pt x="1362" y="1435"/>
                    </a:lnTo>
                    <a:lnTo>
                      <a:pt x="276" y="46"/>
                    </a:lnTo>
                    <a:cubicBezTo>
                      <a:pt x="248" y="14"/>
                      <a:pt x="215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9"/>
              <p:cNvSpPr/>
              <p:nvPr/>
            </p:nvSpPr>
            <p:spPr>
              <a:xfrm>
                <a:off x="-548831" y="1831679"/>
                <a:ext cx="177204" cy="276523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212" extrusionOk="0">
                    <a:moveTo>
                      <a:pt x="171" y="1"/>
                    </a:moveTo>
                    <a:cubicBezTo>
                      <a:pt x="84" y="1"/>
                      <a:pt x="0" y="95"/>
                      <a:pt x="62" y="206"/>
                    </a:cubicBezTo>
                    <a:lnTo>
                      <a:pt x="3073" y="5140"/>
                    </a:lnTo>
                    <a:cubicBezTo>
                      <a:pt x="3091" y="5176"/>
                      <a:pt x="3126" y="5212"/>
                      <a:pt x="3180" y="5212"/>
                    </a:cubicBezTo>
                    <a:cubicBezTo>
                      <a:pt x="3197" y="5212"/>
                      <a:pt x="3233" y="5194"/>
                      <a:pt x="3251" y="5194"/>
                    </a:cubicBezTo>
                    <a:cubicBezTo>
                      <a:pt x="3304" y="5158"/>
                      <a:pt x="3340" y="5069"/>
                      <a:pt x="3304" y="5016"/>
                    </a:cubicBezTo>
                    <a:lnTo>
                      <a:pt x="276" y="63"/>
                    </a:lnTo>
                    <a:cubicBezTo>
                      <a:pt x="248" y="20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9"/>
              <p:cNvSpPr/>
              <p:nvPr/>
            </p:nvSpPr>
            <p:spPr>
              <a:xfrm>
                <a:off x="-568249" y="1874918"/>
                <a:ext cx="136139" cy="820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547" extrusionOk="0">
                    <a:moveTo>
                      <a:pt x="2426" y="0"/>
                    </a:moveTo>
                    <a:cubicBezTo>
                      <a:pt x="2379" y="0"/>
                      <a:pt x="2329" y="29"/>
                      <a:pt x="2316" y="68"/>
                    </a:cubicBezTo>
                    <a:lnTo>
                      <a:pt x="1675" y="1279"/>
                    </a:lnTo>
                    <a:lnTo>
                      <a:pt x="161" y="923"/>
                    </a:lnTo>
                    <a:cubicBezTo>
                      <a:pt x="152" y="920"/>
                      <a:pt x="142" y="918"/>
                      <a:pt x="132" y="918"/>
                    </a:cubicBezTo>
                    <a:cubicBezTo>
                      <a:pt x="85" y="918"/>
                      <a:pt x="33" y="953"/>
                      <a:pt x="18" y="1012"/>
                    </a:cubicBezTo>
                    <a:cubicBezTo>
                      <a:pt x="1" y="1083"/>
                      <a:pt x="36" y="1154"/>
                      <a:pt x="107" y="1172"/>
                    </a:cubicBezTo>
                    <a:lnTo>
                      <a:pt x="1711" y="1546"/>
                    </a:lnTo>
                    <a:lnTo>
                      <a:pt x="1746" y="1546"/>
                    </a:lnTo>
                    <a:cubicBezTo>
                      <a:pt x="1800" y="1546"/>
                      <a:pt x="1853" y="1511"/>
                      <a:pt x="1871" y="1475"/>
                    </a:cubicBezTo>
                    <a:lnTo>
                      <a:pt x="2530" y="193"/>
                    </a:lnTo>
                    <a:cubicBezTo>
                      <a:pt x="2566" y="121"/>
                      <a:pt x="2548" y="50"/>
                      <a:pt x="2477" y="14"/>
                    </a:cubicBezTo>
                    <a:cubicBezTo>
                      <a:pt x="2462" y="4"/>
                      <a:pt x="2444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9"/>
              <p:cNvSpPr/>
              <p:nvPr/>
            </p:nvSpPr>
            <p:spPr>
              <a:xfrm>
                <a:off x="-499225" y="1961131"/>
                <a:ext cx="107224" cy="6674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58" extrusionOk="0">
                    <a:moveTo>
                      <a:pt x="1831" y="0"/>
                    </a:moveTo>
                    <a:cubicBezTo>
                      <a:pt x="1792" y="0"/>
                      <a:pt x="1757" y="19"/>
                      <a:pt x="1746" y="64"/>
                    </a:cubicBezTo>
                    <a:lnTo>
                      <a:pt x="1283" y="990"/>
                    </a:lnTo>
                    <a:lnTo>
                      <a:pt x="125" y="955"/>
                    </a:lnTo>
                    <a:cubicBezTo>
                      <a:pt x="53" y="955"/>
                      <a:pt x="0" y="1026"/>
                      <a:pt x="0" y="1097"/>
                    </a:cubicBezTo>
                    <a:cubicBezTo>
                      <a:pt x="0" y="1151"/>
                      <a:pt x="53" y="1222"/>
                      <a:pt x="125" y="1222"/>
                    </a:cubicBezTo>
                    <a:lnTo>
                      <a:pt x="1354" y="1257"/>
                    </a:lnTo>
                    <a:cubicBezTo>
                      <a:pt x="1407" y="1257"/>
                      <a:pt x="1443" y="1240"/>
                      <a:pt x="1479" y="1186"/>
                    </a:cubicBezTo>
                    <a:lnTo>
                      <a:pt x="1960" y="171"/>
                    </a:lnTo>
                    <a:cubicBezTo>
                      <a:pt x="2020" y="86"/>
                      <a:pt x="1915" y="0"/>
                      <a:pt x="1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9"/>
              <p:cNvSpPr/>
              <p:nvPr/>
            </p:nvSpPr>
            <p:spPr>
              <a:xfrm>
                <a:off x="-384894" y="1958478"/>
                <a:ext cx="296843" cy="155398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929" extrusionOk="0">
                    <a:moveTo>
                      <a:pt x="5430" y="1"/>
                    </a:moveTo>
                    <a:cubicBezTo>
                      <a:pt x="5414" y="1"/>
                      <a:pt x="5397" y="3"/>
                      <a:pt x="5380" y="7"/>
                    </a:cubicBezTo>
                    <a:lnTo>
                      <a:pt x="125" y="2679"/>
                    </a:lnTo>
                    <a:cubicBezTo>
                      <a:pt x="1" y="2750"/>
                      <a:pt x="54" y="2929"/>
                      <a:pt x="197" y="2929"/>
                    </a:cubicBezTo>
                    <a:cubicBezTo>
                      <a:pt x="214" y="2929"/>
                      <a:pt x="232" y="2929"/>
                      <a:pt x="250" y="2911"/>
                    </a:cubicBezTo>
                    <a:lnTo>
                      <a:pt x="5505" y="239"/>
                    </a:lnTo>
                    <a:cubicBezTo>
                      <a:pt x="5559" y="221"/>
                      <a:pt x="5594" y="132"/>
                      <a:pt x="5559" y="78"/>
                    </a:cubicBezTo>
                    <a:cubicBezTo>
                      <a:pt x="5531" y="24"/>
                      <a:pt x="5483" y="1"/>
                      <a:pt x="54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9"/>
              <p:cNvSpPr/>
              <p:nvPr/>
            </p:nvSpPr>
            <p:spPr>
              <a:xfrm>
                <a:off x="-298893" y="2009676"/>
                <a:ext cx="69980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661" extrusionOk="0">
                    <a:moveTo>
                      <a:pt x="311" y="1"/>
                    </a:moveTo>
                    <a:cubicBezTo>
                      <a:pt x="250" y="1"/>
                      <a:pt x="197" y="49"/>
                      <a:pt x="197" y="111"/>
                    </a:cubicBezTo>
                    <a:lnTo>
                      <a:pt x="18" y="984"/>
                    </a:lnTo>
                    <a:cubicBezTo>
                      <a:pt x="1" y="1037"/>
                      <a:pt x="36" y="1091"/>
                      <a:pt x="90" y="1108"/>
                    </a:cubicBezTo>
                    <a:lnTo>
                      <a:pt x="1123" y="1643"/>
                    </a:lnTo>
                    <a:cubicBezTo>
                      <a:pt x="1141" y="1661"/>
                      <a:pt x="1159" y="1661"/>
                      <a:pt x="1176" y="1661"/>
                    </a:cubicBezTo>
                    <a:cubicBezTo>
                      <a:pt x="1212" y="1661"/>
                      <a:pt x="1265" y="1643"/>
                      <a:pt x="1283" y="1589"/>
                    </a:cubicBezTo>
                    <a:cubicBezTo>
                      <a:pt x="1319" y="1536"/>
                      <a:pt x="1301" y="1447"/>
                      <a:pt x="1230" y="1429"/>
                    </a:cubicBezTo>
                    <a:lnTo>
                      <a:pt x="286" y="930"/>
                    </a:lnTo>
                    <a:lnTo>
                      <a:pt x="446" y="164"/>
                    </a:lnTo>
                    <a:cubicBezTo>
                      <a:pt x="464" y="93"/>
                      <a:pt x="410" y="22"/>
                      <a:pt x="339" y="4"/>
                    </a:cubicBezTo>
                    <a:cubicBezTo>
                      <a:pt x="330" y="2"/>
                      <a:pt x="320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9"/>
              <p:cNvSpPr/>
              <p:nvPr/>
            </p:nvSpPr>
            <p:spPr>
              <a:xfrm>
                <a:off x="-691016" y="2215738"/>
                <a:ext cx="195614" cy="258219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4867" extrusionOk="0">
                    <a:moveTo>
                      <a:pt x="185" y="0"/>
                    </a:moveTo>
                    <a:cubicBezTo>
                      <a:pt x="88" y="0"/>
                      <a:pt x="0" y="117"/>
                      <a:pt x="88" y="217"/>
                    </a:cubicBezTo>
                    <a:lnTo>
                      <a:pt x="3437" y="4813"/>
                    </a:lnTo>
                    <a:cubicBezTo>
                      <a:pt x="3472" y="4849"/>
                      <a:pt x="3508" y="4867"/>
                      <a:pt x="3544" y="4867"/>
                    </a:cubicBezTo>
                    <a:cubicBezTo>
                      <a:pt x="3579" y="4867"/>
                      <a:pt x="3597" y="4849"/>
                      <a:pt x="3633" y="4831"/>
                    </a:cubicBezTo>
                    <a:cubicBezTo>
                      <a:pt x="3686" y="4796"/>
                      <a:pt x="3686" y="4707"/>
                      <a:pt x="3651" y="4653"/>
                    </a:cubicBezTo>
                    <a:lnTo>
                      <a:pt x="302" y="75"/>
                    </a:lnTo>
                    <a:cubicBezTo>
                      <a:pt x="270" y="21"/>
                      <a:pt x="22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9"/>
              <p:cNvSpPr/>
              <p:nvPr/>
            </p:nvSpPr>
            <p:spPr>
              <a:xfrm>
                <a:off x="-687939" y="2260621"/>
                <a:ext cx="117252" cy="7252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367" extrusionOk="0">
                    <a:moveTo>
                      <a:pt x="2060" y="1"/>
                    </a:moveTo>
                    <a:cubicBezTo>
                      <a:pt x="2027" y="1"/>
                      <a:pt x="1994" y="15"/>
                      <a:pt x="1972" y="48"/>
                    </a:cubicBezTo>
                    <a:lnTo>
                      <a:pt x="1491" y="1099"/>
                    </a:lnTo>
                    <a:lnTo>
                      <a:pt x="190" y="868"/>
                    </a:lnTo>
                    <a:cubicBezTo>
                      <a:pt x="184" y="867"/>
                      <a:pt x="178" y="867"/>
                      <a:pt x="173" y="867"/>
                    </a:cubicBezTo>
                    <a:cubicBezTo>
                      <a:pt x="27" y="867"/>
                      <a:pt x="0" y="1083"/>
                      <a:pt x="154" y="1117"/>
                    </a:cubicBezTo>
                    <a:lnTo>
                      <a:pt x="1526" y="1367"/>
                    </a:lnTo>
                    <a:lnTo>
                      <a:pt x="1562" y="1367"/>
                    </a:lnTo>
                    <a:cubicBezTo>
                      <a:pt x="1597" y="1349"/>
                      <a:pt x="1651" y="1331"/>
                      <a:pt x="1669" y="1295"/>
                    </a:cubicBezTo>
                    <a:lnTo>
                      <a:pt x="2185" y="155"/>
                    </a:lnTo>
                    <a:cubicBezTo>
                      <a:pt x="2210" y="69"/>
                      <a:pt x="213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9"/>
              <p:cNvSpPr/>
              <p:nvPr/>
            </p:nvSpPr>
            <p:spPr>
              <a:xfrm>
                <a:off x="-624327" y="2342802"/>
                <a:ext cx="98205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72" extrusionOk="0">
                    <a:moveTo>
                      <a:pt x="1688" y="0"/>
                    </a:moveTo>
                    <a:cubicBezTo>
                      <a:pt x="1641" y="0"/>
                      <a:pt x="1594" y="25"/>
                      <a:pt x="1574" y="85"/>
                    </a:cubicBezTo>
                    <a:lnTo>
                      <a:pt x="1236" y="886"/>
                    </a:lnTo>
                    <a:lnTo>
                      <a:pt x="202" y="673"/>
                    </a:lnTo>
                    <a:cubicBezTo>
                      <a:pt x="191" y="670"/>
                      <a:pt x="180" y="669"/>
                      <a:pt x="170" y="669"/>
                    </a:cubicBezTo>
                    <a:cubicBezTo>
                      <a:pt x="36" y="669"/>
                      <a:pt x="0" y="872"/>
                      <a:pt x="149" y="922"/>
                    </a:cubicBezTo>
                    <a:lnTo>
                      <a:pt x="1271" y="1171"/>
                    </a:lnTo>
                    <a:lnTo>
                      <a:pt x="1307" y="1171"/>
                    </a:lnTo>
                    <a:cubicBezTo>
                      <a:pt x="1360" y="1171"/>
                      <a:pt x="1396" y="1136"/>
                      <a:pt x="1432" y="1082"/>
                    </a:cubicBezTo>
                    <a:lnTo>
                      <a:pt x="1806" y="174"/>
                    </a:lnTo>
                    <a:cubicBezTo>
                      <a:pt x="1851" y="73"/>
                      <a:pt x="1768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9"/>
              <p:cNvSpPr/>
              <p:nvPr/>
            </p:nvSpPr>
            <p:spPr>
              <a:xfrm>
                <a:off x="-512489" y="2343173"/>
                <a:ext cx="287399" cy="128924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2430" extrusionOk="0">
                    <a:moveTo>
                      <a:pt x="5263" y="0"/>
                    </a:moveTo>
                    <a:cubicBezTo>
                      <a:pt x="5247" y="0"/>
                      <a:pt x="5233" y="2"/>
                      <a:pt x="5220" y="6"/>
                    </a:cubicBezTo>
                    <a:lnTo>
                      <a:pt x="143" y="2180"/>
                    </a:lnTo>
                    <a:cubicBezTo>
                      <a:pt x="1" y="2233"/>
                      <a:pt x="54" y="2429"/>
                      <a:pt x="179" y="2429"/>
                    </a:cubicBezTo>
                    <a:lnTo>
                      <a:pt x="232" y="2429"/>
                    </a:lnTo>
                    <a:lnTo>
                      <a:pt x="5309" y="238"/>
                    </a:lnTo>
                    <a:cubicBezTo>
                      <a:pt x="5381" y="220"/>
                      <a:pt x="5416" y="149"/>
                      <a:pt x="5381" y="78"/>
                    </a:cubicBezTo>
                    <a:cubicBezTo>
                      <a:pt x="5367" y="23"/>
                      <a:pt x="5312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9"/>
              <p:cNvSpPr/>
              <p:nvPr/>
            </p:nvSpPr>
            <p:spPr>
              <a:xfrm>
                <a:off x="-344254" y="2318662"/>
                <a:ext cx="96454" cy="10048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94" extrusionOk="0">
                    <a:moveTo>
                      <a:pt x="445" y="1"/>
                    </a:moveTo>
                    <a:cubicBezTo>
                      <a:pt x="388" y="1"/>
                      <a:pt x="339" y="35"/>
                      <a:pt x="339" y="94"/>
                    </a:cubicBezTo>
                    <a:lnTo>
                      <a:pt x="18" y="1306"/>
                    </a:lnTo>
                    <a:cubicBezTo>
                      <a:pt x="1" y="1377"/>
                      <a:pt x="36" y="1448"/>
                      <a:pt x="107" y="1466"/>
                    </a:cubicBezTo>
                    <a:lnTo>
                      <a:pt x="1639" y="1894"/>
                    </a:lnTo>
                    <a:lnTo>
                      <a:pt x="1675" y="1894"/>
                    </a:lnTo>
                    <a:cubicBezTo>
                      <a:pt x="1729" y="1894"/>
                      <a:pt x="1782" y="1858"/>
                      <a:pt x="1800" y="1805"/>
                    </a:cubicBezTo>
                    <a:cubicBezTo>
                      <a:pt x="1818" y="1733"/>
                      <a:pt x="1764" y="1662"/>
                      <a:pt x="1711" y="1644"/>
                    </a:cubicBezTo>
                    <a:lnTo>
                      <a:pt x="303" y="1252"/>
                    </a:lnTo>
                    <a:lnTo>
                      <a:pt x="588" y="166"/>
                    </a:lnTo>
                    <a:cubicBezTo>
                      <a:pt x="588" y="94"/>
                      <a:pt x="553" y="23"/>
                      <a:pt x="482" y="5"/>
                    </a:cubicBezTo>
                    <a:cubicBezTo>
                      <a:pt x="469" y="2"/>
                      <a:pt x="457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9"/>
              <p:cNvSpPr/>
              <p:nvPr/>
            </p:nvSpPr>
            <p:spPr>
              <a:xfrm>
                <a:off x="-420811" y="2355588"/>
                <a:ext cx="58679" cy="102343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29" extrusionOk="0">
                    <a:moveTo>
                      <a:pt x="400" y="1"/>
                    </a:moveTo>
                    <a:cubicBezTo>
                      <a:pt x="339" y="1"/>
                      <a:pt x="283" y="49"/>
                      <a:pt x="268" y="111"/>
                    </a:cubicBezTo>
                    <a:lnTo>
                      <a:pt x="1" y="1358"/>
                    </a:lnTo>
                    <a:cubicBezTo>
                      <a:pt x="1" y="1411"/>
                      <a:pt x="18" y="1465"/>
                      <a:pt x="72" y="1483"/>
                    </a:cubicBezTo>
                    <a:lnTo>
                      <a:pt x="891" y="1910"/>
                    </a:lnTo>
                    <a:cubicBezTo>
                      <a:pt x="909" y="1910"/>
                      <a:pt x="927" y="1928"/>
                      <a:pt x="963" y="1928"/>
                    </a:cubicBezTo>
                    <a:cubicBezTo>
                      <a:pt x="998" y="1928"/>
                      <a:pt x="1052" y="1892"/>
                      <a:pt x="1069" y="1857"/>
                    </a:cubicBezTo>
                    <a:cubicBezTo>
                      <a:pt x="1105" y="1785"/>
                      <a:pt x="1069" y="1714"/>
                      <a:pt x="1016" y="1679"/>
                    </a:cubicBezTo>
                    <a:lnTo>
                      <a:pt x="286" y="1305"/>
                    </a:lnTo>
                    <a:lnTo>
                      <a:pt x="517" y="164"/>
                    </a:lnTo>
                    <a:cubicBezTo>
                      <a:pt x="535" y="93"/>
                      <a:pt x="499" y="22"/>
                      <a:pt x="428" y="4"/>
                    </a:cubicBezTo>
                    <a:cubicBezTo>
                      <a:pt x="419" y="2"/>
                      <a:pt x="409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9"/>
              <p:cNvSpPr/>
              <p:nvPr/>
            </p:nvSpPr>
            <p:spPr>
              <a:xfrm>
                <a:off x="-718498" y="1785894"/>
                <a:ext cx="487735" cy="2206186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41583" extrusionOk="0">
                    <a:moveTo>
                      <a:pt x="9042" y="0"/>
                    </a:moveTo>
                    <a:cubicBezTo>
                      <a:pt x="8998" y="0"/>
                      <a:pt x="8955" y="24"/>
                      <a:pt x="8943" y="71"/>
                    </a:cubicBezTo>
                    <a:cubicBezTo>
                      <a:pt x="2067" y="14287"/>
                      <a:pt x="285" y="30427"/>
                      <a:pt x="0" y="41454"/>
                    </a:cubicBezTo>
                    <a:cubicBezTo>
                      <a:pt x="0" y="41525"/>
                      <a:pt x="54" y="41579"/>
                      <a:pt x="125" y="41579"/>
                    </a:cubicBezTo>
                    <a:cubicBezTo>
                      <a:pt x="134" y="41581"/>
                      <a:pt x="143" y="41582"/>
                      <a:pt x="151" y="41582"/>
                    </a:cubicBezTo>
                    <a:cubicBezTo>
                      <a:pt x="209" y="41582"/>
                      <a:pt x="252" y="41532"/>
                      <a:pt x="267" y="41454"/>
                    </a:cubicBezTo>
                    <a:cubicBezTo>
                      <a:pt x="535" y="30445"/>
                      <a:pt x="2316" y="14358"/>
                      <a:pt x="9157" y="178"/>
                    </a:cubicBezTo>
                    <a:cubicBezTo>
                      <a:pt x="9192" y="125"/>
                      <a:pt x="9174" y="36"/>
                      <a:pt x="9103" y="18"/>
                    </a:cubicBezTo>
                    <a:cubicBezTo>
                      <a:pt x="9085" y="6"/>
                      <a:pt x="9064" y="0"/>
                      <a:pt x="9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9"/>
              <p:cNvSpPr/>
              <p:nvPr/>
            </p:nvSpPr>
            <p:spPr>
              <a:xfrm>
                <a:off x="-586181" y="2643459"/>
                <a:ext cx="319497" cy="212326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002" extrusionOk="0">
                    <a:moveTo>
                      <a:pt x="4863" y="0"/>
                    </a:moveTo>
                    <a:cubicBezTo>
                      <a:pt x="4540" y="0"/>
                      <a:pt x="4143" y="157"/>
                      <a:pt x="3866" y="261"/>
                    </a:cubicBezTo>
                    <a:cubicBezTo>
                      <a:pt x="1871" y="1027"/>
                      <a:pt x="0" y="4002"/>
                      <a:pt x="0" y="4002"/>
                    </a:cubicBezTo>
                    <a:cubicBezTo>
                      <a:pt x="1176" y="3806"/>
                      <a:pt x="2369" y="3592"/>
                      <a:pt x="3403" y="3004"/>
                    </a:cubicBezTo>
                    <a:cubicBezTo>
                      <a:pt x="4436" y="2399"/>
                      <a:pt x="6021" y="1098"/>
                      <a:pt x="5291" y="172"/>
                    </a:cubicBezTo>
                    <a:cubicBezTo>
                      <a:pt x="5191" y="46"/>
                      <a:pt x="5038" y="0"/>
                      <a:pt x="4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9"/>
              <p:cNvSpPr/>
              <p:nvPr/>
            </p:nvSpPr>
            <p:spPr>
              <a:xfrm>
                <a:off x="-783754" y="2558255"/>
                <a:ext cx="195720" cy="292811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519" extrusionOk="0">
                    <a:moveTo>
                      <a:pt x="789" y="0"/>
                    </a:moveTo>
                    <a:cubicBezTo>
                      <a:pt x="724" y="0"/>
                      <a:pt x="657" y="10"/>
                      <a:pt x="589" y="32"/>
                    </a:cubicBezTo>
                    <a:cubicBezTo>
                      <a:pt x="215" y="157"/>
                      <a:pt x="37" y="602"/>
                      <a:pt x="19" y="958"/>
                    </a:cubicBezTo>
                    <a:cubicBezTo>
                      <a:pt x="1" y="1689"/>
                      <a:pt x="375" y="2294"/>
                      <a:pt x="803" y="2847"/>
                    </a:cubicBezTo>
                    <a:cubicBezTo>
                      <a:pt x="1622" y="3898"/>
                      <a:pt x="2584" y="4788"/>
                      <a:pt x="3688" y="5519"/>
                    </a:cubicBezTo>
                    <a:cubicBezTo>
                      <a:pt x="3688" y="5519"/>
                      <a:pt x="2691" y="1582"/>
                      <a:pt x="1569" y="442"/>
                    </a:cubicBezTo>
                    <a:cubicBezTo>
                      <a:pt x="1363" y="221"/>
                      <a:pt x="1096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9"/>
              <p:cNvSpPr/>
              <p:nvPr/>
            </p:nvSpPr>
            <p:spPr>
              <a:xfrm>
                <a:off x="-884875" y="2974464"/>
                <a:ext cx="228773" cy="318914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011" extrusionOk="0">
                    <a:moveTo>
                      <a:pt x="1066" y="1"/>
                    </a:moveTo>
                    <a:cubicBezTo>
                      <a:pt x="933" y="1"/>
                      <a:pt x="803" y="37"/>
                      <a:pt x="678" y="114"/>
                    </a:cubicBezTo>
                    <a:cubicBezTo>
                      <a:pt x="1" y="542"/>
                      <a:pt x="820" y="3000"/>
                      <a:pt x="1533" y="3891"/>
                    </a:cubicBezTo>
                    <a:cubicBezTo>
                      <a:pt x="2299" y="4782"/>
                      <a:pt x="3243" y="5512"/>
                      <a:pt x="4312" y="6011"/>
                    </a:cubicBezTo>
                    <a:cubicBezTo>
                      <a:pt x="4134" y="4924"/>
                      <a:pt x="3831" y="3855"/>
                      <a:pt x="3421" y="2822"/>
                    </a:cubicBezTo>
                    <a:cubicBezTo>
                      <a:pt x="2809" y="1352"/>
                      <a:pt x="1880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9"/>
              <p:cNvSpPr/>
              <p:nvPr/>
            </p:nvSpPr>
            <p:spPr>
              <a:xfrm>
                <a:off x="-765769" y="2558997"/>
                <a:ext cx="186223" cy="3015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683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54"/>
                      <a:pt x="0" y="143"/>
                      <a:pt x="36" y="196"/>
                    </a:cubicBezTo>
                    <a:lnTo>
                      <a:pt x="3243" y="5629"/>
                    </a:lnTo>
                    <a:cubicBezTo>
                      <a:pt x="3278" y="5665"/>
                      <a:pt x="3314" y="5683"/>
                      <a:pt x="3367" y="5683"/>
                    </a:cubicBezTo>
                    <a:cubicBezTo>
                      <a:pt x="3385" y="5683"/>
                      <a:pt x="3403" y="5683"/>
                      <a:pt x="3421" y="5665"/>
                    </a:cubicBezTo>
                    <a:cubicBezTo>
                      <a:pt x="3492" y="5629"/>
                      <a:pt x="3510" y="5558"/>
                      <a:pt x="3474" y="5487"/>
                    </a:cubicBezTo>
                    <a:lnTo>
                      <a:pt x="250" y="71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9"/>
              <p:cNvSpPr/>
              <p:nvPr/>
            </p:nvSpPr>
            <p:spPr>
              <a:xfrm>
                <a:off x="-746882" y="2645847"/>
                <a:ext cx="92528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250" extrusionOk="0">
                    <a:moveTo>
                      <a:pt x="1589" y="1"/>
                    </a:moveTo>
                    <a:cubicBezTo>
                      <a:pt x="1540" y="1"/>
                      <a:pt x="1493" y="28"/>
                      <a:pt x="1479" y="91"/>
                    </a:cubicBezTo>
                    <a:lnTo>
                      <a:pt x="1212" y="982"/>
                    </a:lnTo>
                    <a:lnTo>
                      <a:pt x="143" y="982"/>
                    </a:lnTo>
                    <a:cubicBezTo>
                      <a:pt x="72" y="982"/>
                      <a:pt x="18" y="1035"/>
                      <a:pt x="18" y="1107"/>
                    </a:cubicBezTo>
                    <a:cubicBezTo>
                      <a:pt x="1" y="1178"/>
                      <a:pt x="72" y="1231"/>
                      <a:pt x="143" y="1231"/>
                    </a:cubicBezTo>
                    <a:lnTo>
                      <a:pt x="1319" y="1249"/>
                    </a:lnTo>
                    <a:cubicBezTo>
                      <a:pt x="1372" y="1249"/>
                      <a:pt x="1426" y="1196"/>
                      <a:pt x="1444" y="1142"/>
                    </a:cubicBezTo>
                    <a:lnTo>
                      <a:pt x="1711" y="162"/>
                    </a:lnTo>
                    <a:cubicBezTo>
                      <a:pt x="1743" y="65"/>
                      <a:pt x="166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9"/>
              <p:cNvSpPr/>
              <p:nvPr/>
            </p:nvSpPr>
            <p:spPr>
              <a:xfrm>
                <a:off x="-692448" y="2736198"/>
                <a:ext cx="74701" cy="5252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90" extrusionOk="0">
                    <a:moveTo>
                      <a:pt x="1267" y="0"/>
                    </a:moveTo>
                    <a:cubicBezTo>
                      <a:pt x="1215" y="0"/>
                      <a:pt x="1163" y="30"/>
                      <a:pt x="1148" y="98"/>
                    </a:cubicBezTo>
                    <a:lnTo>
                      <a:pt x="1041" y="722"/>
                    </a:lnTo>
                    <a:lnTo>
                      <a:pt x="222" y="579"/>
                    </a:lnTo>
                    <a:cubicBezTo>
                      <a:pt x="211" y="577"/>
                      <a:pt x="201" y="576"/>
                      <a:pt x="192" y="576"/>
                    </a:cubicBezTo>
                    <a:cubicBezTo>
                      <a:pt x="38" y="576"/>
                      <a:pt x="1" y="830"/>
                      <a:pt x="168" y="847"/>
                    </a:cubicBezTo>
                    <a:lnTo>
                      <a:pt x="1130" y="989"/>
                    </a:lnTo>
                    <a:lnTo>
                      <a:pt x="1148" y="989"/>
                    </a:lnTo>
                    <a:cubicBezTo>
                      <a:pt x="1219" y="989"/>
                      <a:pt x="1273" y="953"/>
                      <a:pt x="1273" y="900"/>
                    </a:cubicBezTo>
                    <a:lnTo>
                      <a:pt x="1397" y="134"/>
                    </a:lnTo>
                    <a:cubicBezTo>
                      <a:pt x="1408" y="52"/>
                      <a:pt x="1336" y="0"/>
                      <a:pt x="1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9"/>
              <p:cNvSpPr/>
              <p:nvPr/>
            </p:nvSpPr>
            <p:spPr>
              <a:xfrm>
                <a:off x="-590903" y="2654282"/>
                <a:ext cx="298381" cy="20532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870" extrusionOk="0">
                    <a:moveTo>
                      <a:pt x="5421" y="0"/>
                    </a:moveTo>
                    <a:cubicBezTo>
                      <a:pt x="5397" y="0"/>
                      <a:pt x="5371" y="6"/>
                      <a:pt x="5344" y="21"/>
                    </a:cubicBezTo>
                    <a:lnTo>
                      <a:pt x="89" y="3638"/>
                    </a:lnTo>
                    <a:cubicBezTo>
                      <a:pt x="18" y="3673"/>
                      <a:pt x="0" y="3762"/>
                      <a:pt x="53" y="3816"/>
                    </a:cubicBezTo>
                    <a:cubicBezTo>
                      <a:pt x="71" y="3851"/>
                      <a:pt x="107" y="3869"/>
                      <a:pt x="160" y="3869"/>
                    </a:cubicBezTo>
                    <a:cubicBezTo>
                      <a:pt x="178" y="3869"/>
                      <a:pt x="196" y="3869"/>
                      <a:pt x="232" y="3851"/>
                    </a:cubicBezTo>
                    <a:lnTo>
                      <a:pt x="5505" y="253"/>
                    </a:lnTo>
                    <a:cubicBezTo>
                      <a:pt x="5624" y="164"/>
                      <a:pt x="5544" y="0"/>
                      <a:pt x="5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9"/>
              <p:cNvSpPr/>
              <p:nvPr/>
            </p:nvSpPr>
            <p:spPr>
              <a:xfrm>
                <a:off x="-438744" y="2678051"/>
                <a:ext cx="99266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94" extrusionOk="0">
                    <a:moveTo>
                      <a:pt x="267" y="1"/>
                    </a:moveTo>
                    <a:cubicBezTo>
                      <a:pt x="196" y="1"/>
                      <a:pt x="125" y="54"/>
                      <a:pt x="125" y="125"/>
                    </a:cubicBezTo>
                    <a:lnTo>
                      <a:pt x="18" y="1372"/>
                    </a:lnTo>
                    <a:cubicBezTo>
                      <a:pt x="0" y="1444"/>
                      <a:pt x="54" y="1515"/>
                      <a:pt x="125" y="1515"/>
                    </a:cubicBezTo>
                    <a:lnTo>
                      <a:pt x="1692" y="1693"/>
                    </a:lnTo>
                    <a:lnTo>
                      <a:pt x="1710" y="1693"/>
                    </a:lnTo>
                    <a:cubicBezTo>
                      <a:pt x="1871" y="1675"/>
                      <a:pt x="1871" y="1462"/>
                      <a:pt x="1728" y="1444"/>
                    </a:cubicBezTo>
                    <a:lnTo>
                      <a:pt x="267" y="1283"/>
                    </a:lnTo>
                    <a:lnTo>
                      <a:pt x="374" y="143"/>
                    </a:lnTo>
                    <a:cubicBezTo>
                      <a:pt x="392" y="72"/>
                      <a:pt x="339" y="19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9"/>
              <p:cNvSpPr/>
              <p:nvPr/>
            </p:nvSpPr>
            <p:spPr>
              <a:xfrm>
                <a:off x="-507767" y="2742352"/>
                <a:ext cx="63401" cy="8223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0" extrusionOk="0">
                    <a:moveTo>
                      <a:pt x="214" y="0"/>
                    </a:moveTo>
                    <a:cubicBezTo>
                      <a:pt x="143" y="0"/>
                      <a:pt x="72" y="54"/>
                      <a:pt x="72" y="125"/>
                    </a:cubicBezTo>
                    <a:lnTo>
                      <a:pt x="1" y="1122"/>
                    </a:lnTo>
                    <a:cubicBezTo>
                      <a:pt x="1" y="1176"/>
                      <a:pt x="36" y="1229"/>
                      <a:pt x="90" y="1265"/>
                    </a:cubicBezTo>
                    <a:lnTo>
                      <a:pt x="963" y="1532"/>
                    </a:lnTo>
                    <a:lnTo>
                      <a:pt x="998" y="1532"/>
                    </a:lnTo>
                    <a:lnTo>
                      <a:pt x="998" y="1550"/>
                    </a:lnTo>
                    <a:cubicBezTo>
                      <a:pt x="1159" y="1550"/>
                      <a:pt x="1194" y="1336"/>
                      <a:pt x="1052" y="1301"/>
                    </a:cubicBezTo>
                    <a:lnTo>
                      <a:pt x="268" y="1051"/>
                    </a:lnTo>
                    <a:lnTo>
                      <a:pt x="321" y="143"/>
                    </a:lnTo>
                    <a:cubicBezTo>
                      <a:pt x="339" y="71"/>
                      <a:pt x="28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9"/>
              <p:cNvSpPr/>
              <p:nvPr/>
            </p:nvSpPr>
            <p:spPr>
              <a:xfrm>
                <a:off x="-841371" y="2999399"/>
                <a:ext cx="186223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702" extrusionOk="0">
                    <a:moveTo>
                      <a:pt x="141" y="1"/>
                    </a:moveTo>
                    <a:cubicBezTo>
                      <a:pt x="119" y="1"/>
                      <a:pt x="95" y="7"/>
                      <a:pt x="71" y="18"/>
                    </a:cubicBezTo>
                    <a:cubicBezTo>
                      <a:pt x="18" y="54"/>
                      <a:pt x="0" y="143"/>
                      <a:pt x="36" y="197"/>
                    </a:cubicBezTo>
                    <a:lnTo>
                      <a:pt x="3242" y="5630"/>
                    </a:lnTo>
                    <a:cubicBezTo>
                      <a:pt x="3260" y="5666"/>
                      <a:pt x="3314" y="5701"/>
                      <a:pt x="3349" y="5701"/>
                    </a:cubicBezTo>
                    <a:cubicBezTo>
                      <a:pt x="3367" y="5701"/>
                      <a:pt x="3403" y="5683"/>
                      <a:pt x="3421" y="5683"/>
                    </a:cubicBezTo>
                    <a:cubicBezTo>
                      <a:pt x="3474" y="5648"/>
                      <a:pt x="3510" y="5559"/>
                      <a:pt x="3474" y="5505"/>
                    </a:cubicBezTo>
                    <a:lnTo>
                      <a:pt x="250" y="72"/>
                    </a:lnTo>
                    <a:cubicBezTo>
                      <a:pt x="226" y="24"/>
                      <a:pt x="18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9"/>
              <p:cNvSpPr/>
              <p:nvPr/>
            </p:nvSpPr>
            <p:spPr>
              <a:xfrm>
                <a:off x="-852725" y="3025873"/>
                <a:ext cx="101706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11" extrusionOk="0">
                    <a:moveTo>
                      <a:pt x="1783" y="0"/>
                    </a:moveTo>
                    <a:cubicBezTo>
                      <a:pt x="1732" y="0"/>
                      <a:pt x="1680" y="29"/>
                      <a:pt x="1657" y="89"/>
                    </a:cubicBezTo>
                    <a:lnTo>
                      <a:pt x="1390" y="1426"/>
                    </a:lnTo>
                    <a:lnTo>
                      <a:pt x="179" y="1158"/>
                    </a:lnTo>
                    <a:cubicBezTo>
                      <a:pt x="169" y="1156"/>
                      <a:pt x="160" y="1155"/>
                      <a:pt x="151" y="1155"/>
                    </a:cubicBezTo>
                    <a:cubicBezTo>
                      <a:pt x="90" y="1155"/>
                      <a:pt x="34" y="1203"/>
                      <a:pt x="18" y="1265"/>
                    </a:cubicBezTo>
                    <a:cubicBezTo>
                      <a:pt x="0" y="1319"/>
                      <a:pt x="54" y="1390"/>
                      <a:pt x="125" y="1408"/>
                    </a:cubicBezTo>
                    <a:lnTo>
                      <a:pt x="1461" y="1711"/>
                    </a:lnTo>
                    <a:lnTo>
                      <a:pt x="1479" y="1711"/>
                    </a:lnTo>
                    <a:cubicBezTo>
                      <a:pt x="1550" y="1711"/>
                      <a:pt x="1604" y="1657"/>
                      <a:pt x="1604" y="1604"/>
                    </a:cubicBezTo>
                    <a:lnTo>
                      <a:pt x="1907" y="143"/>
                    </a:lnTo>
                    <a:cubicBezTo>
                      <a:pt x="1917" y="51"/>
                      <a:pt x="185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9"/>
              <p:cNvSpPr/>
              <p:nvPr/>
            </p:nvSpPr>
            <p:spPr>
              <a:xfrm>
                <a:off x="-782534" y="3140045"/>
                <a:ext cx="92952" cy="9003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97" extrusionOk="0">
                    <a:moveTo>
                      <a:pt x="1605" y="1"/>
                    </a:moveTo>
                    <a:cubicBezTo>
                      <a:pt x="1544" y="1"/>
                      <a:pt x="1483" y="37"/>
                      <a:pt x="1474" y="111"/>
                    </a:cubicBezTo>
                    <a:lnTo>
                      <a:pt x="1314" y="1411"/>
                    </a:lnTo>
                    <a:lnTo>
                      <a:pt x="192" y="1162"/>
                    </a:lnTo>
                    <a:cubicBezTo>
                      <a:pt x="186" y="1161"/>
                      <a:pt x="181" y="1161"/>
                      <a:pt x="176" y="1161"/>
                    </a:cubicBezTo>
                    <a:cubicBezTo>
                      <a:pt x="45" y="1161"/>
                      <a:pt x="1" y="1377"/>
                      <a:pt x="138" y="1411"/>
                    </a:cubicBezTo>
                    <a:lnTo>
                      <a:pt x="1385" y="1696"/>
                    </a:lnTo>
                    <a:lnTo>
                      <a:pt x="1421" y="1696"/>
                    </a:lnTo>
                    <a:cubicBezTo>
                      <a:pt x="1439" y="1696"/>
                      <a:pt x="1474" y="1679"/>
                      <a:pt x="1492" y="1679"/>
                    </a:cubicBezTo>
                    <a:cubicBezTo>
                      <a:pt x="1528" y="1643"/>
                      <a:pt x="1546" y="1625"/>
                      <a:pt x="1546" y="1589"/>
                    </a:cubicBezTo>
                    <a:lnTo>
                      <a:pt x="1742" y="146"/>
                    </a:lnTo>
                    <a:cubicBezTo>
                      <a:pt x="1751" y="50"/>
                      <a:pt x="1678" y="1"/>
                      <a:pt x="1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9"/>
              <p:cNvSpPr/>
              <p:nvPr/>
            </p:nvSpPr>
            <p:spPr>
              <a:xfrm>
                <a:off x="-891242" y="3346691"/>
                <a:ext cx="199222" cy="336103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6335" extrusionOk="0">
                    <a:moveTo>
                      <a:pt x="174" y="1"/>
                    </a:moveTo>
                    <a:cubicBezTo>
                      <a:pt x="86" y="1"/>
                      <a:pt x="1" y="90"/>
                      <a:pt x="50" y="188"/>
                    </a:cubicBezTo>
                    <a:lnTo>
                      <a:pt x="3488" y="6263"/>
                    </a:lnTo>
                    <a:cubicBezTo>
                      <a:pt x="3523" y="6299"/>
                      <a:pt x="3559" y="6334"/>
                      <a:pt x="3612" y="6334"/>
                    </a:cubicBezTo>
                    <a:cubicBezTo>
                      <a:pt x="3630" y="6334"/>
                      <a:pt x="3648" y="6317"/>
                      <a:pt x="3666" y="6317"/>
                    </a:cubicBezTo>
                    <a:cubicBezTo>
                      <a:pt x="3737" y="6281"/>
                      <a:pt x="3755" y="6192"/>
                      <a:pt x="3719" y="6138"/>
                    </a:cubicBezTo>
                    <a:lnTo>
                      <a:pt x="281" y="64"/>
                    </a:lnTo>
                    <a:cubicBezTo>
                      <a:pt x="253" y="19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9"/>
              <p:cNvSpPr/>
              <p:nvPr/>
            </p:nvSpPr>
            <p:spPr>
              <a:xfrm>
                <a:off x="-890923" y="3405793"/>
                <a:ext cx="10345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711" extrusionOk="0">
                    <a:moveTo>
                      <a:pt x="1843" y="1"/>
                    </a:moveTo>
                    <a:cubicBezTo>
                      <a:pt x="1772" y="1"/>
                      <a:pt x="1700" y="36"/>
                      <a:pt x="1700" y="108"/>
                    </a:cubicBezTo>
                    <a:lnTo>
                      <a:pt x="1415" y="1444"/>
                    </a:lnTo>
                    <a:lnTo>
                      <a:pt x="204" y="1177"/>
                    </a:lnTo>
                    <a:cubicBezTo>
                      <a:pt x="193" y="1174"/>
                      <a:pt x="183" y="1173"/>
                      <a:pt x="173" y="1173"/>
                    </a:cubicBezTo>
                    <a:cubicBezTo>
                      <a:pt x="37" y="1173"/>
                      <a:pt x="1" y="1393"/>
                      <a:pt x="150" y="1426"/>
                    </a:cubicBezTo>
                    <a:lnTo>
                      <a:pt x="1486" y="1711"/>
                    </a:lnTo>
                    <a:lnTo>
                      <a:pt x="1593" y="1711"/>
                    </a:lnTo>
                    <a:cubicBezTo>
                      <a:pt x="1611" y="1693"/>
                      <a:pt x="1647" y="1658"/>
                      <a:pt x="1647" y="1622"/>
                    </a:cubicBezTo>
                    <a:lnTo>
                      <a:pt x="1950" y="161"/>
                    </a:lnTo>
                    <a:cubicBezTo>
                      <a:pt x="1950" y="90"/>
                      <a:pt x="1914" y="19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9"/>
              <p:cNvSpPr/>
              <p:nvPr/>
            </p:nvSpPr>
            <p:spPr>
              <a:xfrm>
                <a:off x="-792190" y="2574065"/>
                <a:ext cx="90353" cy="643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13" extrusionOk="0">
                    <a:moveTo>
                      <a:pt x="1561" y="1"/>
                    </a:moveTo>
                    <a:cubicBezTo>
                      <a:pt x="1509" y="1"/>
                      <a:pt x="1458" y="29"/>
                      <a:pt x="1443" y="90"/>
                    </a:cubicBezTo>
                    <a:lnTo>
                      <a:pt x="1300" y="910"/>
                    </a:lnTo>
                    <a:lnTo>
                      <a:pt x="213" y="553"/>
                    </a:lnTo>
                    <a:cubicBezTo>
                      <a:pt x="199" y="545"/>
                      <a:pt x="184" y="541"/>
                      <a:pt x="171" y="541"/>
                    </a:cubicBezTo>
                    <a:cubicBezTo>
                      <a:pt x="67" y="541"/>
                      <a:pt x="0" y="754"/>
                      <a:pt x="142" y="785"/>
                    </a:cubicBezTo>
                    <a:lnTo>
                      <a:pt x="1371" y="1213"/>
                    </a:lnTo>
                    <a:lnTo>
                      <a:pt x="1407" y="1213"/>
                    </a:lnTo>
                    <a:cubicBezTo>
                      <a:pt x="1425" y="1213"/>
                      <a:pt x="1460" y="1213"/>
                      <a:pt x="1478" y="1195"/>
                    </a:cubicBezTo>
                    <a:cubicBezTo>
                      <a:pt x="1514" y="1177"/>
                      <a:pt x="1532" y="1141"/>
                      <a:pt x="1532" y="1106"/>
                    </a:cubicBezTo>
                    <a:lnTo>
                      <a:pt x="1692" y="144"/>
                    </a:lnTo>
                    <a:cubicBezTo>
                      <a:pt x="1702" y="52"/>
                      <a:pt x="1631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2" name="Google Shape;3642;p9"/>
            <p:cNvGrpSpPr/>
            <p:nvPr/>
          </p:nvGrpSpPr>
          <p:grpSpPr>
            <a:xfrm rot="361962">
              <a:off x="-250029" y="3921566"/>
              <a:ext cx="2086998" cy="1903149"/>
              <a:chOff x="-554083" y="3568828"/>
              <a:chExt cx="2086918" cy="1903076"/>
            </a:xfrm>
          </p:grpSpPr>
          <p:grpSp>
            <p:nvGrpSpPr>
              <p:cNvPr id="3643" name="Google Shape;3643;p9"/>
              <p:cNvGrpSpPr/>
              <p:nvPr/>
            </p:nvGrpSpPr>
            <p:grpSpPr>
              <a:xfrm>
                <a:off x="-554083" y="3568828"/>
                <a:ext cx="2086918" cy="1903076"/>
                <a:chOff x="-554083" y="3568828"/>
                <a:chExt cx="2086918" cy="1903076"/>
              </a:xfrm>
            </p:grpSpPr>
            <p:sp>
              <p:nvSpPr>
                <p:cNvPr id="3644" name="Google Shape;3644;p9"/>
                <p:cNvSpPr/>
                <p:nvPr/>
              </p:nvSpPr>
              <p:spPr>
                <a:xfrm>
                  <a:off x="-554083" y="3568828"/>
                  <a:ext cx="2086918" cy="190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5" h="35853" extrusionOk="0">
                      <a:moveTo>
                        <a:pt x="32458" y="1"/>
                      </a:moveTo>
                      <a:cubicBezTo>
                        <a:pt x="27167" y="1"/>
                        <a:pt x="23516" y="6280"/>
                        <a:pt x="23516" y="6280"/>
                      </a:cubicBezTo>
                      <a:cubicBezTo>
                        <a:pt x="22111" y="5382"/>
                        <a:pt x="20767" y="4868"/>
                        <a:pt x="19497" y="4868"/>
                      </a:cubicBezTo>
                      <a:cubicBezTo>
                        <a:pt x="18173" y="4868"/>
                        <a:pt x="16930" y="5426"/>
                        <a:pt x="15784" y="6690"/>
                      </a:cubicBezTo>
                      <a:cubicBezTo>
                        <a:pt x="11883" y="10965"/>
                        <a:pt x="12310" y="14457"/>
                        <a:pt x="12150" y="14778"/>
                      </a:cubicBezTo>
                      <a:cubicBezTo>
                        <a:pt x="11624" y="14713"/>
                        <a:pt x="11133" y="14682"/>
                        <a:pt x="10676" y="14682"/>
                      </a:cubicBezTo>
                      <a:cubicBezTo>
                        <a:pt x="3056" y="14682"/>
                        <a:pt x="4689" y="23270"/>
                        <a:pt x="3849" y="27943"/>
                      </a:cubicBezTo>
                      <a:cubicBezTo>
                        <a:pt x="2958" y="32895"/>
                        <a:pt x="1" y="35211"/>
                        <a:pt x="1" y="35211"/>
                      </a:cubicBezTo>
                      <a:lnTo>
                        <a:pt x="1266" y="35852"/>
                      </a:lnTo>
                      <a:cubicBezTo>
                        <a:pt x="4784" y="31338"/>
                        <a:pt x="10141" y="31184"/>
                        <a:pt x="10858" y="31184"/>
                      </a:cubicBezTo>
                      <a:cubicBezTo>
                        <a:pt x="10911" y="31184"/>
                        <a:pt x="10939" y="31185"/>
                        <a:pt x="10939" y="31185"/>
                      </a:cubicBezTo>
                      <a:cubicBezTo>
                        <a:pt x="12860" y="31423"/>
                        <a:pt x="14546" y="31528"/>
                        <a:pt x="16028" y="31528"/>
                      </a:cubicBezTo>
                      <a:cubicBezTo>
                        <a:pt x="23298" y="31528"/>
                        <a:pt x="25642" y="29012"/>
                        <a:pt x="26633" y="27444"/>
                      </a:cubicBezTo>
                      <a:cubicBezTo>
                        <a:pt x="28379" y="24718"/>
                        <a:pt x="25137" y="22634"/>
                        <a:pt x="25137" y="22634"/>
                      </a:cubicBezTo>
                      <a:cubicBezTo>
                        <a:pt x="32352" y="21031"/>
                        <a:pt x="34685" y="18198"/>
                        <a:pt x="34561" y="16060"/>
                      </a:cubicBezTo>
                      <a:cubicBezTo>
                        <a:pt x="34365" y="13139"/>
                        <a:pt x="32084" y="11429"/>
                        <a:pt x="32084" y="11429"/>
                      </a:cubicBezTo>
                      <a:cubicBezTo>
                        <a:pt x="35469" y="10110"/>
                        <a:pt x="39335" y="989"/>
                        <a:pt x="33492" y="81"/>
                      </a:cubicBezTo>
                      <a:cubicBezTo>
                        <a:pt x="33141" y="26"/>
                        <a:pt x="32796" y="1"/>
                        <a:pt x="324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9"/>
                <p:cNvSpPr/>
                <p:nvPr/>
              </p:nvSpPr>
              <p:spPr>
                <a:xfrm>
                  <a:off x="-107952" y="4758194"/>
                  <a:ext cx="317110" cy="296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596" extrusionOk="0">
                      <a:moveTo>
                        <a:pt x="770" y="0"/>
                      </a:moveTo>
                      <a:cubicBezTo>
                        <a:pt x="639" y="0"/>
                        <a:pt x="515" y="102"/>
                        <a:pt x="499" y="234"/>
                      </a:cubicBezTo>
                      <a:lnTo>
                        <a:pt x="18" y="5293"/>
                      </a:lnTo>
                      <a:cubicBezTo>
                        <a:pt x="0" y="5453"/>
                        <a:pt x="125" y="5596"/>
                        <a:pt x="285" y="5596"/>
                      </a:cubicBezTo>
                      <a:cubicBezTo>
                        <a:pt x="303" y="5596"/>
                        <a:pt x="321" y="5596"/>
                        <a:pt x="356" y="5578"/>
                      </a:cubicBezTo>
                      <a:lnTo>
                        <a:pt x="5665" y="4188"/>
                      </a:lnTo>
                      <a:cubicBezTo>
                        <a:pt x="5977" y="4106"/>
                        <a:pt x="5881" y="3662"/>
                        <a:pt x="5599" y="3662"/>
                      </a:cubicBezTo>
                      <a:cubicBezTo>
                        <a:pt x="5575" y="3662"/>
                        <a:pt x="5549" y="3665"/>
                        <a:pt x="5523" y="3672"/>
                      </a:cubicBezTo>
                      <a:lnTo>
                        <a:pt x="588" y="4972"/>
                      </a:lnTo>
                      <a:lnTo>
                        <a:pt x="588" y="4972"/>
                      </a:lnTo>
                      <a:lnTo>
                        <a:pt x="1033" y="287"/>
                      </a:lnTo>
                      <a:cubicBezTo>
                        <a:pt x="1051" y="145"/>
                        <a:pt x="944" y="20"/>
                        <a:pt x="802" y="2"/>
                      </a:cubicBezTo>
                      <a:cubicBezTo>
                        <a:pt x="791" y="1"/>
                        <a:pt x="781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6" name="Google Shape;3646;p9"/>
                <p:cNvSpPr/>
                <p:nvPr/>
              </p:nvSpPr>
              <p:spPr>
                <a:xfrm>
                  <a:off x="231329" y="4462471"/>
                  <a:ext cx="309841" cy="27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096" extrusionOk="0">
                      <a:moveTo>
                        <a:pt x="863" y="0"/>
                      </a:moveTo>
                      <a:cubicBezTo>
                        <a:pt x="751" y="0"/>
                        <a:pt x="638" y="69"/>
                        <a:pt x="606" y="214"/>
                      </a:cubicBezTo>
                      <a:lnTo>
                        <a:pt x="0" y="4792"/>
                      </a:lnTo>
                      <a:cubicBezTo>
                        <a:pt x="0" y="4881"/>
                        <a:pt x="36" y="4970"/>
                        <a:pt x="90" y="5024"/>
                      </a:cubicBezTo>
                      <a:cubicBezTo>
                        <a:pt x="143" y="5059"/>
                        <a:pt x="214" y="5095"/>
                        <a:pt x="268" y="5095"/>
                      </a:cubicBezTo>
                      <a:lnTo>
                        <a:pt x="339" y="5095"/>
                      </a:lnTo>
                      <a:lnTo>
                        <a:pt x="5523" y="3795"/>
                      </a:lnTo>
                      <a:cubicBezTo>
                        <a:pt x="5840" y="3711"/>
                        <a:pt x="5751" y="3254"/>
                        <a:pt x="5461" y="3254"/>
                      </a:cubicBezTo>
                      <a:cubicBezTo>
                        <a:pt x="5441" y="3254"/>
                        <a:pt x="5420" y="3256"/>
                        <a:pt x="5398" y="3260"/>
                      </a:cubicBezTo>
                      <a:lnTo>
                        <a:pt x="588" y="4472"/>
                      </a:lnTo>
                      <a:lnTo>
                        <a:pt x="1123" y="285"/>
                      </a:lnTo>
                      <a:cubicBezTo>
                        <a:pt x="1133" y="100"/>
                        <a:pt x="99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7" name="Google Shape;3647;p9"/>
                <p:cNvSpPr/>
                <p:nvPr/>
              </p:nvSpPr>
              <p:spPr>
                <a:xfrm>
                  <a:off x="549813" y="4139690"/>
                  <a:ext cx="291325" cy="28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5337" extrusionOk="0">
                      <a:moveTo>
                        <a:pt x="521" y="0"/>
                      </a:moveTo>
                      <a:cubicBezTo>
                        <a:pt x="390" y="0"/>
                        <a:pt x="259" y="85"/>
                        <a:pt x="250" y="259"/>
                      </a:cubicBezTo>
                      <a:lnTo>
                        <a:pt x="1" y="5051"/>
                      </a:lnTo>
                      <a:cubicBezTo>
                        <a:pt x="1" y="5193"/>
                        <a:pt x="108" y="5336"/>
                        <a:pt x="268" y="5336"/>
                      </a:cubicBezTo>
                      <a:cubicBezTo>
                        <a:pt x="304" y="5336"/>
                        <a:pt x="322" y="5318"/>
                        <a:pt x="357" y="5318"/>
                      </a:cubicBezTo>
                      <a:lnTo>
                        <a:pt x="5185" y="3733"/>
                      </a:lnTo>
                      <a:cubicBezTo>
                        <a:pt x="5491" y="3636"/>
                        <a:pt x="5389" y="3219"/>
                        <a:pt x="5117" y="3219"/>
                      </a:cubicBezTo>
                      <a:cubicBezTo>
                        <a:pt x="5088" y="3219"/>
                        <a:pt x="5057" y="3224"/>
                        <a:pt x="5025" y="3234"/>
                      </a:cubicBezTo>
                      <a:lnTo>
                        <a:pt x="571" y="4677"/>
                      </a:lnTo>
                      <a:lnTo>
                        <a:pt x="785" y="277"/>
                      </a:lnTo>
                      <a:cubicBezTo>
                        <a:pt x="794" y="94"/>
                        <a:pt x="658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8" name="Google Shape;3648;p9"/>
                <p:cNvSpPr/>
                <p:nvPr/>
              </p:nvSpPr>
              <p:spPr>
                <a:xfrm>
                  <a:off x="445880" y="394360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9" name="Google Shape;3649;p9"/>
                <p:cNvSpPr/>
                <p:nvPr/>
              </p:nvSpPr>
              <p:spPr>
                <a:xfrm>
                  <a:off x="445880" y="4151521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0" name="Google Shape;3650;p9"/>
                <p:cNvSpPr/>
                <p:nvPr/>
              </p:nvSpPr>
              <p:spPr>
                <a:xfrm>
                  <a:off x="260615" y="4212958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71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9"/>
                <p:cNvSpPr/>
                <p:nvPr/>
              </p:nvSpPr>
              <p:spPr>
                <a:xfrm>
                  <a:off x="360834" y="4387771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2" name="Google Shape;3652;p9"/>
                <p:cNvSpPr/>
                <p:nvPr/>
              </p:nvSpPr>
              <p:spPr>
                <a:xfrm>
                  <a:off x="33809" y="4539028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3" name="Google Shape;3653;p9"/>
                <p:cNvSpPr/>
                <p:nvPr/>
              </p:nvSpPr>
              <p:spPr>
                <a:xfrm>
                  <a:off x="-159945" y="4576802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70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4" name="Google Shape;3654;p9"/>
                <p:cNvSpPr/>
                <p:nvPr/>
              </p:nvSpPr>
              <p:spPr>
                <a:xfrm>
                  <a:off x="703" y="4780954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5" name="Google Shape;3655;p9"/>
                <p:cNvSpPr/>
                <p:nvPr/>
              </p:nvSpPr>
              <p:spPr>
                <a:xfrm>
                  <a:off x="-263931" y="50692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5"/>
                        <a:pt x="286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6" name="Google Shape;3656;p9"/>
                <p:cNvSpPr/>
                <p:nvPr/>
              </p:nvSpPr>
              <p:spPr>
                <a:xfrm>
                  <a:off x="-544640" y="3954743"/>
                  <a:ext cx="1550638" cy="151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" h="28596" extrusionOk="0">
                      <a:moveTo>
                        <a:pt x="28843" y="1"/>
                      </a:moveTo>
                      <a:cubicBezTo>
                        <a:pt x="28776" y="1"/>
                        <a:pt x="28707" y="28"/>
                        <a:pt x="28646" y="93"/>
                      </a:cubicBezTo>
                      <a:cubicBezTo>
                        <a:pt x="15428" y="14131"/>
                        <a:pt x="268" y="27990"/>
                        <a:pt x="126" y="28133"/>
                      </a:cubicBezTo>
                      <a:cubicBezTo>
                        <a:pt x="1" y="28222"/>
                        <a:pt x="1" y="28400"/>
                        <a:pt x="108" y="28507"/>
                      </a:cubicBezTo>
                      <a:cubicBezTo>
                        <a:pt x="143" y="28560"/>
                        <a:pt x="215" y="28596"/>
                        <a:pt x="304" y="28596"/>
                      </a:cubicBezTo>
                      <a:cubicBezTo>
                        <a:pt x="357" y="28596"/>
                        <a:pt x="428" y="28578"/>
                        <a:pt x="482" y="28525"/>
                      </a:cubicBezTo>
                      <a:cubicBezTo>
                        <a:pt x="624" y="28382"/>
                        <a:pt x="15802" y="14523"/>
                        <a:pt x="29038" y="449"/>
                      </a:cubicBezTo>
                      <a:cubicBezTo>
                        <a:pt x="29227" y="261"/>
                        <a:pt x="29049" y="1"/>
                        <a:pt x="28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9"/>
                <p:cNvSpPr/>
                <p:nvPr/>
              </p:nvSpPr>
              <p:spPr>
                <a:xfrm>
                  <a:off x="365556" y="4851834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9"/>
                <p:cNvSpPr/>
                <p:nvPr/>
              </p:nvSpPr>
              <p:spPr>
                <a:xfrm>
                  <a:off x="554534" y="4866000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2" y="1"/>
                      </a:moveTo>
                      <a:cubicBezTo>
                        <a:pt x="37" y="1"/>
                        <a:pt x="1" y="446"/>
                        <a:pt x="286" y="446"/>
                      </a:cubicBezTo>
                      <a:cubicBezTo>
                        <a:pt x="571" y="446"/>
                        <a:pt x="607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9" name="Google Shape;3659;p9"/>
                <p:cNvSpPr/>
                <p:nvPr/>
              </p:nvSpPr>
              <p:spPr>
                <a:xfrm>
                  <a:off x="398609" y="5083415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9"/>
                <p:cNvSpPr/>
                <p:nvPr/>
              </p:nvSpPr>
              <p:spPr>
                <a:xfrm>
                  <a:off x="833387" y="4595743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5"/>
                        <a:pt x="285" y="445"/>
                      </a:cubicBezTo>
                      <a:cubicBezTo>
                        <a:pt x="570" y="445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9"/>
                <p:cNvSpPr/>
                <p:nvPr/>
              </p:nvSpPr>
              <p:spPr>
                <a:xfrm>
                  <a:off x="994989" y="4510644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3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9"/>
                <p:cNvSpPr/>
                <p:nvPr/>
              </p:nvSpPr>
              <p:spPr>
                <a:xfrm>
                  <a:off x="951485" y="4222401"/>
                  <a:ext cx="3315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46" extrusionOk="0">
                      <a:moveTo>
                        <a:pt x="339" y="0"/>
                      </a:moveTo>
                      <a:cubicBezTo>
                        <a:pt x="54" y="0"/>
                        <a:pt x="1" y="446"/>
                        <a:pt x="286" y="446"/>
                      </a:cubicBezTo>
                      <a:cubicBezTo>
                        <a:pt x="571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9"/>
                <p:cNvSpPr/>
                <p:nvPr/>
              </p:nvSpPr>
              <p:spPr>
                <a:xfrm>
                  <a:off x="1160359" y="392376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5"/>
                        <a:pt x="286" y="445"/>
                      </a:cubicBezTo>
                      <a:cubicBezTo>
                        <a:pt x="553" y="445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9"/>
                <p:cNvSpPr/>
                <p:nvPr/>
              </p:nvSpPr>
              <p:spPr>
                <a:xfrm>
                  <a:off x="975147" y="370729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1"/>
                      </a:moveTo>
                      <a:cubicBezTo>
                        <a:pt x="54" y="1"/>
                        <a:pt x="0" y="446"/>
                        <a:pt x="285" y="446"/>
                      </a:cubicBezTo>
                      <a:cubicBezTo>
                        <a:pt x="570" y="446"/>
                        <a:pt x="624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9"/>
                <p:cNvSpPr/>
                <p:nvPr/>
              </p:nvSpPr>
              <p:spPr>
                <a:xfrm>
                  <a:off x="781394" y="396248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6" name="Google Shape;3666;p9"/>
                <p:cNvSpPr/>
                <p:nvPr/>
              </p:nvSpPr>
              <p:spPr>
                <a:xfrm>
                  <a:off x="29087" y="5140130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70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9"/>
                <p:cNvSpPr/>
                <p:nvPr/>
              </p:nvSpPr>
              <p:spPr>
                <a:xfrm>
                  <a:off x="701070" y="503142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9"/>
                <p:cNvSpPr/>
                <p:nvPr/>
              </p:nvSpPr>
              <p:spPr>
                <a:xfrm>
                  <a:off x="620693" y="45437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6"/>
                        <a:pt x="286" y="446"/>
                      </a:cubicBezTo>
                      <a:cubicBezTo>
                        <a:pt x="571" y="446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9"/>
                <p:cNvSpPr/>
                <p:nvPr/>
              </p:nvSpPr>
              <p:spPr>
                <a:xfrm>
                  <a:off x="1146193" y="437832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70" name="Google Shape;3670;p9"/>
              <p:cNvSpPr/>
              <p:nvPr/>
            </p:nvSpPr>
            <p:spPr>
              <a:xfrm>
                <a:off x="-525699" y="3597690"/>
                <a:ext cx="2019804" cy="1873319"/>
              </a:xfrm>
              <a:custGeom>
                <a:avLst/>
                <a:gdLst/>
                <a:ahLst/>
                <a:cxnLst/>
                <a:rect l="l" t="t" r="r" b="b"/>
                <a:pathLst>
                  <a:path w="38070" h="35309" extrusionOk="0">
                    <a:moveTo>
                      <a:pt x="34364" y="0"/>
                    </a:moveTo>
                    <a:lnTo>
                      <a:pt x="34364" y="0"/>
                    </a:lnTo>
                    <a:cubicBezTo>
                      <a:pt x="34364" y="0"/>
                      <a:pt x="22428" y="13325"/>
                      <a:pt x="18242" y="17583"/>
                    </a:cubicBezTo>
                    <a:cubicBezTo>
                      <a:pt x="13842" y="22072"/>
                      <a:pt x="0" y="34934"/>
                      <a:pt x="0" y="34934"/>
                    </a:cubicBezTo>
                    <a:lnTo>
                      <a:pt x="731" y="35308"/>
                    </a:lnTo>
                    <a:cubicBezTo>
                      <a:pt x="4249" y="30794"/>
                      <a:pt x="9606" y="30640"/>
                      <a:pt x="10323" y="30640"/>
                    </a:cubicBezTo>
                    <a:cubicBezTo>
                      <a:pt x="10376" y="30640"/>
                      <a:pt x="10404" y="30641"/>
                      <a:pt x="10404" y="30641"/>
                    </a:cubicBezTo>
                    <a:cubicBezTo>
                      <a:pt x="12325" y="30879"/>
                      <a:pt x="14011" y="30984"/>
                      <a:pt x="15493" y="30984"/>
                    </a:cubicBezTo>
                    <a:cubicBezTo>
                      <a:pt x="22763" y="30984"/>
                      <a:pt x="25107" y="28468"/>
                      <a:pt x="26098" y="26900"/>
                    </a:cubicBezTo>
                    <a:cubicBezTo>
                      <a:pt x="27844" y="24174"/>
                      <a:pt x="24602" y="22090"/>
                      <a:pt x="24602" y="22090"/>
                    </a:cubicBezTo>
                    <a:cubicBezTo>
                      <a:pt x="31817" y="20487"/>
                      <a:pt x="34150" y="17654"/>
                      <a:pt x="34026" y="15516"/>
                    </a:cubicBezTo>
                    <a:cubicBezTo>
                      <a:pt x="33830" y="12595"/>
                      <a:pt x="31549" y="10885"/>
                      <a:pt x="31549" y="10885"/>
                    </a:cubicBezTo>
                    <a:cubicBezTo>
                      <a:pt x="34613" y="9691"/>
                      <a:pt x="38069" y="2102"/>
                      <a:pt x="34364" y="0"/>
                    </a:cubicBezTo>
                    <a:close/>
                  </a:path>
                </a:pathLst>
              </a:custGeom>
              <a:solidFill>
                <a:srgbClr val="49AA9A">
                  <a:alpha val="3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71" name="Google Shape;3671;p9"/>
            <p:cNvSpPr/>
            <p:nvPr/>
          </p:nvSpPr>
          <p:spPr>
            <a:xfrm>
              <a:off x="-249765" y="4861278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2" y="1"/>
                  </a:moveTo>
                  <a:cubicBezTo>
                    <a:pt x="37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9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9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9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9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9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7" name="Google Shape;3677;p9"/>
            <p:cNvGrpSpPr/>
            <p:nvPr/>
          </p:nvGrpSpPr>
          <p:grpSpPr>
            <a:xfrm>
              <a:off x="-319690" y="1742230"/>
              <a:ext cx="763715" cy="1449090"/>
              <a:chOff x="-319690" y="1742230"/>
              <a:chExt cx="763715" cy="1449090"/>
            </a:xfrm>
          </p:grpSpPr>
          <p:sp>
            <p:nvSpPr>
              <p:cNvPr id="3678" name="Google Shape;3678;p9"/>
              <p:cNvSpPr/>
              <p:nvPr/>
            </p:nvSpPr>
            <p:spPr>
              <a:xfrm>
                <a:off x="87234" y="2093660"/>
                <a:ext cx="299442" cy="5146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0" extrusionOk="0">
                    <a:moveTo>
                      <a:pt x="5415" y="1"/>
                    </a:moveTo>
                    <a:cubicBezTo>
                      <a:pt x="5389" y="1"/>
                      <a:pt x="5363" y="8"/>
                      <a:pt x="5335" y="24"/>
                    </a:cubicBezTo>
                    <a:cubicBezTo>
                      <a:pt x="4488" y="493"/>
                      <a:pt x="3476" y="629"/>
                      <a:pt x="2582" y="629"/>
                    </a:cubicBezTo>
                    <a:cubicBezTo>
                      <a:pt x="1334" y="629"/>
                      <a:pt x="314" y="363"/>
                      <a:pt x="294" y="363"/>
                    </a:cubicBezTo>
                    <a:cubicBezTo>
                      <a:pt x="270" y="353"/>
                      <a:pt x="248" y="349"/>
                      <a:pt x="227" y="349"/>
                    </a:cubicBezTo>
                    <a:cubicBezTo>
                      <a:pt x="61" y="349"/>
                      <a:pt x="1" y="634"/>
                      <a:pt x="222" y="666"/>
                    </a:cubicBezTo>
                    <a:cubicBezTo>
                      <a:pt x="988" y="862"/>
                      <a:pt x="1790" y="968"/>
                      <a:pt x="2574" y="968"/>
                    </a:cubicBezTo>
                    <a:cubicBezTo>
                      <a:pt x="2613" y="969"/>
                      <a:pt x="2652" y="969"/>
                      <a:pt x="2691" y="969"/>
                    </a:cubicBezTo>
                    <a:cubicBezTo>
                      <a:pt x="3666" y="969"/>
                      <a:pt x="4621" y="755"/>
                      <a:pt x="5478" y="309"/>
                    </a:cubicBezTo>
                    <a:cubicBezTo>
                      <a:pt x="5644" y="219"/>
                      <a:pt x="5554" y="1"/>
                      <a:pt x="541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9"/>
              <p:cNvSpPr/>
              <p:nvPr/>
            </p:nvSpPr>
            <p:spPr>
              <a:xfrm>
                <a:off x="334254" y="2047450"/>
                <a:ext cx="100327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5" extrusionOk="0">
                    <a:moveTo>
                      <a:pt x="996" y="1"/>
                    </a:moveTo>
                    <a:cubicBezTo>
                      <a:pt x="411" y="1"/>
                      <a:pt x="1" y="683"/>
                      <a:pt x="341" y="1234"/>
                    </a:cubicBezTo>
                    <a:cubicBezTo>
                      <a:pt x="504" y="1479"/>
                      <a:pt x="758" y="1594"/>
                      <a:pt x="1010" y="1594"/>
                    </a:cubicBezTo>
                    <a:cubicBezTo>
                      <a:pt x="1361" y="1594"/>
                      <a:pt x="1708" y="1371"/>
                      <a:pt x="1801" y="967"/>
                    </a:cubicBezTo>
                    <a:cubicBezTo>
                      <a:pt x="1891" y="539"/>
                      <a:pt x="1606" y="111"/>
                      <a:pt x="1178" y="22"/>
                    </a:cubicBezTo>
                    <a:cubicBezTo>
                      <a:pt x="1116" y="8"/>
                      <a:pt x="1055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9"/>
              <p:cNvSpPr/>
              <p:nvPr/>
            </p:nvSpPr>
            <p:spPr>
              <a:xfrm>
                <a:off x="343538" y="176981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1017" y="1"/>
                    </a:moveTo>
                    <a:cubicBezTo>
                      <a:pt x="422" y="1"/>
                      <a:pt x="1" y="690"/>
                      <a:pt x="344" y="1229"/>
                    </a:cubicBezTo>
                    <a:cubicBezTo>
                      <a:pt x="508" y="1475"/>
                      <a:pt x="761" y="1590"/>
                      <a:pt x="1013" y="1590"/>
                    </a:cubicBezTo>
                    <a:cubicBezTo>
                      <a:pt x="1364" y="1590"/>
                      <a:pt x="1711" y="1367"/>
                      <a:pt x="1805" y="962"/>
                    </a:cubicBezTo>
                    <a:cubicBezTo>
                      <a:pt x="1894" y="535"/>
                      <a:pt x="1609" y="107"/>
                      <a:pt x="1181" y="18"/>
                    </a:cubicBezTo>
                    <a:cubicBezTo>
                      <a:pt x="1125" y="6"/>
                      <a:pt x="1070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9"/>
              <p:cNvSpPr/>
              <p:nvPr/>
            </p:nvSpPr>
            <p:spPr>
              <a:xfrm>
                <a:off x="-167584" y="2132549"/>
                <a:ext cx="100327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1" extrusionOk="0">
                    <a:moveTo>
                      <a:pt x="992" y="0"/>
                    </a:moveTo>
                    <a:cubicBezTo>
                      <a:pt x="396" y="0"/>
                      <a:pt x="0" y="681"/>
                      <a:pt x="340" y="1215"/>
                    </a:cubicBezTo>
                    <a:cubicBezTo>
                      <a:pt x="506" y="1471"/>
                      <a:pt x="763" y="1590"/>
                      <a:pt x="1017" y="1590"/>
                    </a:cubicBezTo>
                    <a:cubicBezTo>
                      <a:pt x="1363" y="1590"/>
                      <a:pt x="1701" y="1367"/>
                      <a:pt x="1783" y="966"/>
                    </a:cubicBezTo>
                    <a:cubicBezTo>
                      <a:pt x="1890" y="538"/>
                      <a:pt x="1605" y="111"/>
                      <a:pt x="1178" y="22"/>
                    </a:cubicBezTo>
                    <a:cubicBezTo>
                      <a:pt x="1114" y="7"/>
                      <a:pt x="1052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9"/>
              <p:cNvSpPr/>
              <p:nvPr/>
            </p:nvSpPr>
            <p:spPr>
              <a:xfrm>
                <a:off x="81982" y="1777405"/>
                <a:ext cx="91732" cy="27196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6" extrusionOk="0">
                    <a:moveTo>
                      <a:pt x="1315" y="0"/>
                    </a:moveTo>
                    <a:cubicBezTo>
                      <a:pt x="1259" y="0"/>
                      <a:pt x="1201" y="28"/>
                      <a:pt x="1177" y="89"/>
                    </a:cubicBezTo>
                    <a:cubicBezTo>
                      <a:pt x="1" y="2422"/>
                      <a:pt x="1337" y="4934"/>
                      <a:pt x="1390" y="5041"/>
                    </a:cubicBezTo>
                    <a:cubicBezTo>
                      <a:pt x="1426" y="5095"/>
                      <a:pt x="1479" y="5112"/>
                      <a:pt x="1533" y="5112"/>
                    </a:cubicBezTo>
                    <a:cubicBezTo>
                      <a:pt x="1551" y="5121"/>
                      <a:pt x="1568" y="5126"/>
                      <a:pt x="1584" y="5126"/>
                    </a:cubicBezTo>
                    <a:cubicBezTo>
                      <a:pt x="1600" y="5126"/>
                      <a:pt x="1613" y="5121"/>
                      <a:pt x="1622" y="5112"/>
                    </a:cubicBezTo>
                    <a:cubicBezTo>
                      <a:pt x="1711" y="5059"/>
                      <a:pt x="1729" y="4970"/>
                      <a:pt x="1693" y="4881"/>
                    </a:cubicBezTo>
                    <a:cubicBezTo>
                      <a:pt x="1693" y="4863"/>
                      <a:pt x="375" y="2422"/>
                      <a:pt x="1462" y="249"/>
                    </a:cubicBezTo>
                    <a:cubicBezTo>
                      <a:pt x="1515" y="160"/>
                      <a:pt x="1479" y="53"/>
                      <a:pt x="1390" y="17"/>
                    </a:cubicBezTo>
                    <a:cubicBezTo>
                      <a:pt x="1368" y="6"/>
                      <a:pt x="1342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9"/>
              <p:cNvSpPr/>
              <p:nvPr/>
            </p:nvSpPr>
            <p:spPr>
              <a:xfrm>
                <a:off x="108456" y="1742230"/>
                <a:ext cx="88920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592" extrusionOk="0">
                    <a:moveTo>
                      <a:pt x="842" y="1"/>
                    </a:moveTo>
                    <a:cubicBezTo>
                      <a:pt x="427" y="1"/>
                      <a:pt x="87" y="311"/>
                      <a:pt x="36" y="734"/>
                    </a:cubicBezTo>
                    <a:cubicBezTo>
                      <a:pt x="1" y="1161"/>
                      <a:pt x="321" y="1553"/>
                      <a:pt x="767" y="1589"/>
                    </a:cubicBezTo>
                    <a:cubicBezTo>
                      <a:pt x="788" y="1591"/>
                      <a:pt x="810" y="1592"/>
                      <a:pt x="832" y="1592"/>
                    </a:cubicBezTo>
                    <a:cubicBezTo>
                      <a:pt x="1233" y="1592"/>
                      <a:pt x="1588" y="1282"/>
                      <a:pt x="1622" y="876"/>
                    </a:cubicBezTo>
                    <a:cubicBezTo>
                      <a:pt x="1675" y="431"/>
                      <a:pt x="1337" y="57"/>
                      <a:pt x="909" y="4"/>
                    </a:cubicBezTo>
                    <a:cubicBezTo>
                      <a:pt x="886" y="2"/>
                      <a:pt x="864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9"/>
              <p:cNvSpPr/>
              <p:nvPr/>
            </p:nvSpPr>
            <p:spPr>
              <a:xfrm>
                <a:off x="38424" y="2249745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993" y="0"/>
                    </a:moveTo>
                    <a:cubicBezTo>
                      <a:pt x="396" y="0"/>
                      <a:pt x="1" y="683"/>
                      <a:pt x="341" y="1233"/>
                    </a:cubicBezTo>
                    <a:cubicBezTo>
                      <a:pt x="505" y="1479"/>
                      <a:pt x="758" y="1594"/>
                      <a:pt x="1009" y="1594"/>
                    </a:cubicBezTo>
                    <a:cubicBezTo>
                      <a:pt x="1358" y="1594"/>
                      <a:pt x="1701" y="1370"/>
                      <a:pt x="1784" y="966"/>
                    </a:cubicBezTo>
                    <a:cubicBezTo>
                      <a:pt x="1891" y="538"/>
                      <a:pt x="1606" y="111"/>
                      <a:pt x="1178" y="22"/>
                    </a:cubicBezTo>
                    <a:cubicBezTo>
                      <a:pt x="1115" y="7"/>
                      <a:pt x="1053" y="0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9"/>
              <p:cNvSpPr/>
              <p:nvPr/>
            </p:nvSpPr>
            <p:spPr>
              <a:xfrm>
                <a:off x="288999" y="2409438"/>
                <a:ext cx="100221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1008" y="1"/>
                    </a:moveTo>
                    <a:cubicBezTo>
                      <a:pt x="409" y="1"/>
                      <a:pt x="0" y="682"/>
                      <a:pt x="356" y="1216"/>
                    </a:cubicBezTo>
                    <a:cubicBezTo>
                      <a:pt x="514" y="1472"/>
                      <a:pt x="768" y="1591"/>
                      <a:pt x="1020" y="1591"/>
                    </a:cubicBezTo>
                    <a:cubicBezTo>
                      <a:pt x="1364" y="1591"/>
                      <a:pt x="1707" y="1368"/>
                      <a:pt x="1799" y="966"/>
                    </a:cubicBezTo>
                    <a:cubicBezTo>
                      <a:pt x="1888" y="539"/>
                      <a:pt x="1621" y="111"/>
                      <a:pt x="1194" y="22"/>
                    </a:cubicBezTo>
                    <a:cubicBezTo>
                      <a:pt x="1130" y="8"/>
                      <a:pt x="1068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9"/>
              <p:cNvSpPr/>
              <p:nvPr/>
            </p:nvSpPr>
            <p:spPr>
              <a:xfrm>
                <a:off x="-319690" y="1811837"/>
                <a:ext cx="725952" cy="1379483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26001" extrusionOk="0">
                    <a:moveTo>
                      <a:pt x="13453" y="1"/>
                    </a:moveTo>
                    <a:cubicBezTo>
                      <a:pt x="13417" y="1"/>
                      <a:pt x="13379" y="14"/>
                      <a:pt x="13344" y="45"/>
                    </a:cubicBezTo>
                    <a:cubicBezTo>
                      <a:pt x="1" y="11892"/>
                      <a:pt x="108" y="20639"/>
                      <a:pt x="143" y="24362"/>
                    </a:cubicBezTo>
                    <a:cubicBezTo>
                      <a:pt x="179" y="24843"/>
                      <a:pt x="161" y="25324"/>
                      <a:pt x="90" y="25805"/>
                    </a:cubicBezTo>
                    <a:cubicBezTo>
                      <a:pt x="72" y="25894"/>
                      <a:pt x="125" y="25965"/>
                      <a:pt x="215" y="26001"/>
                    </a:cubicBezTo>
                    <a:lnTo>
                      <a:pt x="250" y="26001"/>
                    </a:lnTo>
                    <a:cubicBezTo>
                      <a:pt x="321" y="26001"/>
                      <a:pt x="393" y="25947"/>
                      <a:pt x="410" y="25876"/>
                    </a:cubicBezTo>
                    <a:cubicBezTo>
                      <a:pt x="482" y="25377"/>
                      <a:pt x="500" y="24861"/>
                      <a:pt x="482" y="24362"/>
                    </a:cubicBezTo>
                    <a:cubicBezTo>
                      <a:pt x="428" y="20674"/>
                      <a:pt x="321" y="12034"/>
                      <a:pt x="13557" y="277"/>
                    </a:cubicBezTo>
                    <a:cubicBezTo>
                      <a:pt x="13682" y="166"/>
                      <a:pt x="13580" y="1"/>
                      <a:pt x="13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7" name="Google Shape;3687;p9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9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9"/>
            <p:cNvSpPr/>
            <p:nvPr/>
          </p:nvSpPr>
          <p:spPr>
            <a:xfrm>
              <a:off x="-701520" y="3425105"/>
              <a:ext cx="310053" cy="253921"/>
            </a:xfrm>
            <a:custGeom>
              <a:avLst/>
              <a:gdLst/>
              <a:ahLst/>
              <a:cxnLst/>
              <a:rect l="l" t="t" r="r" b="b"/>
              <a:pathLst>
                <a:path w="5844" h="4786" extrusionOk="0">
                  <a:moveTo>
                    <a:pt x="4827" y="1"/>
                  </a:moveTo>
                  <a:cubicBezTo>
                    <a:pt x="4781" y="1"/>
                    <a:pt x="4733" y="4"/>
                    <a:pt x="4686" y="11"/>
                  </a:cubicBezTo>
                  <a:cubicBezTo>
                    <a:pt x="4330" y="64"/>
                    <a:pt x="3991" y="189"/>
                    <a:pt x="3706" y="421"/>
                  </a:cubicBezTo>
                  <a:cubicBezTo>
                    <a:pt x="1283" y="2166"/>
                    <a:pt x="1" y="4785"/>
                    <a:pt x="1" y="4785"/>
                  </a:cubicBezTo>
                  <a:cubicBezTo>
                    <a:pt x="321" y="4714"/>
                    <a:pt x="642" y="4643"/>
                    <a:pt x="963" y="4554"/>
                  </a:cubicBezTo>
                  <a:cubicBezTo>
                    <a:pt x="2602" y="4055"/>
                    <a:pt x="4080" y="3111"/>
                    <a:pt x="5203" y="1810"/>
                  </a:cubicBezTo>
                  <a:cubicBezTo>
                    <a:pt x="5523" y="1418"/>
                    <a:pt x="5844" y="884"/>
                    <a:pt x="5612" y="438"/>
                  </a:cubicBezTo>
                  <a:cubicBezTo>
                    <a:pt x="5441" y="158"/>
                    <a:pt x="5148" y="1"/>
                    <a:pt x="4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9"/>
            <p:cNvSpPr/>
            <p:nvPr/>
          </p:nvSpPr>
          <p:spPr>
            <a:xfrm>
              <a:off x="-915116" y="3346850"/>
              <a:ext cx="219329" cy="328357"/>
            </a:xfrm>
            <a:custGeom>
              <a:avLst/>
              <a:gdLst/>
              <a:ahLst/>
              <a:cxnLst/>
              <a:rect l="l" t="t" r="r" b="b"/>
              <a:pathLst>
                <a:path w="4134" h="6189" extrusionOk="0">
                  <a:moveTo>
                    <a:pt x="931" y="0"/>
                  </a:moveTo>
                  <a:cubicBezTo>
                    <a:pt x="733" y="0"/>
                    <a:pt x="537" y="64"/>
                    <a:pt x="375" y="185"/>
                  </a:cubicBezTo>
                  <a:cubicBezTo>
                    <a:pt x="1" y="542"/>
                    <a:pt x="108" y="1147"/>
                    <a:pt x="286" y="1628"/>
                  </a:cubicBezTo>
                  <a:cubicBezTo>
                    <a:pt x="891" y="3232"/>
                    <a:pt x="1942" y="4621"/>
                    <a:pt x="3314" y="5637"/>
                  </a:cubicBezTo>
                  <a:cubicBezTo>
                    <a:pt x="3581" y="5833"/>
                    <a:pt x="3866" y="6011"/>
                    <a:pt x="4134" y="6189"/>
                  </a:cubicBezTo>
                  <a:cubicBezTo>
                    <a:pt x="4134" y="6189"/>
                    <a:pt x="3849" y="3285"/>
                    <a:pt x="2156" y="827"/>
                  </a:cubicBezTo>
                  <a:cubicBezTo>
                    <a:pt x="1960" y="524"/>
                    <a:pt x="1693" y="275"/>
                    <a:pt x="1372" y="114"/>
                  </a:cubicBezTo>
                  <a:cubicBezTo>
                    <a:pt x="1234" y="37"/>
                    <a:pt x="108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9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9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9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9"/>
            <p:cNvSpPr/>
            <p:nvPr/>
          </p:nvSpPr>
          <p:spPr>
            <a:xfrm>
              <a:off x="-813995" y="3521292"/>
              <a:ext cx="87541" cy="89663"/>
            </a:xfrm>
            <a:custGeom>
              <a:avLst/>
              <a:gdLst/>
              <a:ahLst/>
              <a:cxnLst/>
              <a:rect l="l" t="t" r="r" b="b"/>
              <a:pathLst>
                <a:path w="1650" h="1690" extrusionOk="0">
                  <a:moveTo>
                    <a:pt x="1508" y="0"/>
                  </a:moveTo>
                  <a:cubicBezTo>
                    <a:pt x="1452" y="0"/>
                    <a:pt x="1398" y="33"/>
                    <a:pt x="1390" y="104"/>
                  </a:cubicBezTo>
                  <a:lnTo>
                    <a:pt x="1212" y="1404"/>
                  </a:lnTo>
                  <a:lnTo>
                    <a:pt x="179" y="1137"/>
                  </a:lnTo>
                  <a:cubicBezTo>
                    <a:pt x="167" y="1134"/>
                    <a:pt x="155" y="1133"/>
                    <a:pt x="143" y="1133"/>
                  </a:cubicBezTo>
                  <a:cubicBezTo>
                    <a:pt x="85" y="1133"/>
                    <a:pt x="33" y="1167"/>
                    <a:pt x="19" y="1226"/>
                  </a:cubicBezTo>
                  <a:cubicBezTo>
                    <a:pt x="1" y="1298"/>
                    <a:pt x="54" y="1369"/>
                    <a:pt x="126" y="1387"/>
                  </a:cubicBezTo>
                  <a:lnTo>
                    <a:pt x="1301" y="1689"/>
                  </a:lnTo>
                  <a:lnTo>
                    <a:pt x="1319" y="1689"/>
                  </a:lnTo>
                  <a:cubicBezTo>
                    <a:pt x="1355" y="1689"/>
                    <a:pt x="1373" y="1672"/>
                    <a:pt x="1408" y="1672"/>
                  </a:cubicBezTo>
                  <a:cubicBezTo>
                    <a:pt x="1426" y="1654"/>
                    <a:pt x="1444" y="1618"/>
                    <a:pt x="1462" y="1583"/>
                  </a:cubicBezTo>
                  <a:lnTo>
                    <a:pt x="1640" y="140"/>
                  </a:lnTo>
                  <a:cubicBezTo>
                    <a:pt x="1650" y="51"/>
                    <a:pt x="1577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9"/>
            <p:cNvSpPr/>
            <p:nvPr/>
          </p:nvSpPr>
          <p:spPr>
            <a:xfrm>
              <a:off x="-704332" y="3435503"/>
              <a:ext cx="301299" cy="246334"/>
            </a:xfrm>
            <a:custGeom>
              <a:avLst/>
              <a:gdLst/>
              <a:ahLst/>
              <a:cxnLst/>
              <a:rect l="l" t="t" r="r" b="b"/>
              <a:pathLst>
                <a:path w="5679" h="4643" extrusionOk="0">
                  <a:moveTo>
                    <a:pt x="5473" y="1"/>
                  </a:moveTo>
                  <a:cubicBezTo>
                    <a:pt x="5452" y="1"/>
                    <a:pt x="5432" y="9"/>
                    <a:pt x="5416" y="29"/>
                  </a:cubicBezTo>
                  <a:lnTo>
                    <a:pt x="89" y="4411"/>
                  </a:lnTo>
                  <a:cubicBezTo>
                    <a:pt x="0" y="4482"/>
                    <a:pt x="54" y="4625"/>
                    <a:pt x="178" y="4643"/>
                  </a:cubicBezTo>
                  <a:cubicBezTo>
                    <a:pt x="196" y="4643"/>
                    <a:pt x="232" y="4625"/>
                    <a:pt x="250" y="4607"/>
                  </a:cubicBezTo>
                  <a:lnTo>
                    <a:pt x="5576" y="225"/>
                  </a:lnTo>
                  <a:cubicBezTo>
                    <a:pt x="5678" y="166"/>
                    <a:pt x="5566" y="1"/>
                    <a:pt x="5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9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9"/>
            <p:cNvSpPr/>
            <p:nvPr/>
          </p:nvSpPr>
          <p:spPr>
            <a:xfrm>
              <a:off x="-632497" y="3542832"/>
              <a:ext cx="86055" cy="89875"/>
            </a:xfrm>
            <a:custGeom>
              <a:avLst/>
              <a:gdLst/>
              <a:ahLst/>
              <a:cxnLst/>
              <a:rect l="l" t="t" r="r" b="b"/>
              <a:pathLst>
                <a:path w="1622" h="1694" extrusionOk="0">
                  <a:moveTo>
                    <a:pt x="429" y="1"/>
                  </a:moveTo>
                  <a:cubicBezTo>
                    <a:pt x="378" y="1"/>
                    <a:pt x="326" y="29"/>
                    <a:pt x="303" y="90"/>
                  </a:cubicBezTo>
                  <a:lnTo>
                    <a:pt x="18" y="1426"/>
                  </a:lnTo>
                  <a:cubicBezTo>
                    <a:pt x="0" y="1462"/>
                    <a:pt x="18" y="1497"/>
                    <a:pt x="36" y="1533"/>
                  </a:cubicBezTo>
                  <a:cubicBezTo>
                    <a:pt x="54" y="1569"/>
                    <a:pt x="89" y="1586"/>
                    <a:pt x="125" y="1586"/>
                  </a:cubicBezTo>
                  <a:lnTo>
                    <a:pt x="1443" y="1693"/>
                  </a:lnTo>
                  <a:lnTo>
                    <a:pt x="1479" y="1693"/>
                  </a:lnTo>
                  <a:cubicBezTo>
                    <a:pt x="1621" y="1675"/>
                    <a:pt x="1621" y="1462"/>
                    <a:pt x="1479" y="1444"/>
                  </a:cubicBezTo>
                  <a:lnTo>
                    <a:pt x="303" y="1355"/>
                  </a:lnTo>
                  <a:lnTo>
                    <a:pt x="552" y="143"/>
                  </a:lnTo>
                  <a:cubicBezTo>
                    <a:pt x="563" y="52"/>
                    <a:pt x="49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9"/>
            <p:cNvSpPr/>
            <p:nvPr/>
          </p:nvSpPr>
          <p:spPr>
            <a:xfrm>
              <a:off x="-281863" y="2885969"/>
              <a:ext cx="1200582" cy="2454696"/>
            </a:xfrm>
            <a:custGeom>
              <a:avLst/>
              <a:gdLst/>
              <a:ahLst/>
              <a:cxnLst/>
              <a:rect l="l" t="t" r="r" b="b"/>
              <a:pathLst>
                <a:path w="22629" h="46267" extrusionOk="0">
                  <a:moveTo>
                    <a:pt x="20480" y="1"/>
                  </a:moveTo>
                  <a:cubicBezTo>
                    <a:pt x="20465" y="1"/>
                    <a:pt x="20449" y="1"/>
                    <a:pt x="20433" y="1"/>
                  </a:cubicBezTo>
                  <a:cubicBezTo>
                    <a:pt x="20077" y="19"/>
                    <a:pt x="19756" y="143"/>
                    <a:pt x="19471" y="322"/>
                  </a:cubicBezTo>
                  <a:cubicBezTo>
                    <a:pt x="17815" y="1212"/>
                    <a:pt x="17209" y="4169"/>
                    <a:pt x="17690" y="5915"/>
                  </a:cubicBezTo>
                  <a:cubicBezTo>
                    <a:pt x="16657" y="7394"/>
                    <a:pt x="15677" y="8926"/>
                    <a:pt x="14768" y="10476"/>
                  </a:cubicBezTo>
                  <a:cubicBezTo>
                    <a:pt x="14857" y="9638"/>
                    <a:pt x="14964" y="7625"/>
                    <a:pt x="14198" y="5862"/>
                  </a:cubicBezTo>
                  <a:cubicBezTo>
                    <a:pt x="13967" y="5345"/>
                    <a:pt x="13379" y="5007"/>
                    <a:pt x="12809" y="4918"/>
                  </a:cubicBezTo>
                  <a:cubicBezTo>
                    <a:pt x="12724" y="4902"/>
                    <a:pt x="12637" y="4894"/>
                    <a:pt x="12550" y="4894"/>
                  </a:cubicBezTo>
                  <a:cubicBezTo>
                    <a:pt x="12143" y="4894"/>
                    <a:pt x="11735" y="5067"/>
                    <a:pt x="11544" y="5434"/>
                  </a:cubicBezTo>
                  <a:cubicBezTo>
                    <a:pt x="11366" y="5826"/>
                    <a:pt x="11491" y="6289"/>
                    <a:pt x="11651" y="6699"/>
                  </a:cubicBezTo>
                  <a:cubicBezTo>
                    <a:pt x="12274" y="8285"/>
                    <a:pt x="13290" y="9692"/>
                    <a:pt x="14608" y="10796"/>
                  </a:cubicBezTo>
                  <a:cubicBezTo>
                    <a:pt x="13397" y="12845"/>
                    <a:pt x="12292" y="14929"/>
                    <a:pt x="11277" y="17031"/>
                  </a:cubicBezTo>
                  <a:cubicBezTo>
                    <a:pt x="11134" y="15731"/>
                    <a:pt x="10831" y="14466"/>
                    <a:pt x="10350" y="13255"/>
                  </a:cubicBezTo>
                  <a:cubicBezTo>
                    <a:pt x="9999" y="12456"/>
                    <a:pt x="9290" y="11858"/>
                    <a:pt x="8749" y="11858"/>
                  </a:cubicBezTo>
                  <a:cubicBezTo>
                    <a:pt x="8687" y="11858"/>
                    <a:pt x="8626" y="11866"/>
                    <a:pt x="8569" y="11883"/>
                  </a:cubicBezTo>
                  <a:cubicBezTo>
                    <a:pt x="7643" y="12168"/>
                    <a:pt x="7892" y="13344"/>
                    <a:pt x="8035" y="13647"/>
                  </a:cubicBezTo>
                  <a:cubicBezTo>
                    <a:pt x="8711" y="15107"/>
                    <a:pt x="9780" y="16354"/>
                    <a:pt x="11134" y="17263"/>
                  </a:cubicBezTo>
                  <a:cubicBezTo>
                    <a:pt x="11099" y="17299"/>
                    <a:pt x="11063" y="17352"/>
                    <a:pt x="11045" y="17406"/>
                  </a:cubicBezTo>
                  <a:lnTo>
                    <a:pt x="11099" y="17406"/>
                  </a:lnTo>
                  <a:cubicBezTo>
                    <a:pt x="9994" y="19704"/>
                    <a:pt x="8997" y="22002"/>
                    <a:pt x="8106" y="24300"/>
                  </a:cubicBezTo>
                  <a:cubicBezTo>
                    <a:pt x="8017" y="23462"/>
                    <a:pt x="7660" y="20095"/>
                    <a:pt x="6841" y="18884"/>
                  </a:cubicBezTo>
                  <a:cubicBezTo>
                    <a:pt x="6627" y="18587"/>
                    <a:pt x="6351" y="18290"/>
                    <a:pt x="5986" y="18290"/>
                  </a:cubicBezTo>
                  <a:cubicBezTo>
                    <a:pt x="5957" y="18290"/>
                    <a:pt x="5927" y="18292"/>
                    <a:pt x="5897" y="18296"/>
                  </a:cubicBezTo>
                  <a:cubicBezTo>
                    <a:pt x="5469" y="18350"/>
                    <a:pt x="5202" y="18777"/>
                    <a:pt x="5131" y="19151"/>
                  </a:cubicBezTo>
                  <a:cubicBezTo>
                    <a:pt x="4988" y="19900"/>
                    <a:pt x="5273" y="20612"/>
                    <a:pt x="5612" y="21253"/>
                  </a:cubicBezTo>
                  <a:cubicBezTo>
                    <a:pt x="6253" y="22429"/>
                    <a:pt x="7073" y="23516"/>
                    <a:pt x="8070" y="24442"/>
                  </a:cubicBezTo>
                  <a:cubicBezTo>
                    <a:pt x="7019" y="27096"/>
                    <a:pt x="6128" y="29715"/>
                    <a:pt x="5327" y="32280"/>
                  </a:cubicBezTo>
                  <a:cubicBezTo>
                    <a:pt x="5291" y="31318"/>
                    <a:pt x="5184" y="30374"/>
                    <a:pt x="4970" y="29448"/>
                  </a:cubicBezTo>
                  <a:cubicBezTo>
                    <a:pt x="4570" y="27749"/>
                    <a:pt x="3808" y="26107"/>
                    <a:pt x="2920" y="26107"/>
                  </a:cubicBezTo>
                  <a:cubicBezTo>
                    <a:pt x="2821" y="26107"/>
                    <a:pt x="2721" y="26127"/>
                    <a:pt x="2619" y="26170"/>
                  </a:cubicBezTo>
                  <a:cubicBezTo>
                    <a:pt x="1853" y="26491"/>
                    <a:pt x="2263" y="29163"/>
                    <a:pt x="2851" y="30214"/>
                  </a:cubicBezTo>
                  <a:cubicBezTo>
                    <a:pt x="3438" y="31212"/>
                    <a:pt x="4222" y="32085"/>
                    <a:pt x="5166" y="32779"/>
                  </a:cubicBezTo>
                  <a:cubicBezTo>
                    <a:pt x="5149" y="32815"/>
                    <a:pt x="5131" y="32868"/>
                    <a:pt x="5131" y="32922"/>
                  </a:cubicBezTo>
                  <a:lnTo>
                    <a:pt x="5095" y="32940"/>
                  </a:lnTo>
                  <a:lnTo>
                    <a:pt x="5113" y="32940"/>
                  </a:lnTo>
                  <a:cubicBezTo>
                    <a:pt x="4418" y="35202"/>
                    <a:pt x="3830" y="37393"/>
                    <a:pt x="3296" y="39495"/>
                  </a:cubicBezTo>
                  <a:cubicBezTo>
                    <a:pt x="3278" y="38426"/>
                    <a:pt x="3118" y="36307"/>
                    <a:pt x="2191" y="34311"/>
                  </a:cubicBezTo>
                  <a:cubicBezTo>
                    <a:pt x="2049" y="33955"/>
                    <a:pt x="1800" y="33652"/>
                    <a:pt x="1515" y="33421"/>
                  </a:cubicBezTo>
                  <a:cubicBezTo>
                    <a:pt x="1340" y="33287"/>
                    <a:pt x="1124" y="33219"/>
                    <a:pt x="908" y="33219"/>
                  </a:cubicBezTo>
                  <a:cubicBezTo>
                    <a:pt x="749" y="33219"/>
                    <a:pt x="589" y="33256"/>
                    <a:pt x="446" y="33332"/>
                  </a:cubicBezTo>
                  <a:cubicBezTo>
                    <a:pt x="0" y="33617"/>
                    <a:pt x="0" y="34276"/>
                    <a:pt x="107" y="34792"/>
                  </a:cubicBezTo>
                  <a:cubicBezTo>
                    <a:pt x="446" y="36556"/>
                    <a:pt x="1301" y="38177"/>
                    <a:pt x="2530" y="39477"/>
                  </a:cubicBezTo>
                  <a:cubicBezTo>
                    <a:pt x="2744" y="39673"/>
                    <a:pt x="2940" y="39869"/>
                    <a:pt x="3153" y="40065"/>
                  </a:cubicBezTo>
                  <a:cubicBezTo>
                    <a:pt x="2637" y="42221"/>
                    <a:pt x="2191" y="44252"/>
                    <a:pt x="1817" y="46158"/>
                  </a:cubicBezTo>
                  <a:cubicBezTo>
                    <a:pt x="1828" y="46231"/>
                    <a:pt x="1887" y="46267"/>
                    <a:pt x="1945" y="46267"/>
                  </a:cubicBezTo>
                  <a:cubicBezTo>
                    <a:pt x="1986" y="46267"/>
                    <a:pt x="2027" y="46248"/>
                    <a:pt x="2049" y="46211"/>
                  </a:cubicBezTo>
                  <a:cubicBezTo>
                    <a:pt x="2423" y="44341"/>
                    <a:pt x="2851" y="42346"/>
                    <a:pt x="3367" y="40243"/>
                  </a:cubicBezTo>
                  <a:cubicBezTo>
                    <a:pt x="3634" y="40226"/>
                    <a:pt x="3919" y="40208"/>
                    <a:pt x="4204" y="40172"/>
                  </a:cubicBezTo>
                  <a:cubicBezTo>
                    <a:pt x="5968" y="39958"/>
                    <a:pt x="7660" y="39228"/>
                    <a:pt x="9032" y="38088"/>
                  </a:cubicBezTo>
                  <a:cubicBezTo>
                    <a:pt x="9442" y="37749"/>
                    <a:pt x="9869" y="37251"/>
                    <a:pt x="9709" y="36752"/>
                  </a:cubicBezTo>
                  <a:cubicBezTo>
                    <a:pt x="9567" y="36396"/>
                    <a:pt x="9210" y="36146"/>
                    <a:pt x="8836" y="36146"/>
                  </a:cubicBezTo>
                  <a:cubicBezTo>
                    <a:pt x="8805" y="36145"/>
                    <a:pt x="8773" y="36144"/>
                    <a:pt x="8742" y="36144"/>
                  </a:cubicBezTo>
                  <a:cubicBezTo>
                    <a:pt x="8400" y="36144"/>
                    <a:pt x="8060" y="36232"/>
                    <a:pt x="7750" y="36396"/>
                  </a:cubicBezTo>
                  <a:cubicBezTo>
                    <a:pt x="5612" y="37429"/>
                    <a:pt x="4080" y="39121"/>
                    <a:pt x="3456" y="39869"/>
                  </a:cubicBezTo>
                  <a:cubicBezTo>
                    <a:pt x="4009" y="37660"/>
                    <a:pt x="4632" y="35345"/>
                    <a:pt x="5362" y="32975"/>
                  </a:cubicBezTo>
                  <a:cubicBezTo>
                    <a:pt x="5495" y="32981"/>
                    <a:pt x="5627" y="32985"/>
                    <a:pt x="5759" y="32985"/>
                  </a:cubicBezTo>
                  <a:cubicBezTo>
                    <a:pt x="6766" y="32985"/>
                    <a:pt x="7767" y="32805"/>
                    <a:pt x="8711" y="32459"/>
                  </a:cubicBezTo>
                  <a:cubicBezTo>
                    <a:pt x="9834" y="32013"/>
                    <a:pt x="11847" y="30214"/>
                    <a:pt x="11455" y="29484"/>
                  </a:cubicBezTo>
                  <a:cubicBezTo>
                    <a:pt x="11300" y="29179"/>
                    <a:pt x="11013" y="29049"/>
                    <a:pt x="10645" y="29049"/>
                  </a:cubicBezTo>
                  <a:cubicBezTo>
                    <a:pt x="9827" y="29049"/>
                    <a:pt x="8610" y="29694"/>
                    <a:pt x="7554" y="30517"/>
                  </a:cubicBezTo>
                  <a:cubicBezTo>
                    <a:pt x="6823" y="31087"/>
                    <a:pt x="6146" y="31746"/>
                    <a:pt x="5523" y="32441"/>
                  </a:cubicBezTo>
                  <a:cubicBezTo>
                    <a:pt x="6307" y="29893"/>
                    <a:pt x="7215" y="27257"/>
                    <a:pt x="8248" y="24602"/>
                  </a:cubicBezTo>
                  <a:cubicBezTo>
                    <a:pt x="9460" y="24602"/>
                    <a:pt x="10707" y="24585"/>
                    <a:pt x="11829" y="24157"/>
                  </a:cubicBezTo>
                  <a:cubicBezTo>
                    <a:pt x="12951" y="23730"/>
                    <a:pt x="14875" y="22661"/>
                    <a:pt x="14287" y="21574"/>
                  </a:cubicBezTo>
                  <a:cubicBezTo>
                    <a:pt x="14172" y="21369"/>
                    <a:pt x="13913" y="21307"/>
                    <a:pt x="13626" y="21307"/>
                  </a:cubicBezTo>
                  <a:cubicBezTo>
                    <a:pt x="13339" y="21307"/>
                    <a:pt x="13023" y="21369"/>
                    <a:pt x="12791" y="21414"/>
                  </a:cubicBezTo>
                  <a:cubicBezTo>
                    <a:pt x="10956" y="21788"/>
                    <a:pt x="8943" y="23765"/>
                    <a:pt x="8337" y="24407"/>
                  </a:cubicBezTo>
                  <a:cubicBezTo>
                    <a:pt x="9246" y="22091"/>
                    <a:pt x="10244" y="19757"/>
                    <a:pt x="11366" y="17441"/>
                  </a:cubicBezTo>
                  <a:cubicBezTo>
                    <a:pt x="11829" y="17495"/>
                    <a:pt x="12310" y="17530"/>
                    <a:pt x="12791" y="17530"/>
                  </a:cubicBezTo>
                  <a:cubicBezTo>
                    <a:pt x="13735" y="17477"/>
                    <a:pt x="14679" y="17388"/>
                    <a:pt x="15606" y="17263"/>
                  </a:cubicBezTo>
                  <a:cubicBezTo>
                    <a:pt x="15891" y="17245"/>
                    <a:pt x="16176" y="17156"/>
                    <a:pt x="16407" y="17014"/>
                  </a:cubicBezTo>
                  <a:cubicBezTo>
                    <a:pt x="16674" y="16800"/>
                    <a:pt x="16817" y="16479"/>
                    <a:pt x="16764" y="16141"/>
                  </a:cubicBezTo>
                  <a:cubicBezTo>
                    <a:pt x="16692" y="15678"/>
                    <a:pt x="16372" y="15286"/>
                    <a:pt x="15926" y="15125"/>
                  </a:cubicBezTo>
                  <a:cubicBezTo>
                    <a:pt x="15763" y="15076"/>
                    <a:pt x="15592" y="15053"/>
                    <a:pt x="15419" y="15053"/>
                  </a:cubicBezTo>
                  <a:cubicBezTo>
                    <a:pt x="15214" y="15053"/>
                    <a:pt x="15007" y="15085"/>
                    <a:pt x="14804" y="15143"/>
                  </a:cubicBezTo>
                  <a:cubicBezTo>
                    <a:pt x="13753" y="15392"/>
                    <a:pt x="12666" y="15731"/>
                    <a:pt x="11829" y="16444"/>
                  </a:cubicBezTo>
                  <a:cubicBezTo>
                    <a:pt x="12773" y="14537"/>
                    <a:pt x="13789" y="12631"/>
                    <a:pt x="14893" y="10761"/>
                  </a:cubicBezTo>
                  <a:cubicBezTo>
                    <a:pt x="15269" y="10860"/>
                    <a:pt x="16118" y="11047"/>
                    <a:pt x="17095" y="11047"/>
                  </a:cubicBezTo>
                  <a:cubicBezTo>
                    <a:pt x="17876" y="11047"/>
                    <a:pt x="18739" y="10927"/>
                    <a:pt x="19507" y="10547"/>
                  </a:cubicBezTo>
                  <a:cubicBezTo>
                    <a:pt x="19935" y="10351"/>
                    <a:pt x="20522" y="9941"/>
                    <a:pt x="20718" y="9229"/>
                  </a:cubicBezTo>
                  <a:cubicBezTo>
                    <a:pt x="20825" y="8837"/>
                    <a:pt x="20505" y="8409"/>
                    <a:pt x="20095" y="8249"/>
                  </a:cubicBezTo>
                  <a:cubicBezTo>
                    <a:pt x="19913" y="8191"/>
                    <a:pt x="19719" y="8164"/>
                    <a:pt x="19525" y="8164"/>
                  </a:cubicBezTo>
                  <a:cubicBezTo>
                    <a:pt x="19301" y="8164"/>
                    <a:pt x="19076" y="8200"/>
                    <a:pt x="18866" y="8267"/>
                  </a:cubicBezTo>
                  <a:cubicBezTo>
                    <a:pt x="17476" y="8623"/>
                    <a:pt x="16265" y="9478"/>
                    <a:pt x="15125" y="10351"/>
                  </a:cubicBezTo>
                  <a:cubicBezTo>
                    <a:pt x="15998" y="8908"/>
                    <a:pt x="16906" y="7483"/>
                    <a:pt x="17868" y="6076"/>
                  </a:cubicBezTo>
                  <a:cubicBezTo>
                    <a:pt x="18385" y="5933"/>
                    <a:pt x="20166" y="4882"/>
                    <a:pt x="21003" y="3493"/>
                  </a:cubicBezTo>
                  <a:cubicBezTo>
                    <a:pt x="21640" y="2449"/>
                    <a:pt x="22628" y="1"/>
                    <a:pt x="20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9"/>
            <p:cNvSpPr/>
            <p:nvPr/>
          </p:nvSpPr>
          <p:spPr>
            <a:xfrm>
              <a:off x="1450883" y="5674331"/>
              <a:ext cx="24564" cy="17190"/>
            </a:xfrm>
            <a:custGeom>
              <a:avLst/>
              <a:gdLst/>
              <a:ahLst/>
              <a:cxnLst/>
              <a:rect l="l" t="t" r="r" b="b"/>
              <a:pathLst>
                <a:path w="463" h="324" extrusionOk="0">
                  <a:moveTo>
                    <a:pt x="164" y="0"/>
                  </a:moveTo>
                  <a:cubicBezTo>
                    <a:pt x="129" y="0"/>
                    <a:pt x="99" y="19"/>
                    <a:pt x="83" y="67"/>
                  </a:cubicBezTo>
                  <a:lnTo>
                    <a:pt x="65" y="67"/>
                  </a:lnTo>
                  <a:lnTo>
                    <a:pt x="47" y="103"/>
                  </a:lnTo>
                  <a:cubicBezTo>
                    <a:pt x="0" y="213"/>
                    <a:pt x="78" y="323"/>
                    <a:pt x="182" y="323"/>
                  </a:cubicBezTo>
                  <a:cubicBezTo>
                    <a:pt x="196" y="323"/>
                    <a:pt x="211" y="321"/>
                    <a:pt x="226" y="317"/>
                  </a:cubicBezTo>
                  <a:lnTo>
                    <a:pt x="297" y="299"/>
                  </a:lnTo>
                  <a:cubicBezTo>
                    <a:pt x="463" y="230"/>
                    <a:pt x="285" y="0"/>
                    <a:pt x="164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9"/>
            <p:cNvSpPr/>
            <p:nvPr/>
          </p:nvSpPr>
          <p:spPr>
            <a:xfrm>
              <a:off x="364601" y="5435907"/>
              <a:ext cx="40693" cy="30347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374" y="1"/>
                  </a:moveTo>
                  <a:cubicBezTo>
                    <a:pt x="0" y="1"/>
                    <a:pt x="36" y="571"/>
                    <a:pt x="410" y="571"/>
                  </a:cubicBezTo>
                  <a:cubicBezTo>
                    <a:pt x="766" y="571"/>
                    <a:pt x="748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1" name="Google Shape;3701;p9"/>
            <p:cNvGrpSpPr/>
            <p:nvPr/>
          </p:nvGrpSpPr>
          <p:grpSpPr>
            <a:xfrm>
              <a:off x="93335" y="4049396"/>
              <a:ext cx="3762600" cy="2374295"/>
              <a:chOff x="93335" y="4049396"/>
              <a:chExt cx="3762600" cy="2374295"/>
            </a:xfrm>
          </p:grpSpPr>
          <p:sp>
            <p:nvSpPr>
              <p:cNvPr id="3702" name="Google Shape;3702;p9"/>
              <p:cNvSpPr/>
              <p:nvPr/>
            </p:nvSpPr>
            <p:spPr>
              <a:xfrm>
                <a:off x="1532745" y="5048612"/>
                <a:ext cx="2077475" cy="898699"/>
              </a:xfrm>
              <a:custGeom>
                <a:avLst/>
                <a:gdLst/>
                <a:ahLst/>
                <a:cxnLst/>
                <a:rect l="l" t="t" r="r" b="b"/>
                <a:pathLst>
                  <a:path w="39157" h="16939" extrusionOk="0">
                    <a:moveTo>
                      <a:pt x="39022" y="0"/>
                    </a:moveTo>
                    <a:cubicBezTo>
                      <a:pt x="38994" y="0"/>
                      <a:pt x="38965" y="10"/>
                      <a:pt x="38943" y="33"/>
                    </a:cubicBezTo>
                    <a:cubicBezTo>
                      <a:pt x="26348" y="9474"/>
                      <a:pt x="10885" y="14302"/>
                      <a:pt x="143" y="16689"/>
                    </a:cubicBezTo>
                    <a:cubicBezTo>
                      <a:pt x="1" y="16725"/>
                      <a:pt x="19" y="16939"/>
                      <a:pt x="161" y="16939"/>
                    </a:cubicBezTo>
                    <a:lnTo>
                      <a:pt x="197" y="16939"/>
                    </a:lnTo>
                    <a:cubicBezTo>
                      <a:pt x="10974" y="14534"/>
                      <a:pt x="26473" y="9706"/>
                      <a:pt x="39103" y="229"/>
                    </a:cubicBezTo>
                    <a:cubicBezTo>
                      <a:pt x="39157" y="193"/>
                      <a:pt x="39157" y="104"/>
                      <a:pt x="39121" y="51"/>
                    </a:cubicBezTo>
                    <a:cubicBezTo>
                      <a:pt x="39100" y="19"/>
                      <a:pt x="39062" y="0"/>
                      <a:pt x="39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9"/>
              <p:cNvSpPr/>
              <p:nvPr/>
            </p:nvSpPr>
            <p:spPr>
              <a:xfrm>
                <a:off x="3312444" y="5242790"/>
                <a:ext cx="309098" cy="166964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3147" extrusionOk="0">
                    <a:moveTo>
                      <a:pt x="1777" y="0"/>
                    </a:moveTo>
                    <a:cubicBezTo>
                      <a:pt x="745" y="0"/>
                      <a:pt x="0" y="149"/>
                      <a:pt x="0" y="149"/>
                    </a:cubicBezTo>
                    <a:cubicBezTo>
                      <a:pt x="1087" y="1432"/>
                      <a:pt x="2476" y="2394"/>
                      <a:pt x="4062" y="2982"/>
                    </a:cubicBezTo>
                    <a:cubicBezTo>
                      <a:pt x="4307" y="3071"/>
                      <a:pt x="4574" y="3146"/>
                      <a:pt x="4826" y="3146"/>
                    </a:cubicBezTo>
                    <a:cubicBezTo>
                      <a:pt x="4977" y="3146"/>
                      <a:pt x="5122" y="3120"/>
                      <a:pt x="5255" y="3053"/>
                    </a:cubicBezTo>
                    <a:cubicBezTo>
                      <a:pt x="5683" y="2822"/>
                      <a:pt x="5825" y="2287"/>
                      <a:pt x="5736" y="1842"/>
                    </a:cubicBezTo>
                    <a:cubicBezTo>
                      <a:pt x="5629" y="1289"/>
                      <a:pt x="5291" y="737"/>
                      <a:pt x="4792" y="523"/>
                    </a:cubicBezTo>
                    <a:cubicBezTo>
                      <a:pt x="3769" y="111"/>
                      <a:pt x="2667" y="0"/>
                      <a:pt x="1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9"/>
              <p:cNvSpPr/>
              <p:nvPr/>
            </p:nvSpPr>
            <p:spPr>
              <a:xfrm>
                <a:off x="3542062" y="4881333"/>
                <a:ext cx="313873" cy="2199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145" extrusionOk="0">
                    <a:moveTo>
                      <a:pt x="4796" y="1"/>
                    </a:moveTo>
                    <a:cubicBezTo>
                      <a:pt x="4049" y="1"/>
                      <a:pt x="3109" y="458"/>
                      <a:pt x="2584" y="799"/>
                    </a:cubicBezTo>
                    <a:cubicBezTo>
                      <a:pt x="1070" y="1761"/>
                      <a:pt x="1" y="3916"/>
                      <a:pt x="179" y="3970"/>
                    </a:cubicBezTo>
                    <a:cubicBezTo>
                      <a:pt x="554" y="4086"/>
                      <a:pt x="995" y="4144"/>
                      <a:pt x="1464" y="4144"/>
                    </a:cubicBezTo>
                    <a:cubicBezTo>
                      <a:pt x="3065" y="4144"/>
                      <a:pt x="4982" y="3470"/>
                      <a:pt x="5630" y="2188"/>
                    </a:cubicBezTo>
                    <a:cubicBezTo>
                      <a:pt x="5791" y="1921"/>
                      <a:pt x="5898" y="1600"/>
                      <a:pt x="5915" y="1280"/>
                    </a:cubicBezTo>
                    <a:cubicBezTo>
                      <a:pt x="5907" y="317"/>
                      <a:pt x="5418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9"/>
              <p:cNvSpPr/>
              <p:nvPr/>
            </p:nvSpPr>
            <p:spPr>
              <a:xfrm>
                <a:off x="3273661" y="4943936"/>
                <a:ext cx="172057" cy="308674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18" extrusionOk="0">
                    <a:moveTo>
                      <a:pt x="2333" y="1"/>
                    </a:moveTo>
                    <a:cubicBezTo>
                      <a:pt x="2274" y="1"/>
                      <a:pt x="2215" y="10"/>
                      <a:pt x="2156" y="28"/>
                    </a:cubicBezTo>
                    <a:cubicBezTo>
                      <a:pt x="1604" y="224"/>
                      <a:pt x="1159" y="652"/>
                      <a:pt x="945" y="1204"/>
                    </a:cubicBezTo>
                    <a:cubicBezTo>
                      <a:pt x="1" y="3217"/>
                      <a:pt x="891" y="5818"/>
                      <a:pt x="891" y="5818"/>
                    </a:cubicBezTo>
                    <a:cubicBezTo>
                      <a:pt x="1818" y="4571"/>
                      <a:pt x="2780" y="3288"/>
                      <a:pt x="3118" y="1774"/>
                    </a:cubicBezTo>
                    <a:cubicBezTo>
                      <a:pt x="3243" y="1382"/>
                      <a:pt x="3243" y="972"/>
                      <a:pt x="3100" y="598"/>
                    </a:cubicBezTo>
                    <a:cubicBezTo>
                      <a:pt x="2979" y="280"/>
                      <a:pt x="2665" y="1"/>
                      <a:pt x="2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9"/>
              <p:cNvSpPr/>
              <p:nvPr/>
            </p:nvSpPr>
            <p:spPr>
              <a:xfrm>
                <a:off x="2977832" y="5153712"/>
                <a:ext cx="123883" cy="29174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5499" extrusionOk="0">
                    <a:moveTo>
                      <a:pt x="1113" y="0"/>
                    </a:moveTo>
                    <a:cubicBezTo>
                      <a:pt x="840" y="0"/>
                      <a:pt x="581" y="136"/>
                      <a:pt x="428" y="350"/>
                    </a:cubicBezTo>
                    <a:cubicBezTo>
                      <a:pt x="286" y="599"/>
                      <a:pt x="215" y="866"/>
                      <a:pt x="215" y="1134"/>
                    </a:cubicBezTo>
                    <a:cubicBezTo>
                      <a:pt x="108" y="2024"/>
                      <a:pt x="36" y="2915"/>
                      <a:pt x="1" y="3806"/>
                    </a:cubicBezTo>
                    <a:cubicBezTo>
                      <a:pt x="36" y="4376"/>
                      <a:pt x="90" y="4928"/>
                      <a:pt x="179" y="5498"/>
                    </a:cubicBezTo>
                    <a:cubicBezTo>
                      <a:pt x="1515" y="4679"/>
                      <a:pt x="1943" y="3236"/>
                      <a:pt x="2245" y="1846"/>
                    </a:cubicBezTo>
                    <a:cubicBezTo>
                      <a:pt x="2335" y="1490"/>
                      <a:pt x="2335" y="1134"/>
                      <a:pt x="2245" y="777"/>
                    </a:cubicBezTo>
                    <a:cubicBezTo>
                      <a:pt x="2067" y="368"/>
                      <a:pt x="1693" y="65"/>
                      <a:pt x="1248" y="11"/>
                    </a:cubicBezTo>
                    <a:cubicBezTo>
                      <a:pt x="1203" y="4"/>
                      <a:pt x="115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9"/>
              <p:cNvSpPr/>
              <p:nvPr/>
            </p:nvSpPr>
            <p:spPr>
              <a:xfrm>
                <a:off x="2989185" y="5432140"/>
                <a:ext cx="287399" cy="167282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15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34" y="1836"/>
                      <a:pt x="3617" y="3029"/>
                    </a:cubicBezTo>
                    <a:cubicBezTo>
                      <a:pt x="3732" y="3087"/>
                      <a:pt x="3983" y="3153"/>
                      <a:pt x="4259" y="3153"/>
                    </a:cubicBezTo>
                    <a:cubicBezTo>
                      <a:pt x="4666" y="3153"/>
                      <a:pt x="5125" y="3008"/>
                      <a:pt x="5274" y="2477"/>
                    </a:cubicBezTo>
                    <a:cubicBezTo>
                      <a:pt x="5416" y="1960"/>
                      <a:pt x="4793" y="1159"/>
                      <a:pt x="3938" y="820"/>
                    </a:cubicBezTo>
                    <a:cubicBezTo>
                      <a:pt x="2673" y="357"/>
                      <a:pt x="1337" y="7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9"/>
              <p:cNvSpPr/>
              <p:nvPr/>
            </p:nvSpPr>
            <p:spPr>
              <a:xfrm>
                <a:off x="2623431" y="5280511"/>
                <a:ext cx="170200" cy="31896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6012" extrusionOk="0">
                    <a:moveTo>
                      <a:pt x="2409" y="1"/>
                    </a:moveTo>
                    <a:cubicBezTo>
                      <a:pt x="1512" y="1"/>
                      <a:pt x="720" y="1504"/>
                      <a:pt x="392" y="2502"/>
                    </a:cubicBezTo>
                    <a:cubicBezTo>
                      <a:pt x="0" y="3625"/>
                      <a:pt x="18" y="4836"/>
                      <a:pt x="54" y="6012"/>
                    </a:cubicBezTo>
                    <a:cubicBezTo>
                      <a:pt x="54" y="6012"/>
                      <a:pt x="54" y="6012"/>
                      <a:pt x="54" y="6012"/>
                    </a:cubicBezTo>
                    <a:cubicBezTo>
                      <a:pt x="90" y="6012"/>
                      <a:pt x="2620" y="3617"/>
                      <a:pt x="2975" y="1523"/>
                    </a:cubicBezTo>
                    <a:cubicBezTo>
                      <a:pt x="3065" y="1077"/>
                      <a:pt x="3207" y="311"/>
                      <a:pt x="2797" y="97"/>
                    </a:cubicBezTo>
                    <a:cubicBezTo>
                      <a:pt x="2667" y="31"/>
                      <a:pt x="2537" y="1"/>
                      <a:pt x="2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9"/>
              <p:cNvSpPr/>
              <p:nvPr/>
            </p:nvSpPr>
            <p:spPr>
              <a:xfrm>
                <a:off x="2631919" y="5601329"/>
                <a:ext cx="318595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2777" extrusionOk="0">
                    <a:moveTo>
                      <a:pt x="1" y="0"/>
                    </a:moveTo>
                    <a:cubicBezTo>
                      <a:pt x="909" y="945"/>
                      <a:pt x="1978" y="1728"/>
                      <a:pt x="3154" y="2316"/>
                    </a:cubicBezTo>
                    <a:cubicBezTo>
                      <a:pt x="3630" y="2568"/>
                      <a:pt x="4160" y="2776"/>
                      <a:pt x="4703" y="2776"/>
                    </a:cubicBezTo>
                    <a:cubicBezTo>
                      <a:pt x="4851" y="2776"/>
                      <a:pt x="5000" y="2760"/>
                      <a:pt x="5149" y="2726"/>
                    </a:cubicBezTo>
                    <a:cubicBezTo>
                      <a:pt x="5505" y="2655"/>
                      <a:pt x="5915" y="2388"/>
                      <a:pt x="5951" y="1996"/>
                    </a:cubicBezTo>
                    <a:cubicBezTo>
                      <a:pt x="6004" y="1586"/>
                      <a:pt x="5684" y="1301"/>
                      <a:pt x="5381" y="1105"/>
                    </a:cubicBezTo>
                    <a:cubicBezTo>
                      <a:pt x="4045" y="21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9"/>
              <p:cNvSpPr/>
              <p:nvPr/>
            </p:nvSpPr>
            <p:spPr>
              <a:xfrm>
                <a:off x="2200961" y="5435747"/>
                <a:ext cx="225006" cy="32915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204" extrusionOk="0">
                    <a:moveTo>
                      <a:pt x="3113" y="1"/>
                    </a:moveTo>
                    <a:cubicBezTo>
                      <a:pt x="2331" y="1"/>
                      <a:pt x="878" y="1744"/>
                      <a:pt x="517" y="2730"/>
                    </a:cubicBezTo>
                    <a:cubicBezTo>
                      <a:pt x="143" y="3852"/>
                      <a:pt x="0" y="5028"/>
                      <a:pt x="125" y="6203"/>
                    </a:cubicBezTo>
                    <a:cubicBezTo>
                      <a:pt x="962" y="5491"/>
                      <a:pt x="1728" y="4671"/>
                      <a:pt x="2388" y="3798"/>
                    </a:cubicBezTo>
                    <a:cubicBezTo>
                      <a:pt x="3492" y="2302"/>
                      <a:pt x="4240" y="503"/>
                      <a:pt x="3296" y="40"/>
                    </a:cubicBezTo>
                    <a:cubicBezTo>
                      <a:pt x="3241" y="13"/>
                      <a:pt x="3179" y="1"/>
                      <a:pt x="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9"/>
              <p:cNvSpPr/>
              <p:nvPr/>
            </p:nvSpPr>
            <p:spPr>
              <a:xfrm>
                <a:off x="1839928" y="5533632"/>
                <a:ext cx="202299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372" extrusionOk="0">
                    <a:moveTo>
                      <a:pt x="3001" y="1"/>
                    </a:moveTo>
                    <a:cubicBezTo>
                      <a:pt x="2582" y="1"/>
                      <a:pt x="2200" y="351"/>
                      <a:pt x="1924" y="689"/>
                    </a:cubicBezTo>
                    <a:cubicBezTo>
                      <a:pt x="873" y="2042"/>
                      <a:pt x="214" y="3664"/>
                      <a:pt x="54" y="5374"/>
                    </a:cubicBezTo>
                    <a:cubicBezTo>
                      <a:pt x="18" y="5694"/>
                      <a:pt x="0" y="6033"/>
                      <a:pt x="0" y="6371"/>
                    </a:cubicBezTo>
                    <a:cubicBezTo>
                      <a:pt x="0" y="6371"/>
                      <a:pt x="2334" y="4608"/>
                      <a:pt x="3581" y="1882"/>
                    </a:cubicBezTo>
                    <a:cubicBezTo>
                      <a:pt x="3741" y="1562"/>
                      <a:pt x="3813" y="1205"/>
                      <a:pt x="3795" y="849"/>
                    </a:cubicBezTo>
                    <a:cubicBezTo>
                      <a:pt x="3777" y="475"/>
                      <a:pt x="3545" y="154"/>
                      <a:pt x="3207" y="29"/>
                    </a:cubicBezTo>
                    <a:cubicBezTo>
                      <a:pt x="3138" y="10"/>
                      <a:pt x="3069" y="1"/>
                      <a:pt x="3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9"/>
              <p:cNvSpPr/>
              <p:nvPr/>
            </p:nvSpPr>
            <p:spPr>
              <a:xfrm>
                <a:off x="3543972" y="4903297"/>
                <a:ext cx="305862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3699" extrusionOk="0">
                    <a:moveTo>
                      <a:pt x="5588" y="1"/>
                    </a:moveTo>
                    <a:cubicBezTo>
                      <a:pt x="5562" y="1"/>
                      <a:pt x="5534" y="9"/>
                      <a:pt x="5505" y="28"/>
                    </a:cubicBezTo>
                    <a:lnTo>
                      <a:pt x="72" y="3449"/>
                    </a:lnTo>
                    <a:cubicBezTo>
                      <a:pt x="18" y="3484"/>
                      <a:pt x="1" y="3573"/>
                      <a:pt x="36" y="3627"/>
                    </a:cubicBezTo>
                    <a:cubicBezTo>
                      <a:pt x="54" y="3662"/>
                      <a:pt x="107" y="3698"/>
                      <a:pt x="143" y="3698"/>
                    </a:cubicBezTo>
                    <a:cubicBezTo>
                      <a:pt x="161" y="3698"/>
                      <a:pt x="197" y="3680"/>
                      <a:pt x="214" y="3680"/>
                    </a:cubicBezTo>
                    <a:lnTo>
                      <a:pt x="5648" y="242"/>
                    </a:lnTo>
                    <a:cubicBezTo>
                      <a:pt x="5764" y="169"/>
                      <a:pt x="5702" y="1"/>
                      <a:pt x="5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9"/>
              <p:cNvSpPr/>
              <p:nvPr/>
            </p:nvSpPr>
            <p:spPr>
              <a:xfrm>
                <a:off x="3713161" y="4897196"/>
                <a:ext cx="119108" cy="123883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335" extrusionOk="0">
                    <a:moveTo>
                      <a:pt x="268" y="1"/>
                    </a:moveTo>
                    <a:cubicBezTo>
                      <a:pt x="196" y="1"/>
                      <a:pt x="125" y="54"/>
                      <a:pt x="125" y="126"/>
                    </a:cubicBezTo>
                    <a:lnTo>
                      <a:pt x="18" y="1658"/>
                    </a:lnTo>
                    <a:cubicBezTo>
                      <a:pt x="0" y="1711"/>
                      <a:pt x="36" y="1764"/>
                      <a:pt x="107" y="1782"/>
                    </a:cubicBezTo>
                    <a:lnTo>
                      <a:pt x="2067" y="2334"/>
                    </a:lnTo>
                    <a:lnTo>
                      <a:pt x="2102" y="2334"/>
                    </a:lnTo>
                    <a:cubicBezTo>
                      <a:pt x="2156" y="2334"/>
                      <a:pt x="2209" y="2281"/>
                      <a:pt x="2227" y="2228"/>
                    </a:cubicBezTo>
                    <a:cubicBezTo>
                      <a:pt x="2245" y="2174"/>
                      <a:pt x="2209" y="2103"/>
                      <a:pt x="2138" y="2085"/>
                    </a:cubicBezTo>
                    <a:lnTo>
                      <a:pt x="268" y="1568"/>
                    </a:lnTo>
                    <a:lnTo>
                      <a:pt x="374" y="143"/>
                    </a:lnTo>
                    <a:cubicBezTo>
                      <a:pt x="374" y="72"/>
                      <a:pt x="321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9"/>
              <p:cNvSpPr/>
              <p:nvPr/>
            </p:nvSpPr>
            <p:spPr>
              <a:xfrm>
                <a:off x="3634694" y="4948234"/>
                <a:ext cx="103033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656" extrusionOk="0">
                    <a:moveTo>
                      <a:pt x="161" y="1"/>
                    </a:moveTo>
                    <a:cubicBezTo>
                      <a:pt x="90" y="1"/>
                      <a:pt x="36" y="54"/>
                      <a:pt x="36" y="125"/>
                    </a:cubicBezTo>
                    <a:lnTo>
                      <a:pt x="19" y="1693"/>
                    </a:lnTo>
                    <a:cubicBezTo>
                      <a:pt x="1" y="1729"/>
                      <a:pt x="36" y="1782"/>
                      <a:pt x="90" y="1800"/>
                    </a:cubicBezTo>
                    <a:lnTo>
                      <a:pt x="1711" y="2637"/>
                    </a:lnTo>
                    <a:cubicBezTo>
                      <a:pt x="1726" y="2653"/>
                      <a:pt x="1742" y="2655"/>
                      <a:pt x="1768" y="2655"/>
                    </a:cubicBezTo>
                    <a:lnTo>
                      <a:pt x="1768" y="2655"/>
                    </a:lnTo>
                    <a:cubicBezTo>
                      <a:pt x="1890" y="2652"/>
                      <a:pt x="1941" y="2476"/>
                      <a:pt x="1818" y="2406"/>
                    </a:cubicBezTo>
                    <a:lnTo>
                      <a:pt x="268" y="1604"/>
                    </a:lnTo>
                    <a:lnTo>
                      <a:pt x="304" y="125"/>
                    </a:lnTo>
                    <a:cubicBezTo>
                      <a:pt x="304" y="54"/>
                      <a:pt x="232" y="1"/>
                      <a:pt x="161" y="1"/>
                    </a:cubicBezTo>
                    <a:close/>
                    <a:moveTo>
                      <a:pt x="1768" y="2655"/>
                    </a:moveTo>
                    <a:cubicBezTo>
                      <a:pt x="1767" y="2655"/>
                      <a:pt x="1766" y="2655"/>
                      <a:pt x="1764" y="2655"/>
                    </a:cubicBezTo>
                    <a:lnTo>
                      <a:pt x="1782" y="2655"/>
                    </a:lnTo>
                    <a:cubicBezTo>
                      <a:pt x="1777" y="2655"/>
                      <a:pt x="1772" y="2655"/>
                      <a:pt x="1768" y="2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9"/>
              <p:cNvSpPr/>
              <p:nvPr/>
            </p:nvSpPr>
            <p:spPr>
              <a:xfrm>
                <a:off x="3318014" y="5247193"/>
                <a:ext cx="306340" cy="11979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58" extrusionOk="0">
                    <a:moveTo>
                      <a:pt x="173" y="1"/>
                    </a:moveTo>
                    <a:cubicBezTo>
                      <a:pt x="69" y="1"/>
                      <a:pt x="1" y="213"/>
                      <a:pt x="127" y="245"/>
                    </a:cubicBezTo>
                    <a:lnTo>
                      <a:pt x="5560" y="2258"/>
                    </a:lnTo>
                    <a:lnTo>
                      <a:pt x="5596" y="2258"/>
                    </a:lnTo>
                    <a:cubicBezTo>
                      <a:pt x="5738" y="2258"/>
                      <a:pt x="5774" y="2062"/>
                      <a:pt x="5649" y="2008"/>
                    </a:cubicBezTo>
                    <a:lnTo>
                      <a:pt x="216" y="13"/>
                    </a:lnTo>
                    <a:cubicBezTo>
                      <a:pt x="201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9"/>
              <p:cNvSpPr/>
              <p:nvPr/>
            </p:nvSpPr>
            <p:spPr>
              <a:xfrm>
                <a:off x="3486302" y="5263587"/>
                <a:ext cx="76505" cy="14123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662" extrusionOk="0">
                    <a:moveTo>
                      <a:pt x="1265" y="0"/>
                    </a:moveTo>
                    <a:cubicBezTo>
                      <a:pt x="1242" y="0"/>
                      <a:pt x="1218" y="8"/>
                      <a:pt x="1194" y="25"/>
                    </a:cubicBezTo>
                    <a:lnTo>
                      <a:pt x="54" y="933"/>
                    </a:lnTo>
                    <a:cubicBezTo>
                      <a:pt x="19" y="969"/>
                      <a:pt x="1" y="1022"/>
                      <a:pt x="19" y="1076"/>
                    </a:cubicBezTo>
                    <a:lnTo>
                      <a:pt x="714" y="2590"/>
                    </a:lnTo>
                    <a:cubicBezTo>
                      <a:pt x="731" y="2625"/>
                      <a:pt x="767" y="2661"/>
                      <a:pt x="820" y="2661"/>
                    </a:cubicBezTo>
                    <a:cubicBezTo>
                      <a:pt x="838" y="2661"/>
                      <a:pt x="856" y="2661"/>
                      <a:pt x="874" y="2643"/>
                    </a:cubicBezTo>
                    <a:cubicBezTo>
                      <a:pt x="945" y="2625"/>
                      <a:pt x="981" y="2536"/>
                      <a:pt x="945" y="2483"/>
                    </a:cubicBezTo>
                    <a:lnTo>
                      <a:pt x="304" y="1058"/>
                    </a:lnTo>
                    <a:lnTo>
                      <a:pt x="1355" y="221"/>
                    </a:lnTo>
                    <a:cubicBezTo>
                      <a:pt x="1441" y="134"/>
                      <a:pt x="1364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9"/>
              <p:cNvSpPr/>
              <p:nvPr/>
            </p:nvSpPr>
            <p:spPr>
              <a:xfrm>
                <a:off x="3407888" y="5241410"/>
                <a:ext cx="61491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153" extrusionOk="0">
                    <a:moveTo>
                      <a:pt x="1024" y="1"/>
                    </a:moveTo>
                    <a:cubicBezTo>
                      <a:pt x="996" y="1"/>
                      <a:pt x="967" y="10"/>
                      <a:pt x="945" y="33"/>
                    </a:cubicBezTo>
                    <a:lnTo>
                      <a:pt x="54" y="710"/>
                    </a:lnTo>
                    <a:cubicBezTo>
                      <a:pt x="18" y="745"/>
                      <a:pt x="0" y="799"/>
                      <a:pt x="0" y="852"/>
                    </a:cubicBezTo>
                    <a:lnTo>
                      <a:pt x="285" y="2046"/>
                    </a:lnTo>
                    <a:cubicBezTo>
                      <a:pt x="285" y="2099"/>
                      <a:pt x="339" y="2135"/>
                      <a:pt x="410" y="2153"/>
                    </a:cubicBezTo>
                    <a:lnTo>
                      <a:pt x="428" y="2135"/>
                    </a:lnTo>
                    <a:cubicBezTo>
                      <a:pt x="499" y="2117"/>
                      <a:pt x="535" y="2046"/>
                      <a:pt x="517" y="1975"/>
                    </a:cubicBezTo>
                    <a:lnTo>
                      <a:pt x="268" y="870"/>
                    </a:lnTo>
                    <a:lnTo>
                      <a:pt x="1105" y="229"/>
                    </a:lnTo>
                    <a:cubicBezTo>
                      <a:pt x="1158" y="193"/>
                      <a:pt x="1158" y="104"/>
                      <a:pt x="1123" y="51"/>
                    </a:cubicBezTo>
                    <a:cubicBezTo>
                      <a:pt x="1102" y="20"/>
                      <a:pt x="106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9"/>
              <p:cNvSpPr/>
              <p:nvPr/>
            </p:nvSpPr>
            <p:spPr>
              <a:xfrm>
                <a:off x="3312444" y="4942345"/>
                <a:ext cx="102131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20" extrusionOk="0">
                    <a:moveTo>
                      <a:pt x="1780" y="0"/>
                    </a:moveTo>
                    <a:cubicBezTo>
                      <a:pt x="1722" y="0"/>
                      <a:pt x="1671" y="32"/>
                      <a:pt x="1657" y="76"/>
                    </a:cubicBezTo>
                    <a:lnTo>
                      <a:pt x="18" y="5759"/>
                    </a:lnTo>
                    <a:cubicBezTo>
                      <a:pt x="0" y="5830"/>
                      <a:pt x="54" y="5901"/>
                      <a:pt x="107" y="5919"/>
                    </a:cubicBezTo>
                    <a:lnTo>
                      <a:pt x="143" y="5919"/>
                    </a:lnTo>
                    <a:cubicBezTo>
                      <a:pt x="196" y="5919"/>
                      <a:pt x="249" y="5884"/>
                      <a:pt x="267" y="5830"/>
                    </a:cubicBezTo>
                    <a:lnTo>
                      <a:pt x="1906" y="147"/>
                    </a:lnTo>
                    <a:cubicBezTo>
                      <a:pt x="1924" y="94"/>
                      <a:pt x="1871" y="23"/>
                      <a:pt x="1817" y="5"/>
                    </a:cubicBezTo>
                    <a:cubicBezTo>
                      <a:pt x="1805" y="2"/>
                      <a:pt x="1792" y="0"/>
                      <a:pt x="1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9"/>
              <p:cNvSpPr/>
              <p:nvPr/>
            </p:nvSpPr>
            <p:spPr>
              <a:xfrm>
                <a:off x="3325654" y="4994232"/>
                <a:ext cx="115129" cy="8923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682" extrusionOk="0">
                    <a:moveTo>
                      <a:pt x="140" y="0"/>
                    </a:moveTo>
                    <a:cubicBezTo>
                      <a:pt x="123" y="0"/>
                      <a:pt x="106" y="2"/>
                      <a:pt x="90" y="7"/>
                    </a:cubicBezTo>
                    <a:cubicBezTo>
                      <a:pt x="18" y="42"/>
                      <a:pt x="0" y="114"/>
                      <a:pt x="36" y="185"/>
                    </a:cubicBezTo>
                    <a:lnTo>
                      <a:pt x="749" y="1610"/>
                    </a:lnTo>
                    <a:cubicBezTo>
                      <a:pt x="767" y="1646"/>
                      <a:pt x="802" y="1681"/>
                      <a:pt x="856" y="1681"/>
                    </a:cubicBezTo>
                    <a:cubicBezTo>
                      <a:pt x="873" y="1681"/>
                      <a:pt x="891" y="1663"/>
                      <a:pt x="909" y="1663"/>
                    </a:cubicBezTo>
                    <a:lnTo>
                      <a:pt x="2049" y="1111"/>
                    </a:lnTo>
                    <a:cubicBezTo>
                      <a:pt x="2169" y="1081"/>
                      <a:pt x="2099" y="874"/>
                      <a:pt x="2000" y="874"/>
                    </a:cubicBezTo>
                    <a:cubicBezTo>
                      <a:pt x="1981" y="874"/>
                      <a:pt x="1962" y="881"/>
                      <a:pt x="1942" y="897"/>
                    </a:cubicBezTo>
                    <a:lnTo>
                      <a:pt x="909" y="1378"/>
                    </a:lnTo>
                    <a:lnTo>
                      <a:pt x="268" y="78"/>
                    </a:lnTo>
                    <a:cubicBezTo>
                      <a:pt x="240" y="23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9"/>
              <p:cNvSpPr/>
              <p:nvPr/>
            </p:nvSpPr>
            <p:spPr>
              <a:xfrm>
                <a:off x="3302045" y="5103841"/>
                <a:ext cx="97409" cy="61862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66" extrusionOk="0">
                    <a:moveTo>
                      <a:pt x="139" y="0"/>
                    </a:moveTo>
                    <a:cubicBezTo>
                      <a:pt x="109" y="0"/>
                      <a:pt x="78" y="9"/>
                      <a:pt x="54" y="25"/>
                    </a:cubicBezTo>
                    <a:cubicBezTo>
                      <a:pt x="0" y="78"/>
                      <a:pt x="0" y="150"/>
                      <a:pt x="36" y="203"/>
                    </a:cubicBezTo>
                    <a:lnTo>
                      <a:pt x="748" y="1112"/>
                    </a:lnTo>
                    <a:cubicBezTo>
                      <a:pt x="784" y="1147"/>
                      <a:pt x="820" y="1165"/>
                      <a:pt x="855" y="1165"/>
                    </a:cubicBezTo>
                    <a:cubicBezTo>
                      <a:pt x="873" y="1165"/>
                      <a:pt x="891" y="1165"/>
                      <a:pt x="909" y="1147"/>
                    </a:cubicBezTo>
                    <a:lnTo>
                      <a:pt x="1728" y="809"/>
                    </a:lnTo>
                    <a:cubicBezTo>
                      <a:pt x="1799" y="791"/>
                      <a:pt x="1835" y="720"/>
                      <a:pt x="1799" y="648"/>
                    </a:cubicBezTo>
                    <a:cubicBezTo>
                      <a:pt x="1786" y="594"/>
                      <a:pt x="1731" y="571"/>
                      <a:pt x="1681" y="571"/>
                    </a:cubicBezTo>
                    <a:cubicBezTo>
                      <a:pt x="1666" y="571"/>
                      <a:pt x="1652" y="573"/>
                      <a:pt x="1639" y="577"/>
                    </a:cubicBezTo>
                    <a:lnTo>
                      <a:pt x="909" y="880"/>
                    </a:lnTo>
                    <a:lnTo>
                      <a:pt x="232" y="43"/>
                    </a:lnTo>
                    <a:cubicBezTo>
                      <a:pt x="212" y="13"/>
                      <a:pt x="176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9"/>
              <p:cNvSpPr/>
              <p:nvPr/>
            </p:nvSpPr>
            <p:spPr>
              <a:xfrm>
                <a:off x="2982500" y="5437339"/>
                <a:ext cx="291219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664" extrusionOk="0">
                    <a:moveTo>
                      <a:pt x="180" y="1"/>
                    </a:moveTo>
                    <a:cubicBezTo>
                      <a:pt x="56" y="1"/>
                      <a:pt x="1" y="163"/>
                      <a:pt x="127" y="241"/>
                    </a:cubicBezTo>
                    <a:lnTo>
                      <a:pt x="5275" y="2646"/>
                    </a:lnTo>
                    <a:cubicBezTo>
                      <a:pt x="5275" y="2664"/>
                      <a:pt x="5293" y="2664"/>
                      <a:pt x="5328" y="2664"/>
                    </a:cubicBezTo>
                    <a:cubicBezTo>
                      <a:pt x="5453" y="2664"/>
                      <a:pt x="5489" y="2486"/>
                      <a:pt x="5382" y="2415"/>
                    </a:cubicBezTo>
                    <a:lnTo>
                      <a:pt x="233" y="10"/>
                    </a:lnTo>
                    <a:cubicBezTo>
                      <a:pt x="215" y="3"/>
                      <a:pt x="19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9"/>
              <p:cNvSpPr/>
              <p:nvPr/>
            </p:nvSpPr>
            <p:spPr>
              <a:xfrm>
                <a:off x="3142299" y="5470975"/>
                <a:ext cx="72155" cy="12282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315" extrusionOk="0">
                    <a:moveTo>
                      <a:pt x="1153" y="0"/>
                    </a:moveTo>
                    <a:cubicBezTo>
                      <a:pt x="1126" y="0"/>
                      <a:pt x="1097" y="11"/>
                      <a:pt x="1069" y="35"/>
                    </a:cubicBezTo>
                    <a:lnTo>
                      <a:pt x="54" y="783"/>
                    </a:lnTo>
                    <a:cubicBezTo>
                      <a:pt x="18" y="801"/>
                      <a:pt x="1" y="872"/>
                      <a:pt x="18" y="925"/>
                    </a:cubicBezTo>
                    <a:lnTo>
                      <a:pt x="517" y="2244"/>
                    </a:lnTo>
                    <a:cubicBezTo>
                      <a:pt x="535" y="2279"/>
                      <a:pt x="588" y="2315"/>
                      <a:pt x="642" y="2315"/>
                    </a:cubicBezTo>
                    <a:lnTo>
                      <a:pt x="677" y="2315"/>
                    </a:lnTo>
                    <a:cubicBezTo>
                      <a:pt x="749" y="2297"/>
                      <a:pt x="784" y="2226"/>
                      <a:pt x="749" y="2155"/>
                    </a:cubicBezTo>
                    <a:lnTo>
                      <a:pt x="286" y="925"/>
                    </a:lnTo>
                    <a:lnTo>
                      <a:pt x="1230" y="249"/>
                    </a:lnTo>
                    <a:cubicBezTo>
                      <a:pt x="1359" y="177"/>
                      <a:pt x="1268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9"/>
              <p:cNvSpPr/>
              <p:nvPr/>
            </p:nvSpPr>
            <p:spPr>
              <a:xfrm>
                <a:off x="3061975" y="5446146"/>
                <a:ext cx="61172" cy="9947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75" extrusionOk="0">
                    <a:moveTo>
                      <a:pt x="961" y="1"/>
                    </a:moveTo>
                    <a:cubicBezTo>
                      <a:pt x="938" y="1"/>
                      <a:pt x="915" y="7"/>
                      <a:pt x="891" y="22"/>
                    </a:cubicBezTo>
                    <a:lnTo>
                      <a:pt x="72" y="574"/>
                    </a:lnTo>
                    <a:cubicBezTo>
                      <a:pt x="18" y="610"/>
                      <a:pt x="0" y="663"/>
                      <a:pt x="18" y="734"/>
                    </a:cubicBezTo>
                    <a:lnTo>
                      <a:pt x="481" y="1785"/>
                    </a:lnTo>
                    <a:cubicBezTo>
                      <a:pt x="499" y="1839"/>
                      <a:pt x="553" y="1874"/>
                      <a:pt x="606" y="1874"/>
                    </a:cubicBezTo>
                    <a:lnTo>
                      <a:pt x="642" y="1874"/>
                    </a:lnTo>
                    <a:cubicBezTo>
                      <a:pt x="713" y="1839"/>
                      <a:pt x="749" y="1768"/>
                      <a:pt x="713" y="1696"/>
                    </a:cubicBezTo>
                    <a:lnTo>
                      <a:pt x="303" y="734"/>
                    </a:lnTo>
                    <a:lnTo>
                      <a:pt x="1034" y="253"/>
                    </a:lnTo>
                    <a:cubicBezTo>
                      <a:pt x="1152" y="164"/>
                      <a:pt x="1073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9"/>
              <p:cNvSpPr/>
              <p:nvPr/>
            </p:nvSpPr>
            <p:spPr>
              <a:xfrm>
                <a:off x="2985418" y="5150476"/>
                <a:ext cx="76187" cy="29970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5649" extrusionOk="0">
                    <a:moveTo>
                      <a:pt x="1302" y="1"/>
                    </a:moveTo>
                    <a:cubicBezTo>
                      <a:pt x="1251" y="1"/>
                      <a:pt x="1199" y="29"/>
                      <a:pt x="1176" y="90"/>
                    </a:cubicBezTo>
                    <a:lnTo>
                      <a:pt x="18" y="5506"/>
                    </a:lnTo>
                    <a:cubicBezTo>
                      <a:pt x="0" y="5559"/>
                      <a:pt x="54" y="5630"/>
                      <a:pt x="125" y="5648"/>
                    </a:cubicBezTo>
                    <a:lnTo>
                      <a:pt x="143" y="5648"/>
                    </a:lnTo>
                    <a:cubicBezTo>
                      <a:pt x="196" y="5648"/>
                      <a:pt x="250" y="5613"/>
                      <a:pt x="268" y="5559"/>
                    </a:cubicBezTo>
                    <a:lnTo>
                      <a:pt x="1425" y="144"/>
                    </a:lnTo>
                    <a:cubicBezTo>
                      <a:pt x="1436" y="52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9"/>
              <p:cNvSpPr/>
              <p:nvPr/>
            </p:nvSpPr>
            <p:spPr>
              <a:xfrm>
                <a:off x="2990140" y="5184536"/>
                <a:ext cx="113485" cy="88867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675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36"/>
                      <a:pt x="0" y="125"/>
                      <a:pt x="18" y="179"/>
                    </a:cubicBezTo>
                    <a:lnTo>
                      <a:pt x="731" y="1604"/>
                    </a:lnTo>
                    <a:cubicBezTo>
                      <a:pt x="749" y="1639"/>
                      <a:pt x="802" y="1675"/>
                      <a:pt x="856" y="1675"/>
                    </a:cubicBezTo>
                    <a:cubicBezTo>
                      <a:pt x="873" y="1675"/>
                      <a:pt x="891" y="1675"/>
                      <a:pt x="909" y="1657"/>
                    </a:cubicBezTo>
                    <a:lnTo>
                      <a:pt x="2049" y="1123"/>
                    </a:lnTo>
                    <a:cubicBezTo>
                      <a:pt x="2103" y="1087"/>
                      <a:pt x="2138" y="1016"/>
                      <a:pt x="2103" y="945"/>
                    </a:cubicBezTo>
                    <a:cubicBezTo>
                      <a:pt x="2077" y="906"/>
                      <a:pt x="2033" y="877"/>
                      <a:pt x="1990" y="877"/>
                    </a:cubicBezTo>
                    <a:cubicBezTo>
                      <a:pt x="1973" y="877"/>
                      <a:pt x="1957" y="881"/>
                      <a:pt x="1942" y="891"/>
                    </a:cubicBezTo>
                    <a:lnTo>
                      <a:pt x="909" y="1372"/>
                    </a:lnTo>
                    <a:lnTo>
                      <a:pt x="250" y="72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9"/>
              <p:cNvSpPr/>
              <p:nvPr/>
            </p:nvSpPr>
            <p:spPr>
              <a:xfrm>
                <a:off x="2974065" y="5303802"/>
                <a:ext cx="107808" cy="5183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77" extrusionOk="0">
                    <a:moveTo>
                      <a:pt x="151" y="0"/>
                    </a:moveTo>
                    <a:cubicBezTo>
                      <a:pt x="123" y="0"/>
                      <a:pt x="94" y="10"/>
                      <a:pt x="72" y="33"/>
                    </a:cubicBezTo>
                    <a:cubicBezTo>
                      <a:pt x="18" y="68"/>
                      <a:pt x="1" y="157"/>
                      <a:pt x="54" y="211"/>
                    </a:cubicBezTo>
                    <a:lnTo>
                      <a:pt x="624" y="923"/>
                    </a:lnTo>
                    <a:cubicBezTo>
                      <a:pt x="642" y="959"/>
                      <a:pt x="678" y="977"/>
                      <a:pt x="713" y="977"/>
                    </a:cubicBezTo>
                    <a:lnTo>
                      <a:pt x="767" y="977"/>
                    </a:lnTo>
                    <a:lnTo>
                      <a:pt x="1942" y="478"/>
                    </a:lnTo>
                    <a:cubicBezTo>
                      <a:pt x="2014" y="442"/>
                      <a:pt x="2031" y="371"/>
                      <a:pt x="2014" y="300"/>
                    </a:cubicBezTo>
                    <a:cubicBezTo>
                      <a:pt x="1988" y="261"/>
                      <a:pt x="1944" y="232"/>
                      <a:pt x="1894" y="232"/>
                    </a:cubicBezTo>
                    <a:cubicBezTo>
                      <a:pt x="1875" y="232"/>
                      <a:pt x="1855" y="236"/>
                      <a:pt x="1835" y="246"/>
                    </a:cubicBezTo>
                    <a:lnTo>
                      <a:pt x="767" y="692"/>
                    </a:lnTo>
                    <a:lnTo>
                      <a:pt x="250" y="50"/>
                    </a:lnTo>
                    <a:cubicBezTo>
                      <a:pt x="229" y="19"/>
                      <a:pt x="191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9"/>
              <p:cNvSpPr/>
              <p:nvPr/>
            </p:nvSpPr>
            <p:spPr>
              <a:xfrm>
                <a:off x="2620619" y="5594485"/>
                <a:ext cx="330851" cy="126006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2375" extrusionOk="0">
                    <a:moveTo>
                      <a:pt x="148" y="0"/>
                    </a:moveTo>
                    <a:cubicBezTo>
                      <a:pt x="96" y="0"/>
                      <a:pt x="33" y="35"/>
                      <a:pt x="18" y="94"/>
                    </a:cubicBezTo>
                    <a:cubicBezTo>
                      <a:pt x="0" y="165"/>
                      <a:pt x="36" y="236"/>
                      <a:pt x="107" y="254"/>
                    </a:cubicBezTo>
                    <a:lnTo>
                      <a:pt x="6039" y="2374"/>
                    </a:lnTo>
                    <a:lnTo>
                      <a:pt x="6093" y="2374"/>
                    </a:lnTo>
                    <a:cubicBezTo>
                      <a:pt x="6146" y="2374"/>
                      <a:pt x="6182" y="2338"/>
                      <a:pt x="6199" y="2285"/>
                    </a:cubicBezTo>
                    <a:cubicBezTo>
                      <a:pt x="6235" y="2214"/>
                      <a:pt x="6199" y="2142"/>
                      <a:pt x="6128" y="2125"/>
                    </a:cubicBezTo>
                    <a:lnTo>
                      <a:pt x="178" y="5"/>
                    </a:lnTo>
                    <a:cubicBezTo>
                      <a:pt x="169" y="2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9"/>
              <p:cNvSpPr/>
              <p:nvPr/>
            </p:nvSpPr>
            <p:spPr>
              <a:xfrm>
                <a:off x="2784078" y="5629448"/>
                <a:ext cx="62976" cy="9953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876" extrusionOk="0">
                    <a:moveTo>
                      <a:pt x="1017" y="0"/>
                    </a:moveTo>
                    <a:cubicBezTo>
                      <a:pt x="1005" y="0"/>
                      <a:pt x="993" y="2"/>
                      <a:pt x="981" y="5"/>
                    </a:cubicBezTo>
                    <a:lnTo>
                      <a:pt x="72" y="468"/>
                    </a:lnTo>
                    <a:cubicBezTo>
                      <a:pt x="19" y="504"/>
                      <a:pt x="1" y="557"/>
                      <a:pt x="1" y="611"/>
                    </a:cubicBezTo>
                    <a:lnTo>
                      <a:pt x="250" y="1769"/>
                    </a:lnTo>
                    <a:cubicBezTo>
                      <a:pt x="268" y="1822"/>
                      <a:pt x="322" y="1875"/>
                      <a:pt x="375" y="1875"/>
                    </a:cubicBezTo>
                    <a:lnTo>
                      <a:pt x="411" y="1858"/>
                    </a:lnTo>
                    <a:cubicBezTo>
                      <a:pt x="482" y="1840"/>
                      <a:pt x="518" y="1769"/>
                      <a:pt x="500" y="1715"/>
                    </a:cubicBezTo>
                    <a:lnTo>
                      <a:pt x="286" y="646"/>
                    </a:lnTo>
                    <a:lnTo>
                      <a:pt x="1105" y="236"/>
                    </a:lnTo>
                    <a:cubicBezTo>
                      <a:pt x="1187" y="155"/>
                      <a:pt x="1135" y="0"/>
                      <a:pt x="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9"/>
              <p:cNvSpPr/>
              <p:nvPr/>
            </p:nvSpPr>
            <p:spPr>
              <a:xfrm>
                <a:off x="2699033" y="5609075"/>
                <a:ext cx="53002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40" extrusionOk="0">
                    <a:moveTo>
                      <a:pt x="869" y="1"/>
                    </a:moveTo>
                    <a:cubicBezTo>
                      <a:pt x="851" y="1"/>
                      <a:pt x="834" y="5"/>
                      <a:pt x="820" y="15"/>
                    </a:cubicBezTo>
                    <a:lnTo>
                      <a:pt x="108" y="282"/>
                    </a:lnTo>
                    <a:cubicBezTo>
                      <a:pt x="36" y="300"/>
                      <a:pt x="1" y="371"/>
                      <a:pt x="36" y="442"/>
                    </a:cubicBezTo>
                    <a:lnTo>
                      <a:pt x="375" y="1351"/>
                    </a:lnTo>
                    <a:cubicBezTo>
                      <a:pt x="393" y="1404"/>
                      <a:pt x="428" y="1440"/>
                      <a:pt x="482" y="1440"/>
                    </a:cubicBezTo>
                    <a:cubicBezTo>
                      <a:pt x="499" y="1440"/>
                      <a:pt x="517" y="1440"/>
                      <a:pt x="535" y="1422"/>
                    </a:cubicBezTo>
                    <a:cubicBezTo>
                      <a:pt x="606" y="1404"/>
                      <a:pt x="624" y="1333"/>
                      <a:pt x="606" y="1262"/>
                    </a:cubicBezTo>
                    <a:lnTo>
                      <a:pt x="321" y="478"/>
                    </a:lnTo>
                    <a:lnTo>
                      <a:pt x="909" y="246"/>
                    </a:lnTo>
                    <a:cubicBezTo>
                      <a:pt x="980" y="229"/>
                      <a:pt x="998" y="157"/>
                      <a:pt x="980" y="86"/>
                    </a:cubicBezTo>
                    <a:cubicBezTo>
                      <a:pt x="967" y="34"/>
                      <a:pt x="916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9"/>
              <p:cNvSpPr/>
              <p:nvPr/>
            </p:nvSpPr>
            <p:spPr>
              <a:xfrm>
                <a:off x="2620619" y="5278283"/>
                <a:ext cx="150305" cy="32501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126" extrusionOk="0">
                    <a:moveTo>
                      <a:pt x="2687" y="1"/>
                    </a:moveTo>
                    <a:cubicBezTo>
                      <a:pt x="2637" y="1"/>
                      <a:pt x="2591" y="34"/>
                      <a:pt x="2565" y="86"/>
                    </a:cubicBezTo>
                    <a:lnTo>
                      <a:pt x="18" y="5965"/>
                    </a:lnTo>
                    <a:cubicBezTo>
                      <a:pt x="0" y="6018"/>
                      <a:pt x="36" y="6089"/>
                      <a:pt x="89" y="6125"/>
                    </a:cubicBezTo>
                    <a:lnTo>
                      <a:pt x="143" y="6125"/>
                    </a:lnTo>
                    <a:cubicBezTo>
                      <a:pt x="196" y="6125"/>
                      <a:pt x="232" y="6089"/>
                      <a:pt x="249" y="6054"/>
                    </a:cubicBezTo>
                    <a:lnTo>
                      <a:pt x="2797" y="175"/>
                    </a:lnTo>
                    <a:cubicBezTo>
                      <a:pt x="2833" y="122"/>
                      <a:pt x="2797" y="33"/>
                      <a:pt x="2743" y="15"/>
                    </a:cubicBezTo>
                    <a:cubicBezTo>
                      <a:pt x="2724" y="5"/>
                      <a:pt x="2705" y="1"/>
                      <a:pt x="2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9"/>
              <p:cNvSpPr/>
              <p:nvPr/>
            </p:nvSpPr>
            <p:spPr>
              <a:xfrm>
                <a:off x="2665980" y="5341152"/>
                <a:ext cx="106269" cy="9390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770" extrusionOk="0">
                    <a:moveTo>
                      <a:pt x="136" y="1"/>
                    </a:moveTo>
                    <a:cubicBezTo>
                      <a:pt x="126" y="1"/>
                      <a:pt x="116" y="2"/>
                      <a:pt x="107" y="6"/>
                    </a:cubicBezTo>
                    <a:cubicBezTo>
                      <a:pt x="36" y="41"/>
                      <a:pt x="0" y="95"/>
                      <a:pt x="18" y="166"/>
                    </a:cubicBezTo>
                    <a:lnTo>
                      <a:pt x="481" y="1680"/>
                    </a:lnTo>
                    <a:cubicBezTo>
                      <a:pt x="499" y="1734"/>
                      <a:pt x="552" y="1769"/>
                      <a:pt x="606" y="1769"/>
                    </a:cubicBezTo>
                    <a:lnTo>
                      <a:pt x="641" y="1769"/>
                    </a:lnTo>
                    <a:lnTo>
                      <a:pt x="1853" y="1413"/>
                    </a:lnTo>
                    <a:cubicBezTo>
                      <a:pt x="2002" y="1380"/>
                      <a:pt x="1950" y="1160"/>
                      <a:pt x="1812" y="1160"/>
                    </a:cubicBezTo>
                    <a:cubicBezTo>
                      <a:pt x="1802" y="1160"/>
                      <a:pt x="1792" y="1161"/>
                      <a:pt x="1782" y="1163"/>
                    </a:cubicBezTo>
                    <a:lnTo>
                      <a:pt x="695" y="1484"/>
                    </a:lnTo>
                    <a:lnTo>
                      <a:pt x="267" y="95"/>
                    </a:lnTo>
                    <a:cubicBezTo>
                      <a:pt x="238" y="36"/>
                      <a:pt x="184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9"/>
              <p:cNvSpPr/>
              <p:nvPr/>
            </p:nvSpPr>
            <p:spPr>
              <a:xfrm>
                <a:off x="2630964" y="5456704"/>
                <a:ext cx="9284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70" extrusionOk="0">
                    <a:moveTo>
                      <a:pt x="147" y="1"/>
                    </a:moveTo>
                    <a:cubicBezTo>
                      <a:pt x="128" y="1"/>
                      <a:pt x="108" y="7"/>
                      <a:pt x="90" y="19"/>
                    </a:cubicBezTo>
                    <a:cubicBezTo>
                      <a:pt x="19" y="54"/>
                      <a:pt x="1" y="126"/>
                      <a:pt x="37" y="197"/>
                    </a:cubicBezTo>
                    <a:lnTo>
                      <a:pt x="482" y="998"/>
                    </a:lnTo>
                    <a:cubicBezTo>
                      <a:pt x="500" y="1034"/>
                      <a:pt x="535" y="1070"/>
                      <a:pt x="589" y="1070"/>
                    </a:cubicBezTo>
                    <a:lnTo>
                      <a:pt x="624" y="1070"/>
                    </a:lnTo>
                    <a:lnTo>
                      <a:pt x="1604" y="803"/>
                    </a:lnTo>
                    <a:cubicBezTo>
                      <a:pt x="1749" y="754"/>
                      <a:pt x="1705" y="546"/>
                      <a:pt x="1577" y="546"/>
                    </a:cubicBezTo>
                    <a:cubicBezTo>
                      <a:pt x="1563" y="546"/>
                      <a:pt x="1548" y="548"/>
                      <a:pt x="1533" y="553"/>
                    </a:cubicBezTo>
                    <a:lnTo>
                      <a:pt x="660" y="785"/>
                    </a:lnTo>
                    <a:lnTo>
                      <a:pt x="250" y="72"/>
                    </a:lnTo>
                    <a:cubicBezTo>
                      <a:pt x="227" y="25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9"/>
              <p:cNvSpPr/>
              <p:nvPr/>
            </p:nvSpPr>
            <p:spPr>
              <a:xfrm>
                <a:off x="2202871" y="5437180"/>
                <a:ext cx="183729" cy="3258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1" extrusionOk="0">
                    <a:moveTo>
                      <a:pt x="3283" y="1"/>
                    </a:moveTo>
                    <a:cubicBezTo>
                      <a:pt x="3238" y="1"/>
                      <a:pt x="3195" y="24"/>
                      <a:pt x="3171" y="84"/>
                    </a:cubicBezTo>
                    <a:lnTo>
                      <a:pt x="36" y="5945"/>
                    </a:lnTo>
                    <a:cubicBezTo>
                      <a:pt x="0" y="5998"/>
                      <a:pt x="18" y="6087"/>
                      <a:pt x="89" y="6123"/>
                    </a:cubicBezTo>
                    <a:cubicBezTo>
                      <a:pt x="107" y="6123"/>
                      <a:pt x="125" y="6123"/>
                      <a:pt x="143" y="6141"/>
                    </a:cubicBezTo>
                    <a:cubicBezTo>
                      <a:pt x="196" y="6123"/>
                      <a:pt x="232" y="6105"/>
                      <a:pt x="250" y="6069"/>
                    </a:cubicBezTo>
                    <a:lnTo>
                      <a:pt x="3403" y="191"/>
                    </a:lnTo>
                    <a:cubicBezTo>
                      <a:pt x="3462" y="96"/>
                      <a:pt x="3371" y="1"/>
                      <a:pt x="3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9"/>
              <p:cNvSpPr/>
              <p:nvPr/>
            </p:nvSpPr>
            <p:spPr>
              <a:xfrm>
                <a:off x="2276457" y="5489120"/>
                <a:ext cx="108657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56" extrusionOk="0">
                    <a:moveTo>
                      <a:pt x="143" y="0"/>
                    </a:moveTo>
                    <a:cubicBezTo>
                      <a:pt x="71" y="0"/>
                      <a:pt x="0" y="55"/>
                      <a:pt x="20" y="156"/>
                    </a:cubicBezTo>
                    <a:lnTo>
                      <a:pt x="341" y="1848"/>
                    </a:lnTo>
                    <a:cubicBezTo>
                      <a:pt x="341" y="1884"/>
                      <a:pt x="377" y="1920"/>
                      <a:pt x="412" y="1937"/>
                    </a:cubicBezTo>
                    <a:cubicBezTo>
                      <a:pt x="430" y="1937"/>
                      <a:pt x="448" y="1955"/>
                      <a:pt x="466" y="1955"/>
                    </a:cubicBezTo>
                    <a:cubicBezTo>
                      <a:pt x="484" y="1955"/>
                      <a:pt x="501" y="1937"/>
                      <a:pt x="519" y="1937"/>
                    </a:cubicBezTo>
                    <a:lnTo>
                      <a:pt x="1927" y="1207"/>
                    </a:lnTo>
                    <a:cubicBezTo>
                      <a:pt x="2048" y="1161"/>
                      <a:pt x="1963" y="974"/>
                      <a:pt x="1869" y="974"/>
                    </a:cubicBezTo>
                    <a:cubicBezTo>
                      <a:pt x="1852" y="974"/>
                      <a:pt x="1836" y="980"/>
                      <a:pt x="1820" y="993"/>
                    </a:cubicBezTo>
                    <a:lnTo>
                      <a:pt x="555" y="1634"/>
                    </a:lnTo>
                    <a:lnTo>
                      <a:pt x="270" y="102"/>
                    </a:lnTo>
                    <a:cubicBezTo>
                      <a:pt x="254" y="33"/>
                      <a:pt x="19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9"/>
              <p:cNvSpPr/>
              <p:nvPr/>
            </p:nvSpPr>
            <p:spPr>
              <a:xfrm>
                <a:off x="2217036" y="5595387"/>
                <a:ext cx="108710" cy="8823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63" extrusionOk="0">
                    <a:moveTo>
                      <a:pt x="145" y="1"/>
                    </a:moveTo>
                    <a:cubicBezTo>
                      <a:pt x="132" y="1"/>
                      <a:pt x="120" y="2"/>
                      <a:pt x="107" y="6"/>
                    </a:cubicBezTo>
                    <a:cubicBezTo>
                      <a:pt x="36" y="23"/>
                      <a:pt x="0" y="95"/>
                      <a:pt x="18" y="166"/>
                    </a:cubicBezTo>
                    <a:lnTo>
                      <a:pt x="499" y="1573"/>
                    </a:lnTo>
                    <a:cubicBezTo>
                      <a:pt x="517" y="1609"/>
                      <a:pt x="553" y="1627"/>
                      <a:pt x="570" y="1645"/>
                    </a:cubicBezTo>
                    <a:cubicBezTo>
                      <a:pt x="588" y="1662"/>
                      <a:pt x="606" y="1662"/>
                      <a:pt x="624" y="1662"/>
                    </a:cubicBezTo>
                    <a:cubicBezTo>
                      <a:pt x="642" y="1662"/>
                      <a:pt x="677" y="1662"/>
                      <a:pt x="677" y="1645"/>
                    </a:cubicBezTo>
                    <a:lnTo>
                      <a:pt x="1942" y="1110"/>
                    </a:lnTo>
                    <a:cubicBezTo>
                      <a:pt x="2013" y="1074"/>
                      <a:pt x="2049" y="1003"/>
                      <a:pt x="2013" y="932"/>
                    </a:cubicBezTo>
                    <a:cubicBezTo>
                      <a:pt x="2000" y="893"/>
                      <a:pt x="1951" y="864"/>
                      <a:pt x="1904" y="864"/>
                    </a:cubicBezTo>
                    <a:cubicBezTo>
                      <a:pt x="1886" y="864"/>
                      <a:pt x="1868" y="869"/>
                      <a:pt x="1853" y="878"/>
                    </a:cubicBezTo>
                    <a:lnTo>
                      <a:pt x="713" y="1359"/>
                    </a:lnTo>
                    <a:lnTo>
                      <a:pt x="268" y="77"/>
                    </a:lnTo>
                    <a:cubicBezTo>
                      <a:pt x="253" y="33"/>
                      <a:pt x="202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9"/>
              <p:cNvSpPr/>
              <p:nvPr/>
            </p:nvSpPr>
            <p:spPr>
              <a:xfrm>
                <a:off x="1835206" y="5536126"/>
                <a:ext cx="190043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307" extrusionOk="0">
                    <a:moveTo>
                      <a:pt x="3430" y="0"/>
                    </a:moveTo>
                    <a:cubicBezTo>
                      <a:pt x="3385" y="0"/>
                      <a:pt x="3338" y="24"/>
                      <a:pt x="3314" y="72"/>
                    </a:cubicBezTo>
                    <a:lnTo>
                      <a:pt x="36" y="6128"/>
                    </a:lnTo>
                    <a:cubicBezTo>
                      <a:pt x="0" y="6182"/>
                      <a:pt x="36" y="6271"/>
                      <a:pt x="89" y="6307"/>
                    </a:cubicBezTo>
                    <a:lnTo>
                      <a:pt x="161" y="6307"/>
                    </a:lnTo>
                    <a:cubicBezTo>
                      <a:pt x="196" y="6307"/>
                      <a:pt x="250" y="6289"/>
                      <a:pt x="268" y="6253"/>
                    </a:cubicBezTo>
                    <a:lnTo>
                      <a:pt x="3545" y="196"/>
                    </a:lnTo>
                    <a:cubicBezTo>
                      <a:pt x="3581" y="125"/>
                      <a:pt x="3563" y="54"/>
                      <a:pt x="3492" y="18"/>
                    </a:cubicBezTo>
                    <a:cubicBezTo>
                      <a:pt x="3474" y="6"/>
                      <a:pt x="3452" y="0"/>
                      <a:pt x="3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9"/>
              <p:cNvSpPr/>
              <p:nvPr/>
            </p:nvSpPr>
            <p:spPr>
              <a:xfrm>
                <a:off x="1909747" y="5597774"/>
                <a:ext cx="11454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56" extrusionOk="0">
                    <a:moveTo>
                      <a:pt x="143" y="1"/>
                    </a:moveTo>
                    <a:cubicBezTo>
                      <a:pt x="71" y="1"/>
                      <a:pt x="0" y="56"/>
                      <a:pt x="20" y="157"/>
                    </a:cubicBezTo>
                    <a:lnTo>
                      <a:pt x="341" y="1849"/>
                    </a:lnTo>
                    <a:cubicBezTo>
                      <a:pt x="341" y="1885"/>
                      <a:pt x="359" y="1920"/>
                      <a:pt x="395" y="1938"/>
                    </a:cubicBezTo>
                    <a:cubicBezTo>
                      <a:pt x="412" y="1938"/>
                      <a:pt x="430" y="1956"/>
                      <a:pt x="466" y="1956"/>
                    </a:cubicBezTo>
                    <a:cubicBezTo>
                      <a:pt x="484" y="1956"/>
                      <a:pt x="501" y="1956"/>
                      <a:pt x="519" y="1938"/>
                    </a:cubicBezTo>
                    <a:lnTo>
                      <a:pt x="2069" y="1190"/>
                    </a:lnTo>
                    <a:cubicBezTo>
                      <a:pt x="2140" y="1154"/>
                      <a:pt x="2158" y="1083"/>
                      <a:pt x="2140" y="1029"/>
                    </a:cubicBezTo>
                    <a:cubicBezTo>
                      <a:pt x="2113" y="975"/>
                      <a:pt x="2065" y="952"/>
                      <a:pt x="2012" y="952"/>
                    </a:cubicBezTo>
                    <a:cubicBezTo>
                      <a:pt x="1996" y="952"/>
                      <a:pt x="1979" y="954"/>
                      <a:pt x="1962" y="958"/>
                    </a:cubicBezTo>
                    <a:lnTo>
                      <a:pt x="555" y="1635"/>
                    </a:lnTo>
                    <a:lnTo>
                      <a:pt x="270" y="103"/>
                    </a:lnTo>
                    <a:cubicBezTo>
                      <a:pt x="254" y="33"/>
                      <a:pt x="19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9"/>
              <p:cNvSpPr/>
              <p:nvPr/>
            </p:nvSpPr>
            <p:spPr>
              <a:xfrm>
                <a:off x="2863500" y="5661068"/>
                <a:ext cx="64303" cy="9152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725" extrusionOk="0">
                    <a:moveTo>
                      <a:pt x="1072" y="1"/>
                    </a:moveTo>
                    <a:cubicBezTo>
                      <a:pt x="1054" y="1"/>
                      <a:pt x="1035" y="5"/>
                      <a:pt x="1016" y="15"/>
                    </a:cubicBezTo>
                    <a:lnTo>
                      <a:pt x="107" y="353"/>
                    </a:lnTo>
                    <a:cubicBezTo>
                      <a:pt x="18" y="389"/>
                      <a:pt x="0" y="478"/>
                      <a:pt x="36" y="531"/>
                    </a:cubicBezTo>
                    <a:lnTo>
                      <a:pt x="677" y="1671"/>
                    </a:lnTo>
                    <a:cubicBezTo>
                      <a:pt x="695" y="1707"/>
                      <a:pt x="749" y="1725"/>
                      <a:pt x="784" y="1725"/>
                    </a:cubicBezTo>
                    <a:cubicBezTo>
                      <a:pt x="820" y="1725"/>
                      <a:pt x="838" y="1725"/>
                      <a:pt x="855" y="1707"/>
                    </a:cubicBezTo>
                    <a:cubicBezTo>
                      <a:pt x="909" y="1671"/>
                      <a:pt x="944" y="1600"/>
                      <a:pt x="909" y="1547"/>
                    </a:cubicBezTo>
                    <a:lnTo>
                      <a:pt x="339" y="549"/>
                    </a:lnTo>
                    <a:lnTo>
                      <a:pt x="1105" y="246"/>
                    </a:lnTo>
                    <a:cubicBezTo>
                      <a:pt x="1176" y="228"/>
                      <a:pt x="1212" y="139"/>
                      <a:pt x="1176" y="86"/>
                    </a:cubicBezTo>
                    <a:cubicBezTo>
                      <a:pt x="1163" y="34"/>
                      <a:pt x="112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9"/>
              <p:cNvSpPr/>
              <p:nvPr/>
            </p:nvSpPr>
            <p:spPr>
              <a:xfrm rot="973902">
                <a:off x="1185883" y="4272936"/>
                <a:ext cx="1874267" cy="1927216"/>
              </a:xfrm>
              <a:custGeom>
                <a:avLst/>
                <a:gdLst/>
                <a:ahLst/>
                <a:cxnLst/>
                <a:rect l="l" t="t" r="r" b="b"/>
                <a:pathLst>
                  <a:path w="35327" h="36325" extrusionOk="0">
                    <a:moveTo>
                      <a:pt x="34123" y="1"/>
                    </a:moveTo>
                    <a:cubicBezTo>
                      <a:pt x="33249" y="1"/>
                      <a:pt x="32228" y="1084"/>
                      <a:pt x="31745" y="1759"/>
                    </a:cubicBezTo>
                    <a:cubicBezTo>
                      <a:pt x="30819" y="3095"/>
                      <a:pt x="30552" y="5144"/>
                      <a:pt x="30623" y="5661"/>
                    </a:cubicBezTo>
                    <a:cubicBezTo>
                      <a:pt x="29715" y="7104"/>
                      <a:pt x="28770" y="8511"/>
                      <a:pt x="27791" y="9883"/>
                    </a:cubicBezTo>
                    <a:cubicBezTo>
                      <a:pt x="28147" y="8475"/>
                      <a:pt x="28450" y="7050"/>
                      <a:pt x="28236" y="5625"/>
                    </a:cubicBezTo>
                    <a:cubicBezTo>
                      <a:pt x="28183" y="5215"/>
                      <a:pt x="28022" y="4806"/>
                      <a:pt x="27737" y="4485"/>
                    </a:cubicBezTo>
                    <a:cubicBezTo>
                      <a:pt x="27557" y="4293"/>
                      <a:pt x="27284" y="4166"/>
                      <a:pt x="27022" y="4166"/>
                    </a:cubicBezTo>
                    <a:cubicBezTo>
                      <a:pt x="26870" y="4166"/>
                      <a:pt x="26721" y="4209"/>
                      <a:pt x="26597" y="4307"/>
                    </a:cubicBezTo>
                    <a:cubicBezTo>
                      <a:pt x="26027" y="4770"/>
                      <a:pt x="25902" y="5465"/>
                      <a:pt x="25885" y="5928"/>
                    </a:cubicBezTo>
                    <a:cubicBezTo>
                      <a:pt x="25778" y="7870"/>
                      <a:pt x="27078" y="9705"/>
                      <a:pt x="27506" y="10257"/>
                    </a:cubicBezTo>
                    <a:cubicBezTo>
                      <a:pt x="26241" y="12003"/>
                      <a:pt x="24905" y="13695"/>
                      <a:pt x="23533" y="15316"/>
                    </a:cubicBezTo>
                    <a:cubicBezTo>
                      <a:pt x="23854" y="14265"/>
                      <a:pt x="23711" y="13143"/>
                      <a:pt x="23533" y="12074"/>
                    </a:cubicBezTo>
                    <a:cubicBezTo>
                      <a:pt x="23497" y="11700"/>
                      <a:pt x="23337" y="11344"/>
                      <a:pt x="23105" y="11041"/>
                    </a:cubicBezTo>
                    <a:cubicBezTo>
                      <a:pt x="22859" y="10781"/>
                      <a:pt x="22509" y="10647"/>
                      <a:pt x="22158" y="10647"/>
                    </a:cubicBezTo>
                    <a:cubicBezTo>
                      <a:pt x="22051" y="10647"/>
                      <a:pt x="21944" y="10659"/>
                      <a:pt x="21841" y="10684"/>
                    </a:cubicBezTo>
                    <a:cubicBezTo>
                      <a:pt x="21502" y="10773"/>
                      <a:pt x="21253" y="11023"/>
                      <a:pt x="21182" y="11344"/>
                    </a:cubicBezTo>
                    <a:cubicBezTo>
                      <a:pt x="21146" y="11629"/>
                      <a:pt x="21182" y="11931"/>
                      <a:pt x="21271" y="12199"/>
                    </a:cubicBezTo>
                    <a:cubicBezTo>
                      <a:pt x="21520" y="13089"/>
                      <a:pt x="21805" y="13980"/>
                      <a:pt x="22144" y="14871"/>
                    </a:cubicBezTo>
                    <a:cubicBezTo>
                      <a:pt x="22322" y="15316"/>
                      <a:pt x="22553" y="15744"/>
                      <a:pt x="22803" y="16153"/>
                    </a:cubicBezTo>
                    <a:cubicBezTo>
                      <a:pt x="21110" y="18095"/>
                      <a:pt x="19382" y="19930"/>
                      <a:pt x="17601" y="21694"/>
                    </a:cubicBezTo>
                    <a:cubicBezTo>
                      <a:pt x="17957" y="20856"/>
                      <a:pt x="18973" y="18238"/>
                      <a:pt x="18581" y="16403"/>
                    </a:cubicBezTo>
                    <a:cubicBezTo>
                      <a:pt x="18474" y="15940"/>
                      <a:pt x="18313" y="15138"/>
                      <a:pt x="17850" y="15102"/>
                    </a:cubicBezTo>
                    <a:cubicBezTo>
                      <a:pt x="17820" y="15100"/>
                      <a:pt x="17790" y="15098"/>
                      <a:pt x="17761" y="15098"/>
                    </a:cubicBezTo>
                    <a:cubicBezTo>
                      <a:pt x="16592" y="15098"/>
                      <a:pt x="16373" y="17163"/>
                      <a:pt x="16443" y="18380"/>
                    </a:cubicBezTo>
                    <a:cubicBezTo>
                      <a:pt x="16514" y="19592"/>
                      <a:pt x="16977" y="20732"/>
                      <a:pt x="17458" y="21836"/>
                    </a:cubicBezTo>
                    <a:cubicBezTo>
                      <a:pt x="15428" y="23831"/>
                      <a:pt x="13379" y="25720"/>
                      <a:pt x="11348" y="27448"/>
                    </a:cubicBezTo>
                    <a:cubicBezTo>
                      <a:pt x="11740" y="26610"/>
                      <a:pt x="12061" y="25720"/>
                      <a:pt x="12310" y="24811"/>
                    </a:cubicBezTo>
                    <a:cubicBezTo>
                      <a:pt x="12773" y="22941"/>
                      <a:pt x="12791" y="20910"/>
                      <a:pt x="11704" y="20821"/>
                    </a:cubicBezTo>
                    <a:cubicBezTo>
                      <a:pt x="11696" y="20820"/>
                      <a:pt x="11687" y="20820"/>
                      <a:pt x="11679" y="20820"/>
                    </a:cubicBezTo>
                    <a:cubicBezTo>
                      <a:pt x="10867" y="20820"/>
                      <a:pt x="10030" y="23345"/>
                      <a:pt x="10065" y="24526"/>
                    </a:cubicBezTo>
                    <a:cubicBezTo>
                      <a:pt x="10119" y="25666"/>
                      <a:pt x="10404" y="26789"/>
                      <a:pt x="10920" y="27804"/>
                    </a:cubicBezTo>
                    <a:cubicBezTo>
                      <a:pt x="9014" y="29425"/>
                      <a:pt x="7144" y="30921"/>
                      <a:pt x="5327" y="32293"/>
                    </a:cubicBezTo>
                    <a:cubicBezTo>
                      <a:pt x="5772" y="31438"/>
                      <a:pt x="6716" y="29354"/>
                      <a:pt x="6823" y="26984"/>
                    </a:cubicBezTo>
                    <a:cubicBezTo>
                      <a:pt x="6841" y="26593"/>
                      <a:pt x="6770" y="26218"/>
                      <a:pt x="6609" y="25880"/>
                    </a:cubicBezTo>
                    <a:cubicBezTo>
                      <a:pt x="6455" y="25554"/>
                      <a:pt x="6135" y="25327"/>
                      <a:pt x="5761" y="25327"/>
                    </a:cubicBezTo>
                    <a:cubicBezTo>
                      <a:pt x="5747" y="25327"/>
                      <a:pt x="5733" y="25327"/>
                      <a:pt x="5719" y="25328"/>
                    </a:cubicBezTo>
                    <a:cubicBezTo>
                      <a:pt x="5184" y="25363"/>
                      <a:pt x="4899" y="25951"/>
                      <a:pt x="4739" y="26468"/>
                    </a:cubicBezTo>
                    <a:cubicBezTo>
                      <a:pt x="4240" y="28178"/>
                      <a:pt x="4258" y="30013"/>
                      <a:pt x="4757" y="31741"/>
                    </a:cubicBezTo>
                    <a:cubicBezTo>
                      <a:pt x="4846" y="32008"/>
                      <a:pt x="4935" y="32258"/>
                      <a:pt x="5024" y="32525"/>
                    </a:cubicBezTo>
                    <a:cubicBezTo>
                      <a:pt x="3314" y="33825"/>
                      <a:pt x="1639" y="35019"/>
                      <a:pt x="72" y="36105"/>
                    </a:cubicBezTo>
                    <a:cubicBezTo>
                      <a:pt x="18" y="36141"/>
                      <a:pt x="0" y="36212"/>
                      <a:pt x="36" y="36266"/>
                    </a:cubicBezTo>
                    <a:cubicBezTo>
                      <a:pt x="67" y="36307"/>
                      <a:pt x="105" y="36325"/>
                      <a:pt x="141" y="36325"/>
                    </a:cubicBezTo>
                    <a:cubicBezTo>
                      <a:pt x="167" y="36325"/>
                      <a:pt x="192" y="36316"/>
                      <a:pt x="214" y="36301"/>
                    </a:cubicBezTo>
                    <a:cubicBezTo>
                      <a:pt x="1817" y="35215"/>
                      <a:pt x="3510" y="34003"/>
                      <a:pt x="5256" y="32667"/>
                    </a:cubicBezTo>
                    <a:cubicBezTo>
                      <a:pt x="5523" y="32774"/>
                      <a:pt x="5790" y="32881"/>
                      <a:pt x="6057" y="32988"/>
                    </a:cubicBezTo>
                    <a:cubicBezTo>
                      <a:pt x="7115" y="33378"/>
                      <a:pt x="8221" y="33572"/>
                      <a:pt x="9329" y="33572"/>
                    </a:cubicBezTo>
                    <a:cubicBezTo>
                      <a:pt x="9993" y="33572"/>
                      <a:pt x="10658" y="33502"/>
                      <a:pt x="11312" y="33362"/>
                    </a:cubicBezTo>
                    <a:cubicBezTo>
                      <a:pt x="11847" y="33255"/>
                      <a:pt x="12435" y="32988"/>
                      <a:pt x="12542" y="32453"/>
                    </a:cubicBezTo>
                    <a:cubicBezTo>
                      <a:pt x="12559" y="32079"/>
                      <a:pt x="12363" y="31705"/>
                      <a:pt x="12043" y="31527"/>
                    </a:cubicBezTo>
                    <a:cubicBezTo>
                      <a:pt x="11704" y="31349"/>
                      <a:pt x="11330" y="31242"/>
                      <a:pt x="10956" y="31242"/>
                    </a:cubicBezTo>
                    <a:cubicBezTo>
                      <a:pt x="9175" y="31242"/>
                      <a:pt x="7393" y="31598"/>
                      <a:pt x="5754" y="32293"/>
                    </a:cubicBezTo>
                    <a:cubicBezTo>
                      <a:pt x="7482" y="30975"/>
                      <a:pt x="9246" y="29550"/>
                      <a:pt x="11045" y="28036"/>
                    </a:cubicBezTo>
                    <a:lnTo>
                      <a:pt x="11045" y="28053"/>
                    </a:lnTo>
                    <a:lnTo>
                      <a:pt x="11063" y="28018"/>
                    </a:lnTo>
                    <a:lnTo>
                      <a:pt x="11170" y="27911"/>
                    </a:lnTo>
                    <a:cubicBezTo>
                      <a:pt x="12167" y="28499"/>
                      <a:pt x="13290" y="28891"/>
                      <a:pt x="14448" y="29033"/>
                    </a:cubicBezTo>
                    <a:cubicBezTo>
                      <a:pt x="14531" y="29041"/>
                      <a:pt x="14622" y="29044"/>
                      <a:pt x="14719" y="29044"/>
                    </a:cubicBezTo>
                    <a:cubicBezTo>
                      <a:pt x="15996" y="29044"/>
                      <a:pt x="18260" y="28404"/>
                      <a:pt x="18260" y="27626"/>
                    </a:cubicBezTo>
                    <a:cubicBezTo>
                      <a:pt x="18248" y="26886"/>
                      <a:pt x="17303" y="26592"/>
                      <a:pt x="16100" y="26592"/>
                    </a:cubicBezTo>
                    <a:cubicBezTo>
                      <a:pt x="15535" y="26592"/>
                      <a:pt x="14914" y="26657"/>
                      <a:pt x="14305" y="26771"/>
                    </a:cubicBezTo>
                    <a:cubicBezTo>
                      <a:pt x="13379" y="26949"/>
                      <a:pt x="12453" y="27216"/>
                      <a:pt x="11562" y="27572"/>
                    </a:cubicBezTo>
                    <a:cubicBezTo>
                      <a:pt x="13593" y="25827"/>
                      <a:pt x="15659" y="23956"/>
                      <a:pt x="17672" y="21943"/>
                    </a:cubicBezTo>
                    <a:cubicBezTo>
                      <a:pt x="18919" y="22477"/>
                      <a:pt x="20237" y="22798"/>
                      <a:pt x="21573" y="22923"/>
                    </a:cubicBezTo>
                    <a:cubicBezTo>
                      <a:pt x="21748" y="22936"/>
                      <a:pt x="21925" y="22944"/>
                      <a:pt x="22101" y="22944"/>
                    </a:cubicBezTo>
                    <a:cubicBezTo>
                      <a:pt x="22662" y="22944"/>
                      <a:pt x="23219" y="22856"/>
                      <a:pt x="23693" y="22531"/>
                    </a:cubicBezTo>
                    <a:cubicBezTo>
                      <a:pt x="23996" y="22317"/>
                      <a:pt x="24281" y="21907"/>
                      <a:pt x="24174" y="21498"/>
                    </a:cubicBezTo>
                    <a:cubicBezTo>
                      <a:pt x="24067" y="21088"/>
                      <a:pt x="23622" y="20928"/>
                      <a:pt x="23266" y="20856"/>
                    </a:cubicBezTo>
                    <a:cubicBezTo>
                      <a:pt x="23091" y="20822"/>
                      <a:pt x="22890" y="20806"/>
                      <a:pt x="22670" y="20806"/>
                    </a:cubicBezTo>
                    <a:cubicBezTo>
                      <a:pt x="21073" y="20806"/>
                      <a:pt x="18484" y="21619"/>
                      <a:pt x="17779" y="21854"/>
                    </a:cubicBezTo>
                    <a:cubicBezTo>
                      <a:pt x="19525" y="20108"/>
                      <a:pt x="21253" y="18291"/>
                      <a:pt x="22927" y="16367"/>
                    </a:cubicBezTo>
                    <a:lnTo>
                      <a:pt x="22945" y="16421"/>
                    </a:lnTo>
                    <a:cubicBezTo>
                      <a:pt x="22981" y="16367"/>
                      <a:pt x="23016" y="16314"/>
                      <a:pt x="23052" y="16278"/>
                    </a:cubicBezTo>
                    <a:cubicBezTo>
                      <a:pt x="24406" y="17133"/>
                      <a:pt x="25974" y="17632"/>
                      <a:pt x="27595" y="17685"/>
                    </a:cubicBezTo>
                    <a:cubicBezTo>
                      <a:pt x="27605" y="17686"/>
                      <a:pt x="27616" y="17686"/>
                      <a:pt x="27629" y="17686"/>
                    </a:cubicBezTo>
                    <a:cubicBezTo>
                      <a:pt x="27990" y="17686"/>
                      <a:pt x="29088" y="17423"/>
                      <a:pt x="28984" y="16492"/>
                    </a:cubicBezTo>
                    <a:cubicBezTo>
                      <a:pt x="28913" y="15922"/>
                      <a:pt x="27987" y="15405"/>
                      <a:pt x="27025" y="15405"/>
                    </a:cubicBezTo>
                    <a:cubicBezTo>
                      <a:pt x="25724" y="15441"/>
                      <a:pt x="24442" y="15655"/>
                      <a:pt x="23212" y="16046"/>
                    </a:cubicBezTo>
                    <a:cubicBezTo>
                      <a:pt x="24727" y="14283"/>
                      <a:pt x="26205" y="12448"/>
                      <a:pt x="27612" y="10524"/>
                    </a:cubicBezTo>
                    <a:cubicBezTo>
                      <a:pt x="29032" y="11242"/>
                      <a:pt x="30608" y="11616"/>
                      <a:pt x="32208" y="11616"/>
                    </a:cubicBezTo>
                    <a:cubicBezTo>
                      <a:pt x="32315" y="11616"/>
                      <a:pt x="32422" y="11614"/>
                      <a:pt x="32529" y="11611"/>
                    </a:cubicBezTo>
                    <a:cubicBezTo>
                      <a:pt x="32957" y="11593"/>
                      <a:pt x="33438" y="11539"/>
                      <a:pt x="33723" y="11201"/>
                    </a:cubicBezTo>
                    <a:cubicBezTo>
                      <a:pt x="34043" y="10827"/>
                      <a:pt x="33972" y="10257"/>
                      <a:pt x="33705" y="9847"/>
                    </a:cubicBezTo>
                    <a:cubicBezTo>
                      <a:pt x="33384" y="9366"/>
                      <a:pt x="32850" y="8956"/>
                      <a:pt x="32262" y="8956"/>
                    </a:cubicBezTo>
                    <a:cubicBezTo>
                      <a:pt x="32244" y="8956"/>
                      <a:pt x="32225" y="8956"/>
                      <a:pt x="32207" y="8956"/>
                    </a:cubicBezTo>
                    <a:cubicBezTo>
                      <a:pt x="30321" y="8956"/>
                      <a:pt x="28532" y="9851"/>
                      <a:pt x="27808" y="10257"/>
                    </a:cubicBezTo>
                    <a:cubicBezTo>
                      <a:pt x="28859" y="8796"/>
                      <a:pt x="29875" y="7300"/>
                      <a:pt x="30837" y="5768"/>
                    </a:cubicBezTo>
                    <a:cubicBezTo>
                      <a:pt x="32636" y="5518"/>
                      <a:pt x="35112" y="3772"/>
                      <a:pt x="35273" y="1920"/>
                    </a:cubicBezTo>
                    <a:cubicBezTo>
                      <a:pt x="35326" y="1581"/>
                      <a:pt x="35290" y="1243"/>
                      <a:pt x="35201" y="904"/>
                    </a:cubicBezTo>
                    <a:cubicBezTo>
                      <a:pt x="34925" y="248"/>
                      <a:pt x="34541" y="1"/>
                      <a:pt x="34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40" name="Google Shape;3740;p9"/>
              <p:cNvGrpSpPr/>
              <p:nvPr/>
            </p:nvGrpSpPr>
            <p:grpSpPr>
              <a:xfrm>
                <a:off x="93335" y="4582373"/>
                <a:ext cx="2547224" cy="1454715"/>
                <a:chOff x="93335" y="4582373"/>
                <a:chExt cx="2547224" cy="1454715"/>
              </a:xfrm>
            </p:grpSpPr>
            <p:sp>
              <p:nvSpPr>
                <p:cNvPr id="3741" name="Google Shape;3741;p9"/>
                <p:cNvSpPr/>
                <p:nvPr/>
              </p:nvSpPr>
              <p:spPr>
                <a:xfrm>
                  <a:off x="93335" y="4582373"/>
                  <a:ext cx="2547224" cy="14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1" h="27419" extrusionOk="0">
                      <a:moveTo>
                        <a:pt x="42709" y="0"/>
                      </a:moveTo>
                      <a:cubicBezTo>
                        <a:pt x="42609" y="0"/>
                        <a:pt x="42509" y="24"/>
                        <a:pt x="42416" y="74"/>
                      </a:cubicBezTo>
                      <a:cubicBezTo>
                        <a:pt x="39085" y="1606"/>
                        <a:pt x="36502" y="4403"/>
                        <a:pt x="35237" y="7823"/>
                      </a:cubicBezTo>
                      <a:cubicBezTo>
                        <a:pt x="34991" y="8493"/>
                        <a:pt x="34622" y="9302"/>
                        <a:pt x="33941" y="9302"/>
                      </a:cubicBezTo>
                      <a:cubicBezTo>
                        <a:pt x="33934" y="9302"/>
                        <a:pt x="33926" y="9302"/>
                        <a:pt x="33919" y="9302"/>
                      </a:cubicBezTo>
                      <a:cubicBezTo>
                        <a:pt x="34026" y="7681"/>
                        <a:pt x="34596" y="6131"/>
                        <a:pt x="35558" y="4848"/>
                      </a:cubicBezTo>
                      <a:cubicBezTo>
                        <a:pt x="36181" y="4029"/>
                        <a:pt x="36947" y="3316"/>
                        <a:pt x="37304" y="2354"/>
                      </a:cubicBezTo>
                      <a:cubicBezTo>
                        <a:pt x="37393" y="2158"/>
                        <a:pt x="37375" y="1944"/>
                        <a:pt x="37268" y="1784"/>
                      </a:cubicBezTo>
                      <a:cubicBezTo>
                        <a:pt x="37162" y="1602"/>
                        <a:pt x="36998" y="1533"/>
                        <a:pt x="36815" y="1533"/>
                      </a:cubicBezTo>
                      <a:cubicBezTo>
                        <a:pt x="36569" y="1533"/>
                        <a:pt x="36289" y="1659"/>
                        <a:pt x="36075" y="1802"/>
                      </a:cubicBezTo>
                      <a:cubicBezTo>
                        <a:pt x="33438" y="3530"/>
                        <a:pt x="31603" y="6220"/>
                        <a:pt x="30944" y="9302"/>
                      </a:cubicBezTo>
                      <a:cubicBezTo>
                        <a:pt x="30944" y="9302"/>
                        <a:pt x="30000" y="11582"/>
                        <a:pt x="29465" y="12312"/>
                      </a:cubicBezTo>
                      <a:cubicBezTo>
                        <a:pt x="29329" y="12518"/>
                        <a:pt x="29097" y="12734"/>
                        <a:pt x="28868" y="12734"/>
                      </a:cubicBezTo>
                      <a:cubicBezTo>
                        <a:pt x="28799" y="12734"/>
                        <a:pt x="28730" y="12714"/>
                        <a:pt x="28664" y="12669"/>
                      </a:cubicBezTo>
                      <a:cubicBezTo>
                        <a:pt x="28521" y="12544"/>
                        <a:pt x="28450" y="12366"/>
                        <a:pt x="28468" y="12188"/>
                      </a:cubicBezTo>
                      <a:cubicBezTo>
                        <a:pt x="28788" y="9783"/>
                        <a:pt x="30178" y="7698"/>
                        <a:pt x="31176" y="5489"/>
                      </a:cubicBezTo>
                      <a:cubicBezTo>
                        <a:pt x="31282" y="5258"/>
                        <a:pt x="31372" y="4991"/>
                        <a:pt x="31176" y="4741"/>
                      </a:cubicBezTo>
                      <a:cubicBezTo>
                        <a:pt x="31049" y="4602"/>
                        <a:pt x="30867" y="4525"/>
                        <a:pt x="30677" y="4525"/>
                      </a:cubicBezTo>
                      <a:cubicBezTo>
                        <a:pt x="30600" y="4525"/>
                        <a:pt x="30522" y="4538"/>
                        <a:pt x="30445" y="4563"/>
                      </a:cubicBezTo>
                      <a:cubicBezTo>
                        <a:pt x="28646" y="5133"/>
                        <a:pt x="27916" y="7075"/>
                        <a:pt x="27363" y="8821"/>
                      </a:cubicBezTo>
                      <a:cubicBezTo>
                        <a:pt x="26971" y="10032"/>
                        <a:pt x="26580" y="11243"/>
                        <a:pt x="26205" y="12473"/>
                      </a:cubicBezTo>
                      <a:cubicBezTo>
                        <a:pt x="25814" y="13648"/>
                        <a:pt x="25261" y="15020"/>
                        <a:pt x="24050" y="15323"/>
                      </a:cubicBezTo>
                      <a:cubicBezTo>
                        <a:pt x="23965" y="15342"/>
                        <a:pt x="23876" y="15355"/>
                        <a:pt x="23788" y="15355"/>
                      </a:cubicBezTo>
                      <a:cubicBezTo>
                        <a:pt x="23547" y="15355"/>
                        <a:pt x="23317" y="15258"/>
                        <a:pt x="23213" y="14931"/>
                      </a:cubicBezTo>
                      <a:cubicBezTo>
                        <a:pt x="23159" y="14735"/>
                        <a:pt x="23159" y="14557"/>
                        <a:pt x="23213" y="14379"/>
                      </a:cubicBezTo>
                      <a:cubicBezTo>
                        <a:pt x="23694" y="12508"/>
                        <a:pt x="24424" y="10709"/>
                        <a:pt x="25386" y="9052"/>
                      </a:cubicBezTo>
                      <a:cubicBezTo>
                        <a:pt x="25707" y="8518"/>
                        <a:pt x="26045" y="7948"/>
                        <a:pt x="25956" y="7324"/>
                      </a:cubicBezTo>
                      <a:cubicBezTo>
                        <a:pt x="25903" y="7004"/>
                        <a:pt x="25707" y="6719"/>
                        <a:pt x="25404" y="6576"/>
                      </a:cubicBezTo>
                      <a:cubicBezTo>
                        <a:pt x="25286" y="6520"/>
                        <a:pt x="25177" y="6496"/>
                        <a:pt x="25076" y="6496"/>
                      </a:cubicBezTo>
                      <a:cubicBezTo>
                        <a:pt x="24824" y="6496"/>
                        <a:pt x="24619" y="6643"/>
                        <a:pt x="24442" y="6808"/>
                      </a:cubicBezTo>
                      <a:cubicBezTo>
                        <a:pt x="23230" y="7930"/>
                        <a:pt x="22999" y="9711"/>
                        <a:pt x="22625" y="11315"/>
                      </a:cubicBezTo>
                      <a:cubicBezTo>
                        <a:pt x="22286" y="12776"/>
                        <a:pt x="21787" y="14183"/>
                        <a:pt x="21111" y="15501"/>
                      </a:cubicBezTo>
                      <a:cubicBezTo>
                        <a:pt x="20630" y="16445"/>
                        <a:pt x="19917" y="17443"/>
                        <a:pt x="18866" y="17478"/>
                      </a:cubicBezTo>
                      <a:cubicBezTo>
                        <a:pt x="18777" y="17478"/>
                        <a:pt x="18670" y="17461"/>
                        <a:pt x="18599" y="17407"/>
                      </a:cubicBezTo>
                      <a:cubicBezTo>
                        <a:pt x="18510" y="17354"/>
                        <a:pt x="18456" y="17265"/>
                        <a:pt x="18438" y="17176"/>
                      </a:cubicBezTo>
                      <a:cubicBezTo>
                        <a:pt x="18242" y="16552"/>
                        <a:pt x="18599" y="15911"/>
                        <a:pt x="18955" y="15376"/>
                      </a:cubicBezTo>
                      <a:cubicBezTo>
                        <a:pt x="20327" y="13292"/>
                        <a:pt x="21912" y="11226"/>
                        <a:pt x="22358" y="8767"/>
                      </a:cubicBezTo>
                      <a:cubicBezTo>
                        <a:pt x="22411" y="8518"/>
                        <a:pt x="22447" y="8233"/>
                        <a:pt x="22162" y="8055"/>
                      </a:cubicBezTo>
                      <a:cubicBezTo>
                        <a:pt x="22055" y="7983"/>
                        <a:pt x="21930" y="7948"/>
                        <a:pt x="21803" y="7948"/>
                      </a:cubicBezTo>
                      <a:cubicBezTo>
                        <a:pt x="21676" y="7948"/>
                        <a:pt x="21547" y="7983"/>
                        <a:pt x="21431" y="8055"/>
                      </a:cubicBezTo>
                      <a:cubicBezTo>
                        <a:pt x="19810" y="9034"/>
                        <a:pt x="18652" y="10602"/>
                        <a:pt x="17779" y="12277"/>
                      </a:cubicBezTo>
                      <a:cubicBezTo>
                        <a:pt x="16960" y="13844"/>
                        <a:pt x="16390" y="15519"/>
                        <a:pt x="15731" y="17176"/>
                      </a:cubicBezTo>
                      <a:cubicBezTo>
                        <a:pt x="15624" y="17478"/>
                        <a:pt x="15446" y="17817"/>
                        <a:pt x="15107" y="17853"/>
                      </a:cubicBezTo>
                      <a:cubicBezTo>
                        <a:pt x="15091" y="17854"/>
                        <a:pt x="15076" y="17854"/>
                        <a:pt x="15060" y="17854"/>
                      </a:cubicBezTo>
                      <a:cubicBezTo>
                        <a:pt x="14831" y="17854"/>
                        <a:pt x="14636" y="17733"/>
                        <a:pt x="14519" y="17550"/>
                      </a:cubicBezTo>
                      <a:cubicBezTo>
                        <a:pt x="14323" y="17193"/>
                        <a:pt x="14377" y="16802"/>
                        <a:pt x="14484" y="16427"/>
                      </a:cubicBezTo>
                      <a:cubicBezTo>
                        <a:pt x="15000" y="14486"/>
                        <a:pt x="16372" y="12882"/>
                        <a:pt x="17494" y="11226"/>
                      </a:cubicBezTo>
                      <a:cubicBezTo>
                        <a:pt x="17690" y="10976"/>
                        <a:pt x="17726" y="10638"/>
                        <a:pt x="17619" y="10335"/>
                      </a:cubicBezTo>
                      <a:cubicBezTo>
                        <a:pt x="17491" y="10022"/>
                        <a:pt x="17225" y="9901"/>
                        <a:pt x="16923" y="9901"/>
                      </a:cubicBezTo>
                      <a:cubicBezTo>
                        <a:pt x="16555" y="9901"/>
                        <a:pt x="16131" y="10082"/>
                        <a:pt x="15837" y="10317"/>
                      </a:cubicBezTo>
                      <a:cubicBezTo>
                        <a:pt x="14003" y="11778"/>
                        <a:pt x="13361" y="14236"/>
                        <a:pt x="12079" y="16178"/>
                      </a:cubicBezTo>
                      <a:cubicBezTo>
                        <a:pt x="11883" y="16481"/>
                        <a:pt x="11651" y="16802"/>
                        <a:pt x="11277" y="16873"/>
                      </a:cubicBezTo>
                      <a:cubicBezTo>
                        <a:pt x="11233" y="16888"/>
                        <a:pt x="11187" y="16894"/>
                        <a:pt x="11142" y="16894"/>
                      </a:cubicBezTo>
                      <a:cubicBezTo>
                        <a:pt x="11021" y="16894"/>
                        <a:pt x="10899" y="16848"/>
                        <a:pt x="10796" y="16784"/>
                      </a:cubicBezTo>
                      <a:cubicBezTo>
                        <a:pt x="10547" y="16588"/>
                        <a:pt x="10582" y="16321"/>
                        <a:pt x="10654" y="16071"/>
                      </a:cubicBezTo>
                      <a:cubicBezTo>
                        <a:pt x="10849" y="15198"/>
                        <a:pt x="11224" y="14361"/>
                        <a:pt x="11740" y="13631"/>
                      </a:cubicBezTo>
                      <a:cubicBezTo>
                        <a:pt x="12025" y="13292"/>
                        <a:pt x="12275" y="12918"/>
                        <a:pt x="12471" y="12526"/>
                      </a:cubicBezTo>
                      <a:cubicBezTo>
                        <a:pt x="12684" y="11992"/>
                        <a:pt x="12631" y="11279"/>
                        <a:pt x="11990" y="11012"/>
                      </a:cubicBezTo>
                      <a:cubicBezTo>
                        <a:pt x="11864" y="10967"/>
                        <a:pt x="11728" y="10945"/>
                        <a:pt x="11593" y="10945"/>
                      </a:cubicBezTo>
                      <a:cubicBezTo>
                        <a:pt x="11403" y="10945"/>
                        <a:pt x="11212" y="10990"/>
                        <a:pt x="11045" y="11083"/>
                      </a:cubicBezTo>
                      <a:cubicBezTo>
                        <a:pt x="10422" y="11386"/>
                        <a:pt x="10119" y="12009"/>
                        <a:pt x="9852" y="12633"/>
                      </a:cubicBezTo>
                      <a:cubicBezTo>
                        <a:pt x="9264" y="13987"/>
                        <a:pt x="8783" y="15394"/>
                        <a:pt x="8409" y="16819"/>
                      </a:cubicBezTo>
                      <a:cubicBezTo>
                        <a:pt x="8320" y="17158"/>
                        <a:pt x="8124" y="17443"/>
                        <a:pt x="7839" y="17639"/>
                      </a:cubicBezTo>
                      <a:cubicBezTo>
                        <a:pt x="7666" y="17749"/>
                        <a:pt x="7499" y="17797"/>
                        <a:pt x="7343" y="17797"/>
                      </a:cubicBezTo>
                      <a:cubicBezTo>
                        <a:pt x="6742" y="17797"/>
                        <a:pt x="6307" y="17085"/>
                        <a:pt x="6378" y="16463"/>
                      </a:cubicBezTo>
                      <a:cubicBezTo>
                        <a:pt x="6467" y="15697"/>
                        <a:pt x="7055" y="15091"/>
                        <a:pt x="7447" y="14450"/>
                      </a:cubicBezTo>
                      <a:cubicBezTo>
                        <a:pt x="7572" y="14236"/>
                        <a:pt x="7625" y="14005"/>
                        <a:pt x="7589" y="13755"/>
                      </a:cubicBezTo>
                      <a:cubicBezTo>
                        <a:pt x="7519" y="13355"/>
                        <a:pt x="7199" y="13196"/>
                        <a:pt x="6856" y="13196"/>
                      </a:cubicBezTo>
                      <a:cubicBezTo>
                        <a:pt x="6681" y="13196"/>
                        <a:pt x="6499" y="13238"/>
                        <a:pt x="6342" y="13310"/>
                      </a:cubicBezTo>
                      <a:cubicBezTo>
                        <a:pt x="5666" y="13613"/>
                        <a:pt x="5256" y="14272"/>
                        <a:pt x="4935" y="14931"/>
                      </a:cubicBezTo>
                      <a:cubicBezTo>
                        <a:pt x="4614" y="15590"/>
                        <a:pt x="4329" y="16285"/>
                        <a:pt x="3831" y="16802"/>
                      </a:cubicBezTo>
                      <a:cubicBezTo>
                        <a:pt x="3667" y="16959"/>
                        <a:pt x="3339" y="17022"/>
                        <a:pt x="2947" y="17022"/>
                      </a:cubicBezTo>
                      <a:cubicBezTo>
                        <a:pt x="2097" y="17022"/>
                        <a:pt x="949" y="16726"/>
                        <a:pt x="535" y="16445"/>
                      </a:cubicBezTo>
                      <a:lnTo>
                        <a:pt x="1" y="17193"/>
                      </a:lnTo>
                      <a:cubicBezTo>
                        <a:pt x="1052" y="17977"/>
                        <a:pt x="3029" y="19492"/>
                        <a:pt x="3261" y="20792"/>
                      </a:cubicBezTo>
                      <a:cubicBezTo>
                        <a:pt x="3474" y="21950"/>
                        <a:pt x="3385" y="23393"/>
                        <a:pt x="4401" y="24034"/>
                      </a:cubicBezTo>
                      <a:cubicBezTo>
                        <a:pt x="4541" y="24143"/>
                        <a:pt x="4722" y="24198"/>
                        <a:pt x="4909" y="24198"/>
                      </a:cubicBezTo>
                      <a:cubicBezTo>
                        <a:pt x="4935" y="24198"/>
                        <a:pt x="4962" y="24197"/>
                        <a:pt x="4989" y="24194"/>
                      </a:cubicBezTo>
                      <a:cubicBezTo>
                        <a:pt x="5630" y="24123"/>
                        <a:pt x="5772" y="23286"/>
                        <a:pt x="5737" y="22662"/>
                      </a:cubicBezTo>
                      <a:cubicBezTo>
                        <a:pt x="5666" y="21843"/>
                        <a:pt x="5576" y="21041"/>
                        <a:pt x="5416" y="20240"/>
                      </a:cubicBezTo>
                      <a:cubicBezTo>
                        <a:pt x="5363" y="20079"/>
                        <a:pt x="5381" y="19901"/>
                        <a:pt x="5470" y="19741"/>
                      </a:cubicBezTo>
                      <a:cubicBezTo>
                        <a:pt x="5550" y="19661"/>
                        <a:pt x="5657" y="19621"/>
                        <a:pt x="5766" y="19621"/>
                      </a:cubicBezTo>
                      <a:cubicBezTo>
                        <a:pt x="5875" y="19621"/>
                        <a:pt x="5986" y="19661"/>
                        <a:pt x="6075" y="19741"/>
                      </a:cubicBezTo>
                      <a:cubicBezTo>
                        <a:pt x="6218" y="19901"/>
                        <a:pt x="6325" y="20115"/>
                        <a:pt x="6360" y="20329"/>
                      </a:cubicBezTo>
                      <a:cubicBezTo>
                        <a:pt x="6948" y="22431"/>
                        <a:pt x="7215" y="24711"/>
                        <a:pt x="8534" y="26439"/>
                      </a:cubicBezTo>
                      <a:cubicBezTo>
                        <a:pt x="8825" y="26832"/>
                        <a:pt x="9235" y="27213"/>
                        <a:pt x="9715" y="27213"/>
                      </a:cubicBezTo>
                      <a:cubicBezTo>
                        <a:pt x="9823" y="27213"/>
                        <a:pt x="9934" y="27194"/>
                        <a:pt x="10048" y="27152"/>
                      </a:cubicBezTo>
                      <a:cubicBezTo>
                        <a:pt x="10404" y="27009"/>
                        <a:pt x="10671" y="26688"/>
                        <a:pt x="10743" y="26314"/>
                      </a:cubicBezTo>
                      <a:cubicBezTo>
                        <a:pt x="10903" y="25513"/>
                        <a:pt x="10493" y="24800"/>
                        <a:pt x="10155" y="24123"/>
                      </a:cubicBezTo>
                      <a:cubicBezTo>
                        <a:pt x="9727" y="23286"/>
                        <a:pt x="9407" y="22431"/>
                        <a:pt x="9157" y="21540"/>
                      </a:cubicBezTo>
                      <a:cubicBezTo>
                        <a:pt x="9086" y="21255"/>
                        <a:pt x="9104" y="20863"/>
                        <a:pt x="9389" y="20828"/>
                      </a:cubicBezTo>
                      <a:cubicBezTo>
                        <a:pt x="10600" y="23001"/>
                        <a:pt x="11366" y="25531"/>
                        <a:pt x="13343" y="27098"/>
                      </a:cubicBezTo>
                      <a:cubicBezTo>
                        <a:pt x="13593" y="27312"/>
                        <a:pt x="13931" y="27419"/>
                        <a:pt x="14270" y="27419"/>
                      </a:cubicBezTo>
                      <a:cubicBezTo>
                        <a:pt x="15054" y="27383"/>
                        <a:pt x="15250" y="26653"/>
                        <a:pt x="15089" y="26083"/>
                      </a:cubicBezTo>
                      <a:cubicBezTo>
                        <a:pt x="14947" y="25691"/>
                        <a:pt x="14733" y="25352"/>
                        <a:pt x="14466" y="25050"/>
                      </a:cubicBezTo>
                      <a:cubicBezTo>
                        <a:pt x="13504" y="23820"/>
                        <a:pt x="12613" y="22520"/>
                        <a:pt x="12239" y="21024"/>
                      </a:cubicBezTo>
                      <a:lnTo>
                        <a:pt x="12292" y="20917"/>
                      </a:lnTo>
                      <a:cubicBezTo>
                        <a:pt x="13771" y="22467"/>
                        <a:pt x="15535" y="23749"/>
                        <a:pt x="17476" y="24658"/>
                      </a:cubicBezTo>
                      <a:cubicBezTo>
                        <a:pt x="18066" y="24946"/>
                        <a:pt x="18718" y="25200"/>
                        <a:pt x="19363" y="25200"/>
                      </a:cubicBezTo>
                      <a:cubicBezTo>
                        <a:pt x="19634" y="25200"/>
                        <a:pt x="19903" y="25155"/>
                        <a:pt x="20166" y="25050"/>
                      </a:cubicBezTo>
                      <a:cubicBezTo>
                        <a:pt x="20327" y="24996"/>
                        <a:pt x="20434" y="24854"/>
                        <a:pt x="20451" y="24711"/>
                      </a:cubicBezTo>
                      <a:cubicBezTo>
                        <a:pt x="20487" y="24480"/>
                        <a:pt x="20309" y="24373"/>
                        <a:pt x="20149" y="24284"/>
                      </a:cubicBezTo>
                      <a:lnTo>
                        <a:pt x="15499" y="21665"/>
                      </a:lnTo>
                      <a:cubicBezTo>
                        <a:pt x="15544" y="21326"/>
                        <a:pt x="15861" y="21202"/>
                        <a:pt x="16215" y="21202"/>
                      </a:cubicBezTo>
                      <a:cubicBezTo>
                        <a:pt x="16419" y="21202"/>
                        <a:pt x="16635" y="21243"/>
                        <a:pt x="16817" y="21309"/>
                      </a:cubicBezTo>
                      <a:cubicBezTo>
                        <a:pt x="19113" y="22182"/>
                        <a:pt x="21013" y="24258"/>
                        <a:pt x="23515" y="24258"/>
                      </a:cubicBezTo>
                      <a:cubicBezTo>
                        <a:pt x="23615" y="24258"/>
                        <a:pt x="23716" y="24255"/>
                        <a:pt x="23818" y="24248"/>
                      </a:cubicBezTo>
                      <a:cubicBezTo>
                        <a:pt x="24281" y="24230"/>
                        <a:pt x="24691" y="23927"/>
                        <a:pt x="24816" y="23482"/>
                      </a:cubicBezTo>
                      <a:cubicBezTo>
                        <a:pt x="25012" y="22716"/>
                        <a:pt x="24175" y="22217"/>
                        <a:pt x="23462" y="21950"/>
                      </a:cubicBezTo>
                      <a:lnTo>
                        <a:pt x="19899" y="20596"/>
                      </a:lnTo>
                      <a:cubicBezTo>
                        <a:pt x="19668" y="20525"/>
                        <a:pt x="19543" y="20293"/>
                        <a:pt x="19596" y="20062"/>
                      </a:cubicBezTo>
                      <a:cubicBezTo>
                        <a:pt x="19632" y="19901"/>
                        <a:pt x="19774" y="19794"/>
                        <a:pt x="19935" y="19777"/>
                      </a:cubicBezTo>
                      <a:cubicBezTo>
                        <a:pt x="20097" y="19755"/>
                        <a:pt x="20261" y="19744"/>
                        <a:pt x="20424" y="19744"/>
                      </a:cubicBezTo>
                      <a:cubicBezTo>
                        <a:pt x="21064" y="19744"/>
                        <a:pt x="21700" y="19909"/>
                        <a:pt x="22268" y="20222"/>
                      </a:cubicBezTo>
                      <a:cubicBezTo>
                        <a:pt x="24235" y="21305"/>
                        <a:pt x="26468" y="22249"/>
                        <a:pt x="28746" y="22249"/>
                      </a:cubicBezTo>
                      <a:cubicBezTo>
                        <a:pt x="28902" y="22249"/>
                        <a:pt x="29059" y="22244"/>
                        <a:pt x="29216" y="22235"/>
                      </a:cubicBezTo>
                      <a:cubicBezTo>
                        <a:pt x="29661" y="22199"/>
                        <a:pt x="30178" y="22092"/>
                        <a:pt x="30338" y="21629"/>
                      </a:cubicBezTo>
                      <a:cubicBezTo>
                        <a:pt x="30427" y="21344"/>
                        <a:pt x="30356" y="21024"/>
                        <a:pt x="30142" y="20810"/>
                      </a:cubicBezTo>
                      <a:cubicBezTo>
                        <a:pt x="29804" y="20400"/>
                        <a:pt x="29287" y="20293"/>
                        <a:pt x="28788" y="20204"/>
                      </a:cubicBezTo>
                      <a:cubicBezTo>
                        <a:pt x="27648" y="19990"/>
                        <a:pt x="26490" y="19830"/>
                        <a:pt x="25333" y="19723"/>
                      </a:cubicBezTo>
                      <a:cubicBezTo>
                        <a:pt x="24584" y="19652"/>
                        <a:pt x="23622" y="19420"/>
                        <a:pt x="23533" y="18654"/>
                      </a:cubicBezTo>
                      <a:cubicBezTo>
                        <a:pt x="23991" y="18557"/>
                        <a:pt x="24449" y="18515"/>
                        <a:pt x="24906" y="18515"/>
                      </a:cubicBezTo>
                      <a:cubicBezTo>
                        <a:pt x="27659" y="18515"/>
                        <a:pt x="30404" y="20032"/>
                        <a:pt x="33213" y="20032"/>
                      </a:cubicBezTo>
                      <a:cubicBezTo>
                        <a:pt x="33601" y="20032"/>
                        <a:pt x="33991" y="20003"/>
                        <a:pt x="34382" y="19937"/>
                      </a:cubicBezTo>
                      <a:cubicBezTo>
                        <a:pt x="35077" y="19830"/>
                        <a:pt x="35665" y="19438"/>
                        <a:pt x="36039" y="18850"/>
                      </a:cubicBezTo>
                      <a:cubicBezTo>
                        <a:pt x="36199" y="18583"/>
                        <a:pt x="36342" y="18209"/>
                        <a:pt x="35968" y="17924"/>
                      </a:cubicBezTo>
                      <a:cubicBezTo>
                        <a:pt x="35790" y="17781"/>
                        <a:pt x="35576" y="17710"/>
                        <a:pt x="35344" y="17692"/>
                      </a:cubicBezTo>
                      <a:cubicBezTo>
                        <a:pt x="33157" y="17567"/>
                        <a:pt x="30970" y="17511"/>
                        <a:pt x="28771" y="17511"/>
                      </a:cubicBezTo>
                      <a:cubicBezTo>
                        <a:pt x="28463" y="17511"/>
                        <a:pt x="28154" y="17512"/>
                        <a:pt x="27844" y="17514"/>
                      </a:cubicBezTo>
                      <a:cubicBezTo>
                        <a:pt x="27506" y="17514"/>
                        <a:pt x="27132" y="17514"/>
                        <a:pt x="26847" y="17318"/>
                      </a:cubicBezTo>
                      <a:cubicBezTo>
                        <a:pt x="26669" y="17193"/>
                        <a:pt x="26562" y="16962"/>
                        <a:pt x="26597" y="16730"/>
                      </a:cubicBezTo>
                      <a:cubicBezTo>
                        <a:pt x="26633" y="16588"/>
                        <a:pt x="26722" y="16463"/>
                        <a:pt x="26865" y="16410"/>
                      </a:cubicBezTo>
                      <a:cubicBezTo>
                        <a:pt x="27488" y="16112"/>
                        <a:pt x="28169" y="15950"/>
                        <a:pt x="28851" y="15950"/>
                      </a:cubicBezTo>
                      <a:cubicBezTo>
                        <a:pt x="29026" y="15950"/>
                        <a:pt x="29202" y="15960"/>
                        <a:pt x="29376" y="15982"/>
                      </a:cubicBezTo>
                      <a:cubicBezTo>
                        <a:pt x="30840" y="16107"/>
                        <a:pt x="32310" y="16174"/>
                        <a:pt x="33779" y="16174"/>
                      </a:cubicBezTo>
                      <a:cubicBezTo>
                        <a:pt x="34617" y="16174"/>
                        <a:pt x="35454" y="16152"/>
                        <a:pt x="36288" y="16107"/>
                      </a:cubicBezTo>
                      <a:cubicBezTo>
                        <a:pt x="37909" y="16018"/>
                        <a:pt x="39602" y="15822"/>
                        <a:pt x="40973" y="14878"/>
                      </a:cubicBezTo>
                      <a:cubicBezTo>
                        <a:pt x="41294" y="14664"/>
                        <a:pt x="41472" y="14272"/>
                        <a:pt x="41401" y="13880"/>
                      </a:cubicBezTo>
                      <a:cubicBezTo>
                        <a:pt x="41277" y="13274"/>
                        <a:pt x="40650" y="13142"/>
                        <a:pt x="40067" y="13142"/>
                      </a:cubicBezTo>
                      <a:cubicBezTo>
                        <a:pt x="39982" y="13142"/>
                        <a:pt x="39897" y="13145"/>
                        <a:pt x="39816" y="13150"/>
                      </a:cubicBezTo>
                      <a:cubicBezTo>
                        <a:pt x="37197" y="13328"/>
                        <a:pt x="34578" y="13720"/>
                        <a:pt x="32013" y="14308"/>
                      </a:cubicBezTo>
                      <a:cubicBezTo>
                        <a:pt x="31954" y="14323"/>
                        <a:pt x="31895" y="14330"/>
                        <a:pt x="31837" y="14330"/>
                      </a:cubicBezTo>
                      <a:cubicBezTo>
                        <a:pt x="31558" y="14330"/>
                        <a:pt x="31297" y="14160"/>
                        <a:pt x="31193" y="13880"/>
                      </a:cubicBezTo>
                      <a:cubicBezTo>
                        <a:pt x="31087" y="13524"/>
                        <a:pt x="31389" y="13256"/>
                        <a:pt x="31674" y="13096"/>
                      </a:cubicBezTo>
                      <a:cubicBezTo>
                        <a:pt x="32761" y="12508"/>
                        <a:pt x="34062" y="12473"/>
                        <a:pt x="35309" y="12401"/>
                      </a:cubicBezTo>
                      <a:cubicBezTo>
                        <a:pt x="37535" y="12277"/>
                        <a:pt x="39762" y="11992"/>
                        <a:pt x="41953" y="11564"/>
                      </a:cubicBezTo>
                      <a:cubicBezTo>
                        <a:pt x="42612" y="11422"/>
                        <a:pt x="43289" y="11261"/>
                        <a:pt x="43770" y="10745"/>
                      </a:cubicBezTo>
                      <a:cubicBezTo>
                        <a:pt x="43966" y="10549"/>
                        <a:pt x="44055" y="10264"/>
                        <a:pt x="44020" y="9979"/>
                      </a:cubicBezTo>
                      <a:cubicBezTo>
                        <a:pt x="43934" y="9427"/>
                        <a:pt x="43392" y="9238"/>
                        <a:pt x="42812" y="9238"/>
                      </a:cubicBezTo>
                      <a:cubicBezTo>
                        <a:pt x="42550" y="9238"/>
                        <a:pt x="42281" y="9276"/>
                        <a:pt x="42042" y="9337"/>
                      </a:cubicBezTo>
                      <a:cubicBezTo>
                        <a:pt x="39798" y="9907"/>
                        <a:pt x="37607" y="10869"/>
                        <a:pt x="35291" y="10941"/>
                      </a:cubicBezTo>
                      <a:cubicBezTo>
                        <a:pt x="35166" y="10371"/>
                        <a:pt x="35879" y="10014"/>
                        <a:pt x="36449" y="9872"/>
                      </a:cubicBezTo>
                      <a:lnTo>
                        <a:pt x="43913" y="8126"/>
                      </a:lnTo>
                      <a:cubicBezTo>
                        <a:pt x="44412" y="8019"/>
                        <a:pt x="44910" y="7823"/>
                        <a:pt x="45356" y="7574"/>
                      </a:cubicBezTo>
                      <a:cubicBezTo>
                        <a:pt x="45904" y="7266"/>
                        <a:pt x="45662" y="6447"/>
                        <a:pt x="45057" y="6447"/>
                      </a:cubicBezTo>
                      <a:cubicBezTo>
                        <a:pt x="45032" y="6447"/>
                        <a:pt x="45007" y="6449"/>
                        <a:pt x="44982" y="6451"/>
                      </a:cubicBezTo>
                      <a:cubicBezTo>
                        <a:pt x="43325" y="6630"/>
                        <a:pt x="41704" y="7021"/>
                        <a:pt x="40136" y="7592"/>
                      </a:cubicBezTo>
                      <a:cubicBezTo>
                        <a:pt x="40012" y="6897"/>
                        <a:pt x="40849" y="6487"/>
                        <a:pt x="41526" y="6291"/>
                      </a:cubicBezTo>
                      <a:cubicBezTo>
                        <a:pt x="43503" y="5703"/>
                        <a:pt x="45391" y="4902"/>
                        <a:pt x="47173" y="3886"/>
                      </a:cubicBezTo>
                      <a:cubicBezTo>
                        <a:pt x="47565" y="3655"/>
                        <a:pt x="48010" y="3352"/>
                        <a:pt x="47957" y="2853"/>
                      </a:cubicBezTo>
                      <a:cubicBezTo>
                        <a:pt x="47921" y="2568"/>
                        <a:pt x="47743" y="2318"/>
                        <a:pt x="47476" y="2194"/>
                      </a:cubicBezTo>
                      <a:cubicBezTo>
                        <a:pt x="47276" y="2098"/>
                        <a:pt x="47074" y="2060"/>
                        <a:pt x="46872" y="2060"/>
                      </a:cubicBezTo>
                      <a:cubicBezTo>
                        <a:pt x="46549" y="2060"/>
                        <a:pt x="46225" y="2156"/>
                        <a:pt x="45908" y="2265"/>
                      </a:cubicBezTo>
                      <a:cubicBezTo>
                        <a:pt x="43770" y="2942"/>
                        <a:pt x="41757" y="4011"/>
                        <a:pt x="39994" y="5418"/>
                      </a:cubicBezTo>
                      <a:cubicBezTo>
                        <a:pt x="40243" y="3548"/>
                        <a:pt x="42434" y="2568"/>
                        <a:pt x="43200" y="840"/>
                      </a:cubicBezTo>
                      <a:cubicBezTo>
                        <a:pt x="43289" y="626"/>
                        <a:pt x="43361" y="395"/>
                        <a:pt x="43129" y="163"/>
                      </a:cubicBezTo>
                      <a:cubicBezTo>
                        <a:pt x="43011" y="56"/>
                        <a:pt x="42861" y="0"/>
                        <a:pt x="42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9"/>
                <p:cNvSpPr/>
                <p:nvPr/>
              </p:nvSpPr>
              <p:spPr>
                <a:xfrm>
                  <a:off x="2387128" y="4800796"/>
                  <a:ext cx="29392" cy="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9" extrusionOk="0">
                      <a:moveTo>
                        <a:pt x="268" y="1"/>
                      </a:moveTo>
                      <a:cubicBezTo>
                        <a:pt x="1" y="1"/>
                        <a:pt x="19" y="428"/>
                        <a:pt x="286" y="428"/>
                      </a:cubicBezTo>
                      <a:cubicBezTo>
                        <a:pt x="553" y="428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9"/>
                <p:cNvSpPr/>
                <p:nvPr/>
              </p:nvSpPr>
              <p:spPr>
                <a:xfrm>
                  <a:off x="2259692" y="4692195"/>
                  <a:ext cx="29286" cy="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8" extrusionOk="0">
                      <a:moveTo>
                        <a:pt x="225" y="0"/>
                      </a:moveTo>
                      <a:cubicBezTo>
                        <a:pt x="113" y="0"/>
                        <a:pt x="0" y="124"/>
                        <a:pt x="69" y="248"/>
                      </a:cubicBezTo>
                      <a:lnTo>
                        <a:pt x="105" y="302"/>
                      </a:lnTo>
                      <a:cubicBezTo>
                        <a:pt x="145" y="377"/>
                        <a:pt x="203" y="407"/>
                        <a:pt x="261" y="407"/>
                      </a:cubicBezTo>
                      <a:cubicBezTo>
                        <a:pt x="409" y="407"/>
                        <a:pt x="551" y="211"/>
                        <a:pt x="372" y="70"/>
                      </a:cubicBezTo>
                      <a:lnTo>
                        <a:pt x="319" y="35"/>
                      </a:lnTo>
                      <a:cubicBezTo>
                        <a:pt x="291" y="11"/>
                        <a:pt x="258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9"/>
                <p:cNvSpPr/>
                <p:nvPr/>
              </p:nvSpPr>
              <p:spPr>
                <a:xfrm>
                  <a:off x="2063922" y="4900061"/>
                  <a:ext cx="16129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32" extrusionOk="0">
                      <a:moveTo>
                        <a:pt x="161" y="0"/>
                      </a:moveTo>
                      <a:cubicBezTo>
                        <a:pt x="0" y="0"/>
                        <a:pt x="0" y="232"/>
                        <a:pt x="143" y="232"/>
                      </a:cubicBezTo>
                      <a:cubicBezTo>
                        <a:pt x="285" y="232"/>
                        <a:pt x="303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9"/>
                <p:cNvSpPr/>
                <p:nvPr/>
              </p:nvSpPr>
              <p:spPr>
                <a:xfrm>
                  <a:off x="2134803" y="4983196"/>
                  <a:ext cx="35971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54" extrusionOk="0">
                      <a:moveTo>
                        <a:pt x="339" y="1"/>
                      </a:moveTo>
                      <a:cubicBezTo>
                        <a:pt x="0" y="37"/>
                        <a:pt x="0" y="518"/>
                        <a:pt x="339" y="553"/>
                      </a:cubicBezTo>
                      <a:cubicBezTo>
                        <a:pt x="677" y="518"/>
                        <a:pt x="677" y="37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9"/>
                <p:cNvSpPr/>
                <p:nvPr/>
              </p:nvSpPr>
              <p:spPr>
                <a:xfrm>
                  <a:off x="1875846" y="5135143"/>
                  <a:ext cx="25573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4" extrusionOk="0">
                      <a:moveTo>
                        <a:pt x="248" y="0"/>
                      </a:moveTo>
                      <a:cubicBezTo>
                        <a:pt x="200" y="0"/>
                        <a:pt x="168" y="26"/>
                        <a:pt x="125" y="41"/>
                      </a:cubicBezTo>
                      <a:cubicBezTo>
                        <a:pt x="72" y="112"/>
                        <a:pt x="36" y="183"/>
                        <a:pt x="0" y="254"/>
                      </a:cubicBezTo>
                      <a:cubicBezTo>
                        <a:pt x="0" y="290"/>
                        <a:pt x="0" y="308"/>
                        <a:pt x="0" y="343"/>
                      </a:cubicBezTo>
                      <a:cubicBezTo>
                        <a:pt x="18" y="397"/>
                        <a:pt x="54" y="450"/>
                        <a:pt x="107" y="504"/>
                      </a:cubicBezTo>
                      <a:cubicBezTo>
                        <a:pt x="138" y="535"/>
                        <a:pt x="187" y="554"/>
                        <a:pt x="241" y="554"/>
                      </a:cubicBezTo>
                      <a:cubicBezTo>
                        <a:pt x="279" y="554"/>
                        <a:pt x="319" y="544"/>
                        <a:pt x="357" y="522"/>
                      </a:cubicBezTo>
                      <a:cubicBezTo>
                        <a:pt x="392" y="504"/>
                        <a:pt x="410" y="468"/>
                        <a:pt x="428" y="450"/>
                      </a:cubicBezTo>
                      <a:cubicBezTo>
                        <a:pt x="464" y="379"/>
                        <a:pt x="428" y="343"/>
                        <a:pt x="446" y="290"/>
                      </a:cubicBezTo>
                      <a:lnTo>
                        <a:pt x="446" y="290"/>
                      </a:lnTo>
                      <a:lnTo>
                        <a:pt x="481" y="308"/>
                      </a:lnTo>
                      <a:cubicBezTo>
                        <a:pt x="481" y="290"/>
                        <a:pt x="481" y="272"/>
                        <a:pt x="481" y="254"/>
                      </a:cubicBezTo>
                      <a:cubicBezTo>
                        <a:pt x="481" y="183"/>
                        <a:pt x="464" y="148"/>
                        <a:pt x="428" y="94"/>
                      </a:cubicBezTo>
                      <a:cubicBezTo>
                        <a:pt x="392" y="41"/>
                        <a:pt x="339" y="5"/>
                        <a:pt x="285" y="5"/>
                      </a:cubicBezTo>
                      <a:cubicBezTo>
                        <a:pt x="272" y="2"/>
                        <a:pt x="259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7" name="Google Shape;3747;p9"/>
                <p:cNvSpPr/>
                <p:nvPr/>
              </p:nvSpPr>
              <p:spPr>
                <a:xfrm>
                  <a:off x="1807777" y="5002137"/>
                  <a:ext cx="34114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464" extrusionOk="0">
                      <a:moveTo>
                        <a:pt x="286" y="0"/>
                      </a:moveTo>
                      <a:cubicBezTo>
                        <a:pt x="1" y="0"/>
                        <a:pt x="54" y="463"/>
                        <a:pt x="339" y="463"/>
                      </a:cubicBezTo>
                      <a:cubicBezTo>
                        <a:pt x="642" y="463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8" name="Google Shape;3748;p9"/>
                <p:cNvSpPr/>
                <p:nvPr/>
              </p:nvSpPr>
              <p:spPr>
                <a:xfrm>
                  <a:off x="1701935" y="5224221"/>
                  <a:ext cx="3406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64" extrusionOk="0">
                      <a:moveTo>
                        <a:pt x="286" y="1"/>
                      </a:moveTo>
                      <a:cubicBezTo>
                        <a:pt x="1" y="1"/>
                        <a:pt x="54" y="464"/>
                        <a:pt x="357" y="464"/>
                      </a:cubicBezTo>
                      <a:cubicBezTo>
                        <a:pt x="642" y="464"/>
                        <a:pt x="588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9"/>
                <p:cNvSpPr/>
                <p:nvPr/>
              </p:nvSpPr>
              <p:spPr>
                <a:xfrm>
                  <a:off x="1553330" y="5334839"/>
                  <a:ext cx="35547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91" extrusionOk="0">
                      <a:moveTo>
                        <a:pt x="343" y="1"/>
                      </a:moveTo>
                      <a:cubicBezTo>
                        <a:pt x="162" y="1"/>
                        <a:pt x="1" y="228"/>
                        <a:pt x="165" y="392"/>
                      </a:cubicBezTo>
                      <a:lnTo>
                        <a:pt x="183" y="410"/>
                      </a:lnTo>
                      <a:cubicBezTo>
                        <a:pt x="231" y="466"/>
                        <a:pt x="288" y="490"/>
                        <a:pt x="343" y="490"/>
                      </a:cubicBezTo>
                      <a:cubicBezTo>
                        <a:pt x="513" y="490"/>
                        <a:pt x="669" y="268"/>
                        <a:pt x="521" y="107"/>
                      </a:cubicBezTo>
                      <a:lnTo>
                        <a:pt x="503" y="71"/>
                      </a:lnTo>
                      <a:cubicBezTo>
                        <a:pt x="454" y="21"/>
                        <a:pt x="397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9"/>
                <p:cNvSpPr/>
                <p:nvPr/>
              </p:nvSpPr>
              <p:spPr>
                <a:xfrm>
                  <a:off x="2070554" y="5350861"/>
                  <a:ext cx="45415" cy="3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5" extrusionOk="0">
                      <a:moveTo>
                        <a:pt x="392" y="1"/>
                      </a:moveTo>
                      <a:cubicBezTo>
                        <a:pt x="0" y="1"/>
                        <a:pt x="71" y="624"/>
                        <a:pt x="463" y="624"/>
                      </a:cubicBezTo>
                      <a:cubicBezTo>
                        <a:pt x="855" y="624"/>
                        <a:pt x="766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1" name="Google Shape;3751;p9"/>
                <p:cNvSpPr/>
                <p:nvPr/>
              </p:nvSpPr>
              <p:spPr>
                <a:xfrm>
                  <a:off x="1911763" y="5383967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8" y="0"/>
                      </a:moveTo>
                      <a:cubicBezTo>
                        <a:pt x="0" y="0"/>
                        <a:pt x="18" y="285"/>
                        <a:pt x="196" y="285"/>
                      </a:cubicBezTo>
                      <a:cubicBezTo>
                        <a:pt x="392" y="285"/>
                        <a:pt x="374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9"/>
                <p:cNvSpPr/>
                <p:nvPr/>
              </p:nvSpPr>
              <p:spPr>
                <a:xfrm>
                  <a:off x="1630099" y="4920858"/>
                  <a:ext cx="44460" cy="3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89" extrusionOk="0">
                      <a:moveTo>
                        <a:pt x="375" y="0"/>
                      </a:moveTo>
                      <a:cubicBezTo>
                        <a:pt x="1" y="0"/>
                        <a:pt x="54" y="588"/>
                        <a:pt x="446" y="588"/>
                      </a:cubicBezTo>
                      <a:cubicBezTo>
                        <a:pt x="838" y="588"/>
                        <a:pt x="767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3" name="Google Shape;3753;p9"/>
                <p:cNvSpPr/>
                <p:nvPr/>
              </p:nvSpPr>
              <p:spPr>
                <a:xfrm>
                  <a:off x="1548237" y="5150741"/>
                  <a:ext cx="24830" cy="1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64" extrusionOk="0">
                      <a:moveTo>
                        <a:pt x="223" y="0"/>
                      </a:moveTo>
                      <a:cubicBezTo>
                        <a:pt x="104" y="0"/>
                        <a:pt x="1" y="150"/>
                        <a:pt x="118" y="281"/>
                      </a:cubicBezTo>
                      <a:lnTo>
                        <a:pt x="154" y="317"/>
                      </a:lnTo>
                      <a:cubicBezTo>
                        <a:pt x="183" y="350"/>
                        <a:pt x="217" y="364"/>
                        <a:pt x="250" y="364"/>
                      </a:cubicBezTo>
                      <a:cubicBezTo>
                        <a:pt x="361" y="364"/>
                        <a:pt x="468" y="212"/>
                        <a:pt x="386" y="103"/>
                      </a:cubicBezTo>
                      <a:lnTo>
                        <a:pt x="350" y="67"/>
                      </a:lnTo>
                      <a:cubicBezTo>
                        <a:pt x="312" y="20"/>
                        <a:pt x="267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4" name="Google Shape;3754;p9"/>
                <p:cNvSpPr/>
                <p:nvPr/>
              </p:nvSpPr>
              <p:spPr>
                <a:xfrm>
                  <a:off x="1324826" y="5435005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21" y="446"/>
                      </a:cubicBezTo>
                      <a:cubicBezTo>
                        <a:pt x="588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5" name="Google Shape;3755;p9"/>
                <p:cNvSpPr/>
                <p:nvPr/>
              </p:nvSpPr>
              <p:spPr>
                <a:xfrm>
                  <a:off x="1836161" y="5599419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588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6" name="Google Shape;3756;p9"/>
                <p:cNvSpPr/>
                <p:nvPr/>
              </p:nvSpPr>
              <p:spPr>
                <a:xfrm>
                  <a:off x="1666017" y="5549336"/>
                  <a:ext cx="32204" cy="2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60" extrusionOk="0">
                      <a:moveTo>
                        <a:pt x="323" y="1"/>
                      </a:moveTo>
                      <a:cubicBezTo>
                        <a:pt x="210" y="1"/>
                        <a:pt x="90" y="63"/>
                        <a:pt x="54" y="179"/>
                      </a:cubicBezTo>
                      <a:lnTo>
                        <a:pt x="36" y="232"/>
                      </a:lnTo>
                      <a:cubicBezTo>
                        <a:pt x="1" y="384"/>
                        <a:pt x="152" y="459"/>
                        <a:pt x="303" y="459"/>
                      </a:cubicBezTo>
                      <a:cubicBezTo>
                        <a:pt x="455" y="459"/>
                        <a:pt x="606" y="384"/>
                        <a:pt x="571" y="232"/>
                      </a:cubicBezTo>
                      <a:lnTo>
                        <a:pt x="553" y="232"/>
                      </a:lnTo>
                      <a:lnTo>
                        <a:pt x="553" y="197"/>
                      </a:lnTo>
                      <a:cubicBezTo>
                        <a:pt x="544" y="63"/>
                        <a:pt x="437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7" name="Google Shape;3757;p9"/>
                <p:cNvSpPr/>
                <p:nvPr/>
              </p:nvSpPr>
              <p:spPr>
                <a:xfrm>
                  <a:off x="1196276" y="5523817"/>
                  <a:ext cx="46370" cy="3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660" extrusionOk="0">
                      <a:moveTo>
                        <a:pt x="446" y="1"/>
                      </a:moveTo>
                      <a:cubicBezTo>
                        <a:pt x="19" y="1"/>
                        <a:pt x="1" y="660"/>
                        <a:pt x="428" y="660"/>
                      </a:cubicBezTo>
                      <a:cubicBezTo>
                        <a:pt x="856" y="660"/>
                        <a:pt x="874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8" name="Google Shape;3758;p9"/>
                <p:cNvSpPr/>
                <p:nvPr/>
              </p:nvSpPr>
              <p:spPr>
                <a:xfrm>
                  <a:off x="1041518" y="5603239"/>
                  <a:ext cx="30082" cy="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17" extrusionOk="0">
                      <a:moveTo>
                        <a:pt x="299" y="0"/>
                      </a:moveTo>
                      <a:cubicBezTo>
                        <a:pt x="284" y="0"/>
                        <a:pt x="269" y="2"/>
                        <a:pt x="254" y="5"/>
                      </a:cubicBezTo>
                      <a:lnTo>
                        <a:pt x="254" y="5"/>
                      </a:lnTo>
                      <a:cubicBezTo>
                        <a:pt x="247" y="5"/>
                        <a:pt x="239" y="7"/>
                        <a:pt x="229" y="11"/>
                      </a:cubicBezTo>
                      <a:lnTo>
                        <a:pt x="229" y="11"/>
                      </a:lnTo>
                      <a:cubicBezTo>
                        <a:pt x="211" y="16"/>
                        <a:pt x="193" y="23"/>
                        <a:pt x="175" y="32"/>
                      </a:cubicBezTo>
                      <a:lnTo>
                        <a:pt x="175" y="32"/>
                      </a:lnTo>
                      <a:cubicBezTo>
                        <a:pt x="156" y="38"/>
                        <a:pt x="139" y="45"/>
                        <a:pt x="127" y="61"/>
                      </a:cubicBezTo>
                      <a:lnTo>
                        <a:pt x="127" y="61"/>
                      </a:lnTo>
                      <a:cubicBezTo>
                        <a:pt x="51" y="117"/>
                        <a:pt x="0" y="206"/>
                        <a:pt x="32" y="302"/>
                      </a:cubicBezTo>
                      <a:lnTo>
                        <a:pt x="32" y="302"/>
                      </a:lnTo>
                      <a:cubicBezTo>
                        <a:pt x="45" y="407"/>
                        <a:pt x="141" y="501"/>
                        <a:pt x="264" y="517"/>
                      </a:cubicBezTo>
                      <a:lnTo>
                        <a:pt x="513" y="339"/>
                      </a:lnTo>
                      <a:cubicBezTo>
                        <a:pt x="566" y="178"/>
                        <a:pt x="459" y="18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9" name="Google Shape;3759;p9"/>
                <p:cNvSpPr/>
                <p:nvPr/>
              </p:nvSpPr>
              <p:spPr>
                <a:xfrm>
                  <a:off x="1116907" y="5199604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74" y="1"/>
                      </a:moveTo>
                      <a:cubicBezTo>
                        <a:pt x="368" y="1"/>
                        <a:pt x="363" y="1"/>
                        <a:pt x="357" y="1"/>
                      </a:cubicBezTo>
                      <a:cubicBezTo>
                        <a:pt x="0" y="1"/>
                        <a:pt x="0" y="536"/>
                        <a:pt x="357" y="536"/>
                      </a:cubicBezTo>
                      <a:cubicBezTo>
                        <a:pt x="707" y="518"/>
                        <a:pt x="713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0" name="Google Shape;3760;p9"/>
                <p:cNvSpPr/>
                <p:nvPr/>
              </p:nvSpPr>
              <p:spPr>
                <a:xfrm>
                  <a:off x="995042" y="5435164"/>
                  <a:ext cx="32310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56" extrusionOk="0">
                      <a:moveTo>
                        <a:pt x="327" y="1"/>
                      </a:moveTo>
                      <a:cubicBezTo>
                        <a:pt x="302" y="1"/>
                        <a:pt x="275" y="5"/>
                        <a:pt x="249" y="15"/>
                      </a:cubicBezTo>
                      <a:lnTo>
                        <a:pt x="195" y="51"/>
                      </a:lnTo>
                      <a:cubicBezTo>
                        <a:pt x="0" y="204"/>
                        <a:pt x="154" y="455"/>
                        <a:pt x="341" y="455"/>
                      </a:cubicBezTo>
                      <a:cubicBezTo>
                        <a:pt x="393" y="455"/>
                        <a:pt x="448" y="436"/>
                        <a:pt x="498" y="389"/>
                      </a:cubicBezTo>
                      <a:lnTo>
                        <a:pt x="516" y="336"/>
                      </a:lnTo>
                      <a:cubicBezTo>
                        <a:pt x="608" y="182"/>
                        <a:pt x="488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1" name="Google Shape;3761;p9"/>
                <p:cNvSpPr/>
                <p:nvPr/>
              </p:nvSpPr>
              <p:spPr>
                <a:xfrm>
                  <a:off x="736032" y="5546524"/>
                  <a:ext cx="27429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553" extrusionOk="0">
                      <a:moveTo>
                        <a:pt x="250" y="0"/>
                      </a:moveTo>
                      <a:cubicBezTo>
                        <a:pt x="161" y="143"/>
                        <a:pt x="89" y="285"/>
                        <a:pt x="0" y="410"/>
                      </a:cubicBezTo>
                      <a:cubicBezTo>
                        <a:pt x="40" y="481"/>
                        <a:pt x="102" y="510"/>
                        <a:pt x="168" y="510"/>
                      </a:cubicBezTo>
                      <a:cubicBezTo>
                        <a:pt x="193" y="510"/>
                        <a:pt x="219" y="506"/>
                        <a:pt x="244" y="498"/>
                      </a:cubicBezTo>
                      <a:lnTo>
                        <a:pt x="244" y="498"/>
                      </a:lnTo>
                      <a:cubicBezTo>
                        <a:pt x="241" y="534"/>
                        <a:pt x="255" y="552"/>
                        <a:pt x="286" y="552"/>
                      </a:cubicBezTo>
                      <a:cubicBezTo>
                        <a:pt x="303" y="552"/>
                        <a:pt x="327" y="546"/>
                        <a:pt x="357" y="535"/>
                      </a:cubicBezTo>
                      <a:cubicBezTo>
                        <a:pt x="374" y="517"/>
                        <a:pt x="410" y="499"/>
                        <a:pt x="446" y="481"/>
                      </a:cubicBezTo>
                      <a:cubicBezTo>
                        <a:pt x="481" y="428"/>
                        <a:pt x="517" y="357"/>
                        <a:pt x="517" y="285"/>
                      </a:cubicBezTo>
                      <a:cubicBezTo>
                        <a:pt x="517" y="242"/>
                        <a:pt x="508" y="201"/>
                        <a:pt x="492" y="164"/>
                      </a:cubicBezTo>
                      <a:lnTo>
                        <a:pt x="492" y="164"/>
                      </a:lnTo>
                      <a:cubicBezTo>
                        <a:pt x="484" y="138"/>
                        <a:pt x="469" y="113"/>
                        <a:pt x="446" y="89"/>
                      </a:cubicBezTo>
                      <a:lnTo>
                        <a:pt x="446" y="89"/>
                      </a:lnTo>
                      <a:cubicBezTo>
                        <a:pt x="445" y="90"/>
                        <a:pt x="445" y="91"/>
                        <a:pt x="445" y="91"/>
                      </a:cubicBezTo>
                      <a:lnTo>
                        <a:pt x="445" y="91"/>
                      </a:lnTo>
                      <a:cubicBezTo>
                        <a:pt x="395" y="35"/>
                        <a:pt x="32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2" name="Google Shape;3762;p9"/>
                <p:cNvSpPr/>
                <p:nvPr/>
              </p:nvSpPr>
              <p:spPr>
                <a:xfrm>
                  <a:off x="822033" y="565045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3" name="Google Shape;3763;p9"/>
                <p:cNvSpPr/>
                <p:nvPr/>
              </p:nvSpPr>
              <p:spPr>
                <a:xfrm>
                  <a:off x="898590" y="5218544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2" y="606"/>
                        <a:pt x="464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4" name="Google Shape;3764;p9"/>
                <p:cNvSpPr/>
                <p:nvPr/>
              </p:nvSpPr>
              <p:spPr>
                <a:xfrm>
                  <a:off x="524294" y="5558780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39" y="1"/>
                      </a:moveTo>
                      <a:cubicBezTo>
                        <a:pt x="19" y="1"/>
                        <a:pt x="1" y="500"/>
                        <a:pt x="304" y="500"/>
                      </a:cubicBezTo>
                      <a:cubicBezTo>
                        <a:pt x="624" y="500"/>
                        <a:pt x="678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5" name="Google Shape;3765;p9"/>
                <p:cNvSpPr/>
                <p:nvPr/>
              </p:nvSpPr>
              <p:spPr>
                <a:xfrm>
                  <a:off x="664197" y="5211010"/>
                  <a:ext cx="39738" cy="30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571" extrusionOk="0">
                      <a:moveTo>
                        <a:pt x="375" y="0"/>
                      </a:moveTo>
                      <a:cubicBezTo>
                        <a:pt x="0" y="0"/>
                        <a:pt x="36" y="570"/>
                        <a:pt x="392" y="570"/>
                      </a:cubicBezTo>
                      <a:cubicBezTo>
                        <a:pt x="749" y="570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6" name="Google Shape;3766;p9"/>
                <p:cNvSpPr/>
                <p:nvPr/>
              </p:nvSpPr>
              <p:spPr>
                <a:xfrm>
                  <a:off x="1372522" y="5023570"/>
                  <a:ext cx="42285" cy="30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70" extrusionOk="0">
                      <a:moveTo>
                        <a:pt x="391" y="0"/>
                      </a:moveTo>
                      <a:cubicBezTo>
                        <a:pt x="331" y="0"/>
                        <a:pt x="268" y="23"/>
                        <a:pt x="206" y="77"/>
                      </a:cubicBezTo>
                      <a:lnTo>
                        <a:pt x="135" y="166"/>
                      </a:lnTo>
                      <a:cubicBezTo>
                        <a:pt x="1" y="330"/>
                        <a:pt x="166" y="570"/>
                        <a:pt x="360" y="570"/>
                      </a:cubicBezTo>
                      <a:cubicBezTo>
                        <a:pt x="397" y="570"/>
                        <a:pt x="436" y="561"/>
                        <a:pt x="473" y="540"/>
                      </a:cubicBezTo>
                      <a:lnTo>
                        <a:pt x="527" y="505"/>
                      </a:lnTo>
                      <a:cubicBezTo>
                        <a:pt x="796" y="349"/>
                        <a:pt x="625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67" name="Google Shape;3767;p9"/>
            <p:cNvSpPr/>
            <p:nvPr/>
          </p:nvSpPr>
          <p:spPr>
            <a:xfrm>
              <a:off x="-569204" y="4639194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5" y="0"/>
                  </a:moveTo>
                  <a:cubicBezTo>
                    <a:pt x="1" y="0"/>
                    <a:pt x="36" y="571"/>
                    <a:pt x="393" y="571"/>
                  </a:cubicBezTo>
                  <a:cubicBezTo>
                    <a:pt x="767" y="571"/>
                    <a:pt x="731" y="0"/>
                    <a:pt x="37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9"/>
            <p:cNvSpPr/>
            <p:nvPr/>
          </p:nvSpPr>
          <p:spPr>
            <a:xfrm>
              <a:off x="-312104" y="4367928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4" y="1"/>
                  </a:moveTo>
                  <a:cubicBezTo>
                    <a:pt x="0" y="1"/>
                    <a:pt x="36" y="571"/>
                    <a:pt x="392" y="571"/>
                  </a:cubicBezTo>
                  <a:cubicBezTo>
                    <a:pt x="766" y="571"/>
                    <a:pt x="731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9" name="Google Shape;3769;p9"/>
            <p:cNvGrpSpPr/>
            <p:nvPr/>
          </p:nvGrpSpPr>
          <p:grpSpPr>
            <a:xfrm>
              <a:off x="-1105050" y="2496606"/>
              <a:ext cx="1645501" cy="2442281"/>
              <a:chOff x="-1105050" y="2496606"/>
              <a:chExt cx="1645501" cy="2442281"/>
            </a:xfrm>
          </p:grpSpPr>
          <p:sp>
            <p:nvSpPr>
              <p:cNvPr id="3770" name="Google Shape;3770;p9"/>
              <p:cNvSpPr/>
              <p:nvPr/>
            </p:nvSpPr>
            <p:spPr>
              <a:xfrm>
                <a:off x="-1105050" y="2496606"/>
                <a:ext cx="1645501" cy="2442281"/>
              </a:xfrm>
              <a:custGeom>
                <a:avLst/>
                <a:gdLst/>
                <a:ahLst/>
                <a:cxnLst/>
                <a:rect l="l" t="t" r="r" b="b"/>
                <a:pathLst>
                  <a:path w="31015" h="46033" extrusionOk="0">
                    <a:moveTo>
                      <a:pt x="28593" y="1"/>
                    </a:moveTo>
                    <a:cubicBezTo>
                      <a:pt x="28176" y="1"/>
                      <a:pt x="27868" y="362"/>
                      <a:pt x="27630" y="695"/>
                    </a:cubicBezTo>
                    <a:cubicBezTo>
                      <a:pt x="26419" y="2352"/>
                      <a:pt x="25403" y="4133"/>
                      <a:pt x="24602" y="6039"/>
                    </a:cubicBezTo>
                    <a:cubicBezTo>
                      <a:pt x="24363" y="6612"/>
                      <a:pt x="23925" y="7299"/>
                      <a:pt x="23364" y="7299"/>
                    </a:cubicBezTo>
                    <a:cubicBezTo>
                      <a:pt x="23297" y="7299"/>
                      <a:pt x="23229" y="7290"/>
                      <a:pt x="23159" y="7269"/>
                    </a:cubicBezTo>
                    <a:cubicBezTo>
                      <a:pt x="23889" y="5772"/>
                      <a:pt x="24459" y="4205"/>
                      <a:pt x="24833" y="2583"/>
                    </a:cubicBezTo>
                    <a:cubicBezTo>
                      <a:pt x="24928" y="2143"/>
                      <a:pt x="24586" y="1830"/>
                      <a:pt x="24232" y="1830"/>
                    </a:cubicBezTo>
                    <a:cubicBezTo>
                      <a:pt x="24056" y="1830"/>
                      <a:pt x="23877" y="1907"/>
                      <a:pt x="23747" y="2085"/>
                    </a:cubicBezTo>
                    <a:cubicBezTo>
                      <a:pt x="23461" y="2494"/>
                      <a:pt x="23212" y="2958"/>
                      <a:pt x="23052" y="3456"/>
                    </a:cubicBezTo>
                    <a:lnTo>
                      <a:pt x="20451" y="10671"/>
                    </a:lnTo>
                    <a:cubicBezTo>
                      <a:pt x="20277" y="11161"/>
                      <a:pt x="19922" y="11734"/>
                      <a:pt x="19458" y="11734"/>
                    </a:cubicBezTo>
                    <a:cubicBezTo>
                      <a:pt x="19399" y="11734"/>
                      <a:pt x="19338" y="11725"/>
                      <a:pt x="19275" y="11704"/>
                    </a:cubicBezTo>
                    <a:cubicBezTo>
                      <a:pt x="19596" y="9406"/>
                      <a:pt x="20807" y="7340"/>
                      <a:pt x="21627" y="5167"/>
                    </a:cubicBezTo>
                    <a:cubicBezTo>
                      <a:pt x="21912" y="4436"/>
                      <a:pt x="22001" y="3349"/>
                      <a:pt x="21217" y="3136"/>
                    </a:cubicBezTo>
                    <a:cubicBezTo>
                      <a:pt x="21147" y="3117"/>
                      <a:pt x="21074" y="3108"/>
                      <a:pt x="21001" y="3108"/>
                    </a:cubicBezTo>
                    <a:cubicBezTo>
                      <a:pt x="20795" y="3108"/>
                      <a:pt x="20586" y="3178"/>
                      <a:pt x="20415" y="3296"/>
                    </a:cubicBezTo>
                    <a:cubicBezTo>
                      <a:pt x="19863" y="3706"/>
                      <a:pt x="19631" y="4383"/>
                      <a:pt x="19418" y="5006"/>
                    </a:cubicBezTo>
                    <a:cubicBezTo>
                      <a:pt x="18723" y="7144"/>
                      <a:pt x="18188" y="9317"/>
                      <a:pt x="17814" y="11526"/>
                    </a:cubicBezTo>
                    <a:cubicBezTo>
                      <a:pt x="17601" y="12755"/>
                      <a:pt x="17422" y="14038"/>
                      <a:pt x="16710" y="15054"/>
                    </a:cubicBezTo>
                    <a:cubicBezTo>
                      <a:pt x="16553" y="15267"/>
                      <a:pt x="16340" y="15492"/>
                      <a:pt x="16079" y="15492"/>
                    </a:cubicBezTo>
                    <a:cubicBezTo>
                      <a:pt x="16013" y="15492"/>
                      <a:pt x="15944" y="15478"/>
                      <a:pt x="15873" y="15445"/>
                    </a:cubicBezTo>
                    <a:cubicBezTo>
                      <a:pt x="15552" y="15285"/>
                      <a:pt x="15409" y="14911"/>
                      <a:pt x="15534" y="14573"/>
                    </a:cubicBezTo>
                    <a:cubicBezTo>
                      <a:pt x="16425" y="12096"/>
                      <a:pt x="17120" y="9549"/>
                      <a:pt x="17583" y="6966"/>
                    </a:cubicBezTo>
                    <a:cubicBezTo>
                      <a:pt x="17690" y="6342"/>
                      <a:pt x="17707" y="5523"/>
                      <a:pt x="17048" y="5309"/>
                    </a:cubicBezTo>
                    <a:cubicBezTo>
                      <a:pt x="16954" y="5283"/>
                      <a:pt x="16861" y="5271"/>
                      <a:pt x="16768" y="5271"/>
                    </a:cubicBezTo>
                    <a:cubicBezTo>
                      <a:pt x="16476" y="5271"/>
                      <a:pt x="16200" y="5395"/>
                      <a:pt x="15997" y="5612"/>
                    </a:cubicBezTo>
                    <a:cubicBezTo>
                      <a:pt x="14911" y="6877"/>
                      <a:pt x="14537" y="8533"/>
                      <a:pt x="14251" y="10137"/>
                    </a:cubicBezTo>
                    <a:cubicBezTo>
                      <a:pt x="13877" y="12399"/>
                      <a:pt x="13646" y="14697"/>
                      <a:pt x="13592" y="17013"/>
                    </a:cubicBezTo>
                    <a:cubicBezTo>
                      <a:pt x="13592" y="17868"/>
                      <a:pt x="13343" y="18723"/>
                      <a:pt x="12880" y="19454"/>
                    </a:cubicBezTo>
                    <a:cubicBezTo>
                      <a:pt x="12809" y="19578"/>
                      <a:pt x="12666" y="19667"/>
                      <a:pt x="12523" y="19685"/>
                    </a:cubicBezTo>
                    <a:cubicBezTo>
                      <a:pt x="12292" y="19685"/>
                      <a:pt x="12078" y="19561"/>
                      <a:pt x="11971" y="19365"/>
                    </a:cubicBezTo>
                    <a:cubicBezTo>
                      <a:pt x="11793" y="19062"/>
                      <a:pt x="11829" y="18688"/>
                      <a:pt x="11882" y="18349"/>
                    </a:cubicBezTo>
                    <a:cubicBezTo>
                      <a:pt x="12185" y="15873"/>
                      <a:pt x="12417" y="13379"/>
                      <a:pt x="12541" y="10867"/>
                    </a:cubicBezTo>
                    <a:cubicBezTo>
                      <a:pt x="12559" y="10653"/>
                      <a:pt x="12523" y="10440"/>
                      <a:pt x="12399" y="10244"/>
                    </a:cubicBezTo>
                    <a:cubicBezTo>
                      <a:pt x="12264" y="10022"/>
                      <a:pt x="12092" y="9946"/>
                      <a:pt x="11918" y="9946"/>
                    </a:cubicBezTo>
                    <a:cubicBezTo>
                      <a:pt x="11770" y="9946"/>
                      <a:pt x="11621" y="10000"/>
                      <a:pt x="11490" y="10065"/>
                    </a:cubicBezTo>
                    <a:cubicBezTo>
                      <a:pt x="10867" y="10351"/>
                      <a:pt x="10404" y="10903"/>
                      <a:pt x="10225" y="11580"/>
                    </a:cubicBezTo>
                    <a:cubicBezTo>
                      <a:pt x="9174" y="15178"/>
                      <a:pt x="11437" y="19026"/>
                      <a:pt x="10261" y="22500"/>
                    </a:cubicBezTo>
                    <a:cubicBezTo>
                      <a:pt x="9513" y="22340"/>
                      <a:pt x="9388" y="21360"/>
                      <a:pt x="9406" y="20594"/>
                    </a:cubicBezTo>
                    <a:cubicBezTo>
                      <a:pt x="9442" y="19436"/>
                      <a:pt x="9406" y="18278"/>
                      <a:pt x="9335" y="17120"/>
                    </a:cubicBezTo>
                    <a:cubicBezTo>
                      <a:pt x="9299" y="16603"/>
                      <a:pt x="9246" y="16069"/>
                      <a:pt x="8889" y="15695"/>
                    </a:cubicBezTo>
                    <a:cubicBezTo>
                      <a:pt x="8706" y="15496"/>
                      <a:pt x="8470" y="15402"/>
                      <a:pt x="8226" y="15402"/>
                    </a:cubicBezTo>
                    <a:cubicBezTo>
                      <a:pt x="8186" y="15402"/>
                      <a:pt x="8146" y="15405"/>
                      <a:pt x="8106" y="15410"/>
                    </a:cubicBezTo>
                    <a:cubicBezTo>
                      <a:pt x="7607" y="15517"/>
                      <a:pt x="7446" y="16015"/>
                      <a:pt x="7357" y="16461"/>
                    </a:cubicBezTo>
                    <a:cubicBezTo>
                      <a:pt x="6930" y="18866"/>
                      <a:pt x="7660" y="21378"/>
                      <a:pt x="8551" y="23604"/>
                    </a:cubicBezTo>
                    <a:cubicBezTo>
                      <a:pt x="8872" y="24335"/>
                      <a:pt x="8943" y="25172"/>
                      <a:pt x="8729" y="25956"/>
                    </a:cubicBezTo>
                    <a:cubicBezTo>
                      <a:pt x="8693" y="26098"/>
                      <a:pt x="8622" y="26259"/>
                      <a:pt x="8426" y="26277"/>
                    </a:cubicBezTo>
                    <a:cubicBezTo>
                      <a:pt x="8414" y="26277"/>
                      <a:pt x="8401" y="26278"/>
                      <a:pt x="8389" y="26278"/>
                    </a:cubicBezTo>
                    <a:cubicBezTo>
                      <a:pt x="8156" y="26278"/>
                      <a:pt x="7960" y="26122"/>
                      <a:pt x="7910" y="25902"/>
                    </a:cubicBezTo>
                    <a:lnTo>
                      <a:pt x="6983" y="22197"/>
                    </a:lnTo>
                    <a:cubicBezTo>
                      <a:pt x="6815" y="21523"/>
                      <a:pt x="6439" y="20674"/>
                      <a:pt x="5736" y="20674"/>
                    </a:cubicBezTo>
                    <a:cubicBezTo>
                      <a:pt x="5696" y="20674"/>
                      <a:pt x="5654" y="20677"/>
                      <a:pt x="5612" y="20683"/>
                    </a:cubicBezTo>
                    <a:cubicBezTo>
                      <a:pt x="5166" y="20772"/>
                      <a:pt x="4810" y="21128"/>
                      <a:pt x="4739" y="21591"/>
                    </a:cubicBezTo>
                    <a:cubicBezTo>
                      <a:pt x="4275" y="24210"/>
                      <a:pt x="6217" y="26401"/>
                      <a:pt x="6859" y="28895"/>
                    </a:cubicBezTo>
                    <a:cubicBezTo>
                      <a:pt x="6983" y="29394"/>
                      <a:pt x="6894" y="30142"/>
                      <a:pt x="6360" y="30160"/>
                    </a:cubicBezTo>
                    <a:lnTo>
                      <a:pt x="4293" y="25243"/>
                    </a:lnTo>
                    <a:cubicBezTo>
                      <a:pt x="4222" y="25065"/>
                      <a:pt x="4133" y="24869"/>
                      <a:pt x="3919" y="24869"/>
                    </a:cubicBezTo>
                    <a:cubicBezTo>
                      <a:pt x="3759" y="24887"/>
                      <a:pt x="3616" y="24976"/>
                      <a:pt x="3545" y="25119"/>
                    </a:cubicBezTo>
                    <a:cubicBezTo>
                      <a:pt x="3082" y="25956"/>
                      <a:pt x="3314" y="26953"/>
                      <a:pt x="3616" y="27844"/>
                    </a:cubicBezTo>
                    <a:cubicBezTo>
                      <a:pt x="4311" y="29875"/>
                      <a:pt x="5362" y="31763"/>
                      <a:pt x="6734" y="33420"/>
                    </a:cubicBezTo>
                    <a:lnTo>
                      <a:pt x="6627" y="33456"/>
                    </a:lnTo>
                    <a:cubicBezTo>
                      <a:pt x="5184" y="32903"/>
                      <a:pt x="3990" y="31870"/>
                      <a:pt x="2886" y="30784"/>
                    </a:cubicBezTo>
                    <a:cubicBezTo>
                      <a:pt x="2619" y="30481"/>
                      <a:pt x="2280" y="30231"/>
                      <a:pt x="1924" y="30035"/>
                    </a:cubicBezTo>
                    <a:cubicBezTo>
                      <a:pt x="1765" y="29974"/>
                      <a:pt x="1590" y="29939"/>
                      <a:pt x="1419" y="29939"/>
                    </a:cubicBezTo>
                    <a:cubicBezTo>
                      <a:pt x="993" y="29939"/>
                      <a:pt x="588" y="30154"/>
                      <a:pt x="499" y="30712"/>
                    </a:cubicBezTo>
                    <a:cubicBezTo>
                      <a:pt x="463" y="31051"/>
                      <a:pt x="534" y="31389"/>
                      <a:pt x="730" y="31656"/>
                    </a:cubicBezTo>
                    <a:cubicBezTo>
                      <a:pt x="2049" y="33812"/>
                      <a:pt x="4471" y="34845"/>
                      <a:pt x="6502" y="36306"/>
                    </a:cubicBezTo>
                    <a:cubicBezTo>
                      <a:pt x="6472" y="36469"/>
                      <a:pt x="6325" y="36527"/>
                      <a:pt x="6155" y="36527"/>
                    </a:cubicBezTo>
                    <a:cubicBezTo>
                      <a:pt x="6027" y="36527"/>
                      <a:pt x="5886" y="36494"/>
                      <a:pt x="5772" y="36449"/>
                    </a:cubicBezTo>
                    <a:cubicBezTo>
                      <a:pt x="4917" y="36110"/>
                      <a:pt x="4097" y="35683"/>
                      <a:pt x="3331" y="35184"/>
                    </a:cubicBezTo>
                    <a:cubicBezTo>
                      <a:pt x="2733" y="34785"/>
                      <a:pt x="2119" y="34339"/>
                      <a:pt x="1374" y="34339"/>
                    </a:cubicBezTo>
                    <a:cubicBezTo>
                      <a:pt x="1320" y="34339"/>
                      <a:pt x="1266" y="34342"/>
                      <a:pt x="1211" y="34346"/>
                    </a:cubicBezTo>
                    <a:cubicBezTo>
                      <a:pt x="820" y="34382"/>
                      <a:pt x="481" y="34596"/>
                      <a:pt x="303" y="34934"/>
                    </a:cubicBezTo>
                    <a:cubicBezTo>
                      <a:pt x="0" y="35540"/>
                      <a:pt x="392" y="36110"/>
                      <a:pt x="837" y="36520"/>
                    </a:cubicBezTo>
                    <a:cubicBezTo>
                      <a:pt x="2405" y="38034"/>
                      <a:pt x="4632" y="38551"/>
                      <a:pt x="6663" y="39370"/>
                    </a:cubicBezTo>
                    <a:cubicBezTo>
                      <a:pt x="6876" y="39441"/>
                      <a:pt x="7072" y="39566"/>
                      <a:pt x="7215" y="39744"/>
                    </a:cubicBezTo>
                    <a:cubicBezTo>
                      <a:pt x="7340" y="39922"/>
                      <a:pt x="7304" y="40172"/>
                      <a:pt x="7144" y="40314"/>
                    </a:cubicBezTo>
                    <a:cubicBezTo>
                      <a:pt x="7069" y="40339"/>
                      <a:pt x="6991" y="40352"/>
                      <a:pt x="6912" y="40352"/>
                    </a:cubicBezTo>
                    <a:cubicBezTo>
                      <a:pt x="6822" y="40352"/>
                      <a:pt x="6731" y="40335"/>
                      <a:pt x="6645" y="40296"/>
                    </a:cubicBezTo>
                    <a:cubicBezTo>
                      <a:pt x="5861" y="40047"/>
                      <a:pt x="5059" y="39869"/>
                      <a:pt x="4258" y="39726"/>
                    </a:cubicBezTo>
                    <a:cubicBezTo>
                      <a:pt x="4092" y="39698"/>
                      <a:pt x="3912" y="39680"/>
                      <a:pt x="3734" y="39680"/>
                    </a:cubicBezTo>
                    <a:cubicBezTo>
                      <a:pt x="3239" y="39680"/>
                      <a:pt x="2759" y="39820"/>
                      <a:pt x="2654" y="40279"/>
                    </a:cubicBezTo>
                    <a:cubicBezTo>
                      <a:pt x="2619" y="40492"/>
                      <a:pt x="2637" y="40706"/>
                      <a:pt x="2743" y="40884"/>
                    </a:cubicBezTo>
                    <a:cubicBezTo>
                      <a:pt x="3278" y="41953"/>
                      <a:pt x="4703" y="42042"/>
                      <a:pt x="5843" y="42381"/>
                    </a:cubicBezTo>
                    <a:cubicBezTo>
                      <a:pt x="7108" y="42755"/>
                      <a:pt x="8355" y="44893"/>
                      <a:pt x="9032" y="46033"/>
                    </a:cubicBezTo>
                    <a:lnTo>
                      <a:pt x="9834" y="45587"/>
                    </a:lnTo>
                    <a:cubicBezTo>
                      <a:pt x="9513" y="44946"/>
                      <a:pt x="9299" y="42719"/>
                      <a:pt x="9869" y="42274"/>
                    </a:cubicBezTo>
                    <a:cubicBezTo>
                      <a:pt x="10439" y="41828"/>
                      <a:pt x="11152" y="41632"/>
                      <a:pt x="11847" y="41383"/>
                    </a:cubicBezTo>
                    <a:cubicBezTo>
                      <a:pt x="12541" y="41152"/>
                      <a:pt x="13236" y="40795"/>
                      <a:pt x="13610" y="40172"/>
                    </a:cubicBezTo>
                    <a:cubicBezTo>
                      <a:pt x="13877" y="39744"/>
                      <a:pt x="13913" y="39067"/>
                      <a:pt x="13307" y="38889"/>
                    </a:cubicBezTo>
                    <a:cubicBezTo>
                      <a:pt x="13218" y="38862"/>
                      <a:pt x="13126" y="38847"/>
                      <a:pt x="13035" y="38847"/>
                    </a:cubicBezTo>
                    <a:cubicBezTo>
                      <a:pt x="12889" y="38847"/>
                      <a:pt x="12744" y="38884"/>
                      <a:pt x="12613" y="38960"/>
                    </a:cubicBezTo>
                    <a:cubicBezTo>
                      <a:pt x="11936" y="39263"/>
                      <a:pt x="11259" y="39780"/>
                      <a:pt x="10493" y="39780"/>
                    </a:cubicBezTo>
                    <a:cubicBezTo>
                      <a:pt x="9709" y="39780"/>
                      <a:pt x="8854" y="38960"/>
                      <a:pt x="9495" y="38194"/>
                    </a:cubicBezTo>
                    <a:cubicBezTo>
                      <a:pt x="9709" y="37945"/>
                      <a:pt x="10029" y="37767"/>
                      <a:pt x="10368" y="37731"/>
                    </a:cubicBezTo>
                    <a:cubicBezTo>
                      <a:pt x="11829" y="37517"/>
                      <a:pt x="13290" y="37197"/>
                      <a:pt x="14715" y="36769"/>
                    </a:cubicBezTo>
                    <a:cubicBezTo>
                      <a:pt x="15338" y="36591"/>
                      <a:pt x="16015" y="36342"/>
                      <a:pt x="16389" y="35772"/>
                    </a:cubicBezTo>
                    <a:cubicBezTo>
                      <a:pt x="16567" y="35504"/>
                      <a:pt x="16639" y="35148"/>
                      <a:pt x="16550" y="34827"/>
                    </a:cubicBezTo>
                    <a:cubicBezTo>
                      <a:pt x="16415" y="34329"/>
                      <a:pt x="15974" y="34126"/>
                      <a:pt x="15529" y="34126"/>
                    </a:cubicBezTo>
                    <a:cubicBezTo>
                      <a:pt x="15385" y="34126"/>
                      <a:pt x="15241" y="34147"/>
                      <a:pt x="15107" y="34186"/>
                    </a:cubicBezTo>
                    <a:cubicBezTo>
                      <a:pt x="14679" y="34346"/>
                      <a:pt x="14287" y="34542"/>
                      <a:pt x="13931" y="34792"/>
                    </a:cubicBezTo>
                    <a:cubicBezTo>
                      <a:pt x="13147" y="35219"/>
                      <a:pt x="12274" y="35504"/>
                      <a:pt x="11383" y="35593"/>
                    </a:cubicBezTo>
                    <a:cubicBezTo>
                      <a:pt x="11315" y="35603"/>
                      <a:pt x="11244" y="35610"/>
                      <a:pt x="11173" y="35610"/>
                    </a:cubicBezTo>
                    <a:cubicBezTo>
                      <a:pt x="10987" y="35610"/>
                      <a:pt x="10805" y="35561"/>
                      <a:pt x="10689" y="35380"/>
                    </a:cubicBezTo>
                    <a:cubicBezTo>
                      <a:pt x="10600" y="35219"/>
                      <a:pt x="10582" y="35041"/>
                      <a:pt x="10653" y="34881"/>
                    </a:cubicBezTo>
                    <a:cubicBezTo>
                      <a:pt x="10760" y="34507"/>
                      <a:pt x="11098" y="34311"/>
                      <a:pt x="11437" y="34150"/>
                    </a:cubicBezTo>
                    <a:cubicBezTo>
                      <a:pt x="13521" y="33099"/>
                      <a:pt x="16033" y="32761"/>
                      <a:pt x="17672" y="31104"/>
                    </a:cubicBezTo>
                    <a:cubicBezTo>
                      <a:pt x="18171" y="30605"/>
                      <a:pt x="18527" y="29679"/>
                      <a:pt x="17850" y="29323"/>
                    </a:cubicBezTo>
                    <a:cubicBezTo>
                      <a:pt x="17720" y="29254"/>
                      <a:pt x="17574" y="29218"/>
                      <a:pt x="17425" y="29218"/>
                    </a:cubicBezTo>
                    <a:cubicBezTo>
                      <a:pt x="17267" y="29218"/>
                      <a:pt x="17106" y="29258"/>
                      <a:pt x="16959" y="29341"/>
                    </a:cubicBezTo>
                    <a:cubicBezTo>
                      <a:pt x="15196" y="30267"/>
                      <a:pt x="13468" y="31461"/>
                      <a:pt x="11455" y="31746"/>
                    </a:cubicBezTo>
                    <a:cubicBezTo>
                      <a:pt x="11317" y="31764"/>
                      <a:pt x="11178" y="31779"/>
                      <a:pt x="11041" y="31779"/>
                    </a:cubicBezTo>
                    <a:cubicBezTo>
                      <a:pt x="10789" y="31779"/>
                      <a:pt x="10547" y="31729"/>
                      <a:pt x="10350" y="31567"/>
                    </a:cubicBezTo>
                    <a:cubicBezTo>
                      <a:pt x="10154" y="31425"/>
                      <a:pt x="10047" y="31193"/>
                      <a:pt x="10101" y="30962"/>
                    </a:cubicBezTo>
                    <a:cubicBezTo>
                      <a:pt x="10172" y="30623"/>
                      <a:pt x="10528" y="30499"/>
                      <a:pt x="10849" y="30409"/>
                    </a:cubicBezTo>
                    <a:cubicBezTo>
                      <a:pt x="12559" y="29946"/>
                      <a:pt x="14287" y="29572"/>
                      <a:pt x="15944" y="28949"/>
                    </a:cubicBezTo>
                    <a:cubicBezTo>
                      <a:pt x="17690" y="28272"/>
                      <a:pt x="19382" y="27274"/>
                      <a:pt x="20540" y="25778"/>
                    </a:cubicBezTo>
                    <a:cubicBezTo>
                      <a:pt x="20718" y="25582"/>
                      <a:pt x="20754" y="25297"/>
                      <a:pt x="20629" y="25065"/>
                    </a:cubicBezTo>
                    <a:cubicBezTo>
                      <a:pt x="20514" y="24821"/>
                      <a:pt x="20307" y="24774"/>
                      <a:pt x="20101" y="24774"/>
                    </a:cubicBezTo>
                    <a:cubicBezTo>
                      <a:pt x="20051" y="24774"/>
                      <a:pt x="20001" y="24777"/>
                      <a:pt x="19952" y="24780"/>
                    </a:cubicBezTo>
                    <a:cubicBezTo>
                      <a:pt x="17458" y="24958"/>
                      <a:pt x="15231" y="26277"/>
                      <a:pt x="13004" y="27417"/>
                    </a:cubicBezTo>
                    <a:cubicBezTo>
                      <a:pt x="12582" y="27621"/>
                      <a:pt x="12114" y="27826"/>
                      <a:pt x="11666" y="27826"/>
                    </a:cubicBezTo>
                    <a:cubicBezTo>
                      <a:pt x="11490" y="27826"/>
                      <a:pt x="11317" y="27795"/>
                      <a:pt x="11152" y="27719"/>
                    </a:cubicBezTo>
                    <a:cubicBezTo>
                      <a:pt x="10956" y="27666"/>
                      <a:pt x="10849" y="27452"/>
                      <a:pt x="10902" y="27274"/>
                    </a:cubicBezTo>
                    <a:cubicBezTo>
                      <a:pt x="11063" y="26241"/>
                      <a:pt x="12132" y="25617"/>
                      <a:pt x="13111" y="25261"/>
                    </a:cubicBezTo>
                    <a:cubicBezTo>
                      <a:pt x="14519" y="24745"/>
                      <a:pt x="15979" y="24406"/>
                      <a:pt x="17476" y="24246"/>
                    </a:cubicBezTo>
                    <a:cubicBezTo>
                      <a:pt x="19097" y="24068"/>
                      <a:pt x="20896" y="24032"/>
                      <a:pt x="22143" y="22945"/>
                    </a:cubicBezTo>
                    <a:cubicBezTo>
                      <a:pt x="22393" y="22731"/>
                      <a:pt x="22624" y="22446"/>
                      <a:pt x="22500" y="22019"/>
                    </a:cubicBezTo>
                    <a:cubicBezTo>
                      <a:pt x="22375" y="21716"/>
                      <a:pt x="22125" y="21484"/>
                      <a:pt x="21805" y="21395"/>
                    </a:cubicBezTo>
                    <a:cubicBezTo>
                      <a:pt x="21673" y="21357"/>
                      <a:pt x="21541" y="21340"/>
                      <a:pt x="21409" y="21340"/>
                    </a:cubicBezTo>
                    <a:cubicBezTo>
                      <a:pt x="20937" y="21340"/>
                      <a:pt x="20469" y="21557"/>
                      <a:pt x="20023" y="21752"/>
                    </a:cubicBezTo>
                    <a:cubicBezTo>
                      <a:pt x="18260" y="22518"/>
                      <a:pt x="16389" y="23052"/>
                      <a:pt x="14483" y="23319"/>
                    </a:cubicBezTo>
                    <a:cubicBezTo>
                      <a:pt x="14441" y="23324"/>
                      <a:pt x="14398" y="23326"/>
                      <a:pt x="14355" y="23326"/>
                    </a:cubicBezTo>
                    <a:cubicBezTo>
                      <a:pt x="14214" y="23326"/>
                      <a:pt x="14071" y="23303"/>
                      <a:pt x="13949" y="23248"/>
                    </a:cubicBezTo>
                    <a:cubicBezTo>
                      <a:pt x="13503" y="23052"/>
                      <a:pt x="13521" y="22660"/>
                      <a:pt x="13646" y="22357"/>
                    </a:cubicBezTo>
                    <a:cubicBezTo>
                      <a:pt x="14073" y="21182"/>
                      <a:pt x="15498" y="20790"/>
                      <a:pt x="16728" y="20558"/>
                    </a:cubicBezTo>
                    <a:lnTo>
                      <a:pt x="20469" y="19810"/>
                    </a:lnTo>
                    <a:cubicBezTo>
                      <a:pt x="22268" y="19454"/>
                      <a:pt x="24281" y="18955"/>
                      <a:pt x="25047" y="17227"/>
                    </a:cubicBezTo>
                    <a:cubicBezTo>
                      <a:pt x="25172" y="16977"/>
                      <a:pt x="25136" y="16692"/>
                      <a:pt x="24958" y="16496"/>
                    </a:cubicBezTo>
                    <a:cubicBezTo>
                      <a:pt x="24839" y="16368"/>
                      <a:pt x="24711" y="16325"/>
                      <a:pt x="24583" y="16325"/>
                    </a:cubicBezTo>
                    <a:cubicBezTo>
                      <a:pt x="24461" y="16325"/>
                      <a:pt x="24340" y="16364"/>
                      <a:pt x="24227" y="16407"/>
                    </a:cubicBezTo>
                    <a:cubicBezTo>
                      <a:pt x="21912" y="17138"/>
                      <a:pt x="19685" y="18278"/>
                      <a:pt x="17244" y="18314"/>
                    </a:cubicBezTo>
                    <a:cubicBezTo>
                      <a:pt x="17066" y="18314"/>
                      <a:pt x="16906" y="18224"/>
                      <a:pt x="16799" y="18082"/>
                    </a:cubicBezTo>
                    <a:cubicBezTo>
                      <a:pt x="16639" y="17761"/>
                      <a:pt x="16959" y="17476"/>
                      <a:pt x="17244" y="17316"/>
                    </a:cubicBezTo>
                    <a:cubicBezTo>
                      <a:pt x="18046" y="16888"/>
                      <a:pt x="20415" y="16194"/>
                      <a:pt x="20415" y="16194"/>
                    </a:cubicBezTo>
                    <a:cubicBezTo>
                      <a:pt x="23551" y="15909"/>
                      <a:pt x="26436" y="14377"/>
                      <a:pt x="28432" y="11972"/>
                    </a:cubicBezTo>
                    <a:cubicBezTo>
                      <a:pt x="28735" y="11615"/>
                      <a:pt x="29002" y="11081"/>
                      <a:pt x="28610" y="10778"/>
                    </a:cubicBezTo>
                    <a:cubicBezTo>
                      <a:pt x="28485" y="10691"/>
                      <a:pt x="28343" y="10647"/>
                      <a:pt x="28208" y="10647"/>
                    </a:cubicBezTo>
                    <a:cubicBezTo>
                      <a:pt x="28150" y="10647"/>
                      <a:pt x="28093" y="10655"/>
                      <a:pt x="28040" y="10671"/>
                    </a:cubicBezTo>
                    <a:cubicBezTo>
                      <a:pt x="27024" y="10921"/>
                      <a:pt x="26241" y="11615"/>
                      <a:pt x="25368" y="12132"/>
                    </a:cubicBezTo>
                    <a:cubicBezTo>
                      <a:pt x="24096" y="12856"/>
                      <a:pt x="22650" y="13232"/>
                      <a:pt x="21200" y="13232"/>
                    </a:cubicBezTo>
                    <a:cubicBezTo>
                      <a:pt x="21046" y="13232"/>
                      <a:pt x="20891" y="13227"/>
                      <a:pt x="20736" y="13219"/>
                    </a:cubicBezTo>
                    <a:cubicBezTo>
                      <a:pt x="20807" y="12524"/>
                      <a:pt x="21662" y="12239"/>
                      <a:pt x="22339" y="12079"/>
                    </a:cubicBezTo>
                    <a:cubicBezTo>
                      <a:pt x="25902" y="11206"/>
                      <a:pt x="28966" y="8961"/>
                      <a:pt x="30872" y="5843"/>
                    </a:cubicBezTo>
                    <a:cubicBezTo>
                      <a:pt x="31015" y="5612"/>
                      <a:pt x="31015" y="5327"/>
                      <a:pt x="30854" y="5113"/>
                    </a:cubicBezTo>
                    <a:cubicBezTo>
                      <a:pt x="30749" y="4966"/>
                      <a:pt x="30620" y="4918"/>
                      <a:pt x="30487" y="4918"/>
                    </a:cubicBezTo>
                    <a:cubicBezTo>
                      <a:pt x="30395" y="4918"/>
                      <a:pt x="30301" y="4941"/>
                      <a:pt x="30213" y="4971"/>
                    </a:cubicBezTo>
                    <a:cubicBezTo>
                      <a:pt x="28414" y="5541"/>
                      <a:pt x="27185" y="7607"/>
                      <a:pt x="25296" y="7643"/>
                    </a:cubicBezTo>
                    <a:cubicBezTo>
                      <a:pt x="26882" y="6039"/>
                      <a:pt x="28182" y="4169"/>
                      <a:pt x="29109" y="2120"/>
                    </a:cubicBezTo>
                    <a:cubicBezTo>
                      <a:pt x="29322" y="1639"/>
                      <a:pt x="29536" y="1105"/>
                      <a:pt x="29340" y="588"/>
                    </a:cubicBezTo>
                    <a:cubicBezTo>
                      <a:pt x="29251" y="303"/>
                      <a:pt x="29020" y="89"/>
                      <a:pt x="28752" y="18"/>
                    </a:cubicBezTo>
                    <a:cubicBezTo>
                      <a:pt x="28698" y="6"/>
                      <a:pt x="28644" y="1"/>
                      <a:pt x="28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71" name="Google Shape;3771;p9"/>
              <p:cNvGrpSpPr/>
              <p:nvPr/>
            </p:nvGrpSpPr>
            <p:grpSpPr>
              <a:xfrm>
                <a:off x="-965199" y="2712111"/>
                <a:ext cx="1387364" cy="1986663"/>
                <a:chOff x="-965199" y="2712111"/>
                <a:chExt cx="1387364" cy="1986663"/>
              </a:xfrm>
            </p:grpSpPr>
            <p:sp>
              <p:nvSpPr>
                <p:cNvPr id="3772" name="Google Shape;3772;p9"/>
                <p:cNvSpPr/>
                <p:nvPr/>
              </p:nvSpPr>
              <p:spPr>
                <a:xfrm>
                  <a:off x="300299" y="2712111"/>
                  <a:ext cx="29392" cy="2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8" extrusionOk="0">
                      <a:moveTo>
                        <a:pt x="268" y="0"/>
                      </a:moveTo>
                      <a:cubicBezTo>
                        <a:pt x="1" y="0"/>
                        <a:pt x="19" y="428"/>
                        <a:pt x="286" y="428"/>
                      </a:cubicBezTo>
                      <a:cubicBezTo>
                        <a:pt x="553" y="428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3" name="Google Shape;3773;p9"/>
                <p:cNvSpPr/>
                <p:nvPr/>
              </p:nvSpPr>
              <p:spPr>
                <a:xfrm>
                  <a:off x="392773" y="2853182"/>
                  <a:ext cx="29392" cy="2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05" extrusionOk="0">
                      <a:moveTo>
                        <a:pt x="304" y="0"/>
                      </a:moveTo>
                      <a:cubicBezTo>
                        <a:pt x="148" y="0"/>
                        <a:pt x="1" y="205"/>
                        <a:pt x="182" y="334"/>
                      </a:cubicBezTo>
                      <a:lnTo>
                        <a:pt x="182" y="352"/>
                      </a:lnTo>
                      <a:lnTo>
                        <a:pt x="235" y="369"/>
                      </a:lnTo>
                      <a:cubicBezTo>
                        <a:pt x="263" y="394"/>
                        <a:pt x="296" y="404"/>
                        <a:pt x="329" y="404"/>
                      </a:cubicBezTo>
                      <a:cubicBezTo>
                        <a:pt x="441" y="404"/>
                        <a:pt x="554" y="280"/>
                        <a:pt x="485" y="156"/>
                      </a:cubicBezTo>
                      <a:lnTo>
                        <a:pt x="467" y="102"/>
                      </a:lnTo>
                      <a:cubicBezTo>
                        <a:pt x="423" y="29"/>
                        <a:pt x="363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4" name="Google Shape;3774;p9"/>
                <p:cNvSpPr/>
                <p:nvPr/>
              </p:nvSpPr>
              <p:spPr>
                <a:xfrm>
                  <a:off x="176524" y="3035317"/>
                  <a:ext cx="16129" cy="1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15" extrusionOk="0">
                      <a:moveTo>
                        <a:pt x="161" y="1"/>
                      </a:moveTo>
                      <a:cubicBezTo>
                        <a:pt x="0" y="1"/>
                        <a:pt x="0" y="214"/>
                        <a:pt x="143" y="214"/>
                      </a:cubicBezTo>
                      <a:cubicBezTo>
                        <a:pt x="285" y="214"/>
                        <a:pt x="303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5" name="Google Shape;3775;p9"/>
                <p:cNvSpPr/>
                <p:nvPr/>
              </p:nvSpPr>
              <p:spPr>
                <a:xfrm>
                  <a:off x="82937" y="2936106"/>
                  <a:ext cx="38836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553" extrusionOk="0">
                      <a:moveTo>
                        <a:pt x="375" y="0"/>
                      </a:moveTo>
                      <a:cubicBezTo>
                        <a:pt x="1" y="0"/>
                        <a:pt x="1" y="552"/>
                        <a:pt x="375" y="552"/>
                      </a:cubicBezTo>
                      <a:cubicBezTo>
                        <a:pt x="731" y="552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6" name="Google Shape;3776;p9"/>
                <p:cNvSpPr/>
                <p:nvPr/>
              </p:nvSpPr>
              <p:spPr>
                <a:xfrm>
                  <a:off x="-93786" y="3182170"/>
                  <a:ext cx="31249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87" extrusionOk="0">
                      <a:moveTo>
                        <a:pt x="260" y="0"/>
                      </a:moveTo>
                      <a:cubicBezTo>
                        <a:pt x="210" y="0"/>
                        <a:pt x="158" y="10"/>
                        <a:pt x="107" y="29"/>
                      </a:cubicBezTo>
                      <a:cubicBezTo>
                        <a:pt x="54" y="65"/>
                        <a:pt x="0" y="118"/>
                        <a:pt x="18" y="190"/>
                      </a:cubicBezTo>
                      <a:cubicBezTo>
                        <a:pt x="18" y="358"/>
                        <a:pt x="162" y="486"/>
                        <a:pt x="326" y="486"/>
                      </a:cubicBezTo>
                      <a:cubicBezTo>
                        <a:pt x="354" y="486"/>
                        <a:pt x="382" y="482"/>
                        <a:pt x="410" y="475"/>
                      </a:cubicBezTo>
                      <a:cubicBezTo>
                        <a:pt x="464" y="439"/>
                        <a:pt x="499" y="386"/>
                        <a:pt x="535" y="332"/>
                      </a:cubicBezTo>
                      <a:cubicBezTo>
                        <a:pt x="588" y="261"/>
                        <a:pt x="570" y="154"/>
                        <a:pt x="517" y="101"/>
                      </a:cubicBezTo>
                      <a:cubicBezTo>
                        <a:pt x="437" y="32"/>
                        <a:pt x="35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7" name="Google Shape;3777;p9"/>
                <p:cNvSpPr/>
                <p:nvPr/>
              </p:nvSpPr>
              <p:spPr>
                <a:xfrm>
                  <a:off x="31899" y="3262176"/>
                  <a:ext cx="3406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46" extrusionOk="0">
                      <a:moveTo>
                        <a:pt x="286" y="0"/>
                      </a:moveTo>
                      <a:cubicBezTo>
                        <a:pt x="1" y="0"/>
                        <a:pt x="54" y="445"/>
                        <a:pt x="339" y="445"/>
                      </a:cubicBezTo>
                      <a:cubicBezTo>
                        <a:pt x="642" y="445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8" name="Google Shape;3778;p9"/>
                <p:cNvSpPr/>
                <p:nvPr/>
              </p:nvSpPr>
              <p:spPr>
                <a:xfrm>
                  <a:off x="-201539" y="3341545"/>
                  <a:ext cx="35016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464" extrusionOk="0">
                      <a:moveTo>
                        <a:pt x="303" y="0"/>
                      </a:moveTo>
                      <a:cubicBezTo>
                        <a:pt x="1" y="0"/>
                        <a:pt x="72" y="464"/>
                        <a:pt x="357" y="464"/>
                      </a:cubicBezTo>
                      <a:cubicBezTo>
                        <a:pt x="660" y="464"/>
                        <a:pt x="606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9" name="Google Shape;3779;p9"/>
                <p:cNvSpPr/>
                <p:nvPr/>
              </p:nvSpPr>
              <p:spPr>
                <a:xfrm>
                  <a:off x="-330036" y="3475135"/>
                  <a:ext cx="37987" cy="2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507" extrusionOk="0">
                      <a:moveTo>
                        <a:pt x="316" y="0"/>
                      </a:moveTo>
                      <a:cubicBezTo>
                        <a:pt x="149" y="0"/>
                        <a:pt x="0" y="213"/>
                        <a:pt x="160" y="386"/>
                      </a:cubicBezTo>
                      <a:lnTo>
                        <a:pt x="178" y="404"/>
                      </a:lnTo>
                      <a:cubicBezTo>
                        <a:pt x="233" y="477"/>
                        <a:pt x="299" y="507"/>
                        <a:pt x="363" y="507"/>
                      </a:cubicBezTo>
                      <a:cubicBezTo>
                        <a:pt x="549" y="507"/>
                        <a:pt x="715" y="256"/>
                        <a:pt x="516" y="83"/>
                      </a:cubicBezTo>
                      <a:lnTo>
                        <a:pt x="481" y="83"/>
                      </a:lnTo>
                      <a:cubicBezTo>
                        <a:pt x="431" y="25"/>
                        <a:pt x="373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0" name="Google Shape;3780;p9"/>
                <p:cNvSpPr/>
                <p:nvPr/>
              </p:nvSpPr>
              <p:spPr>
                <a:xfrm>
                  <a:off x="-294171" y="2951226"/>
                  <a:ext cx="45415" cy="3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4" extrusionOk="0">
                      <a:moveTo>
                        <a:pt x="393" y="0"/>
                      </a:moveTo>
                      <a:cubicBezTo>
                        <a:pt x="1" y="0"/>
                        <a:pt x="72" y="624"/>
                        <a:pt x="464" y="624"/>
                      </a:cubicBezTo>
                      <a:cubicBezTo>
                        <a:pt x="856" y="624"/>
                        <a:pt x="785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1" name="Google Shape;3781;p9"/>
                <p:cNvSpPr/>
                <p:nvPr/>
              </p:nvSpPr>
              <p:spPr>
                <a:xfrm>
                  <a:off x="-325367" y="3126994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9" y="1"/>
                      </a:moveTo>
                      <a:cubicBezTo>
                        <a:pt x="1" y="1"/>
                        <a:pt x="19" y="286"/>
                        <a:pt x="197" y="286"/>
                      </a:cubicBezTo>
                      <a:cubicBezTo>
                        <a:pt x="393" y="286"/>
                        <a:pt x="375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2" name="Google Shape;3782;p9"/>
                <p:cNvSpPr/>
                <p:nvPr/>
              </p:nvSpPr>
              <p:spPr>
                <a:xfrm>
                  <a:off x="83892" y="3438899"/>
                  <a:ext cx="44460" cy="32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06" extrusionOk="0">
                      <a:moveTo>
                        <a:pt x="392" y="0"/>
                      </a:moveTo>
                      <a:cubicBezTo>
                        <a:pt x="0" y="0"/>
                        <a:pt x="72" y="606"/>
                        <a:pt x="464" y="606"/>
                      </a:cubicBezTo>
                      <a:cubicBezTo>
                        <a:pt x="838" y="606"/>
                        <a:pt x="784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3" name="Google Shape;3783;p9"/>
                <p:cNvSpPr/>
                <p:nvPr/>
              </p:nvSpPr>
              <p:spPr>
                <a:xfrm>
                  <a:off x="-138882" y="3509673"/>
                  <a:ext cx="24618" cy="1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354" extrusionOk="0">
                      <a:moveTo>
                        <a:pt x="229" y="0"/>
                      </a:moveTo>
                      <a:cubicBezTo>
                        <a:pt x="115" y="0"/>
                        <a:pt x="0" y="157"/>
                        <a:pt x="84" y="270"/>
                      </a:cubicBezTo>
                      <a:lnTo>
                        <a:pt x="84" y="252"/>
                      </a:lnTo>
                      <a:lnTo>
                        <a:pt x="120" y="305"/>
                      </a:lnTo>
                      <a:cubicBezTo>
                        <a:pt x="143" y="339"/>
                        <a:pt x="173" y="353"/>
                        <a:pt x="204" y="353"/>
                      </a:cubicBezTo>
                      <a:cubicBezTo>
                        <a:pt x="322" y="353"/>
                        <a:pt x="464" y="162"/>
                        <a:pt x="352" y="91"/>
                      </a:cubicBezTo>
                      <a:lnTo>
                        <a:pt x="316" y="38"/>
                      </a:lnTo>
                      <a:cubicBezTo>
                        <a:pt x="290" y="12"/>
                        <a:pt x="25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4" name="Google Shape;3784;p9"/>
                <p:cNvSpPr/>
                <p:nvPr/>
              </p:nvSpPr>
              <p:spPr>
                <a:xfrm>
                  <a:off x="-452007" y="3693134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04" y="446"/>
                      </a:cubicBezTo>
                      <a:cubicBezTo>
                        <a:pt x="589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5" name="Google Shape;3785;p9"/>
                <p:cNvSpPr/>
                <p:nvPr/>
              </p:nvSpPr>
              <p:spPr>
                <a:xfrm>
                  <a:off x="-556895" y="3166678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68" y="1"/>
                      </a:moveTo>
                      <a:cubicBezTo>
                        <a:pt x="0" y="1"/>
                        <a:pt x="18" y="446"/>
                        <a:pt x="303" y="446"/>
                      </a:cubicBezTo>
                      <a:cubicBezTo>
                        <a:pt x="588" y="446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6" name="Google Shape;3786;p9"/>
                <p:cNvSpPr/>
                <p:nvPr/>
              </p:nvSpPr>
              <p:spPr>
                <a:xfrm>
                  <a:off x="-526813" y="3339369"/>
                  <a:ext cx="32364" cy="28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31" extrusionOk="0">
                      <a:moveTo>
                        <a:pt x="260" y="1"/>
                      </a:moveTo>
                      <a:cubicBezTo>
                        <a:pt x="4" y="1"/>
                        <a:pt x="1" y="530"/>
                        <a:pt x="250" y="530"/>
                      </a:cubicBezTo>
                      <a:cubicBezTo>
                        <a:pt x="268" y="530"/>
                        <a:pt x="286" y="528"/>
                        <a:pt x="306" y="522"/>
                      </a:cubicBezTo>
                      <a:lnTo>
                        <a:pt x="324" y="522"/>
                      </a:lnTo>
                      <a:cubicBezTo>
                        <a:pt x="591" y="469"/>
                        <a:pt x="609" y="95"/>
                        <a:pt x="342" y="24"/>
                      </a:cubicBezTo>
                      <a:lnTo>
                        <a:pt x="306" y="6"/>
                      </a:lnTo>
                      <a:cubicBezTo>
                        <a:pt x="290" y="2"/>
                        <a:pt x="275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7" name="Google Shape;3787;p9"/>
                <p:cNvSpPr/>
                <p:nvPr/>
              </p:nvSpPr>
              <p:spPr>
                <a:xfrm>
                  <a:off x="-666558" y="3550631"/>
                  <a:ext cx="23238" cy="1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144" y="0"/>
                      </a:moveTo>
                      <a:cubicBezTo>
                        <a:pt x="107" y="0"/>
                        <a:pt x="74" y="19"/>
                        <a:pt x="54" y="68"/>
                      </a:cubicBezTo>
                      <a:cubicBezTo>
                        <a:pt x="19" y="139"/>
                        <a:pt x="1" y="210"/>
                        <a:pt x="72" y="281"/>
                      </a:cubicBezTo>
                      <a:cubicBezTo>
                        <a:pt x="108" y="299"/>
                        <a:pt x="143" y="317"/>
                        <a:pt x="179" y="317"/>
                      </a:cubicBezTo>
                      <a:cubicBezTo>
                        <a:pt x="197" y="317"/>
                        <a:pt x="232" y="299"/>
                        <a:pt x="250" y="281"/>
                      </a:cubicBezTo>
                      <a:cubicBezTo>
                        <a:pt x="259" y="264"/>
                        <a:pt x="268" y="255"/>
                        <a:pt x="275" y="255"/>
                      </a:cubicBezTo>
                      <a:cubicBezTo>
                        <a:pt x="281" y="255"/>
                        <a:pt x="286" y="264"/>
                        <a:pt x="286" y="281"/>
                      </a:cubicBezTo>
                      <a:cubicBezTo>
                        <a:pt x="438" y="226"/>
                        <a:pt x="269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8" name="Google Shape;3788;p9"/>
                <p:cNvSpPr/>
                <p:nvPr/>
              </p:nvSpPr>
              <p:spPr>
                <a:xfrm>
                  <a:off x="-566339" y="3798022"/>
                  <a:ext cx="45415" cy="3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78" extrusionOk="0">
                      <a:moveTo>
                        <a:pt x="446" y="1"/>
                      </a:moveTo>
                      <a:cubicBezTo>
                        <a:pt x="18" y="1"/>
                        <a:pt x="0" y="678"/>
                        <a:pt x="410" y="678"/>
                      </a:cubicBezTo>
                      <a:cubicBezTo>
                        <a:pt x="855" y="678"/>
                        <a:pt x="855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9" name="Google Shape;3789;p9"/>
                <p:cNvSpPr/>
                <p:nvPr/>
              </p:nvSpPr>
              <p:spPr>
                <a:xfrm>
                  <a:off x="-652339" y="3954425"/>
                  <a:ext cx="28384" cy="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27" extrusionOk="0">
                      <a:moveTo>
                        <a:pt x="196" y="509"/>
                      </a:moveTo>
                      <a:lnTo>
                        <a:pt x="196" y="509"/>
                      </a:lnTo>
                      <a:cubicBezTo>
                        <a:pt x="210" y="513"/>
                        <a:pt x="223" y="517"/>
                        <a:pt x="237" y="519"/>
                      </a:cubicBezTo>
                      <a:lnTo>
                        <a:pt x="237" y="519"/>
                      </a:lnTo>
                      <a:lnTo>
                        <a:pt x="196" y="509"/>
                      </a:lnTo>
                      <a:close/>
                      <a:moveTo>
                        <a:pt x="290" y="0"/>
                      </a:moveTo>
                      <a:cubicBezTo>
                        <a:pt x="271" y="0"/>
                        <a:pt x="252" y="3"/>
                        <a:pt x="232" y="10"/>
                      </a:cubicBezTo>
                      <a:cubicBezTo>
                        <a:pt x="107" y="63"/>
                        <a:pt x="0" y="135"/>
                        <a:pt x="36" y="277"/>
                      </a:cubicBezTo>
                      <a:cubicBezTo>
                        <a:pt x="36" y="402"/>
                        <a:pt x="125" y="509"/>
                        <a:pt x="249" y="509"/>
                      </a:cubicBez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54" y="521"/>
                        <a:pt x="246" y="520"/>
                        <a:pt x="237" y="519"/>
                      </a:cubicBezTo>
                      <a:lnTo>
                        <a:pt x="237" y="519"/>
                      </a:lnTo>
                      <a:lnTo>
                        <a:pt x="267" y="527"/>
                      </a:ln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68" y="522"/>
                        <a:pt x="274" y="523"/>
                        <a:pt x="280" y="523"/>
                      </a:cubicBezTo>
                      <a:cubicBezTo>
                        <a:pt x="408" y="523"/>
                        <a:pt x="520" y="424"/>
                        <a:pt x="535" y="277"/>
                      </a:cubicBezTo>
                      <a:cubicBezTo>
                        <a:pt x="535" y="152"/>
                        <a:pt x="425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0" name="Google Shape;3790;p9"/>
                <p:cNvSpPr/>
                <p:nvPr/>
              </p:nvSpPr>
              <p:spPr>
                <a:xfrm>
                  <a:off x="-246900" y="3920895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57" y="1"/>
                      </a:moveTo>
                      <a:cubicBezTo>
                        <a:pt x="0" y="1"/>
                        <a:pt x="0" y="535"/>
                        <a:pt x="357" y="535"/>
                      </a:cubicBezTo>
                      <a:cubicBezTo>
                        <a:pt x="713" y="535"/>
                        <a:pt x="713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1" name="Google Shape;3791;p9"/>
                <p:cNvSpPr/>
                <p:nvPr/>
              </p:nvSpPr>
              <p:spPr>
                <a:xfrm>
                  <a:off x="-492965" y="4018886"/>
                  <a:ext cx="33478" cy="2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84" extrusionOk="0">
                      <a:moveTo>
                        <a:pt x="394" y="1"/>
                      </a:moveTo>
                      <a:cubicBezTo>
                        <a:pt x="357" y="1"/>
                        <a:pt x="321" y="9"/>
                        <a:pt x="292" y="24"/>
                      </a:cubicBezTo>
                      <a:cubicBezTo>
                        <a:pt x="256" y="42"/>
                        <a:pt x="238" y="60"/>
                        <a:pt x="220" y="60"/>
                      </a:cubicBezTo>
                      <a:cubicBezTo>
                        <a:pt x="0" y="197"/>
                        <a:pt x="195" y="484"/>
                        <a:pt x="377" y="484"/>
                      </a:cubicBezTo>
                      <a:cubicBezTo>
                        <a:pt x="430" y="484"/>
                        <a:pt x="483" y="459"/>
                        <a:pt x="523" y="398"/>
                      </a:cubicBezTo>
                      <a:lnTo>
                        <a:pt x="577" y="309"/>
                      </a:lnTo>
                      <a:cubicBezTo>
                        <a:pt x="630" y="220"/>
                        <a:pt x="612" y="113"/>
                        <a:pt x="541" y="60"/>
                      </a:cubicBezTo>
                      <a:cubicBezTo>
                        <a:pt x="499" y="18"/>
                        <a:pt x="445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2" name="Google Shape;3792;p9"/>
                <p:cNvSpPr/>
                <p:nvPr/>
              </p:nvSpPr>
              <p:spPr>
                <a:xfrm>
                  <a:off x="-635362" y="4265852"/>
                  <a:ext cx="32841" cy="2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533" extrusionOk="0">
                      <a:moveTo>
                        <a:pt x="339" y="1"/>
                      </a:moveTo>
                      <a:lnTo>
                        <a:pt x="348" y="6"/>
                      </a:lnTo>
                      <a:lnTo>
                        <a:pt x="348" y="6"/>
                      </a:lnTo>
                      <a:cubicBezTo>
                        <a:pt x="343" y="6"/>
                        <a:pt x="339" y="6"/>
                        <a:pt x="335" y="6"/>
                      </a:cubicBezTo>
                      <a:cubicBezTo>
                        <a:pt x="280" y="6"/>
                        <a:pt x="225" y="22"/>
                        <a:pt x="179" y="54"/>
                      </a:cubicBezTo>
                      <a:cubicBezTo>
                        <a:pt x="72" y="143"/>
                        <a:pt x="1" y="375"/>
                        <a:pt x="143" y="464"/>
                      </a:cubicBezTo>
                      <a:cubicBezTo>
                        <a:pt x="207" y="510"/>
                        <a:pt x="280" y="532"/>
                        <a:pt x="348" y="532"/>
                      </a:cubicBezTo>
                      <a:cubicBezTo>
                        <a:pt x="492" y="532"/>
                        <a:pt x="618" y="437"/>
                        <a:pt x="606" y="268"/>
                      </a:cubicBezTo>
                      <a:cubicBezTo>
                        <a:pt x="606" y="126"/>
                        <a:pt x="482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3" name="Google Shape;3793;p9"/>
                <p:cNvSpPr/>
                <p:nvPr/>
              </p:nvSpPr>
              <p:spPr>
                <a:xfrm>
                  <a:off x="-724175" y="4168498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4" name="Google Shape;3794;p9"/>
                <p:cNvSpPr/>
                <p:nvPr/>
              </p:nvSpPr>
              <p:spPr>
                <a:xfrm>
                  <a:off x="-811130" y="3729051"/>
                  <a:ext cx="35971" cy="2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482" extrusionOk="0">
                      <a:moveTo>
                        <a:pt x="374" y="0"/>
                      </a:moveTo>
                      <a:cubicBezTo>
                        <a:pt x="72" y="0"/>
                        <a:pt x="0" y="481"/>
                        <a:pt x="303" y="481"/>
                      </a:cubicBezTo>
                      <a:cubicBezTo>
                        <a:pt x="606" y="481"/>
                        <a:pt x="677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5" name="Google Shape;3795;p9"/>
                <p:cNvSpPr/>
                <p:nvPr/>
              </p:nvSpPr>
              <p:spPr>
                <a:xfrm>
                  <a:off x="-296028" y="4129769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1" y="606"/>
                        <a:pt x="463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6" name="Google Shape;3796;p9"/>
                <p:cNvSpPr/>
                <p:nvPr/>
              </p:nvSpPr>
              <p:spPr>
                <a:xfrm>
                  <a:off x="-669370" y="4471914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18" y="0"/>
                        <a:pt x="0" y="499"/>
                        <a:pt x="321" y="499"/>
                      </a:cubicBezTo>
                      <a:cubicBezTo>
                        <a:pt x="642" y="499"/>
                        <a:pt x="677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7" name="Google Shape;3797;p9"/>
                <p:cNvSpPr/>
                <p:nvPr/>
              </p:nvSpPr>
              <p:spPr>
                <a:xfrm>
                  <a:off x="-933844" y="4437323"/>
                  <a:ext cx="26368" cy="2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486" extrusionOk="0">
                      <a:moveTo>
                        <a:pt x="251" y="0"/>
                      </a:moveTo>
                      <a:cubicBezTo>
                        <a:pt x="137" y="0"/>
                        <a:pt x="28" y="82"/>
                        <a:pt x="15" y="207"/>
                      </a:cubicBezTo>
                      <a:cubicBezTo>
                        <a:pt x="1" y="323"/>
                        <a:pt x="115" y="485"/>
                        <a:pt x="245" y="485"/>
                      </a:cubicBezTo>
                      <a:cubicBezTo>
                        <a:pt x="275" y="485"/>
                        <a:pt x="306" y="477"/>
                        <a:pt x="336" y="456"/>
                      </a:cubicBezTo>
                      <a:lnTo>
                        <a:pt x="478" y="314"/>
                      </a:lnTo>
                      <a:cubicBezTo>
                        <a:pt x="478" y="278"/>
                        <a:pt x="496" y="260"/>
                        <a:pt x="496" y="243"/>
                      </a:cubicBezTo>
                      <a:cubicBezTo>
                        <a:pt x="478" y="171"/>
                        <a:pt x="443" y="100"/>
                        <a:pt x="389" y="47"/>
                      </a:cubicBezTo>
                      <a:cubicBezTo>
                        <a:pt x="347" y="15"/>
                        <a:pt x="298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8" name="Google Shape;3798;p9"/>
                <p:cNvSpPr/>
                <p:nvPr/>
              </p:nvSpPr>
              <p:spPr>
                <a:xfrm>
                  <a:off x="-831927" y="4677021"/>
                  <a:ext cx="25573" cy="2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10" extrusionOk="0">
                      <a:moveTo>
                        <a:pt x="232" y="0"/>
                      </a:moveTo>
                      <a:cubicBezTo>
                        <a:pt x="0" y="36"/>
                        <a:pt x="0" y="374"/>
                        <a:pt x="232" y="410"/>
                      </a:cubicBezTo>
                      <a:cubicBezTo>
                        <a:pt x="481" y="374"/>
                        <a:pt x="481" y="36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9" name="Google Shape;3799;p9"/>
                <p:cNvSpPr/>
                <p:nvPr/>
              </p:nvSpPr>
              <p:spPr>
                <a:xfrm>
                  <a:off x="-965199" y="4202559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36" y="0"/>
                        <a:pt x="1" y="499"/>
                        <a:pt x="321" y="499"/>
                      </a:cubicBezTo>
                      <a:cubicBezTo>
                        <a:pt x="642" y="499"/>
                        <a:pt x="67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0" name="Google Shape;3800;p9"/>
                <p:cNvSpPr/>
                <p:nvPr/>
              </p:nvSpPr>
              <p:spPr>
                <a:xfrm>
                  <a:off x="-43597" y="3685706"/>
                  <a:ext cx="35865" cy="29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557" extrusionOk="0">
                      <a:moveTo>
                        <a:pt x="376" y="0"/>
                      </a:moveTo>
                      <a:cubicBezTo>
                        <a:pt x="284" y="0"/>
                        <a:pt x="192" y="41"/>
                        <a:pt x="141" y="123"/>
                      </a:cubicBezTo>
                      <a:lnTo>
                        <a:pt x="105" y="158"/>
                      </a:lnTo>
                      <a:cubicBezTo>
                        <a:pt x="0" y="338"/>
                        <a:pt x="136" y="557"/>
                        <a:pt x="330" y="557"/>
                      </a:cubicBezTo>
                      <a:cubicBezTo>
                        <a:pt x="366" y="557"/>
                        <a:pt x="405" y="549"/>
                        <a:pt x="444" y="532"/>
                      </a:cubicBezTo>
                      <a:lnTo>
                        <a:pt x="497" y="497"/>
                      </a:lnTo>
                      <a:cubicBezTo>
                        <a:pt x="640" y="408"/>
                        <a:pt x="675" y="212"/>
                        <a:pt x="569" y="69"/>
                      </a:cubicBezTo>
                      <a:cubicBezTo>
                        <a:pt x="515" y="23"/>
                        <a:pt x="445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01" name="Google Shape;3801;p9"/>
            <p:cNvGrpSpPr/>
            <p:nvPr/>
          </p:nvGrpSpPr>
          <p:grpSpPr>
            <a:xfrm>
              <a:off x="-1147599" y="4268346"/>
              <a:ext cx="1738605" cy="1518413"/>
              <a:chOff x="-1147599" y="4268346"/>
              <a:chExt cx="1738605" cy="1518413"/>
            </a:xfrm>
          </p:grpSpPr>
          <p:sp>
            <p:nvSpPr>
              <p:cNvPr id="3802" name="Google Shape;3802;p9"/>
              <p:cNvSpPr/>
              <p:nvPr/>
            </p:nvSpPr>
            <p:spPr>
              <a:xfrm>
                <a:off x="-920793" y="5447260"/>
                <a:ext cx="442373" cy="339499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6399" extrusionOk="0">
                    <a:moveTo>
                      <a:pt x="8338" y="1"/>
                    </a:moveTo>
                    <a:lnTo>
                      <a:pt x="54" y="5808"/>
                    </a:lnTo>
                    <a:cubicBezTo>
                      <a:pt x="1" y="6093"/>
                      <a:pt x="179" y="6360"/>
                      <a:pt x="464" y="6396"/>
                    </a:cubicBezTo>
                    <a:cubicBezTo>
                      <a:pt x="470" y="6398"/>
                      <a:pt x="477" y="6399"/>
                      <a:pt x="485" y="6399"/>
                    </a:cubicBezTo>
                    <a:cubicBezTo>
                      <a:pt x="1140" y="6399"/>
                      <a:pt x="8337" y="1"/>
                      <a:pt x="833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03" name="Google Shape;3803;p9"/>
              <p:cNvGrpSpPr/>
              <p:nvPr/>
            </p:nvGrpSpPr>
            <p:grpSpPr>
              <a:xfrm>
                <a:off x="-1147599" y="4268346"/>
                <a:ext cx="924377" cy="1359534"/>
                <a:chOff x="-1147599" y="4268346"/>
                <a:chExt cx="924377" cy="1359534"/>
              </a:xfrm>
            </p:grpSpPr>
            <p:sp>
              <p:nvSpPr>
                <p:cNvPr id="3804" name="Google Shape;3804;p9"/>
                <p:cNvSpPr/>
                <p:nvPr/>
              </p:nvSpPr>
              <p:spPr>
                <a:xfrm>
                  <a:off x="-1147599" y="4272484"/>
                  <a:ext cx="924377" cy="135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25547" extrusionOk="0">
                      <a:moveTo>
                        <a:pt x="16407" y="1"/>
                      </a:moveTo>
                      <a:cubicBezTo>
                        <a:pt x="16407" y="1"/>
                        <a:pt x="0" y="10832"/>
                        <a:pt x="7643" y="25546"/>
                      </a:cubicBezTo>
                      <a:cubicBezTo>
                        <a:pt x="7643" y="25546"/>
                        <a:pt x="13949" y="23836"/>
                        <a:pt x="15802" y="13967"/>
                      </a:cubicBezTo>
                      <a:cubicBezTo>
                        <a:pt x="17423" y="5345"/>
                        <a:pt x="16407" y="1"/>
                        <a:pt x="164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5" name="Google Shape;3805;p9"/>
                <p:cNvSpPr/>
                <p:nvPr/>
              </p:nvSpPr>
              <p:spPr>
                <a:xfrm>
                  <a:off x="-714731" y="4268346"/>
                  <a:ext cx="440463" cy="133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2" h="25251" extrusionOk="0">
                      <a:moveTo>
                        <a:pt x="8153" y="1"/>
                      </a:moveTo>
                      <a:cubicBezTo>
                        <a:pt x="8103" y="1"/>
                        <a:pt x="8048" y="24"/>
                        <a:pt x="8035" y="79"/>
                      </a:cubicBezTo>
                      <a:cubicBezTo>
                        <a:pt x="7981" y="239"/>
                        <a:pt x="2192" y="15025"/>
                        <a:pt x="18" y="25108"/>
                      </a:cubicBezTo>
                      <a:cubicBezTo>
                        <a:pt x="0" y="25179"/>
                        <a:pt x="54" y="25232"/>
                        <a:pt x="125" y="25250"/>
                      </a:cubicBezTo>
                      <a:lnTo>
                        <a:pt x="143" y="25250"/>
                      </a:lnTo>
                      <a:cubicBezTo>
                        <a:pt x="196" y="25250"/>
                        <a:pt x="250" y="25215"/>
                        <a:pt x="268" y="25161"/>
                      </a:cubicBezTo>
                      <a:cubicBezTo>
                        <a:pt x="2441" y="15096"/>
                        <a:pt x="8213" y="328"/>
                        <a:pt x="8266" y="185"/>
                      </a:cubicBezTo>
                      <a:cubicBezTo>
                        <a:pt x="8302" y="114"/>
                        <a:pt x="8266" y="43"/>
                        <a:pt x="8195" y="7"/>
                      </a:cubicBezTo>
                      <a:cubicBezTo>
                        <a:pt x="8182" y="3"/>
                        <a:pt x="8168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6" name="Google Shape;3806;p9"/>
                <p:cNvSpPr/>
                <p:nvPr/>
              </p:nvSpPr>
              <p:spPr>
                <a:xfrm>
                  <a:off x="-580557" y="4550540"/>
                  <a:ext cx="307242" cy="2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5110" extrusionOk="0">
                      <a:moveTo>
                        <a:pt x="164" y="1"/>
                      </a:moveTo>
                      <a:cubicBezTo>
                        <a:pt x="146" y="1"/>
                        <a:pt x="127" y="5"/>
                        <a:pt x="108" y="15"/>
                      </a:cubicBezTo>
                      <a:cubicBezTo>
                        <a:pt x="37" y="33"/>
                        <a:pt x="1" y="104"/>
                        <a:pt x="37" y="175"/>
                      </a:cubicBezTo>
                      <a:lnTo>
                        <a:pt x="1782" y="5021"/>
                      </a:lnTo>
                      <a:cubicBezTo>
                        <a:pt x="1800" y="5056"/>
                        <a:pt x="1818" y="5092"/>
                        <a:pt x="1854" y="5110"/>
                      </a:cubicBezTo>
                      <a:lnTo>
                        <a:pt x="1907" y="5110"/>
                      </a:lnTo>
                      <a:cubicBezTo>
                        <a:pt x="1925" y="5110"/>
                        <a:pt x="1943" y="5092"/>
                        <a:pt x="1978" y="5074"/>
                      </a:cubicBezTo>
                      <a:lnTo>
                        <a:pt x="5702" y="2687"/>
                      </a:lnTo>
                      <a:cubicBezTo>
                        <a:pt x="5773" y="2651"/>
                        <a:pt x="5791" y="2562"/>
                        <a:pt x="5755" y="2509"/>
                      </a:cubicBezTo>
                      <a:cubicBezTo>
                        <a:pt x="5732" y="2474"/>
                        <a:pt x="5687" y="2455"/>
                        <a:pt x="5643" y="2455"/>
                      </a:cubicBezTo>
                      <a:cubicBezTo>
                        <a:pt x="5619" y="2455"/>
                        <a:pt x="5596" y="2461"/>
                        <a:pt x="5577" y="2473"/>
                      </a:cubicBezTo>
                      <a:lnTo>
                        <a:pt x="1978" y="4789"/>
                      </a:lnTo>
                      <a:lnTo>
                        <a:pt x="268" y="86"/>
                      </a:lnTo>
                      <a:cubicBezTo>
                        <a:pt x="255" y="34"/>
                        <a:pt x="213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7" name="Google Shape;3807;p9"/>
                <p:cNvSpPr/>
                <p:nvPr/>
              </p:nvSpPr>
              <p:spPr>
                <a:xfrm>
                  <a:off x="-477526" y="4439551"/>
                  <a:ext cx="220974" cy="1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3568" extrusionOk="0">
                      <a:moveTo>
                        <a:pt x="144" y="0"/>
                      </a:moveTo>
                      <a:cubicBezTo>
                        <a:pt x="132" y="0"/>
                        <a:pt x="120" y="2"/>
                        <a:pt x="108" y="5"/>
                      </a:cubicBezTo>
                      <a:cubicBezTo>
                        <a:pt x="36" y="40"/>
                        <a:pt x="1" y="112"/>
                        <a:pt x="36" y="183"/>
                      </a:cubicBezTo>
                      <a:lnTo>
                        <a:pt x="1212" y="3478"/>
                      </a:lnTo>
                      <a:cubicBezTo>
                        <a:pt x="1230" y="3514"/>
                        <a:pt x="1266" y="3550"/>
                        <a:pt x="1301" y="3568"/>
                      </a:cubicBezTo>
                      <a:lnTo>
                        <a:pt x="1337" y="3568"/>
                      </a:lnTo>
                      <a:cubicBezTo>
                        <a:pt x="1355" y="3568"/>
                        <a:pt x="1390" y="3568"/>
                        <a:pt x="1408" y="3550"/>
                      </a:cubicBezTo>
                      <a:lnTo>
                        <a:pt x="4045" y="1875"/>
                      </a:lnTo>
                      <a:cubicBezTo>
                        <a:pt x="4165" y="1800"/>
                        <a:pt x="4095" y="1624"/>
                        <a:pt x="3974" y="1624"/>
                      </a:cubicBezTo>
                      <a:cubicBezTo>
                        <a:pt x="3951" y="1624"/>
                        <a:pt x="3927" y="1630"/>
                        <a:pt x="3902" y="1644"/>
                      </a:cubicBezTo>
                      <a:lnTo>
                        <a:pt x="1408" y="3247"/>
                      </a:lnTo>
                      <a:lnTo>
                        <a:pt x="268" y="94"/>
                      </a:lnTo>
                      <a:cubicBezTo>
                        <a:pt x="253" y="35"/>
                        <a:pt x="202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8" name="Google Shape;3808;p9"/>
                <p:cNvSpPr/>
                <p:nvPr/>
              </p:nvSpPr>
              <p:spPr>
                <a:xfrm>
                  <a:off x="-697276" y="4704663"/>
                  <a:ext cx="410168" cy="33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" h="6267" extrusionOk="0">
                      <a:moveTo>
                        <a:pt x="155" y="0"/>
                      </a:moveTo>
                      <a:cubicBezTo>
                        <a:pt x="76" y="0"/>
                        <a:pt x="1" y="73"/>
                        <a:pt x="45" y="174"/>
                      </a:cubicBezTo>
                      <a:lnTo>
                        <a:pt x="2504" y="6195"/>
                      </a:lnTo>
                      <a:cubicBezTo>
                        <a:pt x="2522" y="6231"/>
                        <a:pt x="2557" y="6249"/>
                        <a:pt x="2593" y="6266"/>
                      </a:cubicBezTo>
                      <a:lnTo>
                        <a:pt x="2629" y="6266"/>
                      </a:lnTo>
                      <a:cubicBezTo>
                        <a:pt x="2646" y="6266"/>
                        <a:pt x="2664" y="6249"/>
                        <a:pt x="2682" y="6249"/>
                      </a:cubicBezTo>
                      <a:lnTo>
                        <a:pt x="7617" y="3559"/>
                      </a:lnTo>
                      <a:cubicBezTo>
                        <a:pt x="7730" y="3477"/>
                        <a:pt x="7652" y="3322"/>
                        <a:pt x="7529" y="3322"/>
                      </a:cubicBezTo>
                      <a:cubicBezTo>
                        <a:pt x="7517" y="3322"/>
                        <a:pt x="7505" y="3324"/>
                        <a:pt x="7492" y="3327"/>
                      </a:cubicBezTo>
                      <a:lnTo>
                        <a:pt x="2700" y="5963"/>
                      </a:lnTo>
                      <a:lnTo>
                        <a:pt x="277" y="85"/>
                      </a:lnTo>
                      <a:cubicBezTo>
                        <a:pt x="251" y="25"/>
                        <a:pt x="202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9" name="Google Shape;3809;p9"/>
                <p:cNvSpPr/>
                <p:nvPr/>
              </p:nvSpPr>
              <p:spPr>
                <a:xfrm>
                  <a:off x="-782481" y="4882287"/>
                  <a:ext cx="458130" cy="38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" h="7301" extrusionOk="0">
                      <a:moveTo>
                        <a:pt x="188" y="1"/>
                      </a:moveTo>
                      <a:cubicBezTo>
                        <a:pt x="104" y="1"/>
                        <a:pt x="1" y="80"/>
                        <a:pt x="48" y="175"/>
                      </a:cubicBezTo>
                      <a:lnTo>
                        <a:pt x="3023" y="7229"/>
                      </a:lnTo>
                      <a:cubicBezTo>
                        <a:pt x="3023" y="7265"/>
                        <a:pt x="3059" y="7283"/>
                        <a:pt x="3094" y="7301"/>
                      </a:cubicBezTo>
                      <a:lnTo>
                        <a:pt x="3130" y="7301"/>
                      </a:lnTo>
                      <a:cubicBezTo>
                        <a:pt x="3166" y="7301"/>
                        <a:pt x="3183" y="7283"/>
                        <a:pt x="3201" y="7265"/>
                      </a:cubicBezTo>
                      <a:lnTo>
                        <a:pt x="8546" y="3916"/>
                      </a:lnTo>
                      <a:cubicBezTo>
                        <a:pt x="8617" y="3880"/>
                        <a:pt x="8635" y="3791"/>
                        <a:pt x="8599" y="3738"/>
                      </a:cubicBezTo>
                      <a:cubicBezTo>
                        <a:pt x="8576" y="3703"/>
                        <a:pt x="8530" y="3676"/>
                        <a:pt x="8486" y="3676"/>
                      </a:cubicBezTo>
                      <a:cubicBezTo>
                        <a:pt x="8462" y="3676"/>
                        <a:pt x="8440" y="3684"/>
                        <a:pt x="8421" y="3702"/>
                      </a:cubicBezTo>
                      <a:lnTo>
                        <a:pt x="3201" y="6962"/>
                      </a:lnTo>
                      <a:lnTo>
                        <a:pt x="280" y="68"/>
                      </a:lnTo>
                      <a:cubicBezTo>
                        <a:pt x="268" y="21"/>
                        <a:pt x="23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0" name="Google Shape;3810;p9"/>
                <p:cNvSpPr/>
                <p:nvPr/>
              </p:nvSpPr>
              <p:spPr>
                <a:xfrm>
                  <a:off x="-844236" y="5123683"/>
                  <a:ext cx="441471" cy="3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1" h="6777" extrusionOk="0">
                      <a:moveTo>
                        <a:pt x="140" y="1"/>
                      </a:moveTo>
                      <a:cubicBezTo>
                        <a:pt x="124" y="1"/>
                        <a:pt x="107" y="3"/>
                        <a:pt x="90" y="7"/>
                      </a:cubicBezTo>
                      <a:cubicBezTo>
                        <a:pt x="36" y="43"/>
                        <a:pt x="1" y="114"/>
                        <a:pt x="36" y="185"/>
                      </a:cubicBezTo>
                      <a:lnTo>
                        <a:pt x="2922" y="6705"/>
                      </a:lnTo>
                      <a:cubicBezTo>
                        <a:pt x="2940" y="6741"/>
                        <a:pt x="2958" y="6759"/>
                        <a:pt x="2994" y="6777"/>
                      </a:cubicBezTo>
                      <a:lnTo>
                        <a:pt x="3047" y="6777"/>
                      </a:lnTo>
                      <a:cubicBezTo>
                        <a:pt x="3065" y="6777"/>
                        <a:pt x="3083" y="6777"/>
                        <a:pt x="3100" y="6759"/>
                      </a:cubicBezTo>
                      <a:lnTo>
                        <a:pt x="8249" y="3695"/>
                      </a:lnTo>
                      <a:cubicBezTo>
                        <a:pt x="8302" y="3659"/>
                        <a:pt x="8320" y="3570"/>
                        <a:pt x="8284" y="3517"/>
                      </a:cubicBezTo>
                      <a:cubicBezTo>
                        <a:pt x="8261" y="3482"/>
                        <a:pt x="8224" y="3463"/>
                        <a:pt x="8180" y="3463"/>
                      </a:cubicBezTo>
                      <a:cubicBezTo>
                        <a:pt x="8157" y="3463"/>
                        <a:pt x="8132" y="3468"/>
                        <a:pt x="8106" y="3481"/>
                      </a:cubicBezTo>
                      <a:lnTo>
                        <a:pt x="3100" y="6474"/>
                      </a:lnTo>
                      <a:lnTo>
                        <a:pt x="268" y="78"/>
                      </a:lnTo>
                      <a:cubicBezTo>
                        <a:pt x="241" y="24"/>
                        <a:pt x="193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1" name="Google Shape;3811;p9"/>
              <p:cNvGrpSpPr/>
              <p:nvPr/>
            </p:nvGrpSpPr>
            <p:grpSpPr>
              <a:xfrm>
                <a:off x="-732716" y="5242578"/>
                <a:ext cx="1323722" cy="506092"/>
                <a:chOff x="-732716" y="5242578"/>
                <a:chExt cx="1323722" cy="506092"/>
              </a:xfrm>
            </p:grpSpPr>
            <p:sp>
              <p:nvSpPr>
                <p:cNvPr id="3812" name="Google Shape;3812;p9"/>
                <p:cNvSpPr/>
                <p:nvPr/>
              </p:nvSpPr>
              <p:spPr>
                <a:xfrm>
                  <a:off x="-732716" y="5242578"/>
                  <a:ext cx="1317621" cy="50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9539" extrusionOk="0">
                      <a:moveTo>
                        <a:pt x="16221" y="0"/>
                      </a:moveTo>
                      <a:cubicBezTo>
                        <a:pt x="14837" y="0"/>
                        <a:pt x="13303" y="59"/>
                        <a:pt x="11634" y="207"/>
                      </a:cubicBezTo>
                      <a:cubicBezTo>
                        <a:pt x="2174" y="1062"/>
                        <a:pt x="1" y="6852"/>
                        <a:pt x="1" y="6852"/>
                      </a:cubicBezTo>
                      <a:cubicBezTo>
                        <a:pt x="2997" y="8790"/>
                        <a:pt x="5916" y="9538"/>
                        <a:pt x="8638" y="9538"/>
                      </a:cubicBezTo>
                      <a:cubicBezTo>
                        <a:pt x="17873" y="9538"/>
                        <a:pt x="24834" y="919"/>
                        <a:pt x="24834" y="919"/>
                      </a:cubicBezTo>
                      <a:cubicBezTo>
                        <a:pt x="24834" y="919"/>
                        <a:pt x="21691" y="0"/>
                        <a:pt x="162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3" name="Google Shape;3813;p9"/>
                <p:cNvSpPr/>
                <p:nvPr/>
              </p:nvSpPr>
              <p:spPr>
                <a:xfrm>
                  <a:off x="-711919" y="5289212"/>
                  <a:ext cx="1302925" cy="2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8" h="5510" extrusionOk="0">
                      <a:moveTo>
                        <a:pt x="24402" y="1"/>
                      </a:moveTo>
                      <a:cubicBezTo>
                        <a:pt x="24392" y="1"/>
                        <a:pt x="24382" y="2"/>
                        <a:pt x="24371" y="5"/>
                      </a:cubicBezTo>
                      <a:cubicBezTo>
                        <a:pt x="24228" y="40"/>
                        <a:pt x="9799" y="4138"/>
                        <a:pt x="125" y="5278"/>
                      </a:cubicBezTo>
                      <a:cubicBezTo>
                        <a:pt x="54" y="5278"/>
                        <a:pt x="1" y="5349"/>
                        <a:pt x="19" y="5402"/>
                      </a:cubicBezTo>
                      <a:cubicBezTo>
                        <a:pt x="19" y="5474"/>
                        <a:pt x="72" y="5509"/>
                        <a:pt x="143" y="5509"/>
                      </a:cubicBezTo>
                      <a:cubicBezTo>
                        <a:pt x="9834" y="4387"/>
                        <a:pt x="24300" y="272"/>
                        <a:pt x="24442" y="236"/>
                      </a:cubicBezTo>
                      <a:cubicBezTo>
                        <a:pt x="24557" y="187"/>
                        <a:pt x="24520" y="1"/>
                        <a:pt x="24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4" name="Google Shape;3814;p9"/>
                <p:cNvSpPr/>
                <p:nvPr/>
              </p:nvSpPr>
              <p:spPr>
                <a:xfrm>
                  <a:off x="49884" y="5250854"/>
                  <a:ext cx="247661" cy="29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645" extrusionOk="0">
                      <a:moveTo>
                        <a:pt x="2724" y="1"/>
                      </a:moveTo>
                      <a:cubicBezTo>
                        <a:pt x="2690" y="1"/>
                        <a:pt x="2657" y="20"/>
                        <a:pt x="2637" y="51"/>
                      </a:cubicBezTo>
                      <a:lnTo>
                        <a:pt x="36" y="3346"/>
                      </a:lnTo>
                      <a:cubicBezTo>
                        <a:pt x="18" y="3382"/>
                        <a:pt x="0" y="3418"/>
                        <a:pt x="18" y="3453"/>
                      </a:cubicBezTo>
                      <a:cubicBezTo>
                        <a:pt x="18" y="3489"/>
                        <a:pt x="36" y="3525"/>
                        <a:pt x="71" y="3542"/>
                      </a:cubicBezTo>
                      <a:lnTo>
                        <a:pt x="4489" y="5627"/>
                      </a:lnTo>
                      <a:cubicBezTo>
                        <a:pt x="4507" y="5627"/>
                        <a:pt x="4525" y="5645"/>
                        <a:pt x="4543" y="5645"/>
                      </a:cubicBezTo>
                      <a:cubicBezTo>
                        <a:pt x="4578" y="5645"/>
                        <a:pt x="4632" y="5609"/>
                        <a:pt x="4650" y="5573"/>
                      </a:cubicBezTo>
                      <a:cubicBezTo>
                        <a:pt x="4667" y="5502"/>
                        <a:pt x="4650" y="5431"/>
                        <a:pt x="4596" y="5413"/>
                      </a:cubicBezTo>
                      <a:lnTo>
                        <a:pt x="321" y="3382"/>
                      </a:lnTo>
                      <a:lnTo>
                        <a:pt x="2815" y="193"/>
                      </a:lnTo>
                      <a:cubicBezTo>
                        <a:pt x="2868" y="140"/>
                        <a:pt x="2850" y="69"/>
                        <a:pt x="2797" y="33"/>
                      </a:cubicBezTo>
                      <a:cubicBezTo>
                        <a:pt x="2775" y="11"/>
                        <a:pt x="2749" y="1"/>
                        <a:pt x="2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5" name="Google Shape;3815;p9"/>
                <p:cNvSpPr/>
                <p:nvPr/>
              </p:nvSpPr>
              <p:spPr>
                <a:xfrm>
                  <a:off x="237961" y="5251225"/>
                  <a:ext cx="173914" cy="21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3999" extrusionOk="0">
                      <a:moveTo>
                        <a:pt x="1934" y="1"/>
                      </a:moveTo>
                      <a:cubicBezTo>
                        <a:pt x="1907" y="1"/>
                        <a:pt x="1884" y="13"/>
                        <a:pt x="1871" y="44"/>
                      </a:cubicBezTo>
                      <a:lnTo>
                        <a:pt x="36" y="2377"/>
                      </a:lnTo>
                      <a:cubicBezTo>
                        <a:pt x="0" y="2431"/>
                        <a:pt x="18" y="2520"/>
                        <a:pt x="89" y="2556"/>
                      </a:cubicBezTo>
                      <a:lnTo>
                        <a:pt x="3082" y="3981"/>
                      </a:lnTo>
                      <a:cubicBezTo>
                        <a:pt x="3100" y="3981"/>
                        <a:pt x="3118" y="3981"/>
                        <a:pt x="3135" y="3999"/>
                      </a:cubicBezTo>
                      <a:lnTo>
                        <a:pt x="3135" y="3981"/>
                      </a:lnTo>
                      <a:cubicBezTo>
                        <a:pt x="3260" y="3963"/>
                        <a:pt x="3278" y="3820"/>
                        <a:pt x="3189" y="3767"/>
                      </a:cubicBezTo>
                      <a:lnTo>
                        <a:pt x="321" y="2395"/>
                      </a:lnTo>
                      <a:lnTo>
                        <a:pt x="2049" y="186"/>
                      </a:lnTo>
                      <a:cubicBezTo>
                        <a:pt x="2130" y="119"/>
                        <a:pt x="2017" y="1"/>
                        <a:pt x="1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6" name="Google Shape;3816;p9"/>
                <p:cNvSpPr/>
                <p:nvPr/>
              </p:nvSpPr>
              <p:spPr>
                <a:xfrm>
                  <a:off x="-159945" y="5246557"/>
                  <a:ext cx="302467" cy="39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" h="7507" extrusionOk="0">
                      <a:moveTo>
                        <a:pt x="3093" y="0"/>
                      </a:moveTo>
                      <a:cubicBezTo>
                        <a:pt x="3061" y="0"/>
                        <a:pt x="3031" y="13"/>
                        <a:pt x="3011" y="43"/>
                      </a:cubicBezTo>
                      <a:lnTo>
                        <a:pt x="18" y="4461"/>
                      </a:lnTo>
                      <a:cubicBezTo>
                        <a:pt x="0" y="4479"/>
                        <a:pt x="0" y="4514"/>
                        <a:pt x="0" y="4550"/>
                      </a:cubicBezTo>
                      <a:cubicBezTo>
                        <a:pt x="18" y="4585"/>
                        <a:pt x="36" y="4621"/>
                        <a:pt x="72" y="4639"/>
                      </a:cubicBezTo>
                      <a:lnTo>
                        <a:pt x="5505" y="7507"/>
                      </a:lnTo>
                      <a:lnTo>
                        <a:pt x="5558" y="7507"/>
                      </a:lnTo>
                      <a:cubicBezTo>
                        <a:pt x="5612" y="7507"/>
                        <a:pt x="5647" y="7489"/>
                        <a:pt x="5665" y="7436"/>
                      </a:cubicBezTo>
                      <a:cubicBezTo>
                        <a:pt x="5701" y="7382"/>
                        <a:pt x="5683" y="7311"/>
                        <a:pt x="5612" y="7275"/>
                      </a:cubicBezTo>
                      <a:lnTo>
                        <a:pt x="303" y="4479"/>
                      </a:lnTo>
                      <a:lnTo>
                        <a:pt x="3207" y="185"/>
                      </a:lnTo>
                      <a:cubicBezTo>
                        <a:pt x="3243" y="132"/>
                        <a:pt x="3225" y="61"/>
                        <a:pt x="3171" y="25"/>
                      </a:cubicBezTo>
                      <a:cubicBezTo>
                        <a:pt x="3147" y="9"/>
                        <a:pt x="3120" y="0"/>
                        <a:pt x="3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7" name="Google Shape;3817;p9"/>
                <p:cNvSpPr/>
                <p:nvPr/>
              </p:nvSpPr>
              <p:spPr>
                <a:xfrm>
                  <a:off x="-384894" y="5262738"/>
                  <a:ext cx="353559" cy="446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4" h="8414" extrusionOk="0">
                      <a:moveTo>
                        <a:pt x="3771" y="0"/>
                      </a:moveTo>
                      <a:cubicBezTo>
                        <a:pt x="3741" y="0"/>
                        <a:pt x="3711" y="13"/>
                        <a:pt x="3688" y="41"/>
                      </a:cubicBezTo>
                      <a:lnTo>
                        <a:pt x="36" y="4779"/>
                      </a:lnTo>
                      <a:cubicBezTo>
                        <a:pt x="18" y="4815"/>
                        <a:pt x="1" y="4850"/>
                        <a:pt x="18" y="4886"/>
                      </a:cubicBezTo>
                      <a:cubicBezTo>
                        <a:pt x="18" y="4922"/>
                        <a:pt x="36" y="4957"/>
                        <a:pt x="72" y="4975"/>
                      </a:cubicBezTo>
                      <a:lnTo>
                        <a:pt x="6449" y="8395"/>
                      </a:lnTo>
                      <a:cubicBezTo>
                        <a:pt x="6467" y="8413"/>
                        <a:pt x="6485" y="8413"/>
                        <a:pt x="6503" y="8413"/>
                      </a:cubicBezTo>
                      <a:cubicBezTo>
                        <a:pt x="6627" y="8395"/>
                        <a:pt x="6663" y="8253"/>
                        <a:pt x="6556" y="8182"/>
                      </a:cubicBezTo>
                      <a:lnTo>
                        <a:pt x="321" y="4815"/>
                      </a:lnTo>
                      <a:lnTo>
                        <a:pt x="3884" y="201"/>
                      </a:lnTo>
                      <a:cubicBezTo>
                        <a:pt x="3937" y="96"/>
                        <a:pt x="3854" y="0"/>
                        <a:pt x="37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8" name="Google Shape;3818;p9"/>
                <p:cNvSpPr/>
                <p:nvPr/>
              </p:nvSpPr>
              <p:spPr>
                <a:xfrm>
                  <a:off x="-591858" y="5315209"/>
                  <a:ext cx="327031" cy="43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8137" extrusionOk="0">
                      <a:moveTo>
                        <a:pt x="3484" y="1"/>
                      </a:moveTo>
                      <a:cubicBezTo>
                        <a:pt x="3450" y="1"/>
                        <a:pt x="3414" y="15"/>
                        <a:pt x="3385" y="49"/>
                      </a:cubicBezTo>
                      <a:lnTo>
                        <a:pt x="36" y="4610"/>
                      </a:lnTo>
                      <a:cubicBezTo>
                        <a:pt x="0" y="4645"/>
                        <a:pt x="0" y="4681"/>
                        <a:pt x="0" y="4717"/>
                      </a:cubicBezTo>
                      <a:cubicBezTo>
                        <a:pt x="18" y="4752"/>
                        <a:pt x="36" y="4770"/>
                        <a:pt x="71" y="4788"/>
                      </a:cubicBezTo>
                      <a:lnTo>
                        <a:pt x="5950" y="8119"/>
                      </a:lnTo>
                      <a:cubicBezTo>
                        <a:pt x="5968" y="8119"/>
                        <a:pt x="5986" y="8137"/>
                        <a:pt x="6004" y="8137"/>
                      </a:cubicBezTo>
                      <a:lnTo>
                        <a:pt x="6004" y="8119"/>
                      </a:lnTo>
                      <a:cubicBezTo>
                        <a:pt x="6128" y="8119"/>
                        <a:pt x="6164" y="7959"/>
                        <a:pt x="6075" y="7905"/>
                      </a:cubicBezTo>
                      <a:lnTo>
                        <a:pt x="303" y="4645"/>
                      </a:lnTo>
                      <a:lnTo>
                        <a:pt x="3581" y="192"/>
                      </a:lnTo>
                      <a:cubicBezTo>
                        <a:pt x="3659" y="101"/>
                        <a:pt x="3576" y="1"/>
                        <a:pt x="3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7" name="Google Shape;4967;p13"/>
          <p:cNvSpPr/>
          <p:nvPr/>
        </p:nvSpPr>
        <p:spPr>
          <a:xfrm>
            <a:off x="25" y="4624189"/>
            <a:ext cx="9175660" cy="829861"/>
          </a:xfrm>
          <a:custGeom>
            <a:avLst/>
            <a:gdLst/>
            <a:ahLst/>
            <a:cxnLst/>
            <a:rect l="l" t="t" r="r" b="b"/>
            <a:pathLst>
              <a:path w="216114" h="54195" extrusionOk="0">
                <a:moveTo>
                  <a:pt x="216113" y="0"/>
                </a:moveTo>
                <a:cubicBezTo>
                  <a:pt x="179533" y="1108"/>
                  <a:pt x="148536" y="15509"/>
                  <a:pt x="112156" y="17836"/>
                </a:cubicBezTo>
                <a:cubicBezTo>
                  <a:pt x="98818" y="18700"/>
                  <a:pt x="85103" y="17880"/>
                  <a:pt x="72008" y="19475"/>
                </a:cubicBezTo>
                <a:cubicBezTo>
                  <a:pt x="60975" y="20827"/>
                  <a:pt x="50960" y="23796"/>
                  <a:pt x="41100" y="26743"/>
                </a:cubicBezTo>
                <a:cubicBezTo>
                  <a:pt x="26765" y="31019"/>
                  <a:pt x="12231" y="35361"/>
                  <a:pt x="665" y="41565"/>
                </a:cubicBezTo>
                <a:lnTo>
                  <a:pt x="0" y="54194"/>
                </a:lnTo>
                <a:lnTo>
                  <a:pt x="216113" y="54194"/>
                </a:ln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8" name="Google Shape;4968;p13"/>
          <p:cNvSpPr/>
          <p:nvPr/>
        </p:nvSpPr>
        <p:spPr>
          <a:xfrm>
            <a:off x="34" y="4556907"/>
            <a:ext cx="9175618" cy="593176"/>
          </a:xfrm>
          <a:custGeom>
            <a:avLst/>
            <a:gdLst/>
            <a:ahLst/>
            <a:cxnLst/>
            <a:rect l="l" t="t" r="r" b="b"/>
            <a:pathLst>
              <a:path w="216113" h="40414" extrusionOk="0">
                <a:moveTo>
                  <a:pt x="0" y="1"/>
                </a:moveTo>
                <a:lnTo>
                  <a:pt x="0" y="40414"/>
                </a:lnTo>
                <a:lnTo>
                  <a:pt x="216113" y="40414"/>
                </a:lnTo>
                <a:lnTo>
                  <a:pt x="215448" y="30997"/>
                </a:lnTo>
                <a:cubicBezTo>
                  <a:pt x="203882" y="26389"/>
                  <a:pt x="189348" y="23132"/>
                  <a:pt x="175013" y="19941"/>
                </a:cubicBezTo>
                <a:cubicBezTo>
                  <a:pt x="165175" y="17748"/>
                  <a:pt x="155139" y="15532"/>
                  <a:pt x="144105" y="14535"/>
                </a:cubicBezTo>
                <a:cubicBezTo>
                  <a:pt x="131010" y="13339"/>
                  <a:pt x="117296" y="13959"/>
                  <a:pt x="103957" y="13317"/>
                </a:cubicBezTo>
                <a:cubicBezTo>
                  <a:pt x="67577" y="11588"/>
                  <a:pt x="36558" y="843"/>
                  <a:pt x="0" y="1"/>
                </a:cubicBez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9" name="Google Shape;4969;p13"/>
          <p:cNvSpPr/>
          <p:nvPr/>
        </p:nvSpPr>
        <p:spPr>
          <a:xfrm>
            <a:off x="13" y="-53060"/>
            <a:ext cx="9143933" cy="1171125"/>
          </a:xfrm>
          <a:custGeom>
            <a:avLst/>
            <a:gdLst/>
            <a:ahLst/>
            <a:cxnLst/>
            <a:rect l="l" t="t" r="r" b="b"/>
            <a:pathLst>
              <a:path w="216092" h="35806" extrusionOk="0">
                <a:moveTo>
                  <a:pt x="1" y="0"/>
                </a:moveTo>
                <a:lnTo>
                  <a:pt x="1" y="35805"/>
                </a:lnTo>
                <a:cubicBezTo>
                  <a:pt x="36559" y="35074"/>
                  <a:pt x="67578" y="25547"/>
                  <a:pt x="103936" y="24018"/>
                </a:cubicBezTo>
                <a:cubicBezTo>
                  <a:pt x="117274" y="23464"/>
                  <a:pt x="130989" y="23996"/>
                  <a:pt x="144083" y="22932"/>
                </a:cubicBezTo>
                <a:cubicBezTo>
                  <a:pt x="155117" y="22046"/>
                  <a:pt x="165132" y="20074"/>
                  <a:pt x="174991" y="18146"/>
                </a:cubicBezTo>
                <a:cubicBezTo>
                  <a:pt x="189327" y="15310"/>
                  <a:pt x="203861" y="12430"/>
                  <a:pt x="215427" y="8353"/>
                </a:cubicBezTo>
                <a:lnTo>
                  <a:pt x="216091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13"/>
          <p:cNvSpPr/>
          <p:nvPr/>
        </p:nvSpPr>
        <p:spPr>
          <a:xfrm>
            <a:off x="108" y="-54864"/>
            <a:ext cx="9143741" cy="829816"/>
          </a:xfrm>
          <a:custGeom>
            <a:avLst/>
            <a:gdLst/>
            <a:ahLst/>
            <a:cxnLst/>
            <a:rect l="l" t="t" r="r" b="b"/>
            <a:pathLst>
              <a:path w="216113" h="26499" extrusionOk="0">
                <a:moveTo>
                  <a:pt x="0" y="0"/>
                </a:moveTo>
                <a:lnTo>
                  <a:pt x="665" y="6182"/>
                </a:lnTo>
                <a:cubicBezTo>
                  <a:pt x="12230" y="9195"/>
                  <a:pt x="26765" y="11344"/>
                  <a:pt x="41100" y="13427"/>
                </a:cubicBezTo>
                <a:cubicBezTo>
                  <a:pt x="50960" y="14867"/>
                  <a:pt x="60974" y="16329"/>
                  <a:pt x="72008" y="16972"/>
                </a:cubicBezTo>
                <a:cubicBezTo>
                  <a:pt x="85102" y="17747"/>
                  <a:pt x="98817" y="17348"/>
                  <a:pt x="112177" y="17769"/>
                </a:cubicBezTo>
                <a:cubicBezTo>
                  <a:pt x="148536" y="18921"/>
                  <a:pt x="179555" y="25945"/>
                  <a:pt x="216113" y="26499"/>
                </a:cubicBez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1" name="Google Shape;497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72" name="Google Shape;4972;p13"/>
          <p:cNvSpPr txBox="1">
            <a:spLocks noGrp="1"/>
          </p:cNvSpPr>
          <p:nvPr>
            <p:ph type="title" idx="2"/>
          </p:nvPr>
        </p:nvSpPr>
        <p:spPr>
          <a:xfrm>
            <a:off x="1569925" y="1809903"/>
            <a:ext cx="2634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73" name="Google Shape;4973;p13"/>
          <p:cNvSpPr txBox="1">
            <a:spLocks noGrp="1"/>
          </p:cNvSpPr>
          <p:nvPr>
            <p:ph type="title" idx="3" hasCustomPrompt="1"/>
          </p:nvPr>
        </p:nvSpPr>
        <p:spPr>
          <a:xfrm>
            <a:off x="2249575" y="1138656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74" name="Google Shape;4974;p13"/>
          <p:cNvSpPr txBox="1">
            <a:spLocks noGrp="1"/>
          </p:cNvSpPr>
          <p:nvPr>
            <p:ph type="subTitle" idx="1"/>
          </p:nvPr>
        </p:nvSpPr>
        <p:spPr>
          <a:xfrm>
            <a:off x="1569925" y="2231557"/>
            <a:ext cx="2634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75" name="Google Shape;4975;p13"/>
          <p:cNvSpPr txBox="1">
            <a:spLocks noGrp="1"/>
          </p:cNvSpPr>
          <p:nvPr>
            <p:ph type="title" idx="4"/>
          </p:nvPr>
        </p:nvSpPr>
        <p:spPr>
          <a:xfrm>
            <a:off x="4939475" y="1809903"/>
            <a:ext cx="2634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76" name="Google Shape;4976;p13"/>
          <p:cNvSpPr txBox="1">
            <a:spLocks noGrp="1"/>
          </p:cNvSpPr>
          <p:nvPr>
            <p:ph type="title" idx="5" hasCustomPrompt="1"/>
          </p:nvPr>
        </p:nvSpPr>
        <p:spPr>
          <a:xfrm>
            <a:off x="5619125" y="1138656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77" name="Google Shape;4977;p13"/>
          <p:cNvSpPr txBox="1">
            <a:spLocks noGrp="1"/>
          </p:cNvSpPr>
          <p:nvPr>
            <p:ph type="subTitle" idx="6"/>
          </p:nvPr>
        </p:nvSpPr>
        <p:spPr>
          <a:xfrm>
            <a:off x="4939475" y="2231557"/>
            <a:ext cx="2634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78" name="Google Shape;4978;p13"/>
          <p:cNvSpPr txBox="1">
            <a:spLocks noGrp="1"/>
          </p:cNvSpPr>
          <p:nvPr>
            <p:ph type="title" idx="7"/>
          </p:nvPr>
        </p:nvSpPr>
        <p:spPr>
          <a:xfrm>
            <a:off x="1569925" y="3616630"/>
            <a:ext cx="2634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79" name="Google Shape;4979;p13"/>
          <p:cNvSpPr txBox="1">
            <a:spLocks noGrp="1"/>
          </p:cNvSpPr>
          <p:nvPr>
            <p:ph type="title" idx="8" hasCustomPrompt="1"/>
          </p:nvPr>
        </p:nvSpPr>
        <p:spPr>
          <a:xfrm>
            <a:off x="2249575" y="293856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80" name="Google Shape;4980;p13"/>
          <p:cNvSpPr txBox="1">
            <a:spLocks noGrp="1"/>
          </p:cNvSpPr>
          <p:nvPr>
            <p:ph type="subTitle" idx="9"/>
          </p:nvPr>
        </p:nvSpPr>
        <p:spPr>
          <a:xfrm>
            <a:off x="1569925" y="4034607"/>
            <a:ext cx="2634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81" name="Google Shape;4981;p13"/>
          <p:cNvSpPr txBox="1">
            <a:spLocks noGrp="1"/>
          </p:cNvSpPr>
          <p:nvPr>
            <p:ph type="title" idx="13"/>
          </p:nvPr>
        </p:nvSpPr>
        <p:spPr>
          <a:xfrm>
            <a:off x="4939475" y="3616630"/>
            <a:ext cx="2634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82" name="Google Shape;4982;p13"/>
          <p:cNvSpPr txBox="1">
            <a:spLocks noGrp="1"/>
          </p:cNvSpPr>
          <p:nvPr>
            <p:ph type="title" idx="14" hasCustomPrompt="1"/>
          </p:nvPr>
        </p:nvSpPr>
        <p:spPr>
          <a:xfrm>
            <a:off x="5619125" y="2938569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83" name="Google Shape;4983;p13"/>
          <p:cNvSpPr txBox="1">
            <a:spLocks noGrp="1"/>
          </p:cNvSpPr>
          <p:nvPr>
            <p:ph type="subTitle" idx="15"/>
          </p:nvPr>
        </p:nvSpPr>
        <p:spPr>
          <a:xfrm>
            <a:off x="4939475" y="4034607"/>
            <a:ext cx="2634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984" name="Google Shape;4984;p13"/>
          <p:cNvGrpSpPr/>
          <p:nvPr/>
        </p:nvGrpSpPr>
        <p:grpSpPr>
          <a:xfrm rot="-5400000" flipH="1">
            <a:off x="-648024" y="2321909"/>
            <a:ext cx="4188852" cy="4156925"/>
            <a:chOff x="5727312" y="-948916"/>
            <a:chExt cx="4188852" cy="4156925"/>
          </a:xfrm>
        </p:grpSpPr>
        <p:sp>
          <p:nvSpPr>
            <p:cNvPr id="4985" name="Google Shape;4985;p13"/>
            <p:cNvSpPr/>
            <p:nvPr/>
          </p:nvSpPr>
          <p:spPr>
            <a:xfrm>
              <a:off x="9162828" y="1303441"/>
              <a:ext cx="638941" cy="1904568"/>
            </a:xfrm>
            <a:custGeom>
              <a:avLst/>
              <a:gdLst/>
              <a:ahLst/>
              <a:cxnLst/>
              <a:rect l="l" t="t" r="r" b="b"/>
              <a:pathLst>
                <a:path w="12043" h="35898" extrusionOk="0">
                  <a:moveTo>
                    <a:pt x="8712" y="4757"/>
                  </a:moveTo>
                  <a:cubicBezTo>
                    <a:pt x="8712" y="4792"/>
                    <a:pt x="8729" y="4828"/>
                    <a:pt x="8765" y="4846"/>
                  </a:cubicBezTo>
                  <a:cubicBezTo>
                    <a:pt x="8925" y="4970"/>
                    <a:pt x="9103" y="5077"/>
                    <a:pt x="9282" y="5202"/>
                  </a:cubicBezTo>
                  <a:cubicBezTo>
                    <a:pt x="10315" y="5968"/>
                    <a:pt x="11116" y="7001"/>
                    <a:pt x="11580" y="8195"/>
                  </a:cubicBezTo>
                  <a:cubicBezTo>
                    <a:pt x="11687" y="8462"/>
                    <a:pt x="11811" y="8943"/>
                    <a:pt x="11562" y="9175"/>
                  </a:cubicBezTo>
                  <a:cubicBezTo>
                    <a:pt x="11450" y="9256"/>
                    <a:pt x="11320" y="9297"/>
                    <a:pt x="11190" y="9297"/>
                  </a:cubicBezTo>
                  <a:cubicBezTo>
                    <a:pt x="11092" y="9297"/>
                    <a:pt x="10994" y="9274"/>
                    <a:pt x="10903" y="9228"/>
                  </a:cubicBezTo>
                  <a:cubicBezTo>
                    <a:pt x="10671" y="9103"/>
                    <a:pt x="10493" y="8943"/>
                    <a:pt x="10350" y="8729"/>
                  </a:cubicBezTo>
                  <a:cubicBezTo>
                    <a:pt x="9638" y="7643"/>
                    <a:pt x="9139" y="6449"/>
                    <a:pt x="8908" y="5184"/>
                  </a:cubicBezTo>
                  <a:cubicBezTo>
                    <a:pt x="8890" y="5131"/>
                    <a:pt x="8854" y="5077"/>
                    <a:pt x="8801" y="5077"/>
                  </a:cubicBezTo>
                  <a:cubicBezTo>
                    <a:pt x="8783" y="5077"/>
                    <a:pt x="8765" y="5095"/>
                    <a:pt x="8747" y="5095"/>
                  </a:cubicBezTo>
                  <a:lnTo>
                    <a:pt x="8747" y="4953"/>
                  </a:lnTo>
                  <a:cubicBezTo>
                    <a:pt x="8747" y="4899"/>
                    <a:pt x="8712" y="4863"/>
                    <a:pt x="8658" y="4846"/>
                  </a:cubicBezTo>
                  <a:cubicBezTo>
                    <a:pt x="8645" y="4841"/>
                    <a:pt x="8631" y="4839"/>
                    <a:pt x="8619" y="4839"/>
                  </a:cubicBezTo>
                  <a:cubicBezTo>
                    <a:pt x="8580" y="4839"/>
                    <a:pt x="8547" y="4859"/>
                    <a:pt x="8533" y="4899"/>
                  </a:cubicBezTo>
                  <a:cubicBezTo>
                    <a:pt x="7874" y="6057"/>
                    <a:pt x="6984" y="7090"/>
                    <a:pt x="5933" y="7910"/>
                  </a:cubicBezTo>
                  <a:cubicBezTo>
                    <a:pt x="5719" y="8052"/>
                    <a:pt x="5487" y="8159"/>
                    <a:pt x="5238" y="8195"/>
                  </a:cubicBezTo>
                  <a:cubicBezTo>
                    <a:pt x="5208" y="8199"/>
                    <a:pt x="5178" y="8202"/>
                    <a:pt x="5148" y="8202"/>
                  </a:cubicBezTo>
                  <a:cubicBezTo>
                    <a:pt x="4948" y="8202"/>
                    <a:pt x="4756" y="8100"/>
                    <a:pt x="4632" y="7945"/>
                  </a:cubicBezTo>
                  <a:cubicBezTo>
                    <a:pt x="4490" y="7625"/>
                    <a:pt x="4757" y="7233"/>
                    <a:pt x="4935" y="7001"/>
                  </a:cubicBezTo>
                  <a:cubicBezTo>
                    <a:pt x="5772" y="6021"/>
                    <a:pt x="6859" y="5309"/>
                    <a:pt x="8088" y="4935"/>
                  </a:cubicBezTo>
                  <a:cubicBezTo>
                    <a:pt x="8284" y="4863"/>
                    <a:pt x="8480" y="4828"/>
                    <a:pt x="8676" y="4774"/>
                  </a:cubicBezTo>
                  <a:cubicBezTo>
                    <a:pt x="8694" y="4774"/>
                    <a:pt x="8694" y="4774"/>
                    <a:pt x="8712" y="4757"/>
                  </a:cubicBezTo>
                  <a:close/>
                  <a:moveTo>
                    <a:pt x="8213" y="10243"/>
                  </a:moveTo>
                  <a:lnTo>
                    <a:pt x="8213" y="10243"/>
                  </a:lnTo>
                  <a:cubicBezTo>
                    <a:pt x="8195" y="10297"/>
                    <a:pt x="8231" y="10332"/>
                    <a:pt x="8266" y="10368"/>
                  </a:cubicBezTo>
                  <a:cubicBezTo>
                    <a:pt x="9014" y="10724"/>
                    <a:pt x="9691" y="11241"/>
                    <a:pt x="10226" y="11882"/>
                  </a:cubicBezTo>
                  <a:cubicBezTo>
                    <a:pt x="10671" y="12417"/>
                    <a:pt x="11152" y="13735"/>
                    <a:pt x="11063" y="14341"/>
                  </a:cubicBezTo>
                  <a:cubicBezTo>
                    <a:pt x="11063" y="14448"/>
                    <a:pt x="11010" y="14537"/>
                    <a:pt x="10938" y="14590"/>
                  </a:cubicBezTo>
                  <a:cubicBezTo>
                    <a:pt x="10855" y="14638"/>
                    <a:pt x="10764" y="14661"/>
                    <a:pt x="10676" y="14661"/>
                  </a:cubicBezTo>
                  <a:cubicBezTo>
                    <a:pt x="10632" y="14661"/>
                    <a:pt x="10588" y="14655"/>
                    <a:pt x="10546" y="14644"/>
                  </a:cubicBezTo>
                  <a:cubicBezTo>
                    <a:pt x="10065" y="14501"/>
                    <a:pt x="9460" y="13699"/>
                    <a:pt x="8979" y="12595"/>
                  </a:cubicBezTo>
                  <a:cubicBezTo>
                    <a:pt x="8729" y="11954"/>
                    <a:pt x="8516" y="11294"/>
                    <a:pt x="8373" y="10618"/>
                  </a:cubicBezTo>
                  <a:cubicBezTo>
                    <a:pt x="8373" y="10564"/>
                    <a:pt x="8320" y="10528"/>
                    <a:pt x="8266" y="10528"/>
                  </a:cubicBezTo>
                  <a:lnTo>
                    <a:pt x="8266" y="10511"/>
                  </a:lnTo>
                  <a:cubicBezTo>
                    <a:pt x="8248" y="10511"/>
                    <a:pt x="8213" y="10528"/>
                    <a:pt x="8213" y="10528"/>
                  </a:cubicBezTo>
                  <a:cubicBezTo>
                    <a:pt x="8195" y="10493"/>
                    <a:pt x="8177" y="10457"/>
                    <a:pt x="8124" y="10439"/>
                  </a:cubicBezTo>
                  <a:cubicBezTo>
                    <a:pt x="8110" y="10435"/>
                    <a:pt x="8097" y="10433"/>
                    <a:pt x="8084" y="10433"/>
                  </a:cubicBezTo>
                  <a:cubicBezTo>
                    <a:pt x="8046" y="10433"/>
                    <a:pt x="8012" y="10453"/>
                    <a:pt x="7999" y="10493"/>
                  </a:cubicBezTo>
                  <a:cubicBezTo>
                    <a:pt x="7643" y="11063"/>
                    <a:pt x="7251" y="11615"/>
                    <a:pt x="6805" y="12114"/>
                  </a:cubicBezTo>
                  <a:cubicBezTo>
                    <a:pt x="5999" y="12991"/>
                    <a:pt x="5175" y="13539"/>
                    <a:pt x="4674" y="13539"/>
                  </a:cubicBezTo>
                  <a:cubicBezTo>
                    <a:pt x="4666" y="13539"/>
                    <a:pt x="4658" y="13539"/>
                    <a:pt x="4650" y="13539"/>
                  </a:cubicBezTo>
                  <a:cubicBezTo>
                    <a:pt x="4507" y="13539"/>
                    <a:pt x="4383" y="13468"/>
                    <a:pt x="4294" y="13361"/>
                  </a:cubicBezTo>
                  <a:cubicBezTo>
                    <a:pt x="4240" y="13290"/>
                    <a:pt x="4240" y="13183"/>
                    <a:pt x="4258" y="13094"/>
                  </a:cubicBezTo>
                  <a:cubicBezTo>
                    <a:pt x="4365" y="12488"/>
                    <a:pt x="5273" y="11401"/>
                    <a:pt x="5861" y="11045"/>
                  </a:cubicBezTo>
                  <a:cubicBezTo>
                    <a:pt x="6574" y="10618"/>
                    <a:pt x="7358" y="10368"/>
                    <a:pt x="8159" y="10261"/>
                  </a:cubicBezTo>
                  <a:cubicBezTo>
                    <a:pt x="8177" y="10261"/>
                    <a:pt x="8195" y="10261"/>
                    <a:pt x="8213" y="10243"/>
                  </a:cubicBezTo>
                  <a:close/>
                  <a:moveTo>
                    <a:pt x="6984" y="16674"/>
                  </a:moveTo>
                  <a:cubicBezTo>
                    <a:pt x="6609" y="17227"/>
                    <a:pt x="5452" y="18830"/>
                    <a:pt x="4240" y="19275"/>
                  </a:cubicBezTo>
                  <a:lnTo>
                    <a:pt x="4222" y="19293"/>
                  </a:lnTo>
                  <a:cubicBezTo>
                    <a:pt x="4038" y="19367"/>
                    <a:pt x="3733" y="19484"/>
                    <a:pt x="3510" y="19484"/>
                  </a:cubicBezTo>
                  <a:cubicBezTo>
                    <a:pt x="3411" y="19484"/>
                    <a:pt x="3328" y="19460"/>
                    <a:pt x="3278" y="19400"/>
                  </a:cubicBezTo>
                  <a:cubicBezTo>
                    <a:pt x="3189" y="19275"/>
                    <a:pt x="3136" y="19115"/>
                    <a:pt x="3171" y="18955"/>
                  </a:cubicBezTo>
                  <a:cubicBezTo>
                    <a:pt x="3278" y="18420"/>
                    <a:pt x="4009" y="17797"/>
                    <a:pt x="4686" y="17387"/>
                  </a:cubicBezTo>
                  <a:cubicBezTo>
                    <a:pt x="5398" y="16977"/>
                    <a:pt x="6253" y="16799"/>
                    <a:pt x="6984" y="16674"/>
                  </a:cubicBezTo>
                  <a:close/>
                  <a:moveTo>
                    <a:pt x="7429" y="16853"/>
                  </a:moveTo>
                  <a:lnTo>
                    <a:pt x="7429" y="16853"/>
                  </a:lnTo>
                  <a:cubicBezTo>
                    <a:pt x="8159" y="17351"/>
                    <a:pt x="8818" y="17975"/>
                    <a:pt x="9371" y="18670"/>
                  </a:cubicBezTo>
                  <a:cubicBezTo>
                    <a:pt x="9674" y="19044"/>
                    <a:pt x="9976" y="19507"/>
                    <a:pt x="9959" y="20041"/>
                  </a:cubicBezTo>
                  <a:cubicBezTo>
                    <a:pt x="9976" y="20291"/>
                    <a:pt x="9834" y="20540"/>
                    <a:pt x="9602" y="20647"/>
                  </a:cubicBezTo>
                  <a:cubicBezTo>
                    <a:pt x="9559" y="20663"/>
                    <a:pt x="9515" y="20671"/>
                    <a:pt x="9471" y="20671"/>
                  </a:cubicBezTo>
                  <a:cubicBezTo>
                    <a:pt x="9317" y="20671"/>
                    <a:pt x="9155" y="20574"/>
                    <a:pt x="8961" y="20380"/>
                  </a:cubicBezTo>
                  <a:cubicBezTo>
                    <a:pt x="8284" y="19685"/>
                    <a:pt x="7625" y="17565"/>
                    <a:pt x="7429" y="16853"/>
                  </a:cubicBezTo>
                  <a:close/>
                  <a:moveTo>
                    <a:pt x="5897" y="22161"/>
                  </a:moveTo>
                  <a:cubicBezTo>
                    <a:pt x="5897" y="22179"/>
                    <a:pt x="5897" y="22197"/>
                    <a:pt x="5897" y="22215"/>
                  </a:cubicBezTo>
                  <a:cubicBezTo>
                    <a:pt x="5915" y="22232"/>
                    <a:pt x="5915" y="22250"/>
                    <a:pt x="5933" y="22268"/>
                  </a:cubicBezTo>
                  <a:cubicBezTo>
                    <a:pt x="5923" y="22265"/>
                    <a:pt x="5914" y="22263"/>
                    <a:pt x="5906" y="22263"/>
                  </a:cubicBezTo>
                  <a:cubicBezTo>
                    <a:pt x="5867" y="22263"/>
                    <a:pt x="5840" y="22295"/>
                    <a:pt x="5826" y="22339"/>
                  </a:cubicBezTo>
                  <a:cubicBezTo>
                    <a:pt x="5772" y="22482"/>
                    <a:pt x="5737" y="22642"/>
                    <a:pt x="5701" y="22785"/>
                  </a:cubicBezTo>
                  <a:cubicBezTo>
                    <a:pt x="5683" y="22767"/>
                    <a:pt x="5665" y="22767"/>
                    <a:pt x="5647" y="22749"/>
                  </a:cubicBezTo>
                  <a:cubicBezTo>
                    <a:pt x="5634" y="22743"/>
                    <a:pt x="5619" y="22738"/>
                    <a:pt x="5603" y="22738"/>
                  </a:cubicBezTo>
                  <a:cubicBezTo>
                    <a:pt x="5575" y="22738"/>
                    <a:pt x="5545" y="22751"/>
                    <a:pt x="5523" y="22785"/>
                  </a:cubicBezTo>
                  <a:cubicBezTo>
                    <a:pt x="5024" y="23390"/>
                    <a:pt x="4258" y="23764"/>
                    <a:pt x="3581" y="24050"/>
                  </a:cubicBezTo>
                  <a:cubicBezTo>
                    <a:pt x="3394" y="24159"/>
                    <a:pt x="3166" y="24213"/>
                    <a:pt x="2945" y="24213"/>
                  </a:cubicBezTo>
                  <a:cubicBezTo>
                    <a:pt x="2913" y="24213"/>
                    <a:pt x="2882" y="24212"/>
                    <a:pt x="2851" y="24210"/>
                  </a:cubicBezTo>
                  <a:cubicBezTo>
                    <a:pt x="2566" y="24139"/>
                    <a:pt x="2316" y="23943"/>
                    <a:pt x="2209" y="23658"/>
                  </a:cubicBezTo>
                  <a:cubicBezTo>
                    <a:pt x="2138" y="23462"/>
                    <a:pt x="2192" y="23248"/>
                    <a:pt x="2334" y="23105"/>
                  </a:cubicBezTo>
                  <a:cubicBezTo>
                    <a:pt x="2477" y="22981"/>
                    <a:pt x="2637" y="22892"/>
                    <a:pt x="2833" y="22838"/>
                  </a:cubicBezTo>
                  <a:cubicBezTo>
                    <a:pt x="3474" y="22642"/>
                    <a:pt x="4133" y="22446"/>
                    <a:pt x="4810" y="22286"/>
                  </a:cubicBezTo>
                  <a:cubicBezTo>
                    <a:pt x="5149" y="22232"/>
                    <a:pt x="5487" y="22197"/>
                    <a:pt x="5826" y="22179"/>
                  </a:cubicBezTo>
                  <a:cubicBezTo>
                    <a:pt x="5861" y="22179"/>
                    <a:pt x="5879" y="22179"/>
                    <a:pt x="5897" y="22161"/>
                  </a:cubicBezTo>
                  <a:close/>
                  <a:moveTo>
                    <a:pt x="6022" y="22304"/>
                  </a:moveTo>
                  <a:lnTo>
                    <a:pt x="6022" y="22304"/>
                  </a:lnTo>
                  <a:cubicBezTo>
                    <a:pt x="7055" y="22767"/>
                    <a:pt x="7946" y="23515"/>
                    <a:pt x="8605" y="24441"/>
                  </a:cubicBezTo>
                  <a:cubicBezTo>
                    <a:pt x="8747" y="24673"/>
                    <a:pt x="8818" y="24958"/>
                    <a:pt x="8765" y="25243"/>
                  </a:cubicBezTo>
                  <a:cubicBezTo>
                    <a:pt x="8729" y="25403"/>
                    <a:pt x="8622" y="25528"/>
                    <a:pt x="8480" y="25599"/>
                  </a:cubicBezTo>
                  <a:cubicBezTo>
                    <a:pt x="8431" y="25624"/>
                    <a:pt x="8372" y="25636"/>
                    <a:pt x="8305" y="25636"/>
                  </a:cubicBezTo>
                  <a:cubicBezTo>
                    <a:pt x="7983" y="25636"/>
                    <a:pt x="7489" y="25359"/>
                    <a:pt x="7180" y="24887"/>
                  </a:cubicBezTo>
                  <a:cubicBezTo>
                    <a:pt x="6681" y="24085"/>
                    <a:pt x="6289" y="23230"/>
                    <a:pt x="6039" y="22339"/>
                  </a:cubicBezTo>
                  <a:cubicBezTo>
                    <a:pt x="6039" y="22322"/>
                    <a:pt x="6022" y="22304"/>
                    <a:pt x="6022" y="22304"/>
                  </a:cubicBezTo>
                  <a:close/>
                  <a:moveTo>
                    <a:pt x="4194" y="27416"/>
                  </a:moveTo>
                  <a:lnTo>
                    <a:pt x="4194" y="27416"/>
                  </a:lnTo>
                  <a:cubicBezTo>
                    <a:pt x="4175" y="27432"/>
                    <a:pt x="4160" y="27451"/>
                    <a:pt x="4151" y="27470"/>
                  </a:cubicBezTo>
                  <a:lnTo>
                    <a:pt x="4115" y="27577"/>
                  </a:lnTo>
                  <a:cubicBezTo>
                    <a:pt x="4098" y="27577"/>
                    <a:pt x="4098" y="27559"/>
                    <a:pt x="4080" y="27541"/>
                  </a:cubicBezTo>
                  <a:cubicBezTo>
                    <a:pt x="4058" y="27534"/>
                    <a:pt x="4036" y="27529"/>
                    <a:pt x="4015" y="27529"/>
                  </a:cubicBezTo>
                  <a:cubicBezTo>
                    <a:pt x="3985" y="27529"/>
                    <a:pt x="3958" y="27538"/>
                    <a:pt x="3937" y="27559"/>
                  </a:cubicBezTo>
                  <a:cubicBezTo>
                    <a:pt x="3296" y="28272"/>
                    <a:pt x="2530" y="29073"/>
                    <a:pt x="1568" y="29519"/>
                  </a:cubicBezTo>
                  <a:cubicBezTo>
                    <a:pt x="1362" y="29621"/>
                    <a:pt x="1120" y="29688"/>
                    <a:pt x="891" y="29688"/>
                  </a:cubicBezTo>
                  <a:cubicBezTo>
                    <a:pt x="843" y="29688"/>
                    <a:pt x="795" y="29685"/>
                    <a:pt x="749" y="29679"/>
                  </a:cubicBezTo>
                  <a:cubicBezTo>
                    <a:pt x="481" y="29625"/>
                    <a:pt x="232" y="29412"/>
                    <a:pt x="268" y="29162"/>
                  </a:cubicBezTo>
                  <a:cubicBezTo>
                    <a:pt x="321" y="28752"/>
                    <a:pt x="553" y="28378"/>
                    <a:pt x="909" y="28147"/>
                  </a:cubicBezTo>
                  <a:cubicBezTo>
                    <a:pt x="1780" y="27524"/>
                    <a:pt x="2953" y="27417"/>
                    <a:pt x="3658" y="27417"/>
                  </a:cubicBezTo>
                  <a:cubicBezTo>
                    <a:pt x="3861" y="27417"/>
                    <a:pt x="4026" y="27426"/>
                    <a:pt x="4133" y="27434"/>
                  </a:cubicBezTo>
                  <a:cubicBezTo>
                    <a:pt x="4157" y="27434"/>
                    <a:pt x="4177" y="27427"/>
                    <a:pt x="4194" y="27416"/>
                  </a:cubicBezTo>
                  <a:close/>
                  <a:moveTo>
                    <a:pt x="4240" y="27327"/>
                  </a:moveTo>
                  <a:cubicBezTo>
                    <a:pt x="4258" y="27345"/>
                    <a:pt x="4258" y="27363"/>
                    <a:pt x="4276" y="27363"/>
                  </a:cubicBezTo>
                  <a:cubicBezTo>
                    <a:pt x="5345" y="27986"/>
                    <a:pt x="6235" y="28842"/>
                    <a:pt x="6877" y="29893"/>
                  </a:cubicBezTo>
                  <a:cubicBezTo>
                    <a:pt x="7019" y="30124"/>
                    <a:pt x="7180" y="30427"/>
                    <a:pt x="7108" y="30694"/>
                  </a:cubicBezTo>
                  <a:cubicBezTo>
                    <a:pt x="6989" y="30966"/>
                    <a:pt x="6708" y="31141"/>
                    <a:pt x="6420" y="31141"/>
                  </a:cubicBezTo>
                  <a:cubicBezTo>
                    <a:pt x="6406" y="31141"/>
                    <a:pt x="6392" y="31140"/>
                    <a:pt x="6378" y="31140"/>
                  </a:cubicBezTo>
                  <a:cubicBezTo>
                    <a:pt x="6359" y="31140"/>
                    <a:pt x="6340" y="31141"/>
                    <a:pt x="6322" y="31141"/>
                  </a:cubicBezTo>
                  <a:cubicBezTo>
                    <a:pt x="5934" y="31141"/>
                    <a:pt x="5583" y="30965"/>
                    <a:pt x="5345" y="30676"/>
                  </a:cubicBezTo>
                  <a:cubicBezTo>
                    <a:pt x="4579" y="29519"/>
                    <a:pt x="4400" y="28058"/>
                    <a:pt x="4365" y="27488"/>
                  </a:cubicBezTo>
                  <a:cubicBezTo>
                    <a:pt x="4365" y="27434"/>
                    <a:pt x="4329" y="27399"/>
                    <a:pt x="4276" y="27381"/>
                  </a:cubicBezTo>
                  <a:lnTo>
                    <a:pt x="4258" y="27381"/>
                  </a:lnTo>
                  <a:cubicBezTo>
                    <a:pt x="4239" y="27387"/>
                    <a:pt x="4222" y="27396"/>
                    <a:pt x="4208" y="27406"/>
                  </a:cubicBezTo>
                  <a:lnTo>
                    <a:pt x="4208" y="27406"/>
                  </a:lnTo>
                  <a:cubicBezTo>
                    <a:pt x="4222" y="27393"/>
                    <a:pt x="4233" y="27378"/>
                    <a:pt x="4240" y="27363"/>
                  </a:cubicBezTo>
                  <a:cubicBezTo>
                    <a:pt x="4240" y="27345"/>
                    <a:pt x="4240" y="27345"/>
                    <a:pt x="4240" y="27327"/>
                  </a:cubicBezTo>
                  <a:close/>
                  <a:moveTo>
                    <a:pt x="2637" y="31157"/>
                  </a:moveTo>
                  <a:cubicBezTo>
                    <a:pt x="2637" y="31175"/>
                    <a:pt x="2637" y="31193"/>
                    <a:pt x="2637" y="31211"/>
                  </a:cubicBezTo>
                  <a:cubicBezTo>
                    <a:pt x="3225" y="32422"/>
                    <a:pt x="3082" y="34542"/>
                    <a:pt x="2120" y="35308"/>
                  </a:cubicBezTo>
                  <a:cubicBezTo>
                    <a:pt x="1942" y="35468"/>
                    <a:pt x="1728" y="35575"/>
                    <a:pt x="1515" y="35647"/>
                  </a:cubicBezTo>
                  <a:cubicBezTo>
                    <a:pt x="1405" y="35667"/>
                    <a:pt x="1305" y="35677"/>
                    <a:pt x="1214" y="35677"/>
                  </a:cubicBezTo>
                  <a:cubicBezTo>
                    <a:pt x="980" y="35677"/>
                    <a:pt x="806" y="35610"/>
                    <a:pt x="677" y="35468"/>
                  </a:cubicBezTo>
                  <a:cubicBezTo>
                    <a:pt x="285" y="34988"/>
                    <a:pt x="570" y="33883"/>
                    <a:pt x="766" y="33349"/>
                  </a:cubicBezTo>
                  <a:cubicBezTo>
                    <a:pt x="1176" y="32458"/>
                    <a:pt x="1817" y="31710"/>
                    <a:pt x="2637" y="31157"/>
                  </a:cubicBezTo>
                  <a:close/>
                  <a:moveTo>
                    <a:pt x="8925" y="0"/>
                  </a:moveTo>
                  <a:cubicBezTo>
                    <a:pt x="8818" y="0"/>
                    <a:pt x="8712" y="89"/>
                    <a:pt x="8712" y="196"/>
                  </a:cubicBezTo>
                  <a:cubicBezTo>
                    <a:pt x="8694" y="1639"/>
                    <a:pt x="8640" y="3118"/>
                    <a:pt x="8551" y="4561"/>
                  </a:cubicBezTo>
                  <a:cubicBezTo>
                    <a:pt x="8373" y="4614"/>
                    <a:pt x="8195" y="4650"/>
                    <a:pt x="8035" y="4703"/>
                  </a:cubicBezTo>
                  <a:cubicBezTo>
                    <a:pt x="6752" y="5095"/>
                    <a:pt x="5630" y="5843"/>
                    <a:pt x="4757" y="6859"/>
                  </a:cubicBezTo>
                  <a:cubicBezTo>
                    <a:pt x="4490" y="7162"/>
                    <a:pt x="4222" y="7625"/>
                    <a:pt x="4436" y="8034"/>
                  </a:cubicBezTo>
                  <a:cubicBezTo>
                    <a:pt x="4591" y="8267"/>
                    <a:pt x="4854" y="8419"/>
                    <a:pt x="5132" y="8419"/>
                  </a:cubicBezTo>
                  <a:cubicBezTo>
                    <a:pt x="5173" y="8419"/>
                    <a:pt x="5214" y="8415"/>
                    <a:pt x="5256" y="8409"/>
                  </a:cubicBezTo>
                  <a:cubicBezTo>
                    <a:pt x="5558" y="8373"/>
                    <a:pt x="5826" y="8248"/>
                    <a:pt x="6057" y="8070"/>
                  </a:cubicBezTo>
                  <a:cubicBezTo>
                    <a:pt x="7019" y="7340"/>
                    <a:pt x="7856" y="6431"/>
                    <a:pt x="8480" y="5398"/>
                  </a:cubicBezTo>
                  <a:lnTo>
                    <a:pt x="8480" y="5398"/>
                  </a:lnTo>
                  <a:cubicBezTo>
                    <a:pt x="8373" y="6966"/>
                    <a:pt x="8231" y="8533"/>
                    <a:pt x="8035" y="10047"/>
                  </a:cubicBezTo>
                  <a:cubicBezTo>
                    <a:pt x="7233" y="10154"/>
                    <a:pt x="6449" y="10439"/>
                    <a:pt x="5737" y="10849"/>
                  </a:cubicBezTo>
                  <a:cubicBezTo>
                    <a:pt x="5095" y="11241"/>
                    <a:pt x="4169" y="12363"/>
                    <a:pt x="4044" y="13058"/>
                  </a:cubicBezTo>
                  <a:cubicBezTo>
                    <a:pt x="4009" y="13201"/>
                    <a:pt x="4026" y="13379"/>
                    <a:pt x="4115" y="13503"/>
                  </a:cubicBezTo>
                  <a:cubicBezTo>
                    <a:pt x="4240" y="13664"/>
                    <a:pt x="4436" y="13753"/>
                    <a:pt x="4650" y="13771"/>
                  </a:cubicBezTo>
                  <a:cubicBezTo>
                    <a:pt x="4657" y="13771"/>
                    <a:pt x="4665" y="13771"/>
                    <a:pt x="4673" y="13771"/>
                  </a:cubicBezTo>
                  <a:cubicBezTo>
                    <a:pt x="5348" y="13771"/>
                    <a:pt x="6296" y="12996"/>
                    <a:pt x="6966" y="12256"/>
                  </a:cubicBezTo>
                  <a:cubicBezTo>
                    <a:pt x="7304" y="11865"/>
                    <a:pt x="7625" y="11455"/>
                    <a:pt x="7928" y="11027"/>
                  </a:cubicBezTo>
                  <a:lnTo>
                    <a:pt x="7928" y="11027"/>
                  </a:lnTo>
                  <a:cubicBezTo>
                    <a:pt x="7661" y="12862"/>
                    <a:pt x="7375" y="14661"/>
                    <a:pt x="7037" y="16425"/>
                  </a:cubicBezTo>
                  <a:cubicBezTo>
                    <a:pt x="6271" y="16567"/>
                    <a:pt x="5345" y="16746"/>
                    <a:pt x="4561" y="17191"/>
                  </a:cubicBezTo>
                  <a:cubicBezTo>
                    <a:pt x="3884" y="17583"/>
                    <a:pt x="3064" y="18260"/>
                    <a:pt x="2940" y="18901"/>
                  </a:cubicBezTo>
                  <a:cubicBezTo>
                    <a:pt x="2886" y="19133"/>
                    <a:pt x="2940" y="19364"/>
                    <a:pt x="3100" y="19542"/>
                  </a:cubicBezTo>
                  <a:cubicBezTo>
                    <a:pt x="3192" y="19661"/>
                    <a:pt x="3331" y="19704"/>
                    <a:pt x="3486" y="19704"/>
                  </a:cubicBezTo>
                  <a:cubicBezTo>
                    <a:pt x="3750" y="19704"/>
                    <a:pt x="4062" y="19579"/>
                    <a:pt x="4276" y="19489"/>
                  </a:cubicBezTo>
                  <a:lnTo>
                    <a:pt x="4311" y="19489"/>
                  </a:lnTo>
                  <a:cubicBezTo>
                    <a:pt x="5345" y="19097"/>
                    <a:pt x="6342" y="17904"/>
                    <a:pt x="6877" y="17173"/>
                  </a:cubicBezTo>
                  <a:lnTo>
                    <a:pt x="6877" y="17173"/>
                  </a:lnTo>
                  <a:cubicBezTo>
                    <a:pt x="6538" y="18812"/>
                    <a:pt x="6146" y="20415"/>
                    <a:pt x="5719" y="21965"/>
                  </a:cubicBezTo>
                  <a:cubicBezTo>
                    <a:pt x="5398" y="21983"/>
                    <a:pt x="5060" y="22019"/>
                    <a:pt x="4739" y="22072"/>
                  </a:cubicBezTo>
                  <a:cubicBezTo>
                    <a:pt x="4062" y="22232"/>
                    <a:pt x="3403" y="22428"/>
                    <a:pt x="2762" y="22624"/>
                  </a:cubicBezTo>
                  <a:cubicBezTo>
                    <a:pt x="2530" y="22678"/>
                    <a:pt x="2334" y="22785"/>
                    <a:pt x="2156" y="22945"/>
                  </a:cubicBezTo>
                  <a:cubicBezTo>
                    <a:pt x="1960" y="23159"/>
                    <a:pt x="1889" y="23444"/>
                    <a:pt x="1996" y="23729"/>
                  </a:cubicBezTo>
                  <a:cubicBezTo>
                    <a:pt x="2120" y="24085"/>
                    <a:pt x="2423" y="24352"/>
                    <a:pt x="2815" y="24424"/>
                  </a:cubicBezTo>
                  <a:cubicBezTo>
                    <a:pt x="2865" y="24430"/>
                    <a:pt x="2915" y="24433"/>
                    <a:pt x="2965" y="24433"/>
                  </a:cubicBezTo>
                  <a:cubicBezTo>
                    <a:pt x="3205" y="24433"/>
                    <a:pt x="3449" y="24366"/>
                    <a:pt x="3670" y="24263"/>
                  </a:cubicBezTo>
                  <a:cubicBezTo>
                    <a:pt x="4276" y="24014"/>
                    <a:pt x="4846" y="23675"/>
                    <a:pt x="5362" y="23248"/>
                  </a:cubicBezTo>
                  <a:lnTo>
                    <a:pt x="5362" y="23248"/>
                  </a:lnTo>
                  <a:cubicBezTo>
                    <a:pt x="4953" y="24602"/>
                    <a:pt x="4525" y="25920"/>
                    <a:pt x="4044" y="27203"/>
                  </a:cubicBezTo>
                  <a:cubicBezTo>
                    <a:pt x="3937" y="27196"/>
                    <a:pt x="3793" y="27190"/>
                    <a:pt x="3624" y="27190"/>
                  </a:cubicBezTo>
                  <a:cubicBezTo>
                    <a:pt x="2889" y="27190"/>
                    <a:pt x="1663" y="27303"/>
                    <a:pt x="766" y="27969"/>
                  </a:cubicBezTo>
                  <a:cubicBezTo>
                    <a:pt x="357" y="28236"/>
                    <a:pt x="89" y="28663"/>
                    <a:pt x="18" y="29144"/>
                  </a:cubicBezTo>
                  <a:cubicBezTo>
                    <a:pt x="0" y="29519"/>
                    <a:pt x="339" y="29821"/>
                    <a:pt x="695" y="29893"/>
                  </a:cubicBezTo>
                  <a:cubicBezTo>
                    <a:pt x="750" y="29899"/>
                    <a:pt x="806" y="29902"/>
                    <a:pt x="861" y="29902"/>
                  </a:cubicBezTo>
                  <a:cubicBezTo>
                    <a:pt x="1130" y="29902"/>
                    <a:pt x="1403" y="29833"/>
                    <a:pt x="1639" y="29714"/>
                  </a:cubicBezTo>
                  <a:cubicBezTo>
                    <a:pt x="2423" y="29323"/>
                    <a:pt x="3118" y="28788"/>
                    <a:pt x="3706" y="28129"/>
                  </a:cubicBezTo>
                  <a:lnTo>
                    <a:pt x="3706" y="28129"/>
                  </a:lnTo>
                  <a:cubicBezTo>
                    <a:pt x="3332" y="29091"/>
                    <a:pt x="2922" y="30035"/>
                    <a:pt x="2494" y="30979"/>
                  </a:cubicBezTo>
                  <a:cubicBezTo>
                    <a:pt x="1657" y="31549"/>
                    <a:pt x="980" y="32351"/>
                    <a:pt x="570" y="33277"/>
                  </a:cubicBezTo>
                  <a:cubicBezTo>
                    <a:pt x="339" y="33883"/>
                    <a:pt x="54" y="35059"/>
                    <a:pt x="517" y="35611"/>
                  </a:cubicBezTo>
                  <a:cubicBezTo>
                    <a:pt x="682" y="35793"/>
                    <a:pt x="909" y="35898"/>
                    <a:pt x="1154" y="35898"/>
                  </a:cubicBezTo>
                  <a:cubicBezTo>
                    <a:pt x="1173" y="35898"/>
                    <a:pt x="1192" y="35897"/>
                    <a:pt x="1212" y="35896"/>
                  </a:cubicBezTo>
                  <a:cubicBezTo>
                    <a:pt x="1336" y="35896"/>
                    <a:pt x="1443" y="35896"/>
                    <a:pt x="1550" y="35878"/>
                  </a:cubicBezTo>
                  <a:cubicBezTo>
                    <a:pt x="1817" y="35807"/>
                    <a:pt x="2049" y="35664"/>
                    <a:pt x="2245" y="35486"/>
                  </a:cubicBezTo>
                  <a:cubicBezTo>
                    <a:pt x="3314" y="34649"/>
                    <a:pt x="3456" y="32458"/>
                    <a:pt x="2868" y="31157"/>
                  </a:cubicBezTo>
                  <a:cubicBezTo>
                    <a:pt x="3332" y="30142"/>
                    <a:pt x="3777" y="29073"/>
                    <a:pt x="4205" y="27986"/>
                  </a:cubicBezTo>
                  <a:cubicBezTo>
                    <a:pt x="4311" y="28984"/>
                    <a:pt x="4632" y="29946"/>
                    <a:pt x="5166" y="30801"/>
                  </a:cubicBezTo>
                  <a:cubicBezTo>
                    <a:pt x="5440" y="31161"/>
                    <a:pt x="5879" y="31372"/>
                    <a:pt x="6324" y="31372"/>
                  </a:cubicBezTo>
                  <a:cubicBezTo>
                    <a:pt x="6342" y="31372"/>
                    <a:pt x="6360" y="31372"/>
                    <a:pt x="6378" y="31371"/>
                  </a:cubicBezTo>
                  <a:cubicBezTo>
                    <a:pt x="6392" y="31372"/>
                    <a:pt x="6405" y="31372"/>
                    <a:pt x="6419" y="31372"/>
                  </a:cubicBezTo>
                  <a:cubicBezTo>
                    <a:pt x="6814" y="31372"/>
                    <a:pt x="7184" y="31126"/>
                    <a:pt x="7322" y="30748"/>
                  </a:cubicBezTo>
                  <a:cubicBezTo>
                    <a:pt x="7429" y="30391"/>
                    <a:pt x="7251" y="30035"/>
                    <a:pt x="7073" y="29768"/>
                  </a:cubicBezTo>
                  <a:cubicBezTo>
                    <a:pt x="6431" y="28717"/>
                    <a:pt x="5541" y="27844"/>
                    <a:pt x="4490" y="27220"/>
                  </a:cubicBezTo>
                  <a:cubicBezTo>
                    <a:pt x="5024" y="25778"/>
                    <a:pt x="5505" y="24281"/>
                    <a:pt x="5950" y="22767"/>
                  </a:cubicBezTo>
                  <a:cubicBezTo>
                    <a:pt x="6200" y="23551"/>
                    <a:pt x="6556" y="24317"/>
                    <a:pt x="7001" y="25029"/>
                  </a:cubicBezTo>
                  <a:cubicBezTo>
                    <a:pt x="7332" y="25533"/>
                    <a:pt x="7884" y="25874"/>
                    <a:pt x="8309" y="25874"/>
                  </a:cubicBezTo>
                  <a:cubicBezTo>
                    <a:pt x="8410" y="25874"/>
                    <a:pt x="8505" y="25854"/>
                    <a:pt x="8587" y="25813"/>
                  </a:cubicBezTo>
                  <a:cubicBezTo>
                    <a:pt x="8801" y="25706"/>
                    <a:pt x="8943" y="25528"/>
                    <a:pt x="8997" y="25297"/>
                  </a:cubicBezTo>
                  <a:cubicBezTo>
                    <a:pt x="9050" y="24958"/>
                    <a:pt x="8979" y="24602"/>
                    <a:pt x="8783" y="24317"/>
                  </a:cubicBezTo>
                  <a:cubicBezTo>
                    <a:pt x="8124" y="23373"/>
                    <a:pt x="7215" y="22607"/>
                    <a:pt x="6164" y="22126"/>
                  </a:cubicBezTo>
                  <a:lnTo>
                    <a:pt x="6164" y="22108"/>
                  </a:lnTo>
                  <a:cubicBezTo>
                    <a:pt x="6164" y="22072"/>
                    <a:pt x="6164" y="22036"/>
                    <a:pt x="6146" y="22001"/>
                  </a:cubicBezTo>
                  <a:cubicBezTo>
                    <a:pt x="6574" y="20451"/>
                    <a:pt x="6966" y="18848"/>
                    <a:pt x="7304" y="17209"/>
                  </a:cubicBezTo>
                  <a:cubicBezTo>
                    <a:pt x="7589" y="18153"/>
                    <a:pt x="8159" y="19899"/>
                    <a:pt x="8801" y="20540"/>
                  </a:cubicBezTo>
                  <a:cubicBezTo>
                    <a:pt x="9035" y="20774"/>
                    <a:pt x="9258" y="20891"/>
                    <a:pt x="9479" y="20891"/>
                  </a:cubicBezTo>
                  <a:cubicBezTo>
                    <a:pt x="9544" y="20891"/>
                    <a:pt x="9609" y="20881"/>
                    <a:pt x="9674" y="20861"/>
                  </a:cubicBezTo>
                  <a:cubicBezTo>
                    <a:pt x="9994" y="20718"/>
                    <a:pt x="10190" y="20398"/>
                    <a:pt x="10190" y="20059"/>
                  </a:cubicBezTo>
                  <a:cubicBezTo>
                    <a:pt x="10208" y="19453"/>
                    <a:pt x="9869" y="18955"/>
                    <a:pt x="9549" y="18545"/>
                  </a:cubicBezTo>
                  <a:cubicBezTo>
                    <a:pt x="8943" y="17779"/>
                    <a:pt x="8231" y="17120"/>
                    <a:pt x="7429" y="16585"/>
                  </a:cubicBezTo>
                  <a:cubicBezTo>
                    <a:pt x="7767" y="14857"/>
                    <a:pt x="8052" y="13058"/>
                    <a:pt x="8302" y="11259"/>
                  </a:cubicBezTo>
                  <a:cubicBezTo>
                    <a:pt x="8427" y="11740"/>
                    <a:pt x="8605" y="12203"/>
                    <a:pt x="8801" y="12666"/>
                  </a:cubicBezTo>
                  <a:cubicBezTo>
                    <a:pt x="9193" y="13592"/>
                    <a:pt x="9852" y="14644"/>
                    <a:pt x="10511" y="14840"/>
                  </a:cubicBezTo>
                  <a:cubicBezTo>
                    <a:pt x="10580" y="14865"/>
                    <a:pt x="10652" y="14877"/>
                    <a:pt x="10723" y="14877"/>
                  </a:cubicBezTo>
                  <a:cubicBezTo>
                    <a:pt x="10851" y="14877"/>
                    <a:pt x="10977" y="14837"/>
                    <a:pt x="11081" y="14768"/>
                  </a:cubicBezTo>
                  <a:cubicBezTo>
                    <a:pt x="11206" y="14679"/>
                    <a:pt x="11295" y="14519"/>
                    <a:pt x="11312" y="14359"/>
                  </a:cubicBezTo>
                  <a:cubicBezTo>
                    <a:pt x="11402" y="13682"/>
                    <a:pt x="10885" y="12310"/>
                    <a:pt x="10422" y="11722"/>
                  </a:cubicBezTo>
                  <a:cubicBezTo>
                    <a:pt x="9869" y="11081"/>
                    <a:pt x="9210" y="10564"/>
                    <a:pt x="8444" y="10190"/>
                  </a:cubicBezTo>
                  <a:lnTo>
                    <a:pt x="8444" y="10172"/>
                  </a:lnTo>
                  <a:cubicBezTo>
                    <a:pt x="8462" y="10154"/>
                    <a:pt x="8462" y="10119"/>
                    <a:pt x="8444" y="10101"/>
                  </a:cubicBezTo>
                  <a:cubicBezTo>
                    <a:pt x="8622" y="8729"/>
                    <a:pt x="8747" y="7340"/>
                    <a:pt x="8854" y="5932"/>
                  </a:cubicBezTo>
                  <a:cubicBezTo>
                    <a:pt x="9121" y="6966"/>
                    <a:pt x="9567" y="7945"/>
                    <a:pt x="10172" y="8836"/>
                  </a:cubicBezTo>
                  <a:cubicBezTo>
                    <a:pt x="10333" y="9085"/>
                    <a:pt x="10546" y="9281"/>
                    <a:pt x="10814" y="9424"/>
                  </a:cubicBezTo>
                  <a:cubicBezTo>
                    <a:pt x="10930" y="9482"/>
                    <a:pt x="11058" y="9511"/>
                    <a:pt x="11186" y="9511"/>
                  </a:cubicBezTo>
                  <a:cubicBezTo>
                    <a:pt x="11372" y="9511"/>
                    <a:pt x="11557" y="9451"/>
                    <a:pt x="11704" y="9335"/>
                  </a:cubicBezTo>
                  <a:cubicBezTo>
                    <a:pt x="12043" y="9014"/>
                    <a:pt x="11936" y="8498"/>
                    <a:pt x="11793" y="8106"/>
                  </a:cubicBezTo>
                  <a:cubicBezTo>
                    <a:pt x="11312" y="6876"/>
                    <a:pt x="10493" y="5790"/>
                    <a:pt x="9406" y="5006"/>
                  </a:cubicBezTo>
                  <a:cubicBezTo>
                    <a:pt x="9264" y="4899"/>
                    <a:pt x="9103" y="4792"/>
                    <a:pt x="8943" y="4685"/>
                  </a:cubicBezTo>
                  <a:cubicBezTo>
                    <a:pt x="9032" y="3189"/>
                    <a:pt x="9103" y="1693"/>
                    <a:pt x="9121" y="214"/>
                  </a:cubicBezTo>
                  <a:cubicBezTo>
                    <a:pt x="9121" y="89"/>
                    <a:pt x="9032" y="0"/>
                    <a:pt x="8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3"/>
            <p:cNvSpPr/>
            <p:nvPr/>
          </p:nvSpPr>
          <p:spPr>
            <a:xfrm>
              <a:off x="8270989" y="69456"/>
              <a:ext cx="875832" cy="1792622"/>
            </a:xfrm>
            <a:custGeom>
              <a:avLst/>
              <a:gdLst/>
              <a:ahLst/>
              <a:cxnLst/>
              <a:rect l="l" t="t" r="r" b="b"/>
              <a:pathLst>
                <a:path w="16508" h="33788" extrusionOk="0">
                  <a:moveTo>
                    <a:pt x="15094" y="0"/>
                  </a:moveTo>
                  <a:cubicBezTo>
                    <a:pt x="15060" y="0"/>
                    <a:pt x="15026" y="20"/>
                    <a:pt x="15011" y="65"/>
                  </a:cubicBezTo>
                  <a:cubicBezTo>
                    <a:pt x="14744" y="1419"/>
                    <a:pt x="14423" y="2880"/>
                    <a:pt x="14049" y="4412"/>
                  </a:cubicBezTo>
                  <a:cubicBezTo>
                    <a:pt x="13853" y="4429"/>
                    <a:pt x="13639" y="4447"/>
                    <a:pt x="13443" y="4465"/>
                  </a:cubicBezTo>
                  <a:cubicBezTo>
                    <a:pt x="12143" y="4625"/>
                    <a:pt x="10914" y="5142"/>
                    <a:pt x="9916" y="5979"/>
                  </a:cubicBezTo>
                  <a:cubicBezTo>
                    <a:pt x="9613" y="6229"/>
                    <a:pt x="9311" y="6585"/>
                    <a:pt x="9435" y="6959"/>
                  </a:cubicBezTo>
                  <a:cubicBezTo>
                    <a:pt x="9524" y="7226"/>
                    <a:pt x="9774" y="7404"/>
                    <a:pt x="10059" y="7404"/>
                  </a:cubicBezTo>
                  <a:cubicBezTo>
                    <a:pt x="10088" y="7406"/>
                    <a:pt x="10117" y="7407"/>
                    <a:pt x="10145" y="7407"/>
                  </a:cubicBezTo>
                  <a:cubicBezTo>
                    <a:pt x="10398" y="7407"/>
                    <a:pt x="10636" y="7338"/>
                    <a:pt x="10860" y="7226"/>
                  </a:cubicBezTo>
                  <a:cubicBezTo>
                    <a:pt x="12054" y="6603"/>
                    <a:pt x="13123" y="5748"/>
                    <a:pt x="13978" y="4697"/>
                  </a:cubicBezTo>
                  <a:lnTo>
                    <a:pt x="13978" y="4697"/>
                  </a:lnTo>
                  <a:cubicBezTo>
                    <a:pt x="13586" y="6300"/>
                    <a:pt x="13123" y="7992"/>
                    <a:pt x="12606" y="9738"/>
                  </a:cubicBezTo>
                  <a:cubicBezTo>
                    <a:pt x="12481" y="9730"/>
                    <a:pt x="12355" y="9726"/>
                    <a:pt x="12230" y="9726"/>
                  </a:cubicBezTo>
                  <a:cubicBezTo>
                    <a:pt x="11519" y="9726"/>
                    <a:pt x="10814" y="9855"/>
                    <a:pt x="10148" y="10112"/>
                  </a:cubicBezTo>
                  <a:cubicBezTo>
                    <a:pt x="9328" y="10433"/>
                    <a:pt x="7868" y="11751"/>
                    <a:pt x="8153" y="12286"/>
                  </a:cubicBezTo>
                  <a:cubicBezTo>
                    <a:pt x="8268" y="12499"/>
                    <a:pt x="8476" y="12592"/>
                    <a:pt x="8741" y="12592"/>
                  </a:cubicBezTo>
                  <a:cubicBezTo>
                    <a:pt x="9338" y="12592"/>
                    <a:pt x="10226" y="12124"/>
                    <a:pt x="11003" y="11520"/>
                  </a:cubicBezTo>
                  <a:cubicBezTo>
                    <a:pt x="11537" y="11092"/>
                    <a:pt x="12036" y="10629"/>
                    <a:pt x="12481" y="10112"/>
                  </a:cubicBezTo>
                  <a:lnTo>
                    <a:pt x="12481" y="10112"/>
                  </a:lnTo>
                  <a:cubicBezTo>
                    <a:pt x="11911" y="11983"/>
                    <a:pt x="11252" y="13889"/>
                    <a:pt x="10486" y="15831"/>
                  </a:cubicBezTo>
                  <a:cubicBezTo>
                    <a:pt x="9596" y="15831"/>
                    <a:pt x="8705" y="15848"/>
                    <a:pt x="7885" y="16151"/>
                  </a:cubicBezTo>
                  <a:cubicBezTo>
                    <a:pt x="7048" y="16454"/>
                    <a:pt x="5659" y="17238"/>
                    <a:pt x="6104" y="18040"/>
                  </a:cubicBezTo>
                  <a:cubicBezTo>
                    <a:pt x="6182" y="18187"/>
                    <a:pt x="6362" y="18233"/>
                    <a:pt x="6566" y="18233"/>
                  </a:cubicBezTo>
                  <a:cubicBezTo>
                    <a:pt x="6779" y="18233"/>
                    <a:pt x="7017" y="18183"/>
                    <a:pt x="7191" y="18146"/>
                  </a:cubicBezTo>
                  <a:cubicBezTo>
                    <a:pt x="8527" y="17879"/>
                    <a:pt x="9987" y="16436"/>
                    <a:pt x="10451" y="15973"/>
                  </a:cubicBezTo>
                  <a:lnTo>
                    <a:pt x="10451" y="15973"/>
                  </a:lnTo>
                  <a:cubicBezTo>
                    <a:pt x="9774" y="17665"/>
                    <a:pt x="9043" y="19376"/>
                    <a:pt x="8242" y="21050"/>
                  </a:cubicBezTo>
                  <a:cubicBezTo>
                    <a:pt x="7885" y="21015"/>
                    <a:pt x="7547" y="20979"/>
                    <a:pt x="7191" y="20979"/>
                  </a:cubicBezTo>
                  <a:cubicBezTo>
                    <a:pt x="6496" y="21032"/>
                    <a:pt x="5819" y="21086"/>
                    <a:pt x="5142" y="21175"/>
                  </a:cubicBezTo>
                  <a:cubicBezTo>
                    <a:pt x="4928" y="21193"/>
                    <a:pt x="4732" y="21264"/>
                    <a:pt x="4554" y="21371"/>
                  </a:cubicBezTo>
                  <a:cubicBezTo>
                    <a:pt x="4358" y="21513"/>
                    <a:pt x="4251" y="21763"/>
                    <a:pt x="4287" y="21994"/>
                  </a:cubicBezTo>
                  <a:cubicBezTo>
                    <a:pt x="4358" y="22333"/>
                    <a:pt x="4590" y="22618"/>
                    <a:pt x="4910" y="22743"/>
                  </a:cubicBezTo>
                  <a:cubicBezTo>
                    <a:pt x="5037" y="22776"/>
                    <a:pt x="5163" y="22794"/>
                    <a:pt x="5289" y="22794"/>
                  </a:cubicBezTo>
                  <a:cubicBezTo>
                    <a:pt x="5430" y="22794"/>
                    <a:pt x="5571" y="22772"/>
                    <a:pt x="5712" y="22725"/>
                  </a:cubicBezTo>
                  <a:cubicBezTo>
                    <a:pt x="6496" y="22547"/>
                    <a:pt x="7280" y="22297"/>
                    <a:pt x="7885" y="21781"/>
                  </a:cubicBezTo>
                  <a:lnTo>
                    <a:pt x="7885" y="21781"/>
                  </a:lnTo>
                  <a:cubicBezTo>
                    <a:pt x="7191" y="23188"/>
                    <a:pt x="6460" y="24560"/>
                    <a:pt x="5659" y="25913"/>
                  </a:cubicBezTo>
                  <a:cubicBezTo>
                    <a:pt x="5382" y="25844"/>
                    <a:pt x="4765" y="25709"/>
                    <a:pt x="4055" y="25709"/>
                  </a:cubicBezTo>
                  <a:cubicBezTo>
                    <a:pt x="3485" y="25709"/>
                    <a:pt x="2855" y="25796"/>
                    <a:pt x="2292" y="26074"/>
                  </a:cubicBezTo>
                  <a:cubicBezTo>
                    <a:pt x="1882" y="26252"/>
                    <a:pt x="1561" y="26608"/>
                    <a:pt x="1401" y="27036"/>
                  </a:cubicBezTo>
                  <a:cubicBezTo>
                    <a:pt x="1330" y="27321"/>
                    <a:pt x="1579" y="27641"/>
                    <a:pt x="1846" y="27748"/>
                  </a:cubicBezTo>
                  <a:cubicBezTo>
                    <a:pt x="1998" y="27793"/>
                    <a:pt x="2154" y="27815"/>
                    <a:pt x="2307" y="27815"/>
                  </a:cubicBezTo>
                  <a:cubicBezTo>
                    <a:pt x="2461" y="27815"/>
                    <a:pt x="2612" y="27793"/>
                    <a:pt x="2755" y="27748"/>
                  </a:cubicBezTo>
                  <a:cubicBezTo>
                    <a:pt x="3770" y="27481"/>
                    <a:pt x="4643" y="26875"/>
                    <a:pt x="5480" y="26234"/>
                  </a:cubicBezTo>
                  <a:lnTo>
                    <a:pt x="5480" y="26234"/>
                  </a:lnTo>
                  <a:cubicBezTo>
                    <a:pt x="4857" y="27285"/>
                    <a:pt x="4180" y="28318"/>
                    <a:pt x="3485" y="29352"/>
                  </a:cubicBezTo>
                  <a:cubicBezTo>
                    <a:pt x="3111" y="29441"/>
                    <a:pt x="1811" y="30225"/>
                    <a:pt x="1187" y="31240"/>
                  </a:cubicBezTo>
                  <a:cubicBezTo>
                    <a:pt x="726" y="32002"/>
                    <a:pt x="1" y="33788"/>
                    <a:pt x="1591" y="33788"/>
                  </a:cubicBezTo>
                  <a:cubicBezTo>
                    <a:pt x="1599" y="33788"/>
                    <a:pt x="1607" y="33788"/>
                    <a:pt x="1615" y="33787"/>
                  </a:cubicBezTo>
                  <a:cubicBezTo>
                    <a:pt x="1864" y="33770"/>
                    <a:pt x="2114" y="33681"/>
                    <a:pt x="2310" y="33538"/>
                  </a:cubicBezTo>
                  <a:cubicBezTo>
                    <a:pt x="3521" y="32897"/>
                    <a:pt x="3966" y="30741"/>
                    <a:pt x="3610" y="29476"/>
                  </a:cubicBezTo>
                  <a:cubicBezTo>
                    <a:pt x="4358" y="28372"/>
                    <a:pt x="5071" y="27267"/>
                    <a:pt x="5748" y="26127"/>
                  </a:cubicBezTo>
                  <a:lnTo>
                    <a:pt x="5748" y="26127"/>
                  </a:lnTo>
                  <a:cubicBezTo>
                    <a:pt x="5676" y="26733"/>
                    <a:pt x="5587" y="28212"/>
                    <a:pt x="6157" y="29494"/>
                  </a:cubicBezTo>
                  <a:cubicBezTo>
                    <a:pt x="6371" y="29868"/>
                    <a:pt x="6745" y="30135"/>
                    <a:pt x="7173" y="30189"/>
                  </a:cubicBezTo>
                  <a:cubicBezTo>
                    <a:pt x="7239" y="30206"/>
                    <a:pt x="7306" y="30213"/>
                    <a:pt x="7372" y="30213"/>
                  </a:cubicBezTo>
                  <a:cubicBezTo>
                    <a:pt x="7661" y="30213"/>
                    <a:pt x="7936" y="30061"/>
                    <a:pt x="8081" y="29815"/>
                  </a:cubicBezTo>
                  <a:cubicBezTo>
                    <a:pt x="8224" y="29530"/>
                    <a:pt x="8135" y="29191"/>
                    <a:pt x="8010" y="28888"/>
                  </a:cubicBezTo>
                  <a:cubicBezTo>
                    <a:pt x="7547" y="27731"/>
                    <a:pt x="6817" y="26715"/>
                    <a:pt x="5872" y="25913"/>
                  </a:cubicBezTo>
                  <a:cubicBezTo>
                    <a:pt x="6745" y="24417"/>
                    <a:pt x="7547" y="22903"/>
                    <a:pt x="8295" y="21371"/>
                  </a:cubicBezTo>
                  <a:cubicBezTo>
                    <a:pt x="8402" y="22315"/>
                    <a:pt x="8616" y="23224"/>
                    <a:pt x="8972" y="24114"/>
                  </a:cubicBezTo>
                  <a:cubicBezTo>
                    <a:pt x="9226" y="24685"/>
                    <a:pt x="9733" y="25114"/>
                    <a:pt x="10130" y="25114"/>
                  </a:cubicBezTo>
                  <a:cubicBezTo>
                    <a:pt x="10180" y="25114"/>
                    <a:pt x="10227" y="25108"/>
                    <a:pt x="10273" y="25094"/>
                  </a:cubicBezTo>
                  <a:cubicBezTo>
                    <a:pt x="10932" y="24898"/>
                    <a:pt x="10753" y="24043"/>
                    <a:pt x="10664" y="23829"/>
                  </a:cubicBezTo>
                  <a:cubicBezTo>
                    <a:pt x="10166" y="22760"/>
                    <a:pt x="9382" y="21852"/>
                    <a:pt x="8402" y="21193"/>
                  </a:cubicBezTo>
                  <a:cubicBezTo>
                    <a:pt x="8420" y="21157"/>
                    <a:pt x="8455" y="21121"/>
                    <a:pt x="8473" y="21086"/>
                  </a:cubicBezTo>
                  <a:lnTo>
                    <a:pt x="8420" y="21086"/>
                  </a:lnTo>
                  <a:cubicBezTo>
                    <a:pt x="9221" y="19411"/>
                    <a:pt x="9952" y="17737"/>
                    <a:pt x="10611" y="16062"/>
                  </a:cubicBezTo>
                  <a:cubicBezTo>
                    <a:pt x="10664" y="16668"/>
                    <a:pt x="10932" y="19126"/>
                    <a:pt x="11537" y="20017"/>
                  </a:cubicBezTo>
                  <a:cubicBezTo>
                    <a:pt x="11687" y="20217"/>
                    <a:pt x="11884" y="20448"/>
                    <a:pt x="12156" y="20448"/>
                  </a:cubicBezTo>
                  <a:cubicBezTo>
                    <a:pt x="12175" y="20448"/>
                    <a:pt x="12195" y="20447"/>
                    <a:pt x="12214" y="20444"/>
                  </a:cubicBezTo>
                  <a:cubicBezTo>
                    <a:pt x="12517" y="20355"/>
                    <a:pt x="12731" y="20106"/>
                    <a:pt x="12784" y="19821"/>
                  </a:cubicBezTo>
                  <a:cubicBezTo>
                    <a:pt x="12891" y="19269"/>
                    <a:pt x="12677" y="18752"/>
                    <a:pt x="12428" y="18289"/>
                  </a:cubicBezTo>
                  <a:cubicBezTo>
                    <a:pt x="11965" y="17416"/>
                    <a:pt x="11359" y="16632"/>
                    <a:pt x="10647" y="15955"/>
                  </a:cubicBezTo>
                  <a:cubicBezTo>
                    <a:pt x="11395" y="14014"/>
                    <a:pt x="12054" y="12107"/>
                    <a:pt x="12642" y="10237"/>
                  </a:cubicBezTo>
                  <a:cubicBezTo>
                    <a:pt x="12677" y="10932"/>
                    <a:pt x="12749" y="11626"/>
                    <a:pt x="12909" y="12303"/>
                  </a:cubicBezTo>
                  <a:cubicBezTo>
                    <a:pt x="13197" y="13535"/>
                    <a:pt x="13758" y="14739"/>
                    <a:pt x="14399" y="14739"/>
                  </a:cubicBezTo>
                  <a:cubicBezTo>
                    <a:pt x="14471" y="14739"/>
                    <a:pt x="14545" y="14723"/>
                    <a:pt x="14619" y="14690"/>
                  </a:cubicBezTo>
                  <a:cubicBezTo>
                    <a:pt x="15189" y="14459"/>
                    <a:pt x="14886" y="12517"/>
                    <a:pt x="14459" y="11751"/>
                  </a:cubicBezTo>
                  <a:cubicBezTo>
                    <a:pt x="14031" y="11003"/>
                    <a:pt x="13443" y="10379"/>
                    <a:pt x="12767" y="9881"/>
                  </a:cubicBezTo>
                  <a:cubicBezTo>
                    <a:pt x="12767" y="9845"/>
                    <a:pt x="12784" y="9809"/>
                    <a:pt x="12784" y="9774"/>
                  </a:cubicBezTo>
                  <a:lnTo>
                    <a:pt x="12802" y="9756"/>
                  </a:lnTo>
                  <a:cubicBezTo>
                    <a:pt x="13319" y="8099"/>
                    <a:pt x="13746" y="6496"/>
                    <a:pt x="14138" y="4964"/>
                  </a:cubicBezTo>
                  <a:cubicBezTo>
                    <a:pt x="14156" y="6264"/>
                    <a:pt x="14423" y="7565"/>
                    <a:pt x="14940" y="8758"/>
                  </a:cubicBezTo>
                  <a:cubicBezTo>
                    <a:pt x="15047" y="9008"/>
                    <a:pt x="15225" y="9221"/>
                    <a:pt x="15439" y="9400"/>
                  </a:cubicBezTo>
                  <a:cubicBezTo>
                    <a:pt x="15561" y="9491"/>
                    <a:pt x="15713" y="9542"/>
                    <a:pt x="15867" y="9542"/>
                  </a:cubicBezTo>
                  <a:cubicBezTo>
                    <a:pt x="15982" y="9542"/>
                    <a:pt x="16098" y="9514"/>
                    <a:pt x="16205" y="9453"/>
                  </a:cubicBezTo>
                  <a:cubicBezTo>
                    <a:pt x="16508" y="9257"/>
                    <a:pt x="16508" y="8776"/>
                    <a:pt x="16436" y="8384"/>
                  </a:cubicBezTo>
                  <a:cubicBezTo>
                    <a:pt x="16187" y="7102"/>
                    <a:pt x="15563" y="5926"/>
                    <a:pt x="14655" y="4982"/>
                  </a:cubicBezTo>
                  <a:cubicBezTo>
                    <a:pt x="14512" y="4821"/>
                    <a:pt x="14352" y="4679"/>
                    <a:pt x="14209" y="4536"/>
                  </a:cubicBezTo>
                  <a:cubicBezTo>
                    <a:pt x="14584" y="2969"/>
                    <a:pt x="14922" y="1472"/>
                    <a:pt x="15189" y="101"/>
                  </a:cubicBezTo>
                  <a:cubicBezTo>
                    <a:pt x="15189" y="38"/>
                    <a:pt x="15141" y="0"/>
                    <a:pt x="15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3"/>
            <p:cNvSpPr/>
            <p:nvPr/>
          </p:nvSpPr>
          <p:spPr>
            <a:xfrm>
              <a:off x="5727312" y="-912627"/>
              <a:ext cx="1803393" cy="856095"/>
            </a:xfrm>
            <a:custGeom>
              <a:avLst/>
              <a:gdLst/>
              <a:ahLst/>
              <a:cxnLst/>
              <a:rect l="l" t="t" r="r" b="b"/>
              <a:pathLst>
                <a:path w="33991" h="16136" extrusionOk="0">
                  <a:moveTo>
                    <a:pt x="14359" y="3915"/>
                  </a:moveTo>
                  <a:cubicBezTo>
                    <a:pt x="14768" y="3950"/>
                    <a:pt x="15178" y="4075"/>
                    <a:pt x="15534" y="4289"/>
                  </a:cubicBezTo>
                  <a:cubicBezTo>
                    <a:pt x="16318" y="4716"/>
                    <a:pt x="17049" y="5251"/>
                    <a:pt x="17672" y="5874"/>
                  </a:cubicBezTo>
                  <a:cubicBezTo>
                    <a:pt x="16942" y="5803"/>
                    <a:pt x="14733" y="5536"/>
                    <a:pt x="13931" y="4984"/>
                  </a:cubicBezTo>
                  <a:cubicBezTo>
                    <a:pt x="13646" y="4788"/>
                    <a:pt x="13521" y="4609"/>
                    <a:pt x="13539" y="4414"/>
                  </a:cubicBezTo>
                  <a:cubicBezTo>
                    <a:pt x="13610" y="4164"/>
                    <a:pt x="13824" y="3986"/>
                    <a:pt x="14074" y="3950"/>
                  </a:cubicBezTo>
                  <a:cubicBezTo>
                    <a:pt x="14181" y="3933"/>
                    <a:pt x="14270" y="3915"/>
                    <a:pt x="14359" y="3915"/>
                  </a:cubicBezTo>
                  <a:close/>
                  <a:moveTo>
                    <a:pt x="25063" y="226"/>
                  </a:moveTo>
                  <a:cubicBezTo>
                    <a:pt x="25195" y="226"/>
                    <a:pt x="25324" y="243"/>
                    <a:pt x="25421" y="263"/>
                  </a:cubicBezTo>
                  <a:cubicBezTo>
                    <a:pt x="26686" y="512"/>
                    <a:pt x="27844" y="1118"/>
                    <a:pt x="28788" y="2009"/>
                  </a:cubicBezTo>
                  <a:cubicBezTo>
                    <a:pt x="28949" y="2151"/>
                    <a:pt x="29091" y="2311"/>
                    <a:pt x="29234" y="2454"/>
                  </a:cubicBezTo>
                  <a:cubicBezTo>
                    <a:pt x="29251" y="2472"/>
                    <a:pt x="29287" y="2490"/>
                    <a:pt x="29323" y="2490"/>
                  </a:cubicBezTo>
                  <a:cubicBezTo>
                    <a:pt x="29323" y="2490"/>
                    <a:pt x="29323" y="2507"/>
                    <a:pt x="29323" y="2525"/>
                  </a:cubicBezTo>
                  <a:cubicBezTo>
                    <a:pt x="29323" y="2757"/>
                    <a:pt x="29305" y="2935"/>
                    <a:pt x="29287" y="3131"/>
                  </a:cubicBezTo>
                  <a:cubicBezTo>
                    <a:pt x="29127" y="4396"/>
                    <a:pt x="28610" y="5607"/>
                    <a:pt x="27791" y="6605"/>
                  </a:cubicBezTo>
                  <a:cubicBezTo>
                    <a:pt x="27651" y="6790"/>
                    <a:pt x="27364" y="7070"/>
                    <a:pt x="27069" y="7070"/>
                  </a:cubicBezTo>
                  <a:cubicBezTo>
                    <a:pt x="27025" y="7070"/>
                    <a:pt x="26980" y="7064"/>
                    <a:pt x="26936" y="7050"/>
                  </a:cubicBezTo>
                  <a:cubicBezTo>
                    <a:pt x="26722" y="6961"/>
                    <a:pt x="26579" y="6747"/>
                    <a:pt x="26579" y="6516"/>
                  </a:cubicBezTo>
                  <a:cubicBezTo>
                    <a:pt x="26561" y="6248"/>
                    <a:pt x="26615" y="5999"/>
                    <a:pt x="26740" y="5785"/>
                  </a:cubicBezTo>
                  <a:cubicBezTo>
                    <a:pt x="27363" y="4592"/>
                    <a:pt x="28200" y="3523"/>
                    <a:pt x="29234" y="2686"/>
                  </a:cubicBezTo>
                  <a:cubicBezTo>
                    <a:pt x="29318" y="2618"/>
                    <a:pt x="29275" y="2488"/>
                    <a:pt x="29195" y="2488"/>
                  </a:cubicBezTo>
                  <a:cubicBezTo>
                    <a:pt x="29190" y="2488"/>
                    <a:pt x="29185" y="2489"/>
                    <a:pt x="29180" y="2490"/>
                  </a:cubicBezTo>
                  <a:lnTo>
                    <a:pt x="29127" y="2490"/>
                  </a:lnTo>
                  <a:lnTo>
                    <a:pt x="28984" y="2525"/>
                  </a:lnTo>
                  <a:cubicBezTo>
                    <a:pt x="28984" y="2507"/>
                    <a:pt x="28984" y="2490"/>
                    <a:pt x="28984" y="2472"/>
                  </a:cubicBezTo>
                  <a:cubicBezTo>
                    <a:pt x="28984" y="2400"/>
                    <a:pt x="28931" y="2365"/>
                    <a:pt x="28877" y="2365"/>
                  </a:cubicBezTo>
                  <a:cubicBezTo>
                    <a:pt x="27595" y="2347"/>
                    <a:pt x="26312" y="2080"/>
                    <a:pt x="25136" y="1581"/>
                  </a:cubicBezTo>
                  <a:cubicBezTo>
                    <a:pt x="24887" y="1474"/>
                    <a:pt x="24691" y="1314"/>
                    <a:pt x="24531" y="1118"/>
                  </a:cubicBezTo>
                  <a:cubicBezTo>
                    <a:pt x="24388" y="922"/>
                    <a:pt x="24370" y="672"/>
                    <a:pt x="24477" y="459"/>
                  </a:cubicBezTo>
                  <a:cubicBezTo>
                    <a:pt x="24590" y="278"/>
                    <a:pt x="24832" y="226"/>
                    <a:pt x="25063" y="226"/>
                  </a:cubicBezTo>
                  <a:close/>
                  <a:moveTo>
                    <a:pt x="9531" y="5963"/>
                  </a:moveTo>
                  <a:lnTo>
                    <a:pt x="9513" y="5981"/>
                  </a:lnTo>
                  <a:cubicBezTo>
                    <a:pt x="9691" y="5981"/>
                    <a:pt x="9852" y="5999"/>
                    <a:pt x="9994" y="6070"/>
                  </a:cubicBezTo>
                  <a:cubicBezTo>
                    <a:pt x="11027" y="6551"/>
                    <a:pt x="11918" y="7299"/>
                    <a:pt x="12559" y="8226"/>
                  </a:cubicBezTo>
                  <a:lnTo>
                    <a:pt x="12524" y="8226"/>
                  </a:lnTo>
                  <a:cubicBezTo>
                    <a:pt x="11597" y="8119"/>
                    <a:pt x="10671" y="7887"/>
                    <a:pt x="9816" y="7549"/>
                  </a:cubicBezTo>
                  <a:cubicBezTo>
                    <a:pt x="9175" y="7282"/>
                    <a:pt x="8783" y="6694"/>
                    <a:pt x="8890" y="6391"/>
                  </a:cubicBezTo>
                  <a:cubicBezTo>
                    <a:pt x="8925" y="6231"/>
                    <a:pt x="9032" y="6106"/>
                    <a:pt x="9175" y="6035"/>
                  </a:cubicBezTo>
                  <a:cubicBezTo>
                    <a:pt x="9299" y="5981"/>
                    <a:pt x="9406" y="5963"/>
                    <a:pt x="9531" y="5963"/>
                  </a:cubicBezTo>
                  <a:close/>
                  <a:moveTo>
                    <a:pt x="20076" y="1787"/>
                  </a:moveTo>
                  <a:cubicBezTo>
                    <a:pt x="20741" y="1787"/>
                    <a:pt x="21623" y="1989"/>
                    <a:pt x="22072" y="2240"/>
                  </a:cubicBezTo>
                  <a:cubicBezTo>
                    <a:pt x="22785" y="2668"/>
                    <a:pt x="23408" y="3220"/>
                    <a:pt x="23907" y="3897"/>
                  </a:cubicBezTo>
                  <a:cubicBezTo>
                    <a:pt x="23925" y="3933"/>
                    <a:pt x="23978" y="3950"/>
                    <a:pt x="24032" y="3950"/>
                  </a:cubicBezTo>
                  <a:cubicBezTo>
                    <a:pt x="24032" y="3950"/>
                    <a:pt x="24032" y="3968"/>
                    <a:pt x="24032" y="3986"/>
                  </a:cubicBezTo>
                  <a:cubicBezTo>
                    <a:pt x="24067" y="4805"/>
                    <a:pt x="23943" y="5625"/>
                    <a:pt x="23658" y="6391"/>
                  </a:cubicBezTo>
                  <a:cubicBezTo>
                    <a:pt x="23408" y="7032"/>
                    <a:pt x="22500" y="8101"/>
                    <a:pt x="21930" y="8333"/>
                  </a:cubicBezTo>
                  <a:cubicBezTo>
                    <a:pt x="21885" y="8350"/>
                    <a:pt x="21836" y="8359"/>
                    <a:pt x="21787" y="8359"/>
                  </a:cubicBezTo>
                  <a:cubicBezTo>
                    <a:pt x="21738" y="8359"/>
                    <a:pt x="21689" y="8350"/>
                    <a:pt x="21645" y="8333"/>
                  </a:cubicBezTo>
                  <a:cubicBezTo>
                    <a:pt x="21520" y="8279"/>
                    <a:pt x="21449" y="8155"/>
                    <a:pt x="21413" y="8030"/>
                  </a:cubicBezTo>
                  <a:cubicBezTo>
                    <a:pt x="21306" y="7531"/>
                    <a:pt x="21716" y="6605"/>
                    <a:pt x="22446" y="5661"/>
                  </a:cubicBezTo>
                  <a:cubicBezTo>
                    <a:pt x="22856" y="5126"/>
                    <a:pt x="23319" y="4627"/>
                    <a:pt x="23836" y="4182"/>
                  </a:cubicBezTo>
                  <a:cubicBezTo>
                    <a:pt x="23872" y="4146"/>
                    <a:pt x="23872" y="4093"/>
                    <a:pt x="23854" y="4057"/>
                  </a:cubicBezTo>
                  <a:cubicBezTo>
                    <a:pt x="23836" y="4022"/>
                    <a:pt x="23800" y="3986"/>
                    <a:pt x="23765" y="3986"/>
                  </a:cubicBezTo>
                  <a:lnTo>
                    <a:pt x="23747" y="3986"/>
                  </a:lnTo>
                  <a:cubicBezTo>
                    <a:pt x="23747" y="3968"/>
                    <a:pt x="23747" y="3950"/>
                    <a:pt x="23747" y="3933"/>
                  </a:cubicBezTo>
                  <a:cubicBezTo>
                    <a:pt x="23747" y="3879"/>
                    <a:pt x="23693" y="3843"/>
                    <a:pt x="23640" y="3843"/>
                  </a:cubicBezTo>
                  <a:cubicBezTo>
                    <a:pt x="22945" y="3826"/>
                    <a:pt x="22268" y="3737"/>
                    <a:pt x="21591" y="3594"/>
                  </a:cubicBezTo>
                  <a:cubicBezTo>
                    <a:pt x="20416" y="3309"/>
                    <a:pt x="19525" y="2864"/>
                    <a:pt x="19293" y="2418"/>
                  </a:cubicBezTo>
                  <a:cubicBezTo>
                    <a:pt x="19222" y="2294"/>
                    <a:pt x="19222" y="2151"/>
                    <a:pt x="19275" y="2026"/>
                  </a:cubicBezTo>
                  <a:cubicBezTo>
                    <a:pt x="19311" y="1937"/>
                    <a:pt x="19400" y="1884"/>
                    <a:pt x="19489" y="1866"/>
                  </a:cubicBezTo>
                  <a:cubicBezTo>
                    <a:pt x="19641" y="1811"/>
                    <a:pt x="19845" y="1787"/>
                    <a:pt x="20076" y="1787"/>
                  </a:cubicBezTo>
                  <a:close/>
                  <a:moveTo>
                    <a:pt x="17922" y="6301"/>
                  </a:moveTo>
                  <a:cubicBezTo>
                    <a:pt x="17921" y="7046"/>
                    <a:pt x="17902" y="7911"/>
                    <a:pt x="17637" y="8671"/>
                  </a:cubicBezTo>
                  <a:cubicBezTo>
                    <a:pt x="17369" y="9419"/>
                    <a:pt x="16871" y="10257"/>
                    <a:pt x="16372" y="10435"/>
                  </a:cubicBezTo>
                  <a:cubicBezTo>
                    <a:pt x="16301" y="10466"/>
                    <a:pt x="16231" y="10480"/>
                    <a:pt x="16162" y="10480"/>
                  </a:cubicBezTo>
                  <a:cubicBezTo>
                    <a:pt x="16074" y="10480"/>
                    <a:pt x="15989" y="10457"/>
                    <a:pt x="15909" y="10417"/>
                  </a:cubicBezTo>
                  <a:cubicBezTo>
                    <a:pt x="15677" y="10292"/>
                    <a:pt x="15784" y="9758"/>
                    <a:pt x="15837" y="9473"/>
                  </a:cubicBezTo>
                  <a:lnTo>
                    <a:pt x="15837" y="9437"/>
                  </a:lnTo>
                  <a:cubicBezTo>
                    <a:pt x="16084" y="8188"/>
                    <a:pt x="17425" y="6782"/>
                    <a:pt x="17922" y="6301"/>
                  </a:cubicBezTo>
                  <a:close/>
                  <a:moveTo>
                    <a:pt x="12631" y="8297"/>
                  </a:moveTo>
                  <a:cubicBezTo>
                    <a:pt x="12631" y="8297"/>
                    <a:pt x="12649" y="8315"/>
                    <a:pt x="12666" y="8315"/>
                  </a:cubicBezTo>
                  <a:lnTo>
                    <a:pt x="12738" y="8315"/>
                  </a:lnTo>
                  <a:cubicBezTo>
                    <a:pt x="12720" y="8333"/>
                    <a:pt x="12720" y="8368"/>
                    <a:pt x="12720" y="8386"/>
                  </a:cubicBezTo>
                  <a:cubicBezTo>
                    <a:pt x="12755" y="8725"/>
                    <a:pt x="12791" y="9081"/>
                    <a:pt x="12791" y="9419"/>
                  </a:cubicBezTo>
                  <a:cubicBezTo>
                    <a:pt x="12755" y="10096"/>
                    <a:pt x="12684" y="10791"/>
                    <a:pt x="12595" y="11450"/>
                  </a:cubicBezTo>
                  <a:cubicBezTo>
                    <a:pt x="12595" y="11646"/>
                    <a:pt x="12542" y="11842"/>
                    <a:pt x="12435" y="12002"/>
                  </a:cubicBezTo>
                  <a:cubicBezTo>
                    <a:pt x="12328" y="12139"/>
                    <a:pt x="12170" y="12224"/>
                    <a:pt x="12005" y="12224"/>
                  </a:cubicBezTo>
                  <a:cubicBezTo>
                    <a:pt x="11976" y="12224"/>
                    <a:pt x="11947" y="12221"/>
                    <a:pt x="11918" y="12216"/>
                  </a:cubicBezTo>
                  <a:cubicBezTo>
                    <a:pt x="11615" y="12163"/>
                    <a:pt x="11366" y="11949"/>
                    <a:pt x="11259" y="11682"/>
                  </a:cubicBezTo>
                  <a:cubicBezTo>
                    <a:pt x="11188" y="11432"/>
                    <a:pt x="11188" y="11165"/>
                    <a:pt x="11277" y="10934"/>
                  </a:cubicBezTo>
                  <a:cubicBezTo>
                    <a:pt x="11437" y="10221"/>
                    <a:pt x="11669" y="9402"/>
                    <a:pt x="12185" y="8796"/>
                  </a:cubicBezTo>
                  <a:cubicBezTo>
                    <a:pt x="12221" y="8760"/>
                    <a:pt x="12221" y="8707"/>
                    <a:pt x="12185" y="8671"/>
                  </a:cubicBezTo>
                  <a:cubicBezTo>
                    <a:pt x="12168" y="8653"/>
                    <a:pt x="12168" y="8635"/>
                    <a:pt x="12150" y="8635"/>
                  </a:cubicBezTo>
                  <a:lnTo>
                    <a:pt x="12559" y="8422"/>
                  </a:lnTo>
                  <a:cubicBezTo>
                    <a:pt x="12613" y="8386"/>
                    <a:pt x="12631" y="8350"/>
                    <a:pt x="12631" y="8297"/>
                  </a:cubicBezTo>
                  <a:close/>
                  <a:moveTo>
                    <a:pt x="4413" y="8575"/>
                  </a:moveTo>
                  <a:cubicBezTo>
                    <a:pt x="4597" y="8575"/>
                    <a:pt x="4790" y="8637"/>
                    <a:pt x="4953" y="8707"/>
                  </a:cubicBezTo>
                  <a:cubicBezTo>
                    <a:pt x="6093" y="9152"/>
                    <a:pt x="7108" y="9883"/>
                    <a:pt x="7892" y="10809"/>
                  </a:cubicBezTo>
                  <a:cubicBezTo>
                    <a:pt x="7910" y="10827"/>
                    <a:pt x="7928" y="10844"/>
                    <a:pt x="7946" y="10844"/>
                  </a:cubicBezTo>
                  <a:lnTo>
                    <a:pt x="7910" y="10862"/>
                  </a:lnTo>
                  <a:cubicBezTo>
                    <a:pt x="7874" y="10898"/>
                    <a:pt x="7856" y="10934"/>
                    <a:pt x="7856" y="10987"/>
                  </a:cubicBezTo>
                  <a:cubicBezTo>
                    <a:pt x="7981" y="11450"/>
                    <a:pt x="8320" y="13036"/>
                    <a:pt x="7714" y="14283"/>
                  </a:cubicBezTo>
                  <a:cubicBezTo>
                    <a:pt x="7554" y="14675"/>
                    <a:pt x="7233" y="14977"/>
                    <a:pt x="6823" y="15102"/>
                  </a:cubicBezTo>
                  <a:cubicBezTo>
                    <a:pt x="6800" y="15105"/>
                    <a:pt x="6777" y="15107"/>
                    <a:pt x="6754" y="15107"/>
                  </a:cubicBezTo>
                  <a:cubicBezTo>
                    <a:pt x="6529" y="15107"/>
                    <a:pt x="6318" y="14954"/>
                    <a:pt x="6253" y="14728"/>
                  </a:cubicBezTo>
                  <a:cubicBezTo>
                    <a:pt x="6164" y="14443"/>
                    <a:pt x="6164" y="14158"/>
                    <a:pt x="6253" y="13891"/>
                  </a:cubicBezTo>
                  <a:cubicBezTo>
                    <a:pt x="6520" y="12875"/>
                    <a:pt x="7162" y="11967"/>
                    <a:pt x="7750" y="11219"/>
                  </a:cubicBezTo>
                  <a:cubicBezTo>
                    <a:pt x="7785" y="11165"/>
                    <a:pt x="7785" y="11112"/>
                    <a:pt x="7750" y="11076"/>
                  </a:cubicBezTo>
                  <a:cubicBezTo>
                    <a:pt x="7750" y="11058"/>
                    <a:pt x="7732" y="11040"/>
                    <a:pt x="7714" y="11040"/>
                  </a:cubicBezTo>
                  <a:lnTo>
                    <a:pt x="7821" y="10969"/>
                  </a:lnTo>
                  <a:cubicBezTo>
                    <a:pt x="7874" y="10934"/>
                    <a:pt x="7892" y="10880"/>
                    <a:pt x="7874" y="10844"/>
                  </a:cubicBezTo>
                  <a:cubicBezTo>
                    <a:pt x="7856" y="10791"/>
                    <a:pt x="7803" y="10755"/>
                    <a:pt x="7750" y="10755"/>
                  </a:cubicBezTo>
                  <a:cubicBezTo>
                    <a:pt x="7546" y="10781"/>
                    <a:pt x="7229" y="10809"/>
                    <a:pt x="6848" y="10809"/>
                  </a:cubicBezTo>
                  <a:cubicBezTo>
                    <a:pt x="6162" y="10809"/>
                    <a:pt x="5267" y="10719"/>
                    <a:pt x="4454" y="10363"/>
                  </a:cubicBezTo>
                  <a:cubicBezTo>
                    <a:pt x="4098" y="10168"/>
                    <a:pt x="3866" y="9829"/>
                    <a:pt x="3813" y="9437"/>
                  </a:cubicBezTo>
                  <a:cubicBezTo>
                    <a:pt x="3741" y="9116"/>
                    <a:pt x="3866" y="8796"/>
                    <a:pt x="4133" y="8635"/>
                  </a:cubicBezTo>
                  <a:cubicBezTo>
                    <a:pt x="4220" y="8592"/>
                    <a:pt x="4315" y="8575"/>
                    <a:pt x="4413" y="8575"/>
                  </a:cubicBezTo>
                  <a:close/>
                  <a:moveTo>
                    <a:pt x="3474" y="13018"/>
                  </a:moveTo>
                  <a:cubicBezTo>
                    <a:pt x="3795" y="13018"/>
                    <a:pt x="4098" y="13036"/>
                    <a:pt x="4400" y="13125"/>
                  </a:cubicBezTo>
                  <a:lnTo>
                    <a:pt x="4436" y="13125"/>
                  </a:lnTo>
                  <a:cubicBezTo>
                    <a:pt x="4044" y="14015"/>
                    <a:pt x="3421" y="14781"/>
                    <a:pt x="2601" y="15352"/>
                  </a:cubicBezTo>
                  <a:cubicBezTo>
                    <a:pt x="2228" y="15572"/>
                    <a:pt x="1524" y="15911"/>
                    <a:pt x="977" y="15911"/>
                  </a:cubicBezTo>
                  <a:cubicBezTo>
                    <a:pt x="818" y="15911"/>
                    <a:pt x="673" y="15883"/>
                    <a:pt x="553" y="15815"/>
                  </a:cubicBezTo>
                  <a:cubicBezTo>
                    <a:pt x="321" y="15690"/>
                    <a:pt x="214" y="15423"/>
                    <a:pt x="214" y="15013"/>
                  </a:cubicBezTo>
                  <a:cubicBezTo>
                    <a:pt x="250" y="14781"/>
                    <a:pt x="321" y="14568"/>
                    <a:pt x="446" y="14372"/>
                  </a:cubicBezTo>
                  <a:cubicBezTo>
                    <a:pt x="909" y="13517"/>
                    <a:pt x="2281" y="13018"/>
                    <a:pt x="3474" y="13018"/>
                  </a:cubicBezTo>
                  <a:close/>
                  <a:moveTo>
                    <a:pt x="25058" y="0"/>
                  </a:moveTo>
                  <a:cubicBezTo>
                    <a:pt x="24763" y="0"/>
                    <a:pt x="24467" y="83"/>
                    <a:pt x="24299" y="334"/>
                  </a:cubicBezTo>
                  <a:cubicBezTo>
                    <a:pt x="24139" y="619"/>
                    <a:pt x="24174" y="975"/>
                    <a:pt x="24370" y="1225"/>
                  </a:cubicBezTo>
                  <a:cubicBezTo>
                    <a:pt x="24548" y="1474"/>
                    <a:pt x="24780" y="1652"/>
                    <a:pt x="25065" y="1759"/>
                  </a:cubicBezTo>
                  <a:cubicBezTo>
                    <a:pt x="26045" y="2205"/>
                    <a:pt x="27078" y="2454"/>
                    <a:pt x="28147" y="2543"/>
                  </a:cubicBezTo>
                  <a:cubicBezTo>
                    <a:pt x="26793" y="2899"/>
                    <a:pt x="25439" y="3273"/>
                    <a:pt x="24139" y="3665"/>
                  </a:cubicBezTo>
                  <a:cubicBezTo>
                    <a:pt x="24103" y="3665"/>
                    <a:pt x="24067" y="3683"/>
                    <a:pt x="24050" y="3701"/>
                  </a:cubicBezTo>
                  <a:lnTo>
                    <a:pt x="24032" y="3701"/>
                  </a:lnTo>
                  <a:cubicBezTo>
                    <a:pt x="23533" y="3024"/>
                    <a:pt x="22892" y="2472"/>
                    <a:pt x="22179" y="2044"/>
                  </a:cubicBezTo>
                  <a:cubicBezTo>
                    <a:pt x="21674" y="1765"/>
                    <a:pt x="20754" y="1556"/>
                    <a:pt x="20045" y="1556"/>
                  </a:cubicBezTo>
                  <a:cubicBezTo>
                    <a:pt x="19803" y="1556"/>
                    <a:pt x="19586" y="1580"/>
                    <a:pt x="19418" y="1634"/>
                  </a:cubicBezTo>
                  <a:cubicBezTo>
                    <a:pt x="19258" y="1688"/>
                    <a:pt x="19133" y="1795"/>
                    <a:pt x="19062" y="1937"/>
                  </a:cubicBezTo>
                  <a:cubicBezTo>
                    <a:pt x="18973" y="2115"/>
                    <a:pt x="18990" y="2329"/>
                    <a:pt x="19097" y="2507"/>
                  </a:cubicBezTo>
                  <a:cubicBezTo>
                    <a:pt x="19400" y="3113"/>
                    <a:pt x="20558" y="3576"/>
                    <a:pt x="21538" y="3808"/>
                  </a:cubicBezTo>
                  <a:cubicBezTo>
                    <a:pt x="22037" y="3915"/>
                    <a:pt x="22518" y="3986"/>
                    <a:pt x="23016" y="4022"/>
                  </a:cubicBezTo>
                  <a:cubicBezTo>
                    <a:pt x="21288" y="4574"/>
                    <a:pt x="19578" y="5180"/>
                    <a:pt x="17939" y="5821"/>
                  </a:cubicBezTo>
                  <a:cubicBezTo>
                    <a:pt x="17262" y="5144"/>
                    <a:pt x="16496" y="4556"/>
                    <a:pt x="15641" y="4111"/>
                  </a:cubicBezTo>
                  <a:cubicBezTo>
                    <a:pt x="15264" y="3922"/>
                    <a:pt x="14827" y="3721"/>
                    <a:pt x="14359" y="3721"/>
                  </a:cubicBezTo>
                  <a:cubicBezTo>
                    <a:pt x="14254" y="3721"/>
                    <a:pt x="14146" y="3731"/>
                    <a:pt x="14038" y="3754"/>
                  </a:cubicBezTo>
                  <a:cubicBezTo>
                    <a:pt x="13700" y="3808"/>
                    <a:pt x="13415" y="4057"/>
                    <a:pt x="13325" y="4414"/>
                  </a:cubicBezTo>
                  <a:cubicBezTo>
                    <a:pt x="13290" y="4699"/>
                    <a:pt x="13450" y="4948"/>
                    <a:pt x="13806" y="5197"/>
                  </a:cubicBezTo>
                  <a:cubicBezTo>
                    <a:pt x="14555" y="5714"/>
                    <a:pt x="16390" y="5981"/>
                    <a:pt x="17369" y="6088"/>
                  </a:cubicBezTo>
                  <a:cubicBezTo>
                    <a:pt x="15819" y="6712"/>
                    <a:pt x="14287" y="7371"/>
                    <a:pt x="12844" y="8065"/>
                  </a:cubicBezTo>
                  <a:cubicBezTo>
                    <a:pt x="12827" y="8057"/>
                    <a:pt x="12809" y="8052"/>
                    <a:pt x="12791" y="8052"/>
                  </a:cubicBezTo>
                  <a:cubicBezTo>
                    <a:pt x="12773" y="8052"/>
                    <a:pt x="12755" y="8057"/>
                    <a:pt x="12738" y="8065"/>
                  </a:cubicBezTo>
                  <a:lnTo>
                    <a:pt x="12720" y="8065"/>
                  </a:lnTo>
                  <a:cubicBezTo>
                    <a:pt x="12061" y="7121"/>
                    <a:pt x="11152" y="6373"/>
                    <a:pt x="10101" y="5874"/>
                  </a:cubicBezTo>
                  <a:cubicBezTo>
                    <a:pt x="9929" y="5798"/>
                    <a:pt x="9747" y="5762"/>
                    <a:pt x="9566" y="5762"/>
                  </a:cubicBezTo>
                  <a:cubicBezTo>
                    <a:pt x="9409" y="5762"/>
                    <a:pt x="9252" y="5789"/>
                    <a:pt x="9103" y="5839"/>
                  </a:cubicBezTo>
                  <a:cubicBezTo>
                    <a:pt x="8890" y="5928"/>
                    <a:pt x="8729" y="6106"/>
                    <a:pt x="8676" y="6337"/>
                  </a:cubicBezTo>
                  <a:cubicBezTo>
                    <a:pt x="8533" y="6801"/>
                    <a:pt x="9032" y="7460"/>
                    <a:pt x="9727" y="7763"/>
                  </a:cubicBezTo>
                  <a:cubicBezTo>
                    <a:pt x="10511" y="8065"/>
                    <a:pt x="11312" y="8279"/>
                    <a:pt x="12132" y="8404"/>
                  </a:cubicBezTo>
                  <a:cubicBezTo>
                    <a:pt x="10725" y="9099"/>
                    <a:pt x="9335" y="9847"/>
                    <a:pt x="7999" y="10631"/>
                  </a:cubicBezTo>
                  <a:cubicBezTo>
                    <a:pt x="7197" y="9704"/>
                    <a:pt x="6182" y="8974"/>
                    <a:pt x="5042" y="8529"/>
                  </a:cubicBezTo>
                  <a:cubicBezTo>
                    <a:pt x="4848" y="8449"/>
                    <a:pt x="4625" y="8376"/>
                    <a:pt x="4402" y="8376"/>
                  </a:cubicBezTo>
                  <a:cubicBezTo>
                    <a:pt x="4275" y="8376"/>
                    <a:pt x="4148" y="8400"/>
                    <a:pt x="4026" y="8457"/>
                  </a:cubicBezTo>
                  <a:cubicBezTo>
                    <a:pt x="3670" y="8671"/>
                    <a:pt x="3492" y="9081"/>
                    <a:pt x="3581" y="9491"/>
                  </a:cubicBezTo>
                  <a:cubicBezTo>
                    <a:pt x="3652" y="9954"/>
                    <a:pt x="3937" y="10363"/>
                    <a:pt x="4347" y="10595"/>
                  </a:cubicBezTo>
                  <a:cubicBezTo>
                    <a:pt x="5144" y="10896"/>
                    <a:pt x="5979" y="11057"/>
                    <a:pt x="6821" y="11057"/>
                  </a:cubicBezTo>
                  <a:cubicBezTo>
                    <a:pt x="6976" y="11057"/>
                    <a:pt x="7131" y="11052"/>
                    <a:pt x="7286" y="11040"/>
                  </a:cubicBezTo>
                  <a:lnTo>
                    <a:pt x="7286" y="11040"/>
                  </a:lnTo>
                  <a:cubicBezTo>
                    <a:pt x="6289" y="11628"/>
                    <a:pt x="5327" y="12270"/>
                    <a:pt x="4400" y="12893"/>
                  </a:cubicBezTo>
                  <a:cubicBezTo>
                    <a:pt x="4123" y="12825"/>
                    <a:pt x="3815" y="12791"/>
                    <a:pt x="3493" y="12791"/>
                  </a:cubicBezTo>
                  <a:cubicBezTo>
                    <a:pt x="2226" y="12791"/>
                    <a:pt x="761" y="13313"/>
                    <a:pt x="250" y="14265"/>
                  </a:cubicBezTo>
                  <a:cubicBezTo>
                    <a:pt x="107" y="14496"/>
                    <a:pt x="18" y="14764"/>
                    <a:pt x="0" y="15031"/>
                  </a:cubicBezTo>
                  <a:cubicBezTo>
                    <a:pt x="0" y="15512"/>
                    <a:pt x="143" y="15832"/>
                    <a:pt x="446" y="16011"/>
                  </a:cubicBezTo>
                  <a:cubicBezTo>
                    <a:pt x="606" y="16100"/>
                    <a:pt x="784" y="16135"/>
                    <a:pt x="980" y="16135"/>
                  </a:cubicBezTo>
                  <a:cubicBezTo>
                    <a:pt x="1568" y="16135"/>
                    <a:pt x="2316" y="15797"/>
                    <a:pt x="2690" y="15530"/>
                  </a:cubicBezTo>
                  <a:cubicBezTo>
                    <a:pt x="3545" y="14942"/>
                    <a:pt x="4205" y="14140"/>
                    <a:pt x="4614" y="13214"/>
                  </a:cubicBezTo>
                  <a:cubicBezTo>
                    <a:pt x="5452" y="12644"/>
                    <a:pt x="6324" y="12074"/>
                    <a:pt x="7197" y="11539"/>
                  </a:cubicBezTo>
                  <a:lnTo>
                    <a:pt x="7197" y="11539"/>
                  </a:lnTo>
                  <a:cubicBezTo>
                    <a:pt x="6663" y="12216"/>
                    <a:pt x="6253" y="13000"/>
                    <a:pt x="6004" y="13837"/>
                  </a:cubicBezTo>
                  <a:cubicBezTo>
                    <a:pt x="5915" y="14140"/>
                    <a:pt x="5915" y="14479"/>
                    <a:pt x="6004" y="14799"/>
                  </a:cubicBezTo>
                  <a:cubicBezTo>
                    <a:pt x="6110" y="15088"/>
                    <a:pt x="6399" y="15339"/>
                    <a:pt x="6703" y="15339"/>
                  </a:cubicBezTo>
                  <a:cubicBezTo>
                    <a:pt x="6755" y="15339"/>
                    <a:pt x="6807" y="15331"/>
                    <a:pt x="6859" y="15316"/>
                  </a:cubicBezTo>
                  <a:cubicBezTo>
                    <a:pt x="7322" y="15173"/>
                    <a:pt x="7696" y="14817"/>
                    <a:pt x="7892" y="14390"/>
                  </a:cubicBezTo>
                  <a:cubicBezTo>
                    <a:pt x="8498" y="13143"/>
                    <a:pt x="8195" y="11575"/>
                    <a:pt x="8070" y="11023"/>
                  </a:cubicBezTo>
                  <a:cubicBezTo>
                    <a:pt x="9228" y="10328"/>
                    <a:pt x="10457" y="9651"/>
                    <a:pt x="11704" y="9027"/>
                  </a:cubicBezTo>
                  <a:lnTo>
                    <a:pt x="11704" y="9027"/>
                  </a:lnTo>
                  <a:cubicBezTo>
                    <a:pt x="11384" y="9597"/>
                    <a:pt x="11152" y="10221"/>
                    <a:pt x="11027" y="10862"/>
                  </a:cubicBezTo>
                  <a:cubicBezTo>
                    <a:pt x="10938" y="11147"/>
                    <a:pt x="10921" y="11450"/>
                    <a:pt x="11010" y="11735"/>
                  </a:cubicBezTo>
                  <a:cubicBezTo>
                    <a:pt x="11152" y="12091"/>
                    <a:pt x="11473" y="12359"/>
                    <a:pt x="11847" y="12430"/>
                  </a:cubicBezTo>
                  <a:cubicBezTo>
                    <a:pt x="11879" y="12434"/>
                    <a:pt x="11912" y="12436"/>
                    <a:pt x="11944" y="12436"/>
                  </a:cubicBezTo>
                  <a:cubicBezTo>
                    <a:pt x="12195" y="12436"/>
                    <a:pt x="12435" y="12317"/>
                    <a:pt x="12577" y="12127"/>
                  </a:cubicBezTo>
                  <a:cubicBezTo>
                    <a:pt x="12702" y="11931"/>
                    <a:pt x="12773" y="11700"/>
                    <a:pt x="12791" y="11486"/>
                  </a:cubicBezTo>
                  <a:cubicBezTo>
                    <a:pt x="12880" y="10791"/>
                    <a:pt x="12934" y="10114"/>
                    <a:pt x="12987" y="9419"/>
                  </a:cubicBezTo>
                  <a:cubicBezTo>
                    <a:pt x="12987" y="9099"/>
                    <a:pt x="12951" y="8760"/>
                    <a:pt x="12916" y="8422"/>
                  </a:cubicBezTo>
                  <a:cubicBezTo>
                    <a:pt x="14359" y="7745"/>
                    <a:pt x="15855" y="7068"/>
                    <a:pt x="17423" y="6444"/>
                  </a:cubicBezTo>
                  <a:lnTo>
                    <a:pt x="17423" y="6444"/>
                  </a:lnTo>
                  <a:cubicBezTo>
                    <a:pt x="16799" y="7103"/>
                    <a:pt x="15819" y="8297"/>
                    <a:pt x="15588" y="9384"/>
                  </a:cubicBezTo>
                  <a:lnTo>
                    <a:pt x="15588" y="9419"/>
                  </a:lnTo>
                  <a:cubicBezTo>
                    <a:pt x="15517" y="9776"/>
                    <a:pt x="15392" y="10399"/>
                    <a:pt x="15766" y="10595"/>
                  </a:cubicBezTo>
                  <a:cubicBezTo>
                    <a:pt x="15877" y="10656"/>
                    <a:pt x="16006" y="10688"/>
                    <a:pt x="16135" y="10688"/>
                  </a:cubicBezTo>
                  <a:cubicBezTo>
                    <a:pt x="16234" y="10688"/>
                    <a:pt x="16333" y="10669"/>
                    <a:pt x="16425" y="10631"/>
                  </a:cubicBezTo>
                  <a:cubicBezTo>
                    <a:pt x="17031" y="10399"/>
                    <a:pt x="17547" y="9473"/>
                    <a:pt x="17815" y="8742"/>
                  </a:cubicBezTo>
                  <a:cubicBezTo>
                    <a:pt x="18135" y="7887"/>
                    <a:pt x="18135" y="6943"/>
                    <a:pt x="18135" y="6177"/>
                  </a:cubicBezTo>
                  <a:cubicBezTo>
                    <a:pt x="19792" y="5518"/>
                    <a:pt x="21520" y="4912"/>
                    <a:pt x="23301" y="4342"/>
                  </a:cubicBezTo>
                  <a:lnTo>
                    <a:pt x="23301" y="4342"/>
                  </a:lnTo>
                  <a:cubicBezTo>
                    <a:pt x="22910" y="4716"/>
                    <a:pt x="22571" y="5090"/>
                    <a:pt x="22233" y="5518"/>
                  </a:cubicBezTo>
                  <a:cubicBezTo>
                    <a:pt x="21627" y="6302"/>
                    <a:pt x="21021" y="7388"/>
                    <a:pt x="21182" y="8065"/>
                  </a:cubicBezTo>
                  <a:cubicBezTo>
                    <a:pt x="21217" y="8261"/>
                    <a:pt x="21342" y="8440"/>
                    <a:pt x="21520" y="8529"/>
                  </a:cubicBezTo>
                  <a:cubicBezTo>
                    <a:pt x="21591" y="8564"/>
                    <a:pt x="21671" y="8582"/>
                    <a:pt x="21752" y="8582"/>
                  </a:cubicBezTo>
                  <a:cubicBezTo>
                    <a:pt x="21832" y="8582"/>
                    <a:pt x="21912" y="8564"/>
                    <a:pt x="21983" y="8529"/>
                  </a:cubicBezTo>
                  <a:cubicBezTo>
                    <a:pt x="22642" y="8279"/>
                    <a:pt x="23569" y="7175"/>
                    <a:pt x="23854" y="6462"/>
                  </a:cubicBezTo>
                  <a:cubicBezTo>
                    <a:pt x="24139" y="5696"/>
                    <a:pt x="24263" y="4877"/>
                    <a:pt x="24228" y="4057"/>
                  </a:cubicBezTo>
                  <a:cubicBezTo>
                    <a:pt x="25689" y="3612"/>
                    <a:pt x="27203" y="3184"/>
                    <a:pt x="28735" y="2792"/>
                  </a:cubicBezTo>
                  <a:lnTo>
                    <a:pt x="28735" y="2792"/>
                  </a:lnTo>
                  <a:cubicBezTo>
                    <a:pt x="27826" y="3612"/>
                    <a:pt x="27078" y="4592"/>
                    <a:pt x="26526" y="5661"/>
                  </a:cubicBezTo>
                  <a:cubicBezTo>
                    <a:pt x="26383" y="5928"/>
                    <a:pt x="26330" y="6213"/>
                    <a:pt x="26330" y="6516"/>
                  </a:cubicBezTo>
                  <a:cubicBezTo>
                    <a:pt x="26348" y="6836"/>
                    <a:pt x="26544" y="7121"/>
                    <a:pt x="26847" y="7246"/>
                  </a:cubicBezTo>
                  <a:cubicBezTo>
                    <a:pt x="26919" y="7269"/>
                    <a:pt x="26990" y="7279"/>
                    <a:pt x="27059" y="7279"/>
                  </a:cubicBezTo>
                  <a:cubicBezTo>
                    <a:pt x="27421" y="7279"/>
                    <a:pt x="27745" y="6998"/>
                    <a:pt x="27969" y="6729"/>
                  </a:cubicBezTo>
                  <a:cubicBezTo>
                    <a:pt x="28806" y="5696"/>
                    <a:pt x="29341" y="4449"/>
                    <a:pt x="29501" y="3131"/>
                  </a:cubicBezTo>
                  <a:cubicBezTo>
                    <a:pt x="29519" y="2971"/>
                    <a:pt x="29536" y="2792"/>
                    <a:pt x="29536" y="2596"/>
                  </a:cubicBezTo>
                  <a:cubicBezTo>
                    <a:pt x="30962" y="2258"/>
                    <a:pt x="32387" y="1937"/>
                    <a:pt x="33812" y="1652"/>
                  </a:cubicBezTo>
                  <a:cubicBezTo>
                    <a:pt x="33919" y="1634"/>
                    <a:pt x="33990" y="1528"/>
                    <a:pt x="33972" y="1421"/>
                  </a:cubicBezTo>
                  <a:cubicBezTo>
                    <a:pt x="33956" y="1325"/>
                    <a:pt x="33869" y="1258"/>
                    <a:pt x="33761" y="1258"/>
                  </a:cubicBezTo>
                  <a:cubicBezTo>
                    <a:pt x="33748" y="1258"/>
                    <a:pt x="33736" y="1259"/>
                    <a:pt x="33723" y="1260"/>
                  </a:cubicBezTo>
                  <a:cubicBezTo>
                    <a:pt x="32280" y="1545"/>
                    <a:pt x="30801" y="1866"/>
                    <a:pt x="29358" y="2240"/>
                  </a:cubicBezTo>
                  <a:cubicBezTo>
                    <a:pt x="29234" y="2098"/>
                    <a:pt x="29091" y="1955"/>
                    <a:pt x="28949" y="1830"/>
                  </a:cubicBezTo>
                  <a:cubicBezTo>
                    <a:pt x="27987" y="904"/>
                    <a:pt x="26793" y="298"/>
                    <a:pt x="25475" y="49"/>
                  </a:cubicBezTo>
                  <a:cubicBezTo>
                    <a:pt x="25346" y="20"/>
                    <a:pt x="25202" y="0"/>
                    <a:pt x="25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3"/>
            <p:cNvSpPr/>
            <p:nvPr/>
          </p:nvSpPr>
          <p:spPr>
            <a:xfrm>
              <a:off x="7206406" y="-317042"/>
              <a:ext cx="1604171" cy="1125190"/>
            </a:xfrm>
            <a:custGeom>
              <a:avLst/>
              <a:gdLst/>
              <a:ahLst/>
              <a:cxnLst/>
              <a:rect l="l" t="t" r="r" b="b"/>
              <a:pathLst>
                <a:path w="30236" h="21208" extrusionOk="0">
                  <a:moveTo>
                    <a:pt x="30105" y="0"/>
                  </a:moveTo>
                  <a:cubicBezTo>
                    <a:pt x="30094" y="0"/>
                    <a:pt x="30083" y="4"/>
                    <a:pt x="30071" y="10"/>
                  </a:cubicBezTo>
                  <a:cubicBezTo>
                    <a:pt x="28771" y="563"/>
                    <a:pt x="27399" y="1204"/>
                    <a:pt x="25938" y="1899"/>
                  </a:cubicBezTo>
                  <a:cubicBezTo>
                    <a:pt x="25778" y="1774"/>
                    <a:pt x="25600" y="1667"/>
                    <a:pt x="25422" y="1560"/>
                  </a:cubicBezTo>
                  <a:cubicBezTo>
                    <a:pt x="24351" y="897"/>
                    <a:pt x="23133" y="542"/>
                    <a:pt x="21894" y="542"/>
                  </a:cubicBezTo>
                  <a:cubicBezTo>
                    <a:pt x="21835" y="542"/>
                    <a:pt x="21776" y="543"/>
                    <a:pt x="21716" y="545"/>
                  </a:cubicBezTo>
                  <a:cubicBezTo>
                    <a:pt x="21324" y="545"/>
                    <a:pt x="20861" y="652"/>
                    <a:pt x="20719" y="1008"/>
                  </a:cubicBezTo>
                  <a:cubicBezTo>
                    <a:pt x="20630" y="1275"/>
                    <a:pt x="20719" y="1560"/>
                    <a:pt x="20933" y="1738"/>
                  </a:cubicBezTo>
                  <a:cubicBezTo>
                    <a:pt x="21146" y="1917"/>
                    <a:pt x="21396" y="2041"/>
                    <a:pt x="21681" y="2095"/>
                  </a:cubicBezTo>
                  <a:cubicBezTo>
                    <a:pt x="22313" y="2219"/>
                    <a:pt x="22959" y="2282"/>
                    <a:pt x="23607" y="2282"/>
                  </a:cubicBezTo>
                  <a:cubicBezTo>
                    <a:pt x="24255" y="2282"/>
                    <a:pt x="24905" y="2219"/>
                    <a:pt x="25546" y="2095"/>
                  </a:cubicBezTo>
                  <a:lnTo>
                    <a:pt x="25546" y="2095"/>
                  </a:lnTo>
                  <a:cubicBezTo>
                    <a:pt x="24121" y="2789"/>
                    <a:pt x="22661" y="3555"/>
                    <a:pt x="21146" y="4393"/>
                  </a:cubicBezTo>
                  <a:cubicBezTo>
                    <a:pt x="21146" y="4393"/>
                    <a:pt x="21146" y="4393"/>
                    <a:pt x="21146" y="4375"/>
                  </a:cubicBezTo>
                  <a:lnTo>
                    <a:pt x="21129" y="4411"/>
                  </a:lnTo>
                  <a:lnTo>
                    <a:pt x="21039" y="4464"/>
                  </a:lnTo>
                  <a:cubicBezTo>
                    <a:pt x="20398" y="3894"/>
                    <a:pt x="19668" y="3466"/>
                    <a:pt x="18848" y="3199"/>
                  </a:cubicBezTo>
                  <a:cubicBezTo>
                    <a:pt x="18573" y="3117"/>
                    <a:pt x="18177" y="3074"/>
                    <a:pt x="17765" y="3074"/>
                  </a:cubicBezTo>
                  <a:cubicBezTo>
                    <a:pt x="16922" y="3074"/>
                    <a:pt x="16010" y="3256"/>
                    <a:pt x="15927" y="3662"/>
                  </a:cubicBezTo>
                  <a:cubicBezTo>
                    <a:pt x="15784" y="4446"/>
                    <a:pt x="17227" y="4820"/>
                    <a:pt x="18635" y="4838"/>
                  </a:cubicBezTo>
                  <a:cubicBezTo>
                    <a:pt x="19329" y="4838"/>
                    <a:pt x="20024" y="4767"/>
                    <a:pt x="20719" y="4642"/>
                  </a:cubicBezTo>
                  <a:lnTo>
                    <a:pt x="20719" y="4642"/>
                  </a:lnTo>
                  <a:cubicBezTo>
                    <a:pt x="19009" y="5604"/>
                    <a:pt x="17281" y="6655"/>
                    <a:pt x="15535" y="7813"/>
                  </a:cubicBezTo>
                  <a:cubicBezTo>
                    <a:pt x="14733" y="7243"/>
                    <a:pt x="13825" y="6833"/>
                    <a:pt x="12898" y="6566"/>
                  </a:cubicBezTo>
                  <a:cubicBezTo>
                    <a:pt x="12599" y="6473"/>
                    <a:pt x="12288" y="6404"/>
                    <a:pt x="11982" y="6404"/>
                  </a:cubicBezTo>
                  <a:cubicBezTo>
                    <a:pt x="11760" y="6404"/>
                    <a:pt x="11540" y="6441"/>
                    <a:pt x="11331" y="6530"/>
                  </a:cubicBezTo>
                  <a:cubicBezTo>
                    <a:pt x="11046" y="6637"/>
                    <a:pt x="10850" y="6905"/>
                    <a:pt x="10832" y="7207"/>
                  </a:cubicBezTo>
                  <a:cubicBezTo>
                    <a:pt x="10867" y="7510"/>
                    <a:pt x="11152" y="7688"/>
                    <a:pt x="11402" y="7777"/>
                  </a:cubicBezTo>
                  <a:cubicBezTo>
                    <a:pt x="11814" y="7950"/>
                    <a:pt x="12489" y="8006"/>
                    <a:pt x="13178" y="8006"/>
                  </a:cubicBezTo>
                  <a:cubicBezTo>
                    <a:pt x="14126" y="8006"/>
                    <a:pt x="15103" y="7900"/>
                    <a:pt x="15464" y="7849"/>
                  </a:cubicBezTo>
                  <a:lnTo>
                    <a:pt x="15464" y="7849"/>
                  </a:lnTo>
                  <a:cubicBezTo>
                    <a:pt x="13967" y="8846"/>
                    <a:pt x="12471" y="9915"/>
                    <a:pt x="11010" y="11055"/>
                  </a:cubicBezTo>
                  <a:lnTo>
                    <a:pt x="10992" y="11020"/>
                  </a:lnTo>
                  <a:cubicBezTo>
                    <a:pt x="10957" y="11037"/>
                    <a:pt x="10939" y="11073"/>
                    <a:pt x="10903" y="11091"/>
                  </a:cubicBezTo>
                  <a:cubicBezTo>
                    <a:pt x="10048" y="10289"/>
                    <a:pt x="8997" y="9719"/>
                    <a:pt x="7857" y="9452"/>
                  </a:cubicBezTo>
                  <a:cubicBezTo>
                    <a:pt x="7807" y="9440"/>
                    <a:pt x="7726" y="9431"/>
                    <a:pt x="7630" y="9431"/>
                  </a:cubicBezTo>
                  <a:cubicBezTo>
                    <a:pt x="7285" y="9431"/>
                    <a:pt x="6741" y="9549"/>
                    <a:pt x="6699" y="10093"/>
                  </a:cubicBezTo>
                  <a:cubicBezTo>
                    <a:pt x="6663" y="10521"/>
                    <a:pt x="7233" y="11020"/>
                    <a:pt x="7928" y="11162"/>
                  </a:cubicBezTo>
                  <a:cubicBezTo>
                    <a:pt x="8503" y="11260"/>
                    <a:pt x="9078" y="11305"/>
                    <a:pt x="9653" y="11305"/>
                  </a:cubicBezTo>
                  <a:cubicBezTo>
                    <a:pt x="10022" y="11305"/>
                    <a:pt x="10391" y="11286"/>
                    <a:pt x="10761" y="11251"/>
                  </a:cubicBezTo>
                  <a:lnTo>
                    <a:pt x="10761" y="11251"/>
                  </a:lnTo>
                  <a:cubicBezTo>
                    <a:pt x="9425" y="12284"/>
                    <a:pt x="8106" y="13407"/>
                    <a:pt x="6824" y="14565"/>
                  </a:cubicBezTo>
                  <a:cubicBezTo>
                    <a:pt x="5844" y="13817"/>
                    <a:pt x="4686" y="13300"/>
                    <a:pt x="3457" y="13104"/>
                  </a:cubicBezTo>
                  <a:cubicBezTo>
                    <a:pt x="3341" y="13083"/>
                    <a:pt x="3217" y="13068"/>
                    <a:pt x="3094" y="13068"/>
                  </a:cubicBezTo>
                  <a:cubicBezTo>
                    <a:pt x="2897" y="13068"/>
                    <a:pt x="2702" y="13108"/>
                    <a:pt x="2548" y="13229"/>
                  </a:cubicBezTo>
                  <a:cubicBezTo>
                    <a:pt x="2281" y="13478"/>
                    <a:pt x="2210" y="13870"/>
                    <a:pt x="2370" y="14208"/>
                  </a:cubicBezTo>
                  <a:cubicBezTo>
                    <a:pt x="2513" y="14618"/>
                    <a:pt x="2851" y="14921"/>
                    <a:pt x="3261" y="15046"/>
                  </a:cubicBezTo>
                  <a:cubicBezTo>
                    <a:pt x="3605" y="15117"/>
                    <a:pt x="3952" y="15146"/>
                    <a:pt x="4288" y="15146"/>
                  </a:cubicBezTo>
                  <a:cubicBezTo>
                    <a:pt x="5288" y="15146"/>
                    <a:pt x="6187" y="14890"/>
                    <a:pt x="6628" y="14743"/>
                  </a:cubicBezTo>
                  <a:lnTo>
                    <a:pt x="6628" y="14743"/>
                  </a:lnTo>
                  <a:cubicBezTo>
                    <a:pt x="5666" y="15634"/>
                    <a:pt x="4739" y="16560"/>
                    <a:pt x="3831" y="17522"/>
                  </a:cubicBezTo>
                  <a:cubicBezTo>
                    <a:pt x="3781" y="17519"/>
                    <a:pt x="3731" y="17518"/>
                    <a:pt x="3680" y="17518"/>
                  </a:cubicBezTo>
                  <a:cubicBezTo>
                    <a:pt x="2363" y="17518"/>
                    <a:pt x="468" y="18391"/>
                    <a:pt x="108" y="19660"/>
                  </a:cubicBezTo>
                  <a:cubicBezTo>
                    <a:pt x="19" y="19891"/>
                    <a:pt x="1" y="20141"/>
                    <a:pt x="19" y="20390"/>
                  </a:cubicBezTo>
                  <a:cubicBezTo>
                    <a:pt x="141" y="20993"/>
                    <a:pt x="451" y="21207"/>
                    <a:pt x="824" y="21207"/>
                  </a:cubicBezTo>
                  <a:cubicBezTo>
                    <a:pt x="1431" y="21207"/>
                    <a:pt x="2204" y="20640"/>
                    <a:pt x="2602" y="20265"/>
                  </a:cubicBezTo>
                  <a:cubicBezTo>
                    <a:pt x="3314" y="19535"/>
                    <a:pt x="3777" y="18626"/>
                    <a:pt x="3973" y="17629"/>
                  </a:cubicBezTo>
                  <a:cubicBezTo>
                    <a:pt x="4828" y="16720"/>
                    <a:pt x="5701" y="15847"/>
                    <a:pt x="6610" y="15010"/>
                  </a:cubicBezTo>
                  <a:lnTo>
                    <a:pt x="6610" y="15010"/>
                  </a:lnTo>
                  <a:cubicBezTo>
                    <a:pt x="6147" y="15972"/>
                    <a:pt x="5737" y="16952"/>
                    <a:pt x="5684" y="18003"/>
                  </a:cubicBezTo>
                  <a:cubicBezTo>
                    <a:pt x="5648" y="18306"/>
                    <a:pt x="5719" y="18609"/>
                    <a:pt x="5862" y="18894"/>
                  </a:cubicBezTo>
                  <a:cubicBezTo>
                    <a:pt x="5996" y="19082"/>
                    <a:pt x="6232" y="19229"/>
                    <a:pt x="6454" y="19229"/>
                  </a:cubicBezTo>
                  <a:cubicBezTo>
                    <a:pt x="6527" y="19229"/>
                    <a:pt x="6598" y="19214"/>
                    <a:pt x="6663" y="19179"/>
                  </a:cubicBezTo>
                  <a:cubicBezTo>
                    <a:pt x="7055" y="18947"/>
                    <a:pt x="7322" y="18555"/>
                    <a:pt x="7411" y="18110"/>
                  </a:cubicBezTo>
                  <a:cubicBezTo>
                    <a:pt x="7750" y="16738"/>
                    <a:pt x="7073" y="15224"/>
                    <a:pt x="6859" y="14778"/>
                  </a:cubicBezTo>
                  <a:cubicBezTo>
                    <a:pt x="7999" y="13710"/>
                    <a:pt x="9193" y="12694"/>
                    <a:pt x="10422" y="11732"/>
                  </a:cubicBezTo>
                  <a:lnTo>
                    <a:pt x="10422" y="11732"/>
                  </a:lnTo>
                  <a:cubicBezTo>
                    <a:pt x="10030" y="12427"/>
                    <a:pt x="9977" y="13264"/>
                    <a:pt x="9959" y="14048"/>
                  </a:cubicBezTo>
                  <a:cubicBezTo>
                    <a:pt x="9923" y="14315"/>
                    <a:pt x="9977" y="14600"/>
                    <a:pt x="10101" y="14850"/>
                  </a:cubicBezTo>
                  <a:cubicBezTo>
                    <a:pt x="10297" y="15135"/>
                    <a:pt x="10618" y="15295"/>
                    <a:pt x="10974" y="15295"/>
                  </a:cubicBezTo>
                  <a:cubicBezTo>
                    <a:pt x="11206" y="15277"/>
                    <a:pt x="11420" y="15135"/>
                    <a:pt x="11527" y="14903"/>
                  </a:cubicBezTo>
                  <a:cubicBezTo>
                    <a:pt x="11598" y="14707"/>
                    <a:pt x="11616" y="14493"/>
                    <a:pt x="11580" y="14297"/>
                  </a:cubicBezTo>
                  <a:cubicBezTo>
                    <a:pt x="11527" y="13603"/>
                    <a:pt x="11455" y="12926"/>
                    <a:pt x="11348" y="12249"/>
                  </a:cubicBezTo>
                  <a:cubicBezTo>
                    <a:pt x="11277" y="11910"/>
                    <a:pt x="11170" y="11572"/>
                    <a:pt x="11046" y="11233"/>
                  </a:cubicBezTo>
                  <a:cubicBezTo>
                    <a:pt x="12542" y="10093"/>
                    <a:pt x="14038" y="9007"/>
                    <a:pt x="15553" y="8009"/>
                  </a:cubicBezTo>
                  <a:lnTo>
                    <a:pt x="15553" y="8009"/>
                  </a:lnTo>
                  <a:cubicBezTo>
                    <a:pt x="15196" y="8526"/>
                    <a:pt x="14092" y="10289"/>
                    <a:pt x="14110" y="11643"/>
                  </a:cubicBezTo>
                  <a:cubicBezTo>
                    <a:pt x="14127" y="11999"/>
                    <a:pt x="14127" y="12587"/>
                    <a:pt x="14448" y="12694"/>
                  </a:cubicBezTo>
                  <a:cubicBezTo>
                    <a:pt x="14512" y="12713"/>
                    <a:pt x="14575" y="12721"/>
                    <a:pt x="14635" y="12721"/>
                  </a:cubicBezTo>
                  <a:cubicBezTo>
                    <a:pt x="15390" y="12721"/>
                    <a:pt x="15811" y="11347"/>
                    <a:pt x="15927" y="10539"/>
                  </a:cubicBezTo>
                  <a:cubicBezTo>
                    <a:pt x="16051" y="9666"/>
                    <a:pt x="15873" y="8793"/>
                    <a:pt x="15677" y="7920"/>
                  </a:cubicBezTo>
                  <a:cubicBezTo>
                    <a:pt x="17423" y="6780"/>
                    <a:pt x="19151" y="5729"/>
                    <a:pt x="20861" y="4767"/>
                  </a:cubicBezTo>
                  <a:lnTo>
                    <a:pt x="20861" y="4767"/>
                  </a:lnTo>
                  <a:cubicBezTo>
                    <a:pt x="20452" y="5319"/>
                    <a:pt x="20095" y="5907"/>
                    <a:pt x="19792" y="6513"/>
                  </a:cubicBezTo>
                  <a:cubicBezTo>
                    <a:pt x="19187" y="7795"/>
                    <a:pt x="18884" y="9238"/>
                    <a:pt x="19650" y="9452"/>
                  </a:cubicBezTo>
                  <a:cubicBezTo>
                    <a:pt x="19678" y="9461"/>
                    <a:pt x="19708" y="9465"/>
                    <a:pt x="19738" y="9465"/>
                  </a:cubicBezTo>
                  <a:cubicBezTo>
                    <a:pt x="20331" y="9465"/>
                    <a:pt x="21224" y="7861"/>
                    <a:pt x="21360" y="7047"/>
                  </a:cubicBezTo>
                  <a:cubicBezTo>
                    <a:pt x="21467" y="6210"/>
                    <a:pt x="21414" y="5373"/>
                    <a:pt x="21200" y="4571"/>
                  </a:cubicBezTo>
                  <a:cubicBezTo>
                    <a:pt x="22785" y="3680"/>
                    <a:pt x="24335" y="2878"/>
                    <a:pt x="25831" y="2148"/>
                  </a:cubicBezTo>
                  <a:lnTo>
                    <a:pt x="25831" y="2148"/>
                  </a:lnTo>
                  <a:cubicBezTo>
                    <a:pt x="24994" y="3217"/>
                    <a:pt x="24371" y="4428"/>
                    <a:pt x="24014" y="5747"/>
                  </a:cubicBezTo>
                  <a:cubicBezTo>
                    <a:pt x="23943" y="6014"/>
                    <a:pt x="23943" y="6299"/>
                    <a:pt x="24014" y="6566"/>
                  </a:cubicBezTo>
                  <a:cubicBezTo>
                    <a:pt x="24086" y="6833"/>
                    <a:pt x="24299" y="7029"/>
                    <a:pt x="24584" y="7083"/>
                  </a:cubicBezTo>
                  <a:cubicBezTo>
                    <a:pt x="24608" y="7086"/>
                    <a:pt x="24631" y="7088"/>
                    <a:pt x="24653" y="7088"/>
                  </a:cubicBezTo>
                  <a:cubicBezTo>
                    <a:pt x="24996" y="7088"/>
                    <a:pt x="25273" y="6723"/>
                    <a:pt x="25440" y="6406"/>
                  </a:cubicBezTo>
                  <a:cubicBezTo>
                    <a:pt x="26045" y="5248"/>
                    <a:pt x="26295" y="3930"/>
                    <a:pt x="26170" y="2629"/>
                  </a:cubicBezTo>
                  <a:cubicBezTo>
                    <a:pt x="26152" y="2433"/>
                    <a:pt x="26134" y="2237"/>
                    <a:pt x="26099" y="2023"/>
                  </a:cubicBezTo>
                  <a:cubicBezTo>
                    <a:pt x="27524" y="1346"/>
                    <a:pt x="28878" y="723"/>
                    <a:pt x="30143" y="171"/>
                  </a:cubicBezTo>
                  <a:cubicBezTo>
                    <a:pt x="30236" y="140"/>
                    <a:pt x="30180" y="0"/>
                    <a:pt x="30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3"/>
            <p:cNvSpPr/>
            <p:nvPr/>
          </p:nvSpPr>
          <p:spPr>
            <a:xfrm>
              <a:off x="7182797" y="-948916"/>
              <a:ext cx="1860055" cy="1059031"/>
            </a:xfrm>
            <a:custGeom>
              <a:avLst/>
              <a:gdLst/>
              <a:ahLst/>
              <a:cxnLst/>
              <a:rect l="l" t="t" r="r" b="b"/>
              <a:pathLst>
                <a:path w="35059" h="19961" extrusionOk="0">
                  <a:moveTo>
                    <a:pt x="24697" y="0"/>
                  </a:moveTo>
                  <a:cubicBezTo>
                    <a:pt x="24677" y="0"/>
                    <a:pt x="24657" y="1"/>
                    <a:pt x="24638" y="3"/>
                  </a:cubicBezTo>
                  <a:cubicBezTo>
                    <a:pt x="24050" y="20"/>
                    <a:pt x="23907" y="555"/>
                    <a:pt x="24032" y="965"/>
                  </a:cubicBezTo>
                  <a:cubicBezTo>
                    <a:pt x="24139" y="1250"/>
                    <a:pt x="24299" y="1499"/>
                    <a:pt x="24495" y="1731"/>
                  </a:cubicBezTo>
                  <a:cubicBezTo>
                    <a:pt x="25190" y="2621"/>
                    <a:pt x="25831" y="3583"/>
                    <a:pt x="26116" y="4670"/>
                  </a:cubicBezTo>
                  <a:lnTo>
                    <a:pt x="26098" y="4723"/>
                  </a:lnTo>
                  <a:cubicBezTo>
                    <a:pt x="25012" y="3583"/>
                    <a:pt x="23729" y="2657"/>
                    <a:pt x="22304" y="1998"/>
                  </a:cubicBezTo>
                  <a:cubicBezTo>
                    <a:pt x="21867" y="1785"/>
                    <a:pt x="21385" y="1599"/>
                    <a:pt x="20916" y="1599"/>
                  </a:cubicBezTo>
                  <a:cubicBezTo>
                    <a:pt x="20716" y="1599"/>
                    <a:pt x="20518" y="1633"/>
                    <a:pt x="20327" y="1713"/>
                  </a:cubicBezTo>
                  <a:cubicBezTo>
                    <a:pt x="20220" y="1748"/>
                    <a:pt x="20148" y="1855"/>
                    <a:pt x="20131" y="1962"/>
                  </a:cubicBezTo>
                  <a:cubicBezTo>
                    <a:pt x="20095" y="2123"/>
                    <a:pt x="20237" y="2212"/>
                    <a:pt x="20344" y="2283"/>
                  </a:cubicBezTo>
                  <a:lnTo>
                    <a:pt x="23747" y="4189"/>
                  </a:lnTo>
                  <a:cubicBezTo>
                    <a:pt x="23713" y="4427"/>
                    <a:pt x="23477" y="4521"/>
                    <a:pt x="23213" y="4521"/>
                  </a:cubicBezTo>
                  <a:cubicBezTo>
                    <a:pt x="23063" y="4521"/>
                    <a:pt x="22903" y="4490"/>
                    <a:pt x="22767" y="4438"/>
                  </a:cubicBezTo>
                  <a:cubicBezTo>
                    <a:pt x="21086" y="3804"/>
                    <a:pt x="19702" y="2294"/>
                    <a:pt x="17869" y="2294"/>
                  </a:cubicBezTo>
                  <a:cubicBezTo>
                    <a:pt x="17798" y="2294"/>
                    <a:pt x="17726" y="2296"/>
                    <a:pt x="17654" y="2301"/>
                  </a:cubicBezTo>
                  <a:cubicBezTo>
                    <a:pt x="17316" y="2301"/>
                    <a:pt x="17031" y="2532"/>
                    <a:pt x="16924" y="2853"/>
                  </a:cubicBezTo>
                  <a:cubicBezTo>
                    <a:pt x="16781" y="3423"/>
                    <a:pt x="17405" y="3779"/>
                    <a:pt x="17922" y="3975"/>
                  </a:cubicBezTo>
                  <a:lnTo>
                    <a:pt x="20522" y="4955"/>
                  </a:lnTo>
                  <a:cubicBezTo>
                    <a:pt x="20683" y="5008"/>
                    <a:pt x="20772" y="5169"/>
                    <a:pt x="20754" y="5347"/>
                  </a:cubicBezTo>
                  <a:cubicBezTo>
                    <a:pt x="20718" y="5454"/>
                    <a:pt x="20612" y="5543"/>
                    <a:pt x="20487" y="5543"/>
                  </a:cubicBezTo>
                  <a:cubicBezTo>
                    <a:pt x="20361" y="5562"/>
                    <a:pt x="20235" y="5571"/>
                    <a:pt x="20110" y="5571"/>
                  </a:cubicBezTo>
                  <a:cubicBezTo>
                    <a:pt x="19651" y="5571"/>
                    <a:pt x="19201" y="5446"/>
                    <a:pt x="18794" y="5222"/>
                  </a:cubicBezTo>
                  <a:cubicBezTo>
                    <a:pt x="17350" y="4433"/>
                    <a:pt x="15699" y="3754"/>
                    <a:pt x="14021" y="3754"/>
                  </a:cubicBezTo>
                  <a:cubicBezTo>
                    <a:pt x="13920" y="3754"/>
                    <a:pt x="13819" y="3756"/>
                    <a:pt x="13717" y="3761"/>
                  </a:cubicBezTo>
                  <a:cubicBezTo>
                    <a:pt x="13397" y="3779"/>
                    <a:pt x="13005" y="3868"/>
                    <a:pt x="12898" y="4207"/>
                  </a:cubicBezTo>
                  <a:cubicBezTo>
                    <a:pt x="12844" y="4421"/>
                    <a:pt x="12898" y="4634"/>
                    <a:pt x="13040" y="4795"/>
                  </a:cubicBezTo>
                  <a:cubicBezTo>
                    <a:pt x="13290" y="5098"/>
                    <a:pt x="13664" y="5187"/>
                    <a:pt x="14038" y="5240"/>
                  </a:cubicBezTo>
                  <a:cubicBezTo>
                    <a:pt x="14875" y="5400"/>
                    <a:pt x="15713" y="5507"/>
                    <a:pt x="16550" y="5596"/>
                  </a:cubicBezTo>
                  <a:cubicBezTo>
                    <a:pt x="17102" y="5650"/>
                    <a:pt x="17797" y="5828"/>
                    <a:pt x="17868" y="6362"/>
                  </a:cubicBezTo>
                  <a:cubicBezTo>
                    <a:pt x="17530" y="6436"/>
                    <a:pt x="17193" y="6467"/>
                    <a:pt x="16856" y="6467"/>
                  </a:cubicBezTo>
                  <a:cubicBezTo>
                    <a:pt x="14858" y="6467"/>
                    <a:pt x="12861" y="5364"/>
                    <a:pt x="10809" y="5364"/>
                  </a:cubicBezTo>
                  <a:cubicBezTo>
                    <a:pt x="10521" y="5364"/>
                    <a:pt x="10232" y="5386"/>
                    <a:pt x="9941" y="5436"/>
                  </a:cubicBezTo>
                  <a:cubicBezTo>
                    <a:pt x="9442" y="5507"/>
                    <a:pt x="9014" y="5810"/>
                    <a:pt x="8747" y="6220"/>
                  </a:cubicBezTo>
                  <a:cubicBezTo>
                    <a:pt x="8623" y="6434"/>
                    <a:pt x="8516" y="6701"/>
                    <a:pt x="8801" y="6915"/>
                  </a:cubicBezTo>
                  <a:cubicBezTo>
                    <a:pt x="8925" y="7004"/>
                    <a:pt x="9086" y="7057"/>
                    <a:pt x="9246" y="7057"/>
                  </a:cubicBezTo>
                  <a:cubicBezTo>
                    <a:pt x="10832" y="7150"/>
                    <a:pt x="12432" y="7203"/>
                    <a:pt x="14022" y="7203"/>
                  </a:cubicBezTo>
                  <a:cubicBezTo>
                    <a:pt x="14253" y="7203"/>
                    <a:pt x="14484" y="7202"/>
                    <a:pt x="14715" y="7200"/>
                  </a:cubicBezTo>
                  <a:cubicBezTo>
                    <a:pt x="14766" y="7192"/>
                    <a:pt x="14818" y="7189"/>
                    <a:pt x="14869" y="7189"/>
                  </a:cubicBezTo>
                  <a:cubicBezTo>
                    <a:pt x="15071" y="7189"/>
                    <a:pt x="15275" y="7243"/>
                    <a:pt x="15445" y="7342"/>
                  </a:cubicBezTo>
                  <a:cubicBezTo>
                    <a:pt x="15588" y="7431"/>
                    <a:pt x="15659" y="7609"/>
                    <a:pt x="15624" y="7770"/>
                  </a:cubicBezTo>
                  <a:cubicBezTo>
                    <a:pt x="15606" y="7877"/>
                    <a:pt x="15534" y="7966"/>
                    <a:pt x="15445" y="8001"/>
                  </a:cubicBezTo>
                  <a:cubicBezTo>
                    <a:pt x="14975" y="8229"/>
                    <a:pt x="14482" y="8343"/>
                    <a:pt x="13975" y="8343"/>
                  </a:cubicBezTo>
                  <a:cubicBezTo>
                    <a:pt x="13849" y="8343"/>
                    <a:pt x="13721" y="8336"/>
                    <a:pt x="13593" y="8322"/>
                  </a:cubicBezTo>
                  <a:cubicBezTo>
                    <a:pt x="12573" y="8224"/>
                    <a:pt x="11554" y="8179"/>
                    <a:pt x="10534" y="8179"/>
                  </a:cubicBezTo>
                  <a:cubicBezTo>
                    <a:pt x="9879" y="8179"/>
                    <a:pt x="9224" y="8198"/>
                    <a:pt x="8569" y="8233"/>
                  </a:cubicBezTo>
                  <a:cubicBezTo>
                    <a:pt x="7376" y="8304"/>
                    <a:pt x="6146" y="8429"/>
                    <a:pt x="5149" y="9124"/>
                  </a:cubicBezTo>
                  <a:cubicBezTo>
                    <a:pt x="4917" y="9284"/>
                    <a:pt x="4792" y="9569"/>
                    <a:pt x="4828" y="9854"/>
                  </a:cubicBezTo>
                  <a:cubicBezTo>
                    <a:pt x="4919" y="10276"/>
                    <a:pt x="5354" y="10379"/>
                    <a:pt x="5767" y="10379"/>
                  </a:cubicBezTo>
                  <a:cubicBezTo>
                    <a:pt x="5841" y="10379"/>
                    <a:pt x="5915" y="10376"/>
                    <a:pt x="5986" y="10371"/>
                  </a:cubicBezTo>
                  <a:cubicBezTo>
                    <a:pt x="7910" y="10246"/>
                    <a:pt x="9816" y="9979"/>
                    <a:pt x="11687" y="9533"/>
                  </a:cubicBezTo>
                  <a:cubicBezTo>
                    <a:pt x="11730" y="9521"/>
                    <a:pt x="11773" y="9515"/>
                    <a:pt x="11816" y="9515"/>
                  </a:cubicBezTo>
                  <a:cubicBezTo>
                    <a:pt x="12019" y="9515"/>
                    <a:pt x="12204" y="9648"/>
                    <a:pt x="12292" y="9854"/>
                  </a:cubicBezTo>
                  <a:cubicBezTo>
                    <a:pt x="12364" y="10103"/>
                    <a:pt x="12150" y="10299"/>
                    <a:pt x="11936" y="10406"/>
                  </a:cubicBezTo>
                  <a:cubicBezTo>
                    <a:pt x="11134" y="10852"/>
                    <a:pt x="10190" y="10869"/>
                    <a:pt x="9282" y="10923"/>
                  </a:cubicBezTo>
                  <a:cubicBezTo>
                    <a:pt x="7643" y="11012"/>
                    <a:pt x="6039" y="11226"/>
                    <a:pt x="4436" y="11546"/>
                  </a:cubicBezTo>
                  <a:cubicBezTo>
                    <a:pt x="3955" y="11635"/>
                    <a:pt x="3456" y="11760"/>
                    <a:pt x="3100" y="12134"/>
                  </a:cubicBezTo>
                  <a:cubicBezTo>
                    <a:pt x="2958" y="12277"/>
                    <a:pt x="2886" y="12490"/>
                    <a:pt x="2922" y="12704"/>
                  </a:cubicBezTo>
                  <a:cubicBezTo>
                    <a:pt x="2984" y="13100"/>
                    <a:pt x="3389" y="13238"/>
                    <a:pt x="3815" y="13238"/>
                  </a:cubicBezTo>
                  <a:cubicBezTo>
                    <a:pt x="4003" y="13238"/>
                    <a:pt x="4196" y="13211"/>
                    <a:pt x="4365" y="13167"/>
                  </a:cubicBezTo>
                  <a:cubicBezTo>
                    <a:pt x="6004" y="12740"/>
                    <a:pt x="7589" y="12045"/>
                    <a:pt x="9299" y="11992"/>
                  </a:cubicBezTo>
                  <a:lnTo>
                    <a:pt x="9299" y="11992"/>
                  </a:lnTo>
                  <a:cubicBezTo>
                    <a:pt x="9389" y="12419"/>
                    <a:pt x="8854" y="12669"/>
                    <a:pt x="8444" y="12758"/>
                  </a:cubicBezTo>
                  <a:lnTo>
                    <a:pt x="2993" y="14040"/>
                  </a:lnTo>
                  <a:cubicBezTo>
                    <a:pt x="2637" y="14129"/>
                    <a:pt x="2281" y="14254"/>
                    <a:pt x="1942" y="14432"/>
                  </a:cubicBezTo>
                  <a:cubicBezTo>
                    <a:pt x="1549" y="14672"/>
                    <a:pt x="1730" y="15273"/>
                    <a:pt x="2155" y="15273"/>
                  </a:cubicBezTo>
                  <a:cubicBezTo>
                    <a:pt x="2173" y="15273"/>
                    <a:pt x="2191" y="15272"/>
                    <a:pt x="2209" y="15269"/>
                  </a:cubicBezTo>
                  <a:cubicBezTo>
                    <a:pt x="3421" y="15127"/>
                    <a:pt x="4614" y="14860"/>
                    <a:pt x="5754" y="14432"/>
                  </a:cubicBezTo>
                  <a:lnTo>
                    <a:pt x="5754" y="14432"/>
                  </a:lnTo>
                  <a:cubicBezTo>
                    <a:pt x="5843" y="14931"/>
                    <a:pt x="5220" y="15234"/>
                    <a:pt x="4739" y="15376"/>
                  </a:cubicBezTo>
                  <a:cubicBezTo>
                    <a:pt x="3296" y="15804"/>
                    <a:pt x="1924" y="16392"/>
                    <a:pt x="624" y="17140"/>
                  </a:cubicBezTo>
                  <a:cubicBezTo>
                    <a:pt x="321" y="17300"/>
                    <a:pt x="0" y="17532"/>
                    <a:pt x="36" y="17888"/>
                  </a:cubicBezTo>
                  <a:cubicBezTo>
                    <a:pt x="72" y="18102"/>
                    <a:pt x="214" y="18280"/>
                    <a:pt x="392" y="18369"/>
                  </a:cubicBezTo>
                  <a:cubicBezTo>
                    <a:pt x="537" y="18438"/>
                    <a:pt x="688" y="18464"/>
                    <a:pt x="838" y="18464"/>
                  </a:cubicBezTo>
                  <a:cubicBezTo>
                    <a:pt x="1076" y="18464"/>
                    <a:pt x="1314" y="18399"/>
                    <a:pt x="1532" y="18334"/>
                  </a:cubicBezTo>
                  <a:cubicBezTo>
                    <a:pt x="3100" y="17817"/>
                    <a:pt x="4561" y="17033"/>
                    <a:pt x="5861" y="16018"/>
                  </a:cubicBezTo>
                  <a:lnTo>
                    <a:pt x="5861" y="16018"/>
                  </a:lnTo>
                  <a:cubicBezTo>
                    <a:pt x="5683" y="17389"/>
                    <a:pt x="4080" y="18102"/>
                    <a:pt x="3528" y="19367"/>
                  </a:cubicBezTo>
                  <a:cubicBezTo>
                    <a:pt x="3421" y="19509"/>
                    <a:pt x="3439" y="19723"/>
                    <a:pt x="3563" y="19848"/>
                  </a:cubicBezTo>
                  <a:cubicBezTo>
                    <a:pt x="3651" y="19924"/>
                    <a:pt x="3765" y="19961"/>
                    <a:pt x="3882" y="19961"/>
                  </a:cubicBezTo>
                  <a:cubicBezTo>
                    <a:pt x="3955" y="19961"/>
                    <a:pt x="4029" y="19946"/>
                    <a:pt x="4098" y="19919"/>
                  </a:cubicBezTo>
                  <a:cubicBezTo>
                    <a:pt x="6520" y="18797"/>
                    <a:pt x="8409" y="16748"/>
                    <a:pt x="9335" y="14254"/>
                  </a:cubicBezTo>
                  <a:cubicBezTo>
                    <a:pt x="9513" y="13773"/>
                    <a:pt x="9780" y="13167"/>
                    <a:pt x="10297" y="13167"/>
                  </a:cubicBezTo>
                  <a:cubicBezTo>
                    <a:pt x="10208" y="14361"/>
                    <a:pt x="9798" y="15483"/>
                    <a:pt x="9086" y="16427"/>
                  </a:cubicBezTo>
                  <a:cubicBezTo>
                    <a:pt x="8640" y="17015"/>
                    <a:pt x="8070" y="17550"/>
                    <a:pt x="7821" y="18244"/>
                  </a:cubicBezTo>
                  <a:cubicBezTo>
                    <a:pt x="7750" y="18387"/>
                    <a:pt x="7767" y="18530"/>
                    <a:pt x="7839" y="18672"/>
                  </a:cubicBezTo>
                  <a:cubicBezTo>
                    <a:pt x="7921" y="18800"/>
                    <a:pt x="8042" y="18848"/>
                    <a:pt x="8174" y="18848"/>
                  </a:cubicBezTo>
                  <a:cubicBezTo>
                    <a:pt x="8355" y="18848"/>
                    <a:pt x="8557" y="18757"/>
                    <a:pt x="8712" y="18654"/>
                  </a:cubicBezTo>
                  <a:cubicBezTo>
                    <a:pt x="10636" y="17389"/>
                    <a:pt x="11989" y="15430"/>
                    <a:pt x="12453" y="13185"/>
                  </a:cubicBezTo>
                  <a:cubicBezTo>
                    <a:pt x="12453" y="13185"/>
                    <a:pt x="13147" y="11528"/>
                    <a:pt x="13539" y="10976"/>
                  </a:cubicBezTo>
                  <a:cubicBezTo>
                    <a:pt x="13647" y="10828"/>
                    <a:pt x="13805" y="10671"/>
                    <a:pt x="13968" y="10671"/>
                  </a:cubicBezTo>
                  <a:cubicBezTo>
                    <a:pt x="14021" y="10671"/>
                    <a:pt x="14075" y="10687"/>
                    <a:pt x="14127" y="10727"/>
                  </a:cubicBezTo>
                  <a:cubicBezTo>
                    <a:pt x="14234" y="10816"/>
                    <a:pt x="14287" y="10941"/>
                    <a:pt x="14270" y="11065"/>
                  </a:cubicBezTo>
                  <a:cubicBezTo>
                    <a:pt x="14038" y="12829"/>
                    <a:pt x="13023" y="14343"/>
                    <a:pt x="12292" y="15964"/>
                  </a:cubicBezTo>
                  <a:cubicBezTo>
                    <a:pt x="12221" y="16142"/>
                    <a:pt x="12150" y="16338"/>
                    <a:pt x="12292" y="16516"/>
                  </a:cubicBezTo>
                  <a:cubicBezTo>
                    <a:pt x="12392" y="16616"/>
                    <a:pt x="12519" y="16673"/>
                    <a:pt x="12653" y="16673"/>
                  </a:cubicBezTo>
                  <a:cubicBezTo>
                    <a:pt x="12710" y="16673"/>
                    <a:pt x="12768" y="16662"/>
                    <a:pt x="12827" y="16641"/>
                  </a:cubicBezTo>
                  <a:cubicBezTo>
                    <a:pt x="14145" y="16231"/>
                    <a:pt x="14679" y="14806"/>
                    <a:pt x="15071" y="13541"/>
                  </a:cubicBezTo>
                  <a:cubicBezTo>
                    <a:pt x="15356" y="12651"/>
                    <a:pt x="15641" y="11760"/>
                    <a:pt x="15926" y="10887"/>
                  </a:cubicBezTo>
                  <a:cubicBezTo>
                    <a:pt x="16194" y="10014"/>
                    <a:pt x="16603" y="9017"/>
                    <a:pt x="17476" y="8803"/>
                  </a:cubicBezTo>
                  <a:cubicBezTo>
                    <a:pt x="17542" y="8788"/>
                    <a:pt x="17612" y="8777"/>
                    <a:pt x="17681" y="8777"/>
                  </a:cubicBezTo>
                  <a:cubicBezTo>
                    <a:pt x="17856" y="8777"/>
                    <a:pt x="18023" y="8846"/>
                    <a:pt x="18100" y="9088"/>
                  </a:cubicBezTo>
                  <a:cubicBezTo>
                    <a:pt x="18135" y="9213"/>
                    <a:pt x="18135" y="9355"/>
                    <a:pt x="18100" y="9480"/>
                  </a:cubicBezTo>
                  <a:cubicBezTo>
                    <a:pt x="17743" y="10852"/>
                    <a:pt x="17209" y="12152"/>
                    <a:pt x="16514" y="13363"/>
                  </a:cubicBezTo>
                  <a:cubicBezTo>
                    <a:pt x="16300" y="13755"/>
                    <a:pt x="16033" y="14165"/>
                    <a:pt x="16105" y="14628"/>
                  </a:cubicBezTo>
                  <a:cubicBezTo>
                    <a:pt x="16140" y="14860"/>
                    <a:pt x="16283" y="15074"/>
                    <a:pt x="16496" y="15180"/>
                  </a:cubicBezTo>
                  <a:cubicBezTo>
                    <a:pt x="16574" y="15214"/>
                    <a:pt x="16654" y="15230"/>
                    <a:pt x="16734" y="15230"/>
                  </a:cubicBezTo>
                  <a:cubicBezTo>
                    <a:pt x="16912" y="15230"/>
                    <a:pt x="17086" y="15150"/>
                    <a:pt x="17209" y="15002"/>
                  </a:cubicBezTo>
                  <a:cubicBezTo>
                    <a:pt x="18100" y="14183"/>
                    <a:pt x="18260" y="12882"/>
                    <a:pt x="18527" y="11707"/>
                  </a:cubicBezTo>
                  <a:cubicBezTo>
                    <a:pt x="18777" y="10656"/>
                    <a:pt x="19151" y="9622"/>
                    <a:pt x="19650" y="8660"/>
                  </a:cubicBezTo>
                  <a:cubicBezTo>
                    <a:pt x="19988" y="7983"/>
                    <a:pt x="20522" y="7253"/>
                    <a:pt x="21288" y="7217"/>
                  </a:cubicBezTo>
                  <a:cubicBezTo>
                    <a:pt x="21342" y="7217"/>
                    <a:pt x="21413" y="7235"/>
                    <a:pt x="21484" y="7271"/>
                  </a:cubicBezTo>
                  <a:cubicBezTo>
                    <a:pt x="21538" y="7306"/>
                    <a:pt x="21574" y="7378"/>
                    <a:pt x="21591" y="7449"/>
                  </a:cubicBezTo>
                  <a:cubicBezTo>
                    <a:pt x="21734" y="7894"/>
                    <a:pt x="21467" y="8358"/>
                    <a:pt x="21217" y="8749"/>
                  </a:cubicBezTo>
                  <a:cubicBezTo>
                    <a:pt x="20202" y="10264"/>
                    <a:pt x="19062" y="11778"/>
                    <a:pt x="18723" y="13577"/>
                  </a:cubicBezTo>
                  <a:cubicBezTo>
                    <a:pt x="18688" y="13755"/>
                    <a:pt x="18670" y="13969"/>
                    <a:pt x="18866" y="14094"/>
                  </a:cubicBezTo>
                  <a:cubicBezTo>
                    <a:pt x="18955" y="14147"/>
                    <a:pt x="19048" y="14174"/>
                    <a:pt x="19140" y="14174"/>
                  </a:cubicBezTo>
                  <a:cubicBezTo>
                    <a:pt x="19231" y="14174"/>
                    <a:pt x="19320" y="14147"/>
                    <a:pt x="19400" y="14094"/>
                  </a:cubicBezTo>
                  <a:cubicBezTo>
                    <a:pt x="20576" y="13381"/>
                    <a:pt x="21431" y="12241"/>
                    <a:pt x="22072" y="11012"/>
                  </a:cubicBezTo>
                  <a:cubicBezTo>
                    <a:pt x="22678" y="9872"/>
                    <a:pt x="23088" y="8643"/>
                    <a:pt x="23569" y="7449"/>
                  </a:cubicBezTo>
                  <a:cubicBezTo>
                    <a:pt x="23658" y="7235"/>
                    <a:pt x="23765" y="6986"/>
                    <a:pt x="24032" y="6950"/>
                  </a:cubicBezTo>
                  <a:cubicBezTo>
                    <a:pt x="24045" y="6949"/>
                    <a:pt x="24059" y="6948"/>
                    <a:pt x="24072" y="6948"/>
                  </a:cubicBezTo>
                  <a:cubicBezTo>
                    <a:pt x="24219" y="6948"/>
                    <a:pt x="24360" y="7035"/>
                    <a:pt x="24442" y="7182"/>
                  </a:cubicBezTo>
                  <a:cubicBezTo>
                    <a:pt x="24566" y="7431"/>
                    <a:pt x="24584" y="7716"/>
                    <a:pt x="24477" y="7983"/>
                  </a:cubicBezTo>
                  <a:cubicBezTo>
                    <a:pt x="24103" y="9409"/>
                    <a:pt x="23088" y="10567"/>
                    <a:pt x="22268" y="11778"/>
                  </a:cubicBezTo>
                  <a:cubicBezTo>
                    <a:pt x="22144" y="11956"/>
                    <a:pt x="22108" y="12205"/>
                    <a:pt x="22197" y="12419"/>
                  </a:cubicBezTo>
                  <a:cubicBezTo>
                    <a:pt x="22294" y="12654"/>
                    <a:pt x="22490" y="12745"/>
                    <a:pt x="22712" y="12745"/>
                  </a:cubicBezTo>
                  <a:cubicBezTo>
                    <a:pt x="22979" y="12745"/>
                    <a:pt x="23283" y="12612"/>
                    <a:pt x="23497" y="12437"/>
                  </a:cubicBezTo>
                  <a:cubicBezTo>
                    <a:pt x="24834" y="11386"/>
                    <a:pt x="25297" y="9587"/>
                    <a:pt x="26223" y="8162"/>
                  </a:cubicBezTo>
                  <a:cubicBezTo>
                    <a:pt x="26348" y="7930"/>
                    <a:pt x="26562" y="7734"/>
                    <a:pt x="26811" y="7663"/>
                  </a:cubicBezTo>
                  <a:cubicBezTo>
                    <a:pt x="26844" y="7653"/>
                    <a:pt x="26879" y="7649"/>
                    <a:pt x="26914" y="7649"/>
                  </a:cubicBezTo>
                  <a:cubicBezTo>
                    <a:pt x="27008" y="7649"/>
                    <a:pt x="27102" y="7682"/>
                    <a:pt x="27167" y="7734"/>
                  </a:cubicBezTo>
                  <a:cubicBezTo>
                    <a:pt x="27310" y="7859"/>
                    <a:pt x="27363" y="8072"/>
                    <a:pt x="27274" y="8251"/>
                  </a:cubicBezTo>
                  <a:cubicBezTo>
                    <a:pt x="27132" y="8892"/>
                    <a:pt x="26864" y="9498"/>
                    <a:pt x="26472" y="10032"/>
                  </a:cubicBezTo>
                  <a:cubicBezTo>
                    <a:pt x="26276" y="10281"/>
                    <a:pt x="26098" y="10549"/>
                    <a:pt x="25956" y="10834"/>
                  </a:cubicBezTo>
                  <a:cubicBezTo>
                    <a:pt x="25795" y="11226"/>
                    <a:pt x="25831" y="11742"/>
                    <a:pt x="26294" y="11938"/>
                  </a:cubicBezTo>
                  <a:cubicBezTo>
                    <a:pt x="26394" y="11977"/>
                    <a:pt x="26498" y="11995"/>
                    <a:pt x="26600" y="11995"/>
                  </a:cubicBezTo>
                  <a:cubicBezTo>
                    <a:pt x="26735" y="11995"/>
                    <a:pt x="26868" y="11963"/>
                    <a:pt x="26989" y="11903"/>
                  </a:cubicBezTo>
                  <a:cubicBezTo>
                    <a:pt x="27434" y="11689"/>
                    <a:pt x="27666" y="11226"/>
                    <a:pt x="27862" y="10780"/>
                  </a:cubicBezTo>
                  <a:cubicBezTo>
                    <a:pt x="28289" y="9783"/>
                    <a:pt x="28646" y="8767"/>
                    <a:pt x="28913" y="7716"/>
                  </a:cubicBezTo>
                  <a:cubicBezTo>
                    <a:pt x="28984" y="7467"/>
                    <a:pt x="29127" y="7253"/>
                    <a:pt x="29323" y="7128"/>
                  </a:cubicBezTo>
                  <a:cubicBezTo>
                    <a:pt x="29448" y="7047"/>
                    <a:pt x="29571" y="7012"/>
                    <a:pt x="29686" y="7012"/>
                  </a:cubicBezTo>
                  <a:cubicBezTo>
                    <a:pt x="30124" y="7012"/>
                    <a:pt x="30448" y="7528"/>
                    <a:pt x="30392" y="7966"/>
                  </a:cubicBezTo>
                  <a:cubicBezTo>
                    <a:pt x="30320" y="8536"/>
                    <a:pt x="29893" y="8981"/>
                    <a:pt x="29608" y="9444"/>
                  </a:cubicBezTo>
                  <a:cubicBezTo>
                    <a:pt x="29519" y="9587"/>
                    <a:pt x="29483" y="9765"/>
                    <a:pt x="29501" y="9943"/>
                  </a:cubicBezTo>
                  <a:cubicBezTo>
                    <a:pt x="29561" y="10242"/>
                    <a:pt x="29805" y="10356"/>
                    <a:pt x="30061" y="10356"/>
                  </a:cubicBezTo>
                  <a:cubicBezTo>
                    <a:pt x="30187" y="10356"/>
                    <a:pt x="30316" y="10328"/>
                    <a:pt x="30427" y="10281"/>
                  </a:cubicBezTo>
                  <a:cubicBezTo>
                    <a:pt x="30908" y="10050"/>
                    <a:pt x="31211" y="9569"/>
                    <a:pt x="31443" y="9088"/>
                  </a:cubicBezTo>
                  <a:cubicBezTo>
                    <a:pt x="31674" y="8625"/>
                    <a:pt x="31888" y="8108"/>
                    <a:pt x="32262" y="7734"/>
                  </a:cubicBezTo>
                  <a:cubicBezTo>
                    <a:pt x="32380" y="7616"/>
                    <a:pt x="32620" y="7569"/>
                    <a:pt x="32906" y="7569"/>
                  </a:cubicBezTo>
                  <a:cubicBezTo>
                    <a:pt x="33525" y="7569"/>
                    <a:pt x="34363" y="7789"/>
                    <a:pt x="34667" y="7983"/>
                  </a:cubicBezTo>
                  <a:lnTo>
                    <a:pt x="35059" y="7449"/>
                  </a:lnTo>
                  <a:cubicBezTo>
                    <a:pt x="34293" y="6879"/>
                    <a:pt x="32832" y="5774"/>
                    <a:pt x="32672" y="4830"/>
                  </a:cubicBezTo>
                  <a:cubicBezTo>
                    <a:pt x="32511" y="3975"/>
                    <a:pt x="32583" y="2924"/>
                    <a:pt x="31835" y="2461"/>
                  </a:cubicBezTo>
                  <a:cubicBezTo>
                    <a:pt x="31726" y="2383"/>
                    <a:pt x="31604" y="2333"/>
                    <a:pt x="31468" y="2333"/>
                  </a:cubicBezTo>
                  <a:cubicBezTo>
                    <a:pt x="31448" y="2333"/>
                    <a:pt x="31428" y="2334"/>
                    <a:pt x="31407" y="2336"/>
                  </a:cubicBezTo>
                  <a:cubicBezTo>
                    <a:pt x="30944" y="2390"/>
                    <a:pt x="30837" y="2995"/>
                    <a:pt x="30873" y="3441"/>
                  </a:cubicBezTo>
                  <a:cubicBezTo>
                    <a:pt x="30908" y="4046"/>
                    <a:pt x="30979" y="4634"/>
                    <a:pt x="31086" y="5222"/>
                  </a:cubicBezTo>
                  <a:cubicBezTo>
                    <a:pt x="31140" y="5347"/>
                    <a:pt x="31122" y="5489"/>
                    <a:pt x="31069" y="5596"/>
                  </a:cubicBezTo>
                  <a:cubicBezTo>
                    <a:pt x="31006" y="5659"/>
                    <a:pt x="30926" y="5690"/>
                    <a:pt x="30846" y="5690"/>
                  </a:cubicBezTo>
                  <a:cubicBezTo>
                    <a:pt x="30766" y="5690"/>
                    <a:pt x="30686" y="5659"/>
                    <a:pt x="30623" y="5596"/>
                  </a:cubicBezTo>
                  <a:cubicBezTo>
                    <a:pt x="30498" y="5472"/>
                    <a:pt x="30427" y="5311"/>
                    <a:pt x="30392" y="5151"/>
                  </a:cubicBezTo>
                  <a:cubicBezTo>
                    <a:pt x="29982" y="3619"/>
                    <a:pt x="29768" y="1962"/>
                    <a:pt x="28806" y="697"/>
                  </a:cubicBezTo>
                  <a:cubicBezTo>
                    <a:pt x="28601" y="419"/>
                    <a:pt x="28299" y="140"/>
                    <a:pt x="27939" y="140"/>
                  </a:cubicBezTo>
                  <a:cubicBezTo>
                    <a:pt x="27863" y="140"/>
                    <a:pt x="27783" y="152"/>
                    <a:pt x="27702" y="181"/>
                  </a:cubicBezTo>
                  <a:cubicBezTo>
                    <a:pt x="27434" y="288"/>
                    <a:pt x="27256" y="519"/>
                    <a:pt x="27203" y="786"/>
                  </a:cubicBezTo>
                  <a:cubicBezTo>
                    <a:pt x="27078" y="1392"/>
                    <a:pt x="27381" y="1891"/>
                    <a:pt x="27630" y="2390"/>
                  </a:cubicBezTo>
                  <a:cubicBezTo>
                    <a:pt x="27933" y="2995"/>
                    <a:pt x="28183" y="3619"/>
                    <a:pt x="28361" y="4278"/>
                  </a:cubicBezTo>
                  <a:cubicBezTo>
                    <a:pt x="28414" y="4474"/>
                    <a:pt x="28396" y="4777"/>
                    <a:pt x="28200" y="4795"/>
                  </a:cubicBezTo>
                  <a:cubicBezTo>
                    <a:pt x="27310" y="3209"/>
                    <a:pt x="26757" y="1356"/>
                    <a:pt x="25297" y="216"/>
                  </a:cubicBezTo>
                  <a:cubicBezTo>
                    <a:pt x="25117" y="86"/>
                    <a:pt x="24908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3"/>
            <p:cNvSpPr/>
            <p:nvPr/>
          </p:nvSpPr>
          <p:spPr>
            <a:xfrm>
              <a:off x="7348167" y="-65089"/>
              <a:ext cx="19896" cy="17031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79" y="0"/>
                  </a:moveTo>
                  <a:cubicBezTo>
                    <a:pt x="1" y="0"/>
                    <a:pt x="1" y="321"/>
                    <a:pt x="179" y="321"/>
                  </a:cubicBezTo>
                  <a:cubicBezTo>
                    <a:pt x="375" y="321"/>
                    <a:pt x="37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3"/>
            <p:cNvSpPr/>
            <p:nvPr/>
          </p:nvSpPr>
          <p:spPr>
            <a:xfrm>
              <a:off x="7440587" y="15023"/>
              <a:ext cx="21169" cy="15651"/>
            </a:xfrm>
            <a:custGeom>
              <a:avLst/>
              <a:gdLst/>
              <a:ahLst/>
              <a:cxnLst/>
              <a:rect l="l" t="t" r="r" b="b"/>
              <a:pathLst>
                <a:path w="399" h="295" extrusionOk="0">
                  <a:moveTo>
                    <a:pt x="213" y="0"/>
                  </a:moveTo>
                  <a:cubicBezTo>
                    <a:pt x="105" y="0"/>
                    <a:pt x="0" y="150"/>
                    <a:pt x="129" y="254"/>
                  </a:cubicBezTo>
                  <a:lnTo>
                    <a:pt x="147" y="271"/>
                  </a:lnTo>
                  <a:cubicBezTo>
                    <a:pt x="171" y="287"/>
                    <a:pt x="197" y="294"/>
                    <a:pt x="223" y="294"/>
                  </a:cubicBezTo>
                  <a:cubicBezTo>
                    <a:pt x="314" y="294"/>
                    <a:pt x="399" y="208"/>
                    <a:pt x="343" y="111"/>
                  </a:cubicBezTo>
                  <a:lnTo>
                    <a:pt x="325" y="75"/>
                  </a:lnTo>
                  <a:cubicBezTo>
                    <a:pt x="296" y="22"/>
                    <a:pt x="255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3"/>
            <p:cNvSpPr/>
            <p:nvPr/>
          </p:nvSpPr>
          <p:spPr>
            <a:xfrm>
              <a:off x="7592003" y="-129390"/>
              <a:ext cx="12362" cy="8542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126" y="1"/>
                  </a:moveTo>
                  <a:cubicBezTo>
                    <a:pt x="1" y="1"/>
                    <a:pt x="1" y="161"/>
                    <a:pt x="126" y="161"/>
                  </a:cubicBezTo>
                  <a:cubicBezTo>
                    <a:pt x="215" y="161"/>
                    <a:pt x="23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3"/>
            <p:cNvSpPr/>
            <p:nvPr/>
          </p:nvSpPr>
          <p:spPr>
            <a:xfrm>
              <a:off x="7525845" y="-203082"/>
              <a:ext cx="28437" cy="21753"/>
            </a:xfrm>
            <a:custGeom>
              <a:avLst/>
              <a:gdLst/>
              <a:ahLst/>
              <a:cxnLst/>
              <a:rect l="l" t="t" r="r" b="b"/>
              <a:pathLst>
                <a:path w="536" h="410" extrusionOk="0">
                  <a:moveTo>
                    <a:pt x="268" y="0"/>
                  </a:moveTo>
                  <a:cubicBezTo>
                    <a:pt x="1" y="0"/>
                    <a:pt x="1" y="410"/>
                    <a:pt x="268" y="410"/>
                  </a:cubicBezTo>
                  <a:cubicBezTo>
                    <a:pt x="535" y="410"/>
                    <a:pt x="535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3"/>
            <p:cNvSpPr/>
            <p:nvPr/>
          </p:nvSpPr>
          <p:spPr>
            <a:xfrm>
              <a:off x="7722463" y="-313488"/>
              <a:ext cx="20851" cy="21381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59" y="0"/>
                  </a:moveTo>
                  <a:cubicBezTo>
                    <a:pt x="114" y="0"/>
                    <a:pt x="79" y="30"/>
                    <a:pt x="54" y="68"/>
                  </a:cubicBezTo>
                  <a:cubicBezTo>
                    <a:pt x="0" y="139"/>
                    <a:pt x="0" y="246"/>
                    <a:pt x="54" y="335"/>
                  </a:cubicBezTo>
                  <a:cubicBezTo>
                    <a:pt x="86" y="378"/>
                    <a:pt x="138" y="402"/>
                    <a:pt x="190" y="402"/>
                  </a:cubicBezTo>
                  <a:cubicBezTo>
                    <a:pt x="224" y="402"/>
                    <a:pt x="257" y="392"/>
                    <a:pt x="285" y="371"/>
                  </a:cubicBezTo>
                  <a:lnTo>
                    <a:pt x="357" y="264"/>
                  </a:lnTo>
                  <a:cubicBezTo>
                    <a:pt x="392" y="175"/>
                    <a:pt x="339" y="68"/>
                    <a:pt x="250" y="32"/>
                  </a:cubicBezTo>
                  <a:lnTo>
                    <a:pt x="214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3"/>
            <p:cNvSpPr/>
            <p:nvPr/>
          </p:nvSpPr>
          <p:spPr>
            <a:xfrm>
              <a:off x="7766870" y="-213481"/>
              <a:ext cx="24618" cy="17986"/>
            </a:xfrm>
            <a:custGeom>
              <a:avLst/>
              <a:gdLst/>
              <a:ahLst/>
              <a:cxnLst/>
              <a:rect l="l" t="t" r="r" b="b"/>
              <a:pathLst>
                <a:path w="464" h="339" extrusionOk="0">
                  <a:moveTo>
                    <a:pt x="214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64" y="339"/>
                    <a:pt x="42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3"/>
            <p:cNvSpPr/>
            <p:nvPr/>
          </p:nvSpPr>
          <p:spPr>
            <a:xfrm>
              <a:off x="7843427" y="-375137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82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3"/>
            <p:cNvSpPr/>
            <p:nvPr/>
          </p:nvSpPr>
          <p:spPr>
            <a:xfrm>
              <a:off x="7955901" y="-455460"/>
              <a:ext cx="18941" cy="18039"/>
            </a:xfrm>
            <a:custGeom>
              <a:avLst/>
              <a:gdLst/>
              <a:ahLst/>
              <a:cxnLst/>
              <a:rect l="l" t="t" r="r" b="b"/>
              <a:pathLst>
                <a:path w="357" h="340" extrusionOk="0">
                  <a:moveTo>
                    <a:pt x="143" y="1"/>
                  </a:moveTo>
                  <a:cubicBezTo>
                    <a:pt x="54" y="18"/>
                    <a:pt x="0" y="90"/>
                    <a:pt x="0" y="197"/>
                  </a:cubicBezTo>
                  <a:cubicBezTo>
                    <a:pt x="18" y="286"/>
                    <a:pt x="107" y="339"/>
                    <a:pt x="196" y="339"/>
                  </a:cubicBezTo>
                  <a:cubicBezTo>
                    <a:pt x="286" y="321"/>
                    <a:pt x="357" y="250"/>
                    <a:pt x="339" y="143"/>
                  </a:cubicBezTo>
                  <a:cubicBezTo>
                    <a:pt x="321" y="54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3"/>
            <p:cNvSpPr/>
            <p:nvPr/>
          </p:nvSpPr>
          <p:spPr>
            <a:xfrm>
              <a:off x="7567439" y="-473393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3"/>
            <p:cNvSpPr/>
            <p:nvPr/>
          </p:nvSpPr>
          <p:spPr>
            <a:xfrm>
              <a:off x="7701666" y="-485701"/>
              <a:ext cx="13264" cy="12362"/>
            </a:xfrm>
            <a:custGeom>
              <a:avLst/>
              <a:gdLst/>
              <a:ahLst/>
              <a:cxnLst/>
              <a:rect l="l" t="t" r="r" b="b"/>
              <a:pathLst>
                <a:path w="250" h="233" extrusionOk="0">
                  <a:moveTo>
                    <a:pt x="125" y="1"/>
                  </a:moveTo>
                  <a:cubicBezTo>
                    <a:pt x="0" y="1"/>
                    <a:pt x="0" y="232"/>
                    <a:pt x="125" y="232"/>
                  </a:cubicBezTo>
                  <a:cubicBezTo>
                    <a:pt x="250" y="232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3"/>
            <p:cNvSpPr/>
            <p:nvPr/>
          </p:nvSpPr>
          <p:spPr>
            <a:xfrm>
              <a:off x="7888788" y="-15963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1"/>
                  </a:moveTo>
                  <a:cubicBezTo>
                    <a:pt x="1" y="1"/>
                    <a:pt x="54" y="446"/>
                    <a:pt x="321" y="446"/>
                  </a:cubicBezTo>
                  <a:cubicBezTo>
                    <a:pt x="606" y="446"/>
                    <a:pt x="553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3"/>
            <p:cNvSpPr/>
            <p:nvPr/>
          </p:nvSpPr>
          <p:spPr>
            <a:xfrm>
              <a:off x="7962586" y="-317997"/>
              <a:ext cx="18092" cy="13794"/>
            </a:xfrm>
            <a:custGeom>
              <a:avLst/>
              <a:gdLst/>
              <a:ahLst/>
              <a:cxnLst/>
              <a:rect l="l" t="t" r="r" b="b"/>
              <a:pathLst>
                <a:path w="341" h="260" extrusionOk="0">
                  <a:moveTo>
                    <a:pt x="165" y="0"/>
                  </a:moveTo>
                  <a:cubicBezTo>
                    <a:pt x="83" y="0"/>
                    <a:pt x="1" y="105"/>
                    <a:pt x="70" y="189"/>
                  </a:cubicBezTo>
                  <a:lnTo>
                    <a:pt x="88" y="207"/>
                  </a:lnTo>
                  <a:cubicBezTo>
                    <a:pt x="116" y="244"/>
                    <a:pt x="149" y="259"/>
                    <a:pt x="180" y="259"/>
                  </a:cubicBezTo>
                  <a:cubicBezTo>
                    <a:pt x="268" y="259"/>
                    <a:pt x="341" y="138"/>
                    <a:pt x="249" y="46"/>
                  </a:cubicBezTo>
                  <a:lnTo>
                    <a:pt x="231" y="28"/>
                  </a:lnTo>
                  <a:cubicBezTo>
                    <a:pt x="211" y="9"/>
                    <a:pt x="18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3"/>
            <p:cNvSpPr/>
            <p:nvPr/>
          </p:nvSpPr>
          <p:spPr>
            <a:xfrm>
              <a:off x="8120369" y="-528251"/>
              <a:ext cx="22708" cy="17084"/>
            </a:xfrm>
            <a:custGeom>
              <a:avLst/>
              <a:gdLst/>
              <a:ahLst/>
              <a:cxnLst/>
              <a:rect l="l" t="t" r="r" b="b"/>
              <a:pathLst>
                <a:path w="428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28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3"/>
            <p:cNvSpPr/>
            <p:nvPr/>
          </p:nvSpPr>
          <p:spPr>
            <a:xfrm>
              <a:off x="7747027" y="-648259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1" y="1"/>
                    <a:pt x="36" y="321"/>
                    <a:pt x="232" y="321"/>
                  </a:cubicBezTo>
                  <a:cubicBezTo>
                    <a:pt x="446" y="321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3"/>
            <p:cNvSpPr/>
            <p:nvPr/>
          </p:nvSpPr>
          <p:spPr>
            <a:xfrm>
              <a:off x="7871811" y="-616108"/>
              <a:ext cx="22708" cy="22124"/>
            </a:xfrm>
            <a:custGeom>
              <a:avLst/>
              <a:gdLst/>
              <a:ahLst/>
              <a:cxnLst/>
              <a:rect l="l" t="t" r="r" b="b"/>
              <a:pathLst>
                <a:path w="428" h="417" extrusionOk="0">
                  <a:moveTo>
                    <a:pt x="214" y="0"/>
                  </a:moveTo>
                  <a:cubicBezTo>
                    <a:pt x="89" y="0"/>
                    <a:pt x="0" y="125"/>
                    <a:pt x="18" y="250"/>
                  </a:cubicBezTo>
                  <a:lnTo>
                    <a:pt x="18" y="267"/>
                  </a:lnTo>
                  <a:cubicBezTo>
                    <a:pt x="36" y="368"/>
                    <a:pt x="120" y="417"/>
                    <a:pt x="204" y="417"/>
                  </a:cubicBezTo>
                  <a:cubicBezTo>
                    <a:pt x="285" y="417"/>
                    <a:pt x="366" y="372"/>
                    <a:pt x="392" y="285"/>
                  </a:cubicBezTo>
                  <a:lnTo>
                    <a:pt x="392" y="250"/>
                  </a:lnTo>
                  <a:cubicBezTo>
                    <a:pt x="428" y="125"/>
                    <a:pt x="33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3"/>
            <p:cNvSpPr/>
            <p:nvPr/>
          </p:nvSpPr>
          <p:spPr>
            <a:xfrm>
              <a:off x="8031662" y="-698448"/>
              <a:ext cx="19577" cy="14378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34" y="0"/>
                  </a:moveTo>
                  <a:cubicBezTo>
                    <a:pt x="227" y="0"/>
                    <a:pt x="219" y="1"/>
                    <a:pt x="211" y="2"/>
                  </a:cubicBezTo>
                  <a:lnTo>
                    <a:pt x="158" y="20"/>
                  </a:lnTo>
                  <a:cubicBezTo>
                    <a:pt x="0" y="73"/>
                    <a:pt x="104" y="271"/>
                    <a:pt x="213" y="271"/>
                  </a:cubicBezTo>
                  <a:cubicBezTo>
                    <a:pt x="251" y="271"/>
                    <a:pt x="290" y="246"/>
                    <a:pt x="318" y="181"/>
                  </a:cubicBezTo>
                  <a:lnTo>
                    <a:pt x="336" y="163"/>
                  </a:lnTo>
                  <a:cubicBezTo>
                    <a:pt x="369" y="81"/>
                    <a:pt x="31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3"/>
            <p:cNvSpPr/>
            <p:nvPr/>
          </p:nvSpPr>
          <p:spPr>
            <a:xfrm>
              <a:off x="8203505" y="-601943"/>
              <a:ext cx="34114" cy="26527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39" y="0"/>
                  </a:moveTo>
                  <a:cubicBezTo>
                    <a:pt x="19" y="0"/>
                    <a:pt x="1" y="499"/>
                    <a:pt x="321" y="499"/>
                  </a:cubicBezTo>
                  <a:cubicBezTo>
                    <a:pt x="624" y="499"/>
                    <a:pt x="642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3"/>
            <p:cNvSpPr/>
            <p:nvPr/>
          </p:nvSpPr>
          <p:spPr>
            <a:xfrm>
              <a:off x="8328394" y="-650752"/>
              <a:ext cx="22601" cy="16712"/>
            </a:xfrm>
            <a:custGeom>
              <a:avLst/>
              <a:gdLst/>
              <a:ahLst/>
              <a:cxnLst/>
              <a:rect l="l" t="t" r="r" b="b"/>
              <a:pathLst>
                <a:path w="426" h="315" extrusionOk="0">
                  <a:moveTo>
                    <a:pt x="313" y="1"/>
                  </a:moveTo>
                  <a:cubicBezTo>
                    <a:pt x="240" y="1"/>
                    <a:pt x="140" y="100"/>
                    <a:pt x="112" y="187"/>
                  </a:cubicBezTo>
                  <a:lnTo>
                    <a:pt x="112" y="187"/>
                  </a:lnTo>
                  <a:lnTo>
                    <a:pt x="34" y="65"/>
                  </a:lnTo>
                  <a:lnTo>
                    <a:pt x="34" y="65"/>
                  </a:lnTo>
                  <a:cubicBezTo>
                    <a:pt x="0" y="184"/>
                    <a:pt x="63" y="287"/>
                    <a:pt x="177" y="312"/>
                  </a:cubicBezTo>
                  <a:lnTo>
                    <a:pt x="177" y="312"/>
                  </a:lnTo>
                  <a:cubicBezTo>
                    <a:pt x="182" y="313"/>
                    <a:pt x="188" y="314"/>
                    <a:pt x="194" y="315"/>
                  </a:cubicBezTo>
                  <a:cubicBezTo>
                    <a:pt x="301" y="315"/>
                    <a:pt x="426" y="208"/>
                    <a:pt x="390" y="83"/>
                  </a:cubicBezTo>
                  <a:cubicBezTo>
                    <a:pt x="378" y="24"/>
                    <a:pt x="34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3"/>
            <p:cNvSpPr/>
            <p:nvPr/>
          </p:nvSpPr>
          <p:spPr>
            <a:xfrm>
              <a:off x="8268761" y="-360016"/>
              <a:ext cx="24618" cy="20851"/>
            </a:xfrm>
            <a:custGeom>
              <a:avLst/>
              <a:gdLst/>
              <a:ahLst/>
              <a:cxnLst/>
              <a:rect l="l" t="t" r="r" b="b"/>
              <a:pathLst>
                <a:path w="464" h="393" extrusionOk="0">
                  <a:moveTo>
                    <a:pt x="232" y="1"/>
                  </a:moveTo>
                  <a:cubicBezTo>
                    <a:pt x="0" y="37"/>
                    <a:pt x="0" y="375"/>
                    <a:pt x="232" y="393"/>
                  </a:cubicBezTo>
                  <a:cubicBezTo>
                    <a:pt x="463" y="375"/>
                    <a:pt x="463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3"/>
            <p:cNvSpPr/>
            <p:nvPr/>
          </p:nvSpPr>
          <p:spPr>
            <a:xfrm>
              <a:off x="8359590" y="-529630"/>
              <a:ext cx="25732" cy="18781"/>
            </a:xfrm>
            <a:custGeom>
              <a:avLst/>
              <a:gdLst/>
              <a:ahLst/>
              <a:cxnLst/>
              <a:rect l="l" t="t" r="r" b="b"/>
              <a:pathLst>
                <a:path w="485" h="354" extrusionOk="0">
                  <a:moveTo>
                    <a:pt x="215" y="1"/>
                  </a:moveTo>
                  <a:cubicBezTo>
                    <a:pt x="176" y="1"/>
                    <a:pt x="137" y="19"/>
                    <a:pt x="105" y="63"/>
                  </a:cubicBezTo>
                  <a:lnTo>
                    <a:pt x="105" y="80"/>
                  </a:lnTo>
                  <a:lnTo>
                    <a:pt x="87" y="98"/>
                  </a:lnTo>
                  <a:cubicBezTo>
                    <a:pt x="0" y="214"/>
                    <a:pt x="78" y="354"/>
                    <a:pt x="197" y="354"/>
                  </a:cubicBezTo>
                  <a:cubicBezTo>
                    <a:pt x="224" y="354"/>
                    <a:pt x="253" y="346"/>
                    <a:pt x="283" y="330"/>
                  </a:cubicBezTo>
                  <a:lnTo>
                    <a:pt x="319" y="312"/>
                  </a:lnTo>
                  <a:cubicBezTo>
                    <a:pt x="485" y="215"/>
                    <a:pt x="35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3"/>
            <p:cNvSpPr/>
            <p:nvPr/>
          </p:nvSpPr>
          <p:spPr>
            <a:xfrm>
              <a:off x="8551327" y="-614251"/>
              <a:ext cx="25573" cy="21806"/>
            </a:xfrm>
            <a:custGeom>
              <a:avLst/>
              <a:gdLst/>
              <a:ahLst/>
              <a:cxnLst/>
              <a:rect l="l" t="t" r="r" b="b"/>
              <a:pathLst>
                <a:path w="482" h="411" extrusionOk="0">
                  <a:moveTo>
                    <a:pt x="232" y="1"/>
                  </a:moveTo>
                  <a:cubicBezTo>
                    <a:pt x="0" y="37"/>
                    <a:pt x="0" y="375"/>
                    <a:pt x="232" y="411"/>
                  </a:cubicBezTo>
                  <a:cubicBezTo>
                    <a:pt x="481" y="375"/>
                    <a:pt x="481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3"/>
            <p:cNvSpPr/>
            <p:nvPr/>
          </p:nvSpPr>
          <p:spPr>
            <a:xfrm>
              <a:off x="8487078" y="-686086"/>
              <a:ext cx="24618" cy="17084"/>
            </a:xfrm>
            <a:custGeom>
              <a:avLst/>
              <a:gdLst/>
              <a:ahLst/>
              <a:cxnLst/>
              <a:rect l="l" t="t" r="r" b="b"/>
              <a:pathLst>
                <a:path w="464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63" y="322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3"/>
            <p:cNvSpPr/>
            <p:nvPr/>
          </p:nvSpPr>
          <p:spPr>
            <a:xfrm>
              <a:off x="8174219" y="-784343"/>
              <a:ext cx="26527" cy="17986"/>
            </a:xfrm>
            <a:custGeom>
              <a:avLst/>
              <a:gdLst/>
              <a:ahLst/>
              <a:cxnLst/>
              <a:rect l="l" t="t" r="r" b="b"/>
              <a:pathLst>
                <a:path w="500" h="339" extrusionOk="0">
                  <a:moveTo>
                    <a:pt x="268" y="0"/>
                  </a:moveTo>
                  <a:cubicBezTo>
                    <a:pt x="54" y="0"/>
                    <a:pt x="1" y="339"/>
                    <a:pt x="232" y="339"/>
                  </a:cubicBezTo>
                  <a:cubicBezTo>
                    <a:pt x="446" y="339"/>
                    <a:pt x="49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3"/>
            <p:cNvSpPr/>
            <p:nvPr/>
          </p:nvSpPr>
          <p:spPr>
            <a:xfrm>
              <a:off x="8421822" y="-37699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0"/>
                  </a:moveTo>
                  <a:cubicBezTo>
                    <a:pt x="1" y="0"/>
                    <a:pt x="54" y="446"/>
                    <a:pt x="322" y="446"/>
                  </a:cubicBezTo>
                  <a:cubicBezTo>
                    <a:pt x="607" y="446"/>
                    <a:pt x="553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3"/>
            <p:cNvSpPr/>
            <p:nvPr/>
          </p:nvSpPr>
          <p:spPr>
            <a:xfrm>
              <a:off x="8701576" y="-620830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0"/>
                  </a:moveTo>
                  <a:cubicBezTo>
                    <a:pt x="37" y="0"/>
                    <a:pt x="1" y="374"/>
                    <a:pt x="233" y="374"/>
                  </a:cubicBezTo>
                  <a:cubicBezTo>
                    <a:pt x="482" y="374"/>
                    <a:pt x="50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3"/>
            <p:cNvSpPr/>
            <p:nvPr/>
          </p:nvSpPr>
          <p:spPr>
            <a:xfrm>
              <a:off x="8699931" y="-818456"/>
              <a:ext cx="23450" cy="18781"/>
            </a:xfrm>
            <a:custGeom>
              <a:avLst/>
              <a:gdLst/>
              <a:ahLst/>
              <a:cxnLst/>
              <a:rect l="l" t="t" r="r" b="b"/>
              <a:pathLst>
                <a:path w="442" h="354" extrusionOk="0">
                  <a:moveTo>
                    <a:pt x="227" y="0"/>
                  </a:moveTo>
                  <a:cubicBezTo>
                    <a:pt x="123" y="0"/>
                    <a:pt x="0" y="133"/>
                    <a:pt x="68" y="234"/>
                  </a:cubicBezTo>
                  <a:cubicBezTo>
                    <a:pt x="101" y="300"/>
                    <a:pt x="169" y="353"/>
                    <a:pt x="237" y="353"/>
                  </a:cubicBezTo>
                  <a:cubicBezTo>
                    <a:pt x="278" y="353"/>
                    <a:pt x="319" y="334"/>
                    <a:pt x="353" y="287"/>
                  </a:cubicBezTo>
                  <a:cubicBezTo>
                    <a:pt x="442" y="180"/>
                    <a:pt x="370" y="20"/>
                    <a:pt x="246" y="2"/>
                  </a:cubicBezTo>
                  <a:cubicBezTo>
                    <a:pt x="240" y="1"/>
                    <a:pt x="233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3"/>
            <p:cNvSpPr/>
            <p:nvPr/>
          </p:nvSpPr>
          <p:spPr>
            <a:xfrm>
              <a:off x="8814051" y="-533874"/>
              <a:ext cx="30294" cy="22708"/>
            </a:xfrm>
            <a:custGeom>
              <a:avLst/>
              <a:gdLst/>
              <a:ahLst/>
              <a:cxnLst/>
              <a:rect l="l" t="t" r="r" b="b"/>
              <a:pathLst>
                <a:path w="571" h="428" extrusionOk="0">
                  <a:moveTo>
                    <a:pt x="268" y="0"/>
                  </a:moveTo>
                  <a:cubicBezTo>
                    <a:pt x="1" y="0"/>
                    <a:pt x="37" y="428"/>
                    <a:pt x="304" y="428"/>
                  </a:cubicBezTo>
                  <a:cubicBezTo>
                    <a:pt x="571" y="428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3"/>
            <p:cNvSpPr/>
            <p:nvPr/>
          </p:nvSpPr>
          <p:spPr>
            <a:xfrm>
              <a:off x="8866999" y="-722906"/>
              <a:ext cx="17986" cy="15174"/>
            </a:xfrm>
            <a:custGeom>
              <a:avLst/>
              <a:gdLst/>
              <a:ahLst/>
              <a:cxnLst/>
              <a:rect l="l" t="t" r="r" b="b"/>
              <a:pathLst>
                <a:path w="339" h="286" extrusionOk="0">
                  <a:moveTo>
                    <a:pt x="161" y="0"/>
                  </a:moveTo>
                  <a:cubicBezTo>
                    <a:pt x="0" y="18"/>
                    <a:pt x="0" y="250"/>
                    <a:pt x="161" y="285"/>
                  </a:cubicBezTo>
                  <a:cubicBezTo>
                    <a:pt x="339" y="250"/>
                    <a:pt x="339" y="18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3"/>
            <p:cNvSpPr/>
            <p:nvPr/>
          </p:nvSpPr>
          <p:spPr>
            <a:xfrm>
              <a:off x="8595733" y="-369460"/>
              <a:ext cx="29339" cy="21806"/>
            </a:xfrm>
            <a:custGeom>
              <a:avLst/>
              <a:gdLst/>
              <a:ahLst/>
              <a:cxnLst/>
              <a:rect l="l" t="t" r="r" b="b"/>
              <a:pathLst>
                <a:path w="553" h="411" extrusionOk="0">
                  <a:moveTo>
                    <a:pt x="286" y="1"/>
                  </a:moveTo>
                  <a:cubicBezTo>
                    <a:pt x="1" y="1"/>
                    <a:pt x="36" y="411"/>
                    <a:pt x="304" y="411"/>
                  </a:cubicBezTo>
                  <a:cubicBezTo>
                    <a:pt x="553" y="411"/>
                    <a:pt x="553" y="1"/>
                    <a:pt x="28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3"/>
            <p:cNvSpPr/>
            <p:nvPr/>
          </p:nvSpPr>
          <p:spPr>
            <a:xfrm>
              <a:off x="8530530" y="-857133"/>
              <a:ext cx="26527" cy="18941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68" y="1"/>
                  </a:moveTo>
                  <a:cubicBezTo>
                    <a:pt x="36" y="1"/>
                    <a:pt x="1" y="357"/>
                    <a:pt x="250" y="357"/>
                  </a:cubicBezTo>
                  <a:cubicBezTo>
                    <a:pt x="464" y="357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3"/>
            <p:cNvSpPr/>
            <p:nvPr/>
          </p:nvSpPr>
          <p:spPr>
            <a:xfrm>
              <a:off x="8076971" y="-232580"/>
              <a:ext cx="31143" cy="22177"/>
            </a:xfrm>
            <a:custGeom>
              <a:avLst/>
              <a:gdLst/>
              <a:ahLst/>
              <a:cxnLst/>
              <a:rect l="l" t="t" r="r" b="b"/>
              <a:pathLst>
                <a:path w="587" h="418" extrusionOk="0">
                  <a:moveTo>
                    <a:pt x="328" y="1"/>
                  </a:moveTo>
                  <a:cubicBezTo>
                    <a:pt x="302" y="1"/>
                    <a:pt x="274" y="7"/>
                    <a:pt x="248" y="22"/>
                  </a:cubicBezTo>
                  <a:lnTo>
                    <a:pt x="212" y="39"/>
                  </a:lnTo>
                  <a:cubicBezTo>
                    <a:pt x="0" y="167"/>
                    <a:pt x="170" y="417"/>
                    <a:pt x="329" y="417"/>
                  </a:cubicBezTo>
                  <a:cubicBezTo>
                    <a:pt x="370" y="417"/>
                    <a:pt x="411" y="401"/>
                    <a:pt x="444" y="360"/>
                  </a:cubicBezTo>
                  <a:lnTo>
                    <a:pt x="498" y="289"/>
                  </a:lnTo>
                  <a:cubicBezTo>
                    <a:pt x="587" y="170"/>
                    <a:pt x="464" y="1"/>
                    <a:pt x="328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3"/>
            <p:cNvSpPr/>
            <p:nvPr/>
          </p:nvSpPr>
          <p:spPr>
            <a:xfrm>
              <a:off x="8715795" y="-151142"/>
              <a:ext cx="1200369" cy="1783179"/>
            </a:xfrm>
            <a:custGeom>
              <a:avLst/>
              <a:gdLst/>
              <a:ahLst/>
              <a:cxnLst/>
              <a:rect l="l" t="t" r="r" b="b"/>
              <a:pathLst>
                <a:path w="22625" h="33610" extrusionOk="0">
                  <a:moveTo>
                    <a:pt x="16051" y="1"/>
                  </a:moveTo>
                  <a:lnTo>
                    <a:pt x="15445" y="339"/>
                  </a:lnTo>
                  <a:cubicBezTo>
                    <a:pt x="15695" y="803"/>
                    <a:pt x="15837" y="2424"/>
                    <a:pt x="15427" y="2744"/>
                  </a:cubicBezTo>
                  <a:cubicBezTo>
                    <a:pt x="15018" y="3083"/>
                    <a:pt x="14483" y="3225"/>
                    <a:pt x="13984" y="3403"/>
                  </a:cubicBezTo>
                  <a:cubicBezTo>
                    <a:pt x="13486" y="3599"/>
                    <a:pt x="12969" y="3849"/>
                    <a:pt x="12702" y="4294"/>
                  </a:cubicBezTo>
                  <a:cubicBezTo>
                    <a:pt x="12506" y="4615"/>
                    <a:pt x="12470" y="5114"/>
                    <a:pt x="12916" y="5238"/>
                  </a:cubicBezTo>
                  <a:cubicBezTo>
                    <a:pt x="12982" y="5258"/>
                    <a:pt x="13049" y="5268"/>
                    <a:pt x="13115" y="5268"/>
                  </a:cubicBezTo>
                  <a:cubicBezTo>
                    <a:pt x="13225" y="5268"/>
                    <a:pt x="13332" y="5241"/>
                    <a:pt x="13432" y="5185"/>
                  </a:cubicBezTo>
                  <a:cubicBezTo>
                    <a:pt x="13919" y="4959"/>
                    <a:pt x="14407" y="4596"/>
                    <a:pt x="14944" y="4596"/>
                  </a:cubicBezTo>
                  <a:cubicBezTo>
                    <a:pt x="14957" y="4596"/>
                    <a:pt x="14969" y="4597"/>
                    <a:pt x="14982" y="4597"/>
                  </a:cubicBezTo>
                  <a:cubicBezTo>
                    <a:pt x="15552" y="4597"/>
                    <a:pt x="16176" y="5185"/>
                    <a:pt x="15712" y="5737"/>
                  </a:cubicBezTo>
                  <a:cubicBezTo>
                    <a:pt x="15552" y="5933"/>
                    <a:pt x="15320" y="6058"/>
                    <a:pt x="15071" y="6076"/>
                  </a:cubicBezTo>
                  <a:cubicBezTo>
                    <a:pt x="14002" y="6236"/>
                    <a:pt x="12951" y="6468"/>
                    <a:pt x="11918" y="6788"/>
                  </a:cubicBezTo>
                  <a:cubicBezTo>
                    <a:pt x="11455" y="6931"/>
                    <a:pt x="10974" y="7091"/>
                    <a:pt x="10707" y="7519"/>
                  </a:cubicBezTo>
                  <a:cubicBezTo>
                    <a:pt x="10564" y="7715"/>
                    <a:pt x="10511" y="7964"/>
                    <a:pt x="10582" y="8195"/>
                  </a:cubicBezTo>
                  <a:cubicBezTo>
                    <a:pt x="10677" y="8574"/>
                    <a:pt x="10997" y="8717"/>
                    <a:pt x="11325" y="8717"/>
                  </a:cubicBezTo>
                  <a:cubicBezTo>
                    <a:pt x="11429" y="8717"/>
                    <a:pt x="11534" y="8702"/>
                    <a:pt x="11633" y="8676"/>
                  </a:cubicBezTo>
                  <a:cubicBezTo>
                    <a:pt x="11936" y="8570"/>
                    <a:pt x="12221" y="8427"/>
                    <a:pt x="12488" y="8249"/>
                  </a:cubicBezTo>
                  <a:cubicBezTo>
                    <a:pt x="13058" y="7928"/>
                    <a:pt x="13699" y="7715"/>
                    <a:pt x="14341" y="7643"/>
                  </a:cubicBezTo>
                  <a:cubicBezTo>
                    <a:pt x="14384" y="7631"/>
                    <a:pt x="14427" y="7626"/>
                    <a:pt x="14470" y="7626"/>
                  </a:cubicBezTo>
                  <a:cubicBezTo>
                    <a:pt x="14620" y="7626"/>
                    <a:pt x="14760" y="7697"/>
                    <a:pt x="14857" y="7821"/>
                  </a:cubicBezTo>
                  <a:cubicBezTo>
                    <a:pt x="14911" y="7928"/>
                    <a:pt x="14929" y="8053"/>
                    <a:pt x="14875" y="8178"/>
                  </a:cubicBezTo>
                  <a:cubicBezTo>
                    <a:pt x="14768" y="8427"/>
                    <a:pt x="14554" y="8605"/>
                    <a:pt x="14305" y="8694"/>
                  </a:cubicBezTo>
                  <a:cubicBezTo>
                    <a:pt x="12791" y="9460"/>
                    <a:pt x="10956" y="9710"/>
                    <a:pt x="9745" y="10921"/>
                  </a:cubicBezTo>
                  <a:cubicBezTo>
                    <a:pt x="9406" y="11295"/>
                    <a:pt x="9139" y="11954"/>
                    <a:pt x="9620" y="12222"/>
                  </a:cubicBezTo>
                  <a:cubicBezTo>
                    <a:pt x="9718" y="12275"/>
                    <a:pt x="9829" y="12302"/>
                    <a:pt x="9943" y="12302"/>
                  </a:cubicBezTo>
                  <a:cubicBezTo>
                    <a:pt x="10056" y="12302"/>
                    <a:pt x="10172" y="12275"/>
                    <a:pt x="10279" y="12222"/>
                  </a:cubicBezTo>
                  <a:cubicBezTo>
                    <a:pt x="11562" y="11545"/>
                    <a:pt x="12826" y="10672"/>
                    <a:pt x="14287" y="10458"/>
                  </a:cubicBezTo>
                  <a:cubicBezTo>
                    <a:pt x="14363" y="10443"/>
                    <a:pt x="14440" y="10435"/>
                    <a:pt x="14518" y="10435"/>
                  </a:cubicBezTo>
                  <a:cubicBezTo>
                    <a:pt x="14713" y="10435"/>
                    <a:pt x="14910" y="10486"/>
                    <a:pt x="15089" y="10600"/>
                  </a:cubicBezTo>
                  <a:cubicBezTo>
                    <a:pt x="15231" y="10690"/>
                    <a:pt x="15303" y="10868"/>
                    <a:pt x="15267" y="11046"/>
                  </a:cubicBezTo>
                  <a:cubicBezTo>
                    <a:pt x="15214" y="11295"/>
                    <a:pt x="14929" y="11384"/>
                    <a:pt x="14715" y="11438"/>
                  </a:cubicBezTo>
                  <a:cubicBezTo>
                    <a:pt x="13468" y="11776"/>
                    <a:pt x="12203" y="12043"/>
                    <a:pt x="11009" y="12507"/>
                  </a:cubicBezTo>
                  <a:cubicBezTo>
                    <a:pt x="9727" y="13005"/>
                    <a:pt x="8480" y="13718"/>
                    <a:pt x="7643" y="14822"/>
                  </a:cubicBezTo>
                  <a:cubicBezTo>
                    <a:pt x="7518" y="14965"/>
                    <a:pt x="7500" y="15179"/>
                    <a:pt x="7571" y="15339"/>
                  </a:cubicBezTo>
                  <a:cubicBezTo>
                    <a:pt x="7659" y="15515"/>
                    <a:pt x="7819" y="15558"/>
                    <a:pt x="7982" y="15558"/>
                  </a:cubicBezTo>
                  <a:cubicBezTo>
                    <a:pt x="8017" y="15558"/>
                    <a:pt x="8053" y="15556"/>
                    <a:pt x="8088" y="15553"/>
                  </a:cubicBezTo>
                  <a:cubicBezTo>
                    <a:pt x="9887" y="15410"/>
                    <a:pt x="11526" y="14448"/>
                    <a:pt x="13147" y="13629"/>
                  </a:cubicBezTo>
                  <a:cubicBezTo>
                    <a:pt x="13451" y="13477"/>
                    <a:pt x="13790" y="13334"/>
                    <a:pt x="14114" y="13334"/>
                  </a:cubicBezTo>
                  <a:cubicBezTo>
                    <a:pt x="14247" y="13334"/>
                    <a:pt x="14377" y="13358"/>
                    <a:pt x="14501" y="13415"/>
                  </a:cubicBezTo>
                  <a:cubicBezTo>
                    <a:pt x="14572" y="13433"/>
                    <a:pt x="14626" y="13486"/>
                    <a:pt x="14661" y="13540"/>
                  </a:cubicBezTo>
                  <a:cubicBezTo>
                    <a:pt x="14679" y="13611"/>
                    <a:pt x="14697" y="13682"/>
                    <a:pt x="14679" y="13736"/>
                  </a:cubicBezTo>
                  <a:cubicBezTo>
                    <a:pt x="14572" y="14502"/>
                    <a:pt x="13771" y="14947"/>
                    <a:pt x="13058" y="15214"/>
                  </a:cubicBezTo>
                  <a:cubicBezTo>
                    <a:pt x="12043" y="15588"/>
                    <a:pt x="10974" y="15838"/>
                    <a:pt x="9905" y="15963"/>
                  </a:cubicBezTo>
                  <a:cubicBezTo>
                    <a:pt x="8711" y="16105"/>
                    <a:pt x="7393" y="16105"/>
                    <a:pt x="6485" y="16907"/>
                  </a:cubicBezTo>
                  <a:cubicBezTo>
                    <a:pt x="6253" y="17049"/>
                    <a:pt x="6164" y="17316"/>
                    <a:pt x="6235" y="17566"/>
                  </a:cubicBezTo>
                  <a:cubicBezTo>
                    <a:pt x="6306" y="17797"/>
                    <a:pt x="6502" y="17958"/>
                    <a:pt x="6734" y="18029"/>
                  </a:cubicBezTo>
                  <a:cubicBezTo>
                    <a:pt x="6827" y="18055"/>
                    <a:pt x="6919" y="18066"/>
                    <a:pt x="7010" y="18066"/>
                  </a:cubicBezTo>
                  <a:cubicBezTo>
                    <a:pt x="7357" y="18066"/>
                    <a:pt x="7696" y="17903"/>
                    <a:pt x="8034" y="17762"/>
                  </a:cubicBezTo>
                  <a:cubicBezTo>
                    <a:pt x="9317" y="17210"/>
                    <a:pt x="10671" y="16818"/>
                    <a:pt x="12078" y="16622"/>
                  </a:cubicBezTo>
                  <a:cubicBezTo>
                    <a:pt x="12109" y="16617"/>
                    <a:pt x="12142" y="16615"/>
                    <a:pt x="12175" y="16615"/>
                  </a:cubicBezTo>
                  <a:cubicBezTo>
                    <a:pt x="12273" y="16615"/>
                    <a:pt x="12377" y="16635"/>
                    <a:pt x="12470" y="16675"/>
                  </a:cubicBezTo>
                  <a:cubicBezTo>
                    <a:pt x="12791" y="16818"/>
                    <a:pt x="12773" y="17103"/>
                    <a:pt x="12684" y="17316"/>
                  </a:cubicBezTo>
                  <a:cubicBezTo>
                    <a:pt x="12363" y="18172"/>
                    <a:pt x="11330" y="18457"/>
                    <a:pt x="10439" y="18635"/>
                  </a:cubicBezTo>
                  <a:lnTo>
                    <a:pt x="7696" y="19169"/>
                  </a:lnTo>
                  <a:cubicBezTo>
                    <a:pt x="6396" y="19419"/>
                    <a:pt x="4917" y="19793"/>
                    <a:pt x="4347" y="21057"/>
                  </a:cubicBezTo>
                  <a:cubicBezTo>
                    <a:pt x="4276" y="21236"/>
                    <a:pt x="4293" y="21449"/>
                    <a:pt x="4436" y="21592"/>
                  </a:cubicBezTo>
                  <a:cubicBezTo>
                    <a:pt x="4510" y="21684"/>
                    <a:pt x="4603" y="21714"/>
                    <a:pt x="4701" y="21714"/>
                  </a:cubicBezTo>
                  <a:cubicBezTo>
                    <a:pt x="4791" y="21714"/>
                    <a:pt x="4885" y="21689"/>
                    <a:pt x="4970" y="21663"/>
                  </a:cubicBezTo>
                  <a:cubicBezTo>
                    <a:pt x="6645" y="21129"/>
                    <a:pt x="8266" y="20291"/>
                    <a:pt x="10047" y="20256"/>
                  </a:cubicBezTo>
                  <a:cubicBezTo>
                    <a:pt x="10172" y="20256"/>
                    <a:pt x="10297" y="20327"/>
                    <a:pt x="10368" y="20434"/>
                  </a:cubicBezTo>
                  <a:cubicBezTo>
                    <a:pt x="10493" y="20666"/>
                    <a:pt x="10279" y="20879"/>
                    <a:pt x="10047" y="21004"/>
                  </a:cubicBezTo>
                  <a:cubicBezTo>
                    <a:pt x="9477" y="21307"/>
                    <a:pt x="7749" y="21823"/>
                    <a:pt x="7749" y="21823"/>
                  </a:cubicBezTo>
                  <a:cubicBezTo>
                    <a:pt x="5451" y="22037"/>
                    <a:pt x="3349" y="23142"/>
                    <a:pt x="1889" y="24905"/>
                  </a:cubicBezTo>
                  <a:cubicBezTo>
                    <a:pt x="1675" y="25155"/>
                    <a:pt x="1479" y="25547"/>
                    <a:pt x="1764" y="25778"/>
                  </a:cubicBezTo>
                  <a:cubicBezTo>
                    <a:pt x="1855" y="25830"/>
                    <a:pt x="1956" y="25863"/>
                    <a:pt x="2066" y="25863"/>
                  </a:cubicBezTo>
                  <a:cubicBezTo>
                    <a:pt x="2107" y="25863"/>
                    <a:pt x="2148" y="25859"/>
                    <a:pt x="2191" y="25849"/>
                  </a:cubicBezTo>
                  <a:cubicBezTo>
                    <a:pt x="2904" y="25671"/>
                    <a:pt x="3492" y="25155"/>
                    <a:pt x="4133" y="24781"/>
                  </a:cubicBezTo>
                  <a:cubicBezTo>
                    <a:pt x="5051" y="24249"/>
                    <a:pt x="6099" y="23951"/>
                    <a:pt x="7160" y="23951"/>
                  </a:cubicBezTo>
                  <a:cubicBezTo>
                    <a:pt x="7273" y="23951"/>
                    <a:pt x="7387" y="23954"/>
                    <a:pt x="7500" y="23961"/>
                  </a:cubicBezTo>
                  <a:cubicBezTo>
                    <a:pt x="7447" y="24478"/>
                    <a:pt x="6823" y="24674"/>
                    <a:pt x="6324" y="24798"/>
                  </a:cubicBezTo>
                  <a:cubicBezTo>
                    <a:pt x="3741" y="25422"/>
                    <a:pt x="1497" y="27061"/>
                    <a:pt x="107" y="29341"/>
                  </a:cubicBezTo>
                  <a:cubicBezTo>
                    <a:pt x="0" y="29501"/>
                    <a:pt x="0" y="29715"/>
                    <a:pt x="107" y="29876"/>
                  </a:cubicBezTo>
                  <a:cubicBezTo>
                    <a:pt x="178" y="29971"/>
                    <a:pt x="297" y="30026"/>
                    <a:pt x="416" y="30026"/>
                  </a:cubicBezTo>
                  <a:cubicBezTo>
                    <a:pt x="475" y="30026"/>
                    <a:pt x="535" y="30012"/>
                    <a:pt x="588" y="29982"/>
                  </a:cubicBezTo>
                  <a:cubicBezTo>
                    <a:pt x="1906" y="29573"/>
                    <a:pt x="2797" y="28058"/>
                    <a:pt x="4169" y="28041"/>
                  </a:cubicBezTo>
                  <a:lnTo>
                    <a:pt x="4169" y="28041"/>
                  </a:lnTo>
                  <a:cubicBezTo>
                    <a:pt x="3011" y="29199"/>
                    <a:pt x="2067" y="30570"/>
                    <a:pt x="1390" y="32067"/>
                  </a:cubicBezTo>
                  <a:cubicBezTo>
                    <a:pt x="1229" y="32423"/>
                    <a:pt x="1087" y="32797"/>
                    <a:pt x="1212" y="33189"/>
                  </a:cubicBezTo>
                  <a:cubicBezTo>
                    <a:pt x="1283" y="33403"/>
                    <a:pt x="1443" y="33545"/>
                    <a:pt x="1657" y="33599"/>
                  </a:cubicBezTo>
                  <a:cubicBezTo>
                    <a:pt x="1697" y="33606"/>
                    <a:pt x="1735" y="33610"/>
                    <a:pt x="1772" y="33610"/>
                  </a:cubicBezTo>
                  <a:cubicBezTo>
                    <a:pt x="2083" y="33610"/>
                    <a:pt x="2301" y="33357"/>
                    <a:pt x="2476" y="33118"/>
                  </a:cubicBezTo>
                  <a:cubicBezTo>
                    <a:pt x="3367" y="31906"/>
                    <a:pt x="4097" y="30606"/>
                    <a:pt x="4685" y="29216"/>
                  </a:cubicBezTo>
                  <a:cubicBezTo>
                    <a:pt x="4860" y="28803"/>
                    <a:pt x="5178" y="28303"/>
                    <a:pt x="5586" y="28303"/>
                  </a:cubicBezTo>
                  <a:cubicBezTo>
                    <a:pt x="5635" y="28303"/>
                    <a:pt x="5685" y="28311"/>
                    <a:pt x="5736" y="28326"/>
                  </a:cubicBezTo>
                  <a:cubicBezTo>
                    <a:pt x="5202" y="29412"/>
                    <a:pt x="4792" y="30570"/>
                    <a:pt x="4507" y="31746"/>
                  </a:cubicBezTo>
                  <a:cubicBezTo>
                    <a:pt x="4435" y="32070"/>
                    <a:pt x="4694" y="32296"/>
                    <a:pt x="4958" y="32296"/>
                  </a:cubicBezTo>
                  <a:cubicBezTo>
                    <a:pt x="5086" y="32296"/>
                    <a:pt x="5216" y="32243"/>
                    <a:pt x="5309" y="32120"/>
                  </a:cubicBezTo>
                  <a:cubicBezTo>
                    <a:pt x="5523" y="31799"/>
                    <a:pt x="5701" y="31461"/>
                    <a:pt x="5808" y="31105"/>
                  </a:cubicBezTo>
                  <a:lnTo>
                    <a:pt x="7732" y="25832"/>
                  </a:lnTo>
                  <a:cubicBezTo>
                    <a:pt x="7857" y="25487"/>
                    <a:pt x="8121" y="25059"/>
                    <a:pt x="8449" y="25059"/>
                  </a:cubicBezTo>
                  <a:cubicBezTo>
                    <a:pt x="8494" y="25059"/>
                    <a:pt x="8540" y="25066"/>
                    <a:pt x="8587" y="25083"/>
                  </a:cubicBezTo>
                  <a:cubicBezTo>
                    <a:pt x="8355" y="26758"/>
                    <a:pt x="7482" y="28272"/>
                    <a:pt x="6877" y="29858"/>
                  </a:cubicBezTo>
                  <a:cubicBezTo>
                    <a:pt x="6663" y="30392"/>
                    <a:pt x="6609" y="31176"/>
                    <a:pt x="7162" y="31336"/>
                  </a:cubicBezTo>
                  <a:cubicBezTo>
                    <a:pt x="7217" y="31350"/>
                    <a:pt x="7273" y="31357"/>
                    <a:pt x="7328" y="31357"/>
                  </a:cubicBezTo>
                  <a:cubicBezTo>
                    <a:pt x="7483" y="31357"/>
                    <a:pt x="7631" y="31304"/>
                    <a:pt x="7749" y="31212"/>
                  </a:cubicBezTo>
                  <a:cubicBezTo>
                    <a:pt x="8159" y="30909"/>
                    <a:pt x="8337" y="30428"/>
                    <a:pt x="8480" y="29965"/>
                  </a:cubicBezTo>
                  <a:cubicBezTo>
                    <a:pt x="8979" y="28415"/>
                    <a:pt x="9371" y="26829"/>
                    <a:pt x="9656" y="25208"/>
                  </a:cubicBezTo>
                  <a:cubicBezTo>
                    <a:pt x="9816" y="24317"/>
                    <a:pt x="9941" y="23373"/>
                    <a:pt x="10457" y="22643"/>
                  </a:cubicBezTo>
                  <a:cubicBezTo>
                    <a:pt x="10570" y="22487"/>
                    <a:pt x="10728" y="22321"/>
                    <a:pt x="10913" y="22321"/>
                  </a:cubicBezTo>
                  <a:cubicBezTo>
                    <a:pt x="10961" y="22321"/>
                    <a:pt x="11011" y="22332"/>
                    <a:pt x="11063" y="22358"/>
                  </a:cubicBezTo>
                  <a:cubicBezTo>
                    <a:pt x="11294" y="22465"/>
                    <a:pt x="11401" y="22750"/>
                    <a:pt x="11312" y="22981"/>
                  </a:cubicBezTo>
                  <a:cubicBezTo>
                    <a:pt x="10653" y="24798"/>
                    <a:pt x="10154" y="26651"/>
                    <a:pt x="9834" y="28539"/>
                  </a:cubicBezTo>
                  <a:cubicBezTo>
                    <a:pt x="9745" y="29003"/>
                    <a:pt x="9727" y="29591"/>
                    <a:pt x="10226" y="29751"/>
                  </a:cubicBezTo>
                  <a:cubicBezTo>
                    <a:pt x="10295" y="29774"/>
                    <a:pt x="10367" y="29785"/>
                    <a:pt x="10439" y="29785"/>
                  </a:cubicBezTo>
                  <a:cubicBezTo>
                    <a:pt x="10642" y="29785"/>
                    <a:pt x="10842" y="29695"/>
                    <a:pt x="10974" y="29537"/>
                  </a:cubicBezTo>
                  <a:cubicBezTo>
                    <a:pt x="11775" y="28611"/>
                    <a:pt x="12043" y="27417"/>
                    <a:pt x="12256" y="26241"/>
                  </a:cubicBezTo>
                  <a:cubicBezTo>
                    <a:pt x="12524" y="24585"/>
                    <a:pt x="12684" y="22910"/>
                    <a:pt x="12737" y="21218"/>
                  </a:cubicBezTo>
                  <a:cubicBezTo>
                    <a:pt x="12737" y="20594"/>
                    <a:pt x="12916" y="19971"/>
                    <a:pt x="13254" y="19436"/>
                  </a:cubicBezTo>
                  <a:cubicBezTo>
                    <a:pt x="13307" y="19347"/>
                    <a:pt x="13397" y="19294"/>
                    <a:pt x="13521" y="19276"/>
                  </a:cubicBezTo>
                  <a:cubicBezTo>
                    <a:pt x="13682" y="19276"/>
                    <a:pt x="13842" y="19365"/>
                    <a:pt x="13913" y="19508"/>
                  </a:cubicBezTo>
                  <a:cubicBezTo>
                    <a:pt x="14020" y="19739"/>
                    <a:pt x="14038" y="19989"/>
                    <a:pt x="13984" y="20238"/>
                  </a:cubicBezTo>
                  <a:cubicBezTo>
                    <a:pt x="13753" y="22055"/>
                    <a:pt x="13592" y="23872"/>
                    <a:pt x="13486" y="25689"/>
                  </a:cubicBezTo>
                  <a:cubicBezTo>
                    <a:pt x="13468" y="25849"/>
                    <a:pt x="13503" y="26010"/>
                    <a:pt x="13592" y="26152"/>
                  </a:cubicBezTo>
                  <a:cubicBezTo>
                    <a:pt x="13690" y="26318"/>
                    <a:pt x="13820" y="26372"/>
                    <a:pt x="13949" y="26372"/>
                  </a:cubicBezTo>
                  <a:cubicBezTo>
                    <a:pt x="14056" y="26372"/>
                    <a:pt x="14163" y="26335"/>
                    <a:pt x="14252" y="26295"/>
                  </a:cubicBezTo>
                  <a:cubicBezTo>
                    <a:pt x="14715" y="26063"/>
                    <a:pt x="15053" y="25671"/>
                    <a:pt x="15178" y="25173"/>
                  </a:cubicBezTo>
                  <a:cubicBezTo>
                    <a:pt x="15944" y="22554"/>
                    <a:pt x="14305" y="19739"/>
                    <a:pt x="15160" y="17210"/>
                  </a:cubicBezTo>
                  <a:lnTo>
                    <a:pt x="15160" y="17210"/>
                  </a:lnTo>
                  <a:cubicBezTo>
                    <a:pt x="15695" y="17334"/>
                    <a:pt x="15766" y="18047"/>
                    <a:pt x="15766" y="18599"/>
                  </a:cubicBezTo>
                  <a:cubicBezTo>
                    <a:pt x="15748" y="19436"/>
                    <a:pt x="15784" y="20291"/>
                    <a:pt x="15837" y="21129"/>
                  </a:cubicBezTo>
                  <a:cubicBezTo>
                    <a:pt x="15855" y="21503"/>
                    <a:pt x="15908" y="21895"/>
                    <a:pt x="16176" y="22180"/>
                  </a:cubicBezTo>
                  <a:cubicBezTo>
                    <a:pt x="16294" y="22313"/>
                    <a:pt x="16462" y="22385"/>
                    <a:pt x="16638" y="22385"/>
                  </a:cubicBezTo>
                  <a:cubicBezTo>
                    <a:pt x="16673" y="22385"/>
                    <a:pt x="16709" y="22382"/>
                    <a:pt x="16746" y="22376"/>
                  </a:cubicBezTo>
                  <a:cubicBezTo>
                    <a:pt x="17102" y="22304"/>
                    <a:pt x="17209" y="21948"/>
                    <a:pt x="17280" y="21610"/>
                  </a:cubicBezTo>
                  <a:cubicBezTo>
                    <a:pt x="17583" y="19864"/>
                    <a:pt x="17066" y="18029"/>
                    <a:pt x="16407" y="16408"/>
                  </a:cubicBezTo>
                  <a:cubicBezTo>
                    <a:pt x="16176" y="15873"/>
                    <a:pt x="16122" y="15268"/>
                    <a:pt x="16282" y="14698"/>
                  </a:cubicBezTo>
                  <a:cubicBezTo>
                    <a:pt x="16282" y="14573"/>
                    <a:pt x="16389" y="14484"/>
                    <a:pt x="16496" y="14448"/>
                  </a:cubicBezTo>
                  <a:cubicBezTo>
                    <a:pt x="16674" y="14448"/>
                    <a:pt x="16835" y="14555"/>
                    <a:pt x="16870" y="14733"/>
                  </a:cubicBezTo>
                  <a:lnTo>
                    <a:pt x="17547" y="17423"/>
                  </a:lnTo>
                  <a:cubicBezTo>
                    <a:pt x="17683" y="17931"/>
                    <a:pt x="17947" y="18551"/>
                    <a:pt x="18461" y="18551"/>
                  </a:cubicBezTo>
                  <a:cubicBezTo>
                    <a:pt x="18488" y="18551"/>
                    <a:pt x="18516" y="18549"/>
                    <a:pt x="18545" y="18546"/>
                  </a:cubicBezTo>
                  <a:cubicBezTo>
                    <a:pt x="18883" y="18474"/>
                    <a:pt x="19133" y="18225"/>
                    <a:pt x="19186" y="17886"/>
                  </a:cubicBezTo>
                  <a:cubicBezTo>
                    <a:pt x="19525" y="15963"/>
                    <a:pt x="18100" y="14377"/>
                    <a:pt x="17636" y="12560"/>
                  </a:cubicBezTo>
                  <a:cubicBezTo>
                    <a:pt x="17547" y="12186"/>
                    <a:pt x="17601" y="11634"/>
                    <a:pt x="17993" y="11634"/>
                  </a:cubicBezTo>
                  <a:lnTo>
                    <a:pt x="19507" y="15214"/>
                  </a:lnTo>
                  <a:cubicBezTo>
                    <a:pt x="19560" y="15339"/>
                    <a:pt x="19614" y="15482"/>
                    <a:pt x="19792" y="15482"/>
                  </a:cubicBezTo>
                  <a:cubicBezTo>
                    <a:pt x="19899" y="15482"/>
                    <a:pt x="20006" y="15410"/>
                    <a:pt x="20059" y="15303"/>
                  </a:cubicBezTo>
                  <a:cubicBezTo>
                    <a:pt x="20398" y="14680"/>
                    <a:pt x="20219" y="13967"/>
                    <a:pt x="20006" y="13308"/>
                  </a:cubicBezTo>
                  <a:cubicBezTo>
                    <a:pt x="19489" y="11830"/>
                    <a:pt x="18723" y="10440"/>
                    <a:pt x="17725" y="9247"/>
                  </a:cubicBezTo>
                  <a:lnTo>
                    <a:pt x="17797" y="9229"/>
                  </a:lnTo>
                  <a:cubicBezTo>
                    <a:pt x="18848" y="9621"/>
                    <a:pt x="19721" y="10387"/>
                    <a:pt x="20522" y="11170"/>
                  </a:cubicBezTo>
                  <a:cubicBezTo>
                    <a:pt x="20718" y="11402"/>
                    <a:pt x="20950" y="11580"/>
                    <a:pt x="21217" y="11705"/>
                  </a:cubicBezTo>
                  <a:cubicBezTo>
                    <a:pt x="21338" y="11765"/>
                    <a:pt x="21474" y="11799"/>
                    <a:pt x="21607" y="11799"/>
                  </a:cubicBezTo>
                  <a:cubicBezTo>
                    <a:pt x="21905" y="11799"/>
                    <a:pt x="22189" y="11631"/>
                    <a:pt x="22250" y="11224"/>
                  </a:cubicBezTo>
                  <a:cubicBezTo>
                    <a:pt x="22286" y="10992"/>
                    <a:pt x="22232" y="10743"/>
                    <a:pt x="22108" y="10529"/>
                  </a:cubicBezTo>
                  <a:cubicBezTo>
                    <a:pt x="21128" y="8962"/>
                    <a:pt x="19364" y="8213"/>
                    <a:pt x="17886" y="7144"/>
                  </a:cubicBezTo>
                  <a:cubicBezTo>
                    <a:pt x="17907" y="7029"/>
                    <a:pt x="18020" y="6988"/>
                    <a:pt x="18150" y="6988"/>
                  </a:cubicBezTo>
                  <a:cubicBezTo>
                    <a:pt x="18241" y="6988"/>
                    <a:pt x="18339" y="7008"/>
                    <a:pt x="18420" y="7038"/>
                  </a:cubicBezTo>
                  <a:cubicBezTo>
                    <a:pt x="19044" y="7287"/>
                    <a:pt x="19649" y="7590"/>
                    <a:pt x="20202" y="7964"/>
                  </a:cubicBezTo>
                  <a:cubicBezTo>
                    <a:pt x="20650" y="8246"/>
                    <a:pt x="21083" y="8575"/>
                    <a:pt x="21630" y="8575"/>
                  </a:cubicBezTo>
                  <a:cubicBezTo>
                    <a:pt x="21670" y="8575"/>
                    <a:pt x="21710" y="8573"/>
                    <a:pt x="21751" y="8570"/>
                  </a:cubicBezTo>
                  <a:cubicBezTo>
                    <a:pt x="22036" y="8552"/>
                    <a:pt x="22286" y="8391"/>
                    <a:pt x="22411" y="8142"/>
                  </a:cubicBezTo>
                  <a:cubicBezTo>
                    <a:pt x="22624" y="7715"/>
                    <a:pt x="22339" y="7287"/>
                    <a:pt x="22036" y="6984"/>
                  </a:cubicBezTo>
                  <a:cubicBezTo>
                    <a:pt x="20879" y="5897"/>
                    <a:pt x="19257" y="5506"/>
                    <a:pt x="17779" y="4918"/>
                  </a:cubicBezTo>
                  <a:cubicBezTo>
                    <a:pt x="17619" y="4864"/>
                    <a:pt x="17476" y="4775"/>
                    <a:pt x="17369" y="4650"/>
                  </a:cubicBezTo>
                  <a:cubicBezTo>
                    <a:pt x="17262" y="4508"/>
                    <a:pt x="17280" y="4312"/>
                    <a:pt x="17423" y="4205"/>
                  </a:cubicBezTo>
                  <a:cubicBezTo>
                    <a:pt x="17485" y="4178"/>
                    <a:pt x="17547" y="4165"/>
                    <a:pt x="17610" y="4165"/>
                  </a:cubicBezTo>
                  <a:cubicBezTo>
                    <a:pt x="17672" y="4165"/>
                    <a:pt x="17734" y="4178"/>
                    <a:pt x="17797" y="4205"/>
                  </a:cubicBezTo>
                  <a:cubicBezTo>
                    <a:pt x="18367" y="4383"/>
                    <a:pt x="18937" y="4526"/>
                    <a:pt x="19525" y="4633"/>
                  </a:cubicBezTo>
                  <a:cubicBezTo>
                    <a:pt x="19639" y="4650"/>
                    <a:pt x="19762" y="4661"/>
                    <a:pt x="19884" y="4661"/>
                  </a:cubicBezTo>
                  <a:cubicBezTo>
                    <a:pt x="20257" y="4661"/>
                    <a:pt x="20620" y="4558"/>
                    <a:pt x="20700" y="4223"/>
                  </a:cubicBezTo>
                  <a:cubicBezTo>
                    <a:pt x="20736" y="4063"/>
                    <a:pt x="20700" y="3902"/>
                    <a:pt x="20629" y="3778"/>
                  </a:cubicBezTo>
                  <a:cubicBezTo>
                    <a:pt x="20237" y="2994"/>
                    <a:pt x="19204" y="2922"/>
                    <a:pt x="18367" y="2673"/>
                  </a:cubicBezTo>
                  <a:cubicBezTo>
                    <a:pt x="17440" y="2406"/>
                    <a:pt x="16514" y="838"/>
                    <a:pt x="1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3"/>
            <p:cNvSpPr/>
            <p:nvPr/>
          </p:nvSpPr>
          <p:spPr>
            <a:xfrm>
              <a:off x="8870765" y="1459367"/>
              <a:ext cx="20851" cy="16129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79" y="1"/>
                  </a:moveTo>
                  <a:cubicBezTo>
                    <a:pt x="1" y="1"/>
                    <a:pt x="1" y="303"/>
                    <a:pt x="179" y="303"/>
                  </a:cubicBezTo>
                  <a:cubicBezTo>
                    <a:pt x="393" y="303"/>
                    <a:pt x="3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3"/>
            <p:cNvSpPr/>
            <p:nvPr/>
          </p:nvSpPr>
          <p:spPr>
            <a:xfrm>
              <a:off x="8801689" y="1357025"/>
              <a:ext cx="21859" cy="15651"/>
            </a:xfrm>
            <a:custGeom>
              <a:avLst/>
              <a:gdLst/>
              <a:ahLst/>
              <a:cxnLst/>
              <a:rect l="l" t="t" r="r" b="b"/>
              <a:pathLst>
                <a:path w="412" h="295" extrusionOk="0">
                  <a:moveTo>
                    <a:pt x="176" y="1"/>
                  </a:moveTo>
                  <a:cubicBezTo>
                    <a:pt x="85" y="1"/>
                    <a:pt x="0" y="87"/>
                    <a:pt x="56" y="184"/>
                  </a:cubicBezTo>
                  <a:lnTo>
                    <a:pt x="74" y="219"/>
                  </a:lnTo>
                  <a:cubicBezTo>
                    <a:pt x="108" y="273"/>
                    <a:pt x="153" y="295"/>
                    <a:pt x="196" y="295"/>
                  </a:cubicBezTo>
                  <a:cubicBezTo>
                    <a:pt x="310" y="295"/>
                    <a:pt x="412" y="145"/>
                    <a:pt x="270" y="41"/>
                  </a:cubicBezTo>
                  <a:lnTo>
                    <a:pt x="252" y="23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3"/>
            <p:cNvSpPr/>
            <p:nvPr/>
          </p:nvSpPr>
          <p:spPr>
            <a:xfrm>
              <a:off x="8969075" y="1231605"/>
              <a:ext cx="12309" cy="8542"/>
            </a:xfrm>
            <a:custGeom>
              <a:avLst/>
              <a:gdLst/>
              <a:ahLst/>
              <a:cxnLst/>
              <a:rect l="l" t="t" r="r" b="b"/>
              <a:pathLst>
                <a:path w="232" h="161" extrusionOk="0">
                  <a:moveTo>
                    <a:pt x="125" y="0"/>
                  </a:moveTo>
                  <a:cubicBezTo>
                    <a:pt x="0" y="0"/>
                    <a:pt x="0" y="161"/>
                    <a:pt x="125" y="161"/>
                  </a:cubicBezTo>
                  <a:cubicBezTo>
                    <a:pt x="232" y="161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3"/>
            <p:cNvSpPr/>
            <p:nvPr/>
          </p:nvSpPr>
          <p:spPr>
            <a:xfrm>
              <a:off x="9022023" y="1291132"/>
              <a:ext cx="28384" cy="21806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67" y="1"/>
                  </a:moveTo>
                  <a:cubicBezTo>
                    <a:pt x="0" y="1"/>
                    <a:pt x="0" y="410"/>
                    <a:pt x="267" y="410"/>
                  </a:cubicBezTo>
                  <a:cubicBezTo>
                    <a:pt x="534" y="392"/>
                    <a:pt x="5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3"/>
            <p:cNvSpPr/>
            <p:nvPr/>
          </p:nvSpPr>
          <p:spPr>
            <a:xfrm>
              <a:off x="9155241" y="1114409"/>
              <a:ext cx="22761" cy="18463"/>
            </a:xfrm>
            <a:custGeom>
              <a:avLst/>
              <a:gdLst/>
              <a:ahLst/>
              <a:cxnLst/>
              <a:rect l="l" t="t" r="r" b="b"/>
              <a:pathLst>
                <a:path w="429" h="348" extrusionOk="0">
                  <a:moveTo>
                    <a:pt x="143" y="0"/>
                  </a:moveTo>
                  <a:cubicBezTo>
                    <a:pt x="1" y="54"/>
                    <a:pt x="1" y="250"/>
                    <a:pt x="143" y="321"/>
                  </a:cubicBezTo>
                  <a:cubicBezTo>
                    <a:pt x="170" y="339"/>
                    <a:pt x="206" y="348"/>
                    <a:pt x="244" y="348"/>
                  </a:cubicBezTo>
                  <a:cubicBezTo>
                    <a:pt x="281" y="348"/>
                    <a:pt x="321" y="339"/>
                    <a:pt x="357" y="321"/>
                  </a:cubicBezTo>
                  <a:cubicBezTo>
                    <a:pt x="411" y="303"/>
                    <a:pt x="428" y="250"/>
                    <a:pt x="428" y="19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3"/>
            <p:cNvSpPr/>
            <p:nvPr/>
          </p:nvSpPr>
          <p:spPr>
            <a:xfrm>
              <a:off x="9062662" y="1056739"/>
              <a:ext cx="24618" cy="18039"/>
            </a:xfrm>
            <a:custGeom>
              <a:avLst/>
              <a:gdLst/>
              <a:ahLst/>
              <a:cxnLst/>
              <a:rect l="l" t="t" r="r" b="b"/>
              <a:pathLst>
                <a:path w="464" h="340" extrusionOk="0">
                  <a:moveTo>
                    <a:pt x="214" y="1"/>
                  </a:moveTo>
                  <a:cubicBezTo>
                    <a:pt x="0" y="1"/>
                    <a:pt x="36" y="339"/>
                    <a:pt x="249" y="339"/>
                  </a:cubicBezTo>
                  <a:cubicBezTo>
                    <a:pt x="463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3"/>
            <p:cNvSpPr/>
            <p:nvPr/>
          </p:nvSpPr>
          <p:spPr>
            <a:xfrm>
              <a:off x="9231798" y="998168"/>
              <a:ext cx="25573" cy="17986"/>
            </a:xfrm>
            <a:custGeom>
              <a:avLst/>
              <a:gdLst/>
              <a:ahLst/>
              <a:cxnLst/>
              <a:rect l="l" t="t" r="r" b="b"/>
              <a:pathLst>
                <a:path w="482" h="339" extrusionOk="0">
                  <a:moveTo>
                    <a:pt x="215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82" y="339"/>
                    <a:pt x="42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3"/>
            <p:cNvSpPr/>
            <p:nvPr/>
          </p:nvSpPr>
          <p:spPr>
            <a:xfrm>
              <a:off x="9327296" y="898903"/>
              <a:ext cx="18941" cy="18145"/>
            </a:xfrm>
            <a:custGeom>
              <a:avLst/>
              <a:gdLst/>
              <a:ahLst/>
              <a:cxnLst/>
              <a:rect l="l" t="t" r="r" b="b"/>
              <a:pathLst>
                <a:path w="357" h="342" extrusionOk="0">
                  <a:moveTo>
                    <a:pt x="160" y="1"/>
                  </a:moveTo>
                  <a:cubicBezTo>
                    <a:pt x="71" y="18"/>
                    <a:pt x="0" y="108"/>
                    <a:pt x="0" y="197"/>
                  </a:cubicBezTo>
                  <a:cubicBezTo>
                    <a:pt x="16" y="276"/>
                    <a:pt x="89" y="342"/>
                    <a:pt x="168" y="342"/>
                  </a:cubicBezTo>
                  <a:cubicBezTo>
                    <a:pt x="177" y="342"/>
                    <a:pt x="187" y="341"/>
                    <a:pt x="196" y="339"/>
                  </a:cubicBezTo>
                  <a:cubicBezTo>
                    <a:pt x="285" y="339"/>
                    <a:pt x="356" y="250"/>
                    <a:pt x="339" y="161"/>
                  </a:cubicBezTo>
                  <a:cubicBezTo>
                    <a:pt x="339" y="72"/>
                    <a:pt x="249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3"/>
            <p:cNvSpPr/>
            <p:nvPr/>
          </p:nvSpPr>
          <p:spPr>
            <a:xfrm>
              <a:off x="9292280" y="1276967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3"/>
            <p:cNvSpPr/>
            <p:nvPr/>
          </p:nvSpPr>
          <p:spPr>
            <a:xfrm>
              <a:off x="9332919" y="1161680"/>
              <a:ext cx="15174" cy="11354"/>
            </a:xfrm>
            <a:custGeom>
              <a:avLst/>
              <a:gdLst/>
              <a:ahLst/>
              <a:cxnLst/>
              <a:rect l="l" t="t" r="r" b="b"/>
              <a:pathLst>
                <a:path w="286" h="214" extrusionOk="0">
                  <a:moveTo>
                    <a:pt x="126" y="0"/>
                  </a:moveTo>
                  <a:cubicBezTo>
                    <a:pt x="1" y="0"/>
                    <a:pt x="1" y="214"/>
                    <a:pt x="143" y="214"/>
                  </a:cubicBezTo>
                  <a:cubicBezTo>
                    <a:pt x="286" y="214"/>
                    <a:pt x="2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3"/>
            <p:cNvSpPr/>
            <p:nvPr/>
          </p:nvSpPr>
          <p:spPr>
            <a:xfrm>
              <a:off x="9016346" y="921611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285" y="0"/>
                  </a:moveTo>
                  <a:cubicBezTo>
                    <a:pt x="0" y="0"/>
                    <a:pt x="54" y="446"/>
                    <a:pt x="339" y="446"/>
                  </a:cubicBezTo>
                  <a:cubicBezTo>
                    <a:pt x="606" y="446"/>
                    <a:pt x="57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3"/>
            <p:cNvSpPr/>
            <p:nvPr/>
          </p:nvSpPr>
          <p:spPr>
            <a:xfrm>
              <a:off x="9193334" y="880122"/>
              <a:ext cx="18675" cy="13635"/>
            </a:xfrm>
            <a:custGeom>
              <a:avLst/>
              <a:gdLst/>
              <a:ahLst/>
              <a:cxnLst/>
              <a:rect l="l" t="t" r="r" b="b"/>
              <a:pathLst>
                <a:path w="352" h="257" extrusionOk="0">
                  <a:moveTo>
                    <a:pt x="185" y="1"/>
                  </a:moveTo>
                  <a:cubicBezTo>
                    <a:pt x="102" y="1"/>
                    <a:pt x="1" y="125"/>
                    <a:pt x="84" y="194"/>
                  </a:cubicBezTo>
                  <a:lnTo>
                    <a:pt x="120" y="230"/>
                  </a:lnTo>
                  <a:cubicBezTo>
                    <a:pt x="138" y="248"/>
                    <a:pt x="160" y="256"/>
                    <a:pt x="181" y="256"/>
                  </a:cubicBezTo>
                  <a:cubicBezTo>
                    <a:pt x="265" y="256"/>
                    <a:pt x="351" y="140"/>
                    <a:pt x="280" y="70"/>
                  </a:cubicBezTo>
                  <a:lnTo>
                    <a:pt x="245" y="34"/>
                  </a:lnTo>
                  <a:cubicBezTo>
                    <a:pt x="229" y="11"/>
                    <a:pt x="208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3"/>
            <p:cNvSpPr/>
            <p:nvPr/>
          </p:nvSpPr>
          <p:spPr>
            <a:xfrm>
              <a:off x="9417063" y="742023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0"/>
                  </a:moveTo>
                  <a:cubicBezTo>
                    <a:pt x="0" y="0"/>
                    <a:pt x="36" y="321"/>
                    <a:pt x="232" y="321"/>
                  </a:cubicBezTo>
                  <a:cubicBezTo>
                    <a:pt x="446" y="321"/>
                    <a:pt x="41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3"/>
            <p:cNvSpPr/>
            <p:nvPr/>
          </p:nvSpPr>
          <p:spPr>
            <a:xfrm>
              <a:off x="9493620" y="1126665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0" y="1"/>
                    <a:pt x="36" y="322"/>
                    <a:pt x="232" y="322"/>
                  </a:cubicBezTo>
                  <a:cubicBezTo>
                    <a:pt x="446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3"/>
            <p:cNvSpPr/>
            <p:nvPr/>
          </p:nvSpPr>
          <p:spPr>
            <a:xfrm>
              <a:off x="9470913" y="996152"/>
              <a:ext cx="25573" cy="21381"/>
            </a:xfrm>
            <a:custGeom>
              <a:avLst/>
              <a:gdLst/>
              <a:ahLst/>
              <a:cxnLst/>
              <a:rect l="l" t="t" r="r" b="b"/>
              <a:pathLst>
                <a:path w="482" h="403" extrusionOk="0">
                  <a:moveTo>
                    <a:pt x="264" y="0"/>
                  </a:moveTo>
                  <a:cubicBezTo>
                    <a:pt x="254" y="0"/>
                    <a:pt x="243" y="1"/>
                    <a:pt x="232" y="3"/>
                  </a:cubicBezTo>
                  <a:lnTo>
                    <a:pt x="232" y="20"/>
                  </a:lnTo>
                  <a:lnTo>
                    <a:pt x="215" y="20"/>
                  </a:lnTo>
                  <a:cubicBezTo>
                    <a:pt x="19" y="74"/>
                    <a:pt x="1" y="341"/>
                    <a:pt x="197" y="394"/>
                  </a:cubicBezTo>
                  <a:lnTo>
                    <a:pt x="232" y="394"/>
                  </a:lnTo>
                  <a:cubicBezTo>
                    <a:pt x="251" y="400"/>
                    <a:pt x="269" y="402"/>
                    <a:pt x="287" y="402"/>
                  </a:cubicBezTo>
                  <a:cubicBezTo>
                    <a:pt x="387" y="402"/>
                    <a:pt x="467" y="320"/>
                    <a:pt x="482" y="198"/>
                  </a:cubicBezTo>
                  <a:cubicBezTo>
                    <a:pt x="466" y="84"/>
                    <a:pt x="375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3"/>
            <p:cNvSpPr/>
            <p:nvPr/>
          </p:nvSpPr>
          <p:spPr>
            <a:xfrm>
              <a:off x="9576915" y="851526"/>
              <a:ext cx="19577" cy="14431"/>
            </a:xfrm>
            <a:custGeom>
              <a:avLst/>
              <a:gdLst/>
              <a:ahLst/>
              <a:cxnLst/>
              <a:rect l="l" t="t" r="r" b="b"/>
              <a:pathLst>
                <a:path w="369" h="272" extrusionOk="0">
                  <a:moveTo>
                    <a:pt x="235" y="1"/>
                  </a:moveTo>
                  <a:cubicBezTo>
                    <a:pt x="227" y="1"/>
                    <a:pt x="220" y="1"/>
                    <a:pt x="212" y="3"/>
                  </a:cubicBezTo>
                  <a:lnTo>
                    <a:pt x="158" y="21"/>
                  </a:lnTo>
                  <a:cubicBezTo>
                    <a:pt x="1" y="73"/>
                    <a:pt x="114" y="271"/>
                    <a:pt x="221" y="271"/>
                  </a:cubicBezTo>
                  <a:cubicBezTo>
                    <a:pt x="259" y="271"/>
                    <a:pt x="295" y="246"/>
                    <a:pt x="319" y="181"/>
                  </a:cubicBezTo>
                  <a:lnTo>
                    <a:pt x="336" y="181"/>
                  </a:lnTo>
                  <a:lnTo>
                    <a:pt x="336" y="163"/>
                  </a:lnTo>
                  <a:cubicBezTo>
                    <a:pt x="369" y="82"/>
                    <a:pt x="31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3"/>
            <p:cNvSpPr/>
            <p:nvPr/>
          </p:nvSpPr>
          <p:spPr>
            <a:xfrm>
              <a:off x="9489853" y="657879"/>
              <a:ext cx="34061" cy="26527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39" y="1"/>
                  </a:moveTo>
                  <a:cubicBezTo>
                    <a:pt x="18" y="1"/>
                    <a:pt x="0" y="500"/>
                    <a:pt x="321" y="500"/>
                  </a:cubicBezTo>
                  <a:cubicBezTo>
                    <a:pt x="624" y="500"/>
                    <a:pt x="64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3"/>
            <p:cNvSpPr/>
            <p:nvPr/>
          </p:nvSpPr>
          <p:spPr>
            <a:xfrm>
              <a:off x="9565455" y="548588"/>
              <a:ext cx="14855" cy="20214"/>
            </a:xfrm>
            <a:custGeom>
              <a:avLst/>
              <a:gdLst/>
              <a:ahLst/>
              <a:cxnLst/>
              <a:rect l="l" t="t" r="r" b="b"/>
              <a:pathLst>
                <a:path w="280" h="381" extrusionOk="0">
                  <a:moveTo>
                    <a:pt x="193" y="0"/>
                  </a:moveTo>
                  <a:cubicBezTo>
                    <a:pt x="183" y="0"/>
                    <a:pt x="171" y="2"/>
                    <a:pt x="159" y="6"/>
                  </a:cubicBezTo>
                  <a:lnTo>
                    <a:pt x="159" y="6"/>
                  </a:lnTo>
                  <a:cubicBezTo>
                    <a:pt x="81" y="21"/>
                    <a:pt x="13" y="83"/>
                    <a:pt x="0" y="173"/>
                  </a:cubicBezTo>
                  <a:cubicBezTo>
                    <a:pt x="0" y="213"/>
                    <a:pt x="16" y="259"/>
                    <a:pt x="42" y="297"/>
                  </a:cubicBezTo>
                  <a:lnTo>
                    <a:pt x="42" y="297"/>
                  </a:lnTo>
                  <a:cubicBezTo>
                    <a:pt x="45" y="303"/>
                    <a:pt x="49" y="308"/>
                    <a:pt x="53" y="313"/>
                  </a:cubicBezTo>
                  <a:lnTo>
                    <a:pt x="53" y="313"/>
                  </a:lnTo>
                  <a:cubicBezTo>
                    <a:pt x="85" y="352"/>
                    <a:pt x="128" y="380"/>
                    <a:pt x="177" y="380"/>
                  </a:cubicBezTo>
                  <a:cubicBezTo>
                    <a:pt x="195" y="380"/>
                    <a:pt x="213" y="377"/>
                    <a:pt x="232" y="369"/>
                  </a:cubicBezTo>
                  <a:cubicBezTo>
                    <a:pt x="276" y="194"/>
                    <a:pt x="279" y="79"/>
                    <a:pt x="246" y="29"/>
                  </a:cubicBezTo>
                  <a:lnTo>
                    <a:pt x="246" y="29"/>
                  </a:lnTo>
                  <a:lnTo>
                    <a:pt x="250" y="12"/>
                  </a:lnTo>
                  <a:cubicBezTo>
                    <a:pt x="239" y="9"/>
                    <a:pt x="229" y="6"/>
                    <a:pt x="218" y="5"/>
                  </a:cubicBezTo>
                  <a:lnTo>
                    <a:pt x="218" y="5"/>
                  </a:lnTo>
                  <a:cubicBezTo>
                    <a:pt x="211" y="2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3"/>
            <p:cNvSpPr/>
            <p:nvPr/>
          </p:nvSpPr>
          <p:spPr>
            <a:xfrm>
              <a:off x="9262994" y="572833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1"/>
                  </a:moveTo>
                  <a:cubicBezTo>
                    <a:pt x="1" y="18"/>
                    <a:pt x="1" y="357"/>
                    <a:pt x="250" y="393"/>
                  </a:cubicBezTo>
                  <a:cubicBezTo>
                    <a:pt x="482" y="357"/>
                    <a:pt x="482" y="18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3"/>
            <p:cNvSpPr/>
            <p:nvPr/>
          </p:nvSpPr>
          <p:spPr>
            <a:xfrm>
              <a:off x="9443431" y="503386"/>
              <a:ext cx="26899" cy="18516"/>
            </a:xfrm>
            <a:custGeom>
              <a:avLst/>
              <a:gdLst/>
              <a:ahLst/>
              <a:cxnLst/>
              <a:rect l="l" t="t" r="r" b="b"/>
              <a:pathLst>
                <a:path w="507" h="349" extrusionOk="0">
                  <a:moveTo>
                    <a:pt x="222" y="1"/>
                  </a:moveTo>
                  <a:cubicBezTo>
                    <a:pt x="181" y="1"/>
                    <a:pt x="141" y="19"/>
                    <a:pt x="109" y="63"/>
                  </a:cubicBezTo>
                  <a:lnTo>
                    <a:pt x="127" y="63"/>
                  </a:lnTo>
                  <a:lnTo>
                    <a:pt x="73" y="116"/>
                  </a:lnTo>
                  <a:cubicBezTo>
                    <a:pt x="1" y="232"/>
                    <a:pt x="118" y="349"/>
                    <a:pt x="231" y="349"/>
                  </a:cubicBezTo>
                  <a:cubicBezTo>
                    <a:pt x="257" y="349"/>
                    <a:pt x="282" y="343"/>
                    <a:pt x="305" y="330"/>
                  </a:cubicBezTo>
                  <a:lnTo>
                    <a:pt x="341" y="312"/>
                  </a:lnTo>
                  <a:cubicBezTo>
                    <a:pt x="506" y="215"/>
                    <a:pt x="361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3"/>
            <p:cNvSpPr/>
            <p:nvPr/>
          </p:nvSpPr>
          <p:spPr>
            <a:xfrm>
              <a:off x="9547470" y="320508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0"/>
                  </a:moveTo>
                  <a:cubicBezTo>
                    <a:pt x="1" y="18"/>
                    <a:pt x="1" y="374"/>
                    <a:pt x="250" y="392"/>
                  </a:cubicBezTo>
                  <a:cubicBezTo>
                    <a:pt x="482" y="374"/>
                    <a:pt x="482" y="18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3"/>
            <p:cNvSpPr/>
            <p:nvPr/>
          </p:nvSpPr>
          <p:spPr>
            <a:xfrm>
              <a:off x="9614583" y="395155"/>
              <a:ext cx="23663" cy="18039"/>
            </a:xfrm>
            <a:custGeom>
              <a:avLst/>
              <a:gdLst/>
              <a:ahLst/>
              <a:cxnLst/>
              <a:rect l="l" t="t" r="r" b="b"/>
              <a:pathLst>
                <a:path w="446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46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3"/>
            <p:cNvSpPr/>
            <p:nvPr/>
          </p:nvSpPr>
          <p:spPr>
            <a:xfrm>
              <a:off x="9676020" y="715549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68" y="1"/>
                  </a:moveTo>
                  <a:cubicBezTo>
                    <a:pt x="54" y="1"/>
                    <a:pt x="1" y="339"/>
                    <a:pt x="214" y="339"/>
                  </a:cubicBezTo>
                  <a:cubicBezTo>
                    <a:pt x="446" y="339"/>
                    <a:pt x="482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3"/>
            <p:cNvSpPr/>
            <p:nvPr/>
          </p:nvSpPr>
          <p:spPr>
            <a:xfrm>
              <a:off x="9294190" y="416907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68" y="0"/>
                  </a:moveTo>
                  <a:cubicBezTo>
                    <a:pt x="1" y="0"/>
                    <a:pt x="54" y="446"/>
                    <a:pt x="321" y="446"/>
                  </a:cubicBezTo>
                  <a:cubicBezTo>
                    <a:pt x="606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3"/>
            <p:cNvSpPr/>
            <p:nvPr/>
          </p:nvSpPr>
          <p:spPr>
            <a:xfrm>
              <a:off x="9572034" y="172116"/>
              <a:ext cx="27482" cy="19896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68" y="0"/>
                  </a:moveTo>
                  <a:cubicBezTo>
                    <a:pt x="37" y="0"/>
                    <a:pt x="1" y="375"/>
                    <a:pt x="250" y="375"/>
                  </a:cubicBezTo>
                  <a:cubicBezTo>
                    <a:pt x="482" y="375"/>
                    <a:pt x="518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3"/>
            <p:cNvSpPr/>
            <p:nvPr/>
          </p:nvSpPr>
          <p:spPr>
            <a:xfrm>
              <a:off x="9769607" y="198484"/>
              <a:ext cx="22548" cy="18835"/>
            </a:xfrm>
            <a:custGeom>
              <a:avLst/>
              <a:gdLst/>
              <a:ahLst/>
              <a:cxnLst/>
              <a:rect l="l" t="t" r="r" b="b"/>
              <a:pathLst>
                <a:path w="425" h="355" extrusionOk="0">
                  <a:moveTo>
                    <a:pt x="241" y="1"/>
                  </a:moveTo>
                  <a:cubicBezTo>
                    <a:pt x="220" y="1"/>
                    <a:pt x="198" y="7"/>
                    <a:pt x="178" y="20"/>
                  </a:cubicBezTo>
                  <a:cubicBezTo>
                    <a:pt x="71" y="91"/>
                    <a:pt x="0" y="234"/>
                    <a:pt x="125" y="323"/>
                  </a:cubicBezTo>
                  <a:cubicBezTo>
                    <a:pt x="157" y="344"/>
                    <a:pt x="193" y="354"/>
                    <a:pt x="230" y="354"/>
                  </a:cubicBezTo>
                  <a:cubicBezTo>
                    <a:pt x="315" y="354"/>
                    <a:pt x="397" y="298"/>
                    <a:pt x="410" y="198"/>
                  </a:cubicBezTo>
                  <a:cubicBezTo>
                    <a:pt x="424" y="111"/>
                    <a:pt x="333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3"/>
            <p:cNvSpPr/>
            <p:nvPr/>
          </p:nvSpPr>
          <p:spPr>
            <a:xfrm>
              <a:off x="9495477" y="47333"/>
              <a:ext cx="30347" cy="22761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268" y="1"/>
                  </a:moveTo>
                  <a:cubicBezTo>
                    <a:pt x="1" y="1"/>
                    <a:pt x="37" y="428"/>
                    <a:pt x="304" y="428"/>
                  </a:cubicBezTo>
                  <a:cubicBezTo>
                    <a:pt x="571" y="428"/>
                    <a:pt x="55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3"/>
            <p:cNvSpPr/>
            <p:nvPr/>
          </p:nvSpPr>
          <p:spPr>
            <a:xfrm>
              <a:off x="9698727" y="26536"/>
              <a:ext cx="17986" cy="15227"/>
            </a:xfrm>
            <a:custGeom>
              <a:avLst/>
              <a:gdLst/>
              <a:ahLst/>
              <a:cxnLst/>
              <a:rect l="l" t="t" r="r" b="b"/>
              <a:pathLst>
                <a:path w="339" h="287" extrusionOk="0">
                  <a:moveTo>
                    <a:pt x="178" y="1"/>
                  </a:moveTo>
                  <a:cubicBezTo>
                    <a:pt x="0" y="19"/>
                    <a:pt x="0" y="268"/>
                    <a:pt x="178" y="286"/>
                  </a:cubicBezTo>
                  <a:cubicBezTo>
                    <a:pt x="339" y="268"/>
                    <a:pt x="339" y="19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3"/>
            <p:cNvSpPr/>
            <p:nvPr/>
          </p:nvSpPr>
          <p:spPr>
            <a:xfrm>
              <a:off x="9308355" y="245808"/>
              <a:ext cx="28437" cy="21806"/>
            </a:xfrm>
            <a:custGeom>
              <a:avLst/>
              <a:gdLst/>
              <a:ahLst/>
              <a:cxnLst/>
              <a:rect l="l" t="t" r="r" b="b"/>
              <a:pathLst>
                <a:path w="536" h="411" extrusionOk="0">
                  <a:moveTo>
                    <a:pt x="268" y="1"/>
                  </a:moveTo>
                  <a:cubicBezTo>
                    <a:pt x="1" y="1"/>
                    <a:pt x="19" y="411"/>
                    <a:pt x="286" y="411"/>
                  </a:cubicBezTo>
                  <a:cubicBezTo>
                    <a:pt x="535" y="411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3"/>
            <p:cNvSpPr/>
            <p:nvPr/>
          </p:nvSpPr>
          <p:spPr>
            <a:xfrm>
              <a:off x="9787540" y="368681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1"/>
                  </a:moveTo>
                  <a:cubicBezTo>
                    <a:pt x="36" y="1"/>
                    <a:pt x="1" y="375"/>
                    <a:pt x="250" y="375"/>
                  </a:cubicBezTo>
                  <a:cubicBezTo>
                    <a:pt x="482" y="375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3"/>
            <p:cNvSpPr/>
            <p:nvPr/>
          </p:nvSpPr>
          <p:spPr>
            <a:xfrm>
              <a:off x="9112321" y="743720"/>
              <a:ext cx="30560" cy="21699"/>
            </a:xfrm>
            <a:custGeom>
              <a:avLst/>
              <a:gdLst/>
              <a:ahLst/>
              <a:cxnLst/>
              <a:rect l="l" t="t" r="r" b="b"/>
              <a:pathLst>
                <a:path w="576" h="409" extrusionOk="0">
                  <a:moveTo>
                    <a:pt x="314" y="1"/>
                  </a:moveTo>
                  <a:cubicBezTo>
                    <a:pt x="288" y="1"/>
                    <a:pt x="263" y="7"/>
                    <a:pt x="240" y="22"/>
                  </a:cubicBezTo>
                  <a:lnTo>
                    <a:pt x="204" y="40"/>
                  </a:lnTo>
                  <a:cubicBezTo>
                    <a:pt x="1" y="162"/>
                    <a:pt x="138" y="408"/>
                    <a:pt x="302" y="408"/>
                  </a:cubicBezTo>
                  <a:cubicBezTo>
                    <a:pt x="353" y="408"/>
                    <a:pt x="407" y="384"/>
                    <a:pt x="454" y="325"/>
                  </a:cubicBezTo>
                  <a:lnTo>
                    <a:pt x="471" y="289"/>
                  </a:lnTo>
                  <a:cubicBezTo>
                    <a:pt x="576" y="170"/>
                    <a:pt x="443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3"/>
            <p:cNvSpPr/>
            <p:nvPr/>
          </p:nvSpPr>
          <p:spPr>
            <a:xfrm>
              <a:off x="7797110" y="-588732"/>
              <a:ext cx="1758030" cy="1844033"/>
            </a:xfrm>
            <a:custGeom>
              <a:avLst/>
              <a:gdLst/>
              <a:ahLst/>
              <a:cxnLst/>
              <a:rect l="l" t="t" r="r" b="b"/>
              <a:pathLst>
                <a:path w="33136" h="34757" extrusionOk="0">
                  <a:moveTo>
                    <a:pt x="33135" y="1"/>
                  </a:moveTo>
                  <a:lnTo>
                    <a:pt x="33135" y="1"/>
                  </a:lnTo>
                  <a:cubicBezTo>
                    <a:pt x="28236" y="215"/>
                    <a:pt x="23302" y="446"/>
                    <a:pt x="18207" y="1925"/>
                  </a:cubicBezTo>
                  <a:cubicBezTo>
                    <a:pt x="17209" y="2210"/>
                    <a:pt x="16158" y="2584"/>
                    <a:pt x="15285" y="3332"/>
                  </a:cubicBezTo>
                  <a:cubicBezTo>
                    <a:pt x="14395" y="4098"/>
                    <a:pt x="13789" y="5363"/>
                    <a:pt x="14163" y="6147"/>
                  </a:cubicBezTo>
                  <a:cubicBezTo>
                    <a:pt x="14484" y="6806"/>
                    <a:pt x="15428" y="6948"/>
                    <a:pt x="15677" y="7661"/>
                  </a:cubicBezTo>
                  <a:cubicBezTo>
                    <a:pt x="15980" y="8516"/>
                    <a:pt x="15125" y="9799"/>
                    <a:pt x="14145" y="10422"/>
                  </a:cubicBezTo>
                  <a:cubicBezTo>
                    <a:pt x="13165" y="11028"/>
                    <a:pt x="12114" y="11188"/>
                    <a:pt x="11081" y="11402"/>
                  </a:cubicBezTo>
                  <a:cubicBezTo>
                    <a:pt x="9033" y="11830"/>
                    <a:pt x="6806" y="12649"/>
                    <a:pt x="5113" y="14341"/>
                  </a:cubicBezTo>
                  <a:cubicBezTo>
                    <a:pt x="3403" y="16052"/>
                    <a:pt x="2548" y="18795"/>
                    <a:pt x="3777" y="20024"/>
                  </a:cubicBezTo>
                  <a:cubicBezTo>
                    <a:pt x="4561" y="20826"/>
                    <a:pt x="6164" y="21075"/>
                    <a:pt x="5968" y="22447"/>
                  </a:cubicBezTo>
                  <a:cubicBezTo>
                    <a:pt x="5862" y="22946"/>
                    <a:pt x="5630" y="23427"/>
                    <a:pt x="5327" y="23836"/>
                  </a:cubicBezTo>
                  <a:cubicBezTo>
                    <a:pt x="3973" y="25832"/>
                    <a:pt x="2156" y="27595"/>
                    <a:pt x="1070" y="29697"/>
                  </a:cubicBezTo>
                  <a:cubicBezTo>
                    <a:pt x="1" y="31799"/>
                    <a:pt x="90" y="34489"/>
                    <a:pt x="1978" y="34739"/>
                  </a:cubicBezTo>
                  <a:cubicBezTo>
                    <a:pt x="2070" y="34751"/>
                    <a:pt x="2164" y="34756"/>
                    <a:pt x="2258" y="34756"/>
                  </a:cubicBezTo>
                  <a:cubicBezTo>
                    <a:pt x="3727" y="34756"/>
                    <a:pt x="5405" y="33367"/>
                    <a:pt x="6610" y="31978"/>
                  </a:cubicBezTo>
                  <a:cubicBezTo>
                    <a:pt x="7411" y="31051"/>
                    <a:pt x="8142" y="30071"/>
                    <a:pt x="8783" y="29038"/>
                  </a:cubicBezTo>
                  <a:cubicBezTo>
                    <a:pt x="9104" y="28539"/>
                    <a:pt x="9424" y="28005"/>
                    <a:pt x="9905" y="27667"/>
                  </a:cubicBezTo>
                  <a:cubicBezTo>
                    <a:pt x="10216" y="27450"/>
                    <a:pt x="10528" y="27358"/>
                    <a:pt x="10825" y="27358"/>
                  </a:cubicBezTo>
                  <a:cubicBezTo>
                    <a:pt x="11482" y="27358"/>
                    <a:pt x="12063" y="27809"/>
                    <a:pt x="12382" y="28361"/>
                  </a:cubicBezTo>
                  <a:cubicBezTo>
                    <a:pt x="12845" y="29163"/>
                    <a:pt x="13130" y="30178"/>
                    <a:pt x="14003" y="30481"/>
                  </a:cubicBezTo>
                  <a:cubicBezTo>
                    <a:pt x="14153" y="30529"/>
                    <a:pt x="14316" y="30552"/>
                    <a:pt x="14486" y="30552"/>
                  </a:cubicBezTo>
                  <a:cubicBezTo>
                    <a:pt x="15321" y="30552"/>
                    <a:pt x="16342" y="30004"/>
                    <a:pt x="17067" y="29234"/>
                  </a:cubicBezTo>
                  <a:cubicBezTo>
                    <a:pt x="17940" y="28326"/>
                    <a:pt x="18474" y="27168"/>
                    <a:pt x="18866" y="26045"/>
                  </a:cubicBezTo>
                  <a:cubicBezTo>
                    <a:pt x="19400" y="24513"/>
                    <a:pt x="19703" y="22928"/>
                    <a:pt x="19757" y="21307"/>
                  </a:cubicBezTo>
                  <a:cubicBezTo>
                    <a:pt x="19775" y="20220"/>
                    <a:pt x="19846" y="18813"/>
                    <a:pt x="20897" y="18100"/>
                  </a:cubicBezTo>
                  <a:cubicBezTo>
                    <a:pt x="21250" y="17849"/>
                    <a:pt x="21596" y="17765"/>
                    <a:pt x="21941" y="17765"/>
                  </a:cubicBezTo>
                  <a:cubicBezTo>
                    <a:pt x="22662" y="17765"/>
                    <a:pt x="23377" y="18136"/>
                    <a:pt x="24139" y="18136"/>
                  </a:cubicBezTo>
                  <a:cubicBezTo>
                    <a:pt x="24151" y="18136"/>
                    <a:pt x="24163" y="18136"/>
                    <a:pt x="24175" y="18136"/>
                  </a:cubicBezTo>
                  <a:cubicBezTo>
                    <a:pt x="26010" y="18100"/>
                    <a:pt x="27738" y="15891"/>
                    <a:pt x="28789" y="13985"/>
                  </a:cubicBezTo>
                  <a:cubicBezTo>
                    <a:pt x="31122" y="9656"/>
                    <a:pt x="33135" y="1"/>
                    <a:pt x="33135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3"/>
            <p:cNvSpPr/>
            <p:nvPr/>
          </p:nvSpPr>
          <p:spPr>
            <a:xfrm>
              <a:off x="7827351" y="-591544"/>
              <a:ext cx="1727789" cy="1846845"/>
            </a:xfrm>
            <a:custGeom>
              <a:avLst/>
              <a:gdLst/>
              <a:ahLst/>
              <a:cxnLst/>
              <a:rect l="l" t="t" r="r" b="b"/>
              <a:pathLst>
                <a:path w="32566" h="34810" extrusionOk="0">
                  <a:moveTo>
                    <a:pt x="30837" y="0"/>
                  </a:moveTo>
                  <a:cubicBezTo>
                    <a:pt x="27203" y="3207"/>
                    <a:pt x="1" y="33634"/>
                    <a:pt x="1" y="33634"/>
                  </a:cubicBezTo>
                  <a:cubicBezTo>
                    <a:pt x="54" y="33812"/>
                    <a:pt x="161" y="33990"/>
                    <a:pt x="268" y="34150"/>
                  </a:cubicBezTo>
                  <a:cubicBezTo>
                    <a:pt x="553" y="34507"/>
                    <a:pt x="945" y="34738"/>
                    <a:pt x="1408" y="34792"/>
                  </a:cubicBezTo>
                  <a:cubicBezTo>
                    <a:pt x="1499" y="34804"/>
                    <a:pt x="1592" y="34809"/>
                    <a:pt x="1685" y="34809"/>
                  </a:cubicBezTo>
                  <a:cubicBezTo>
                    <a:pt x="3140" y="34809"/>
                    <a:pt x="4817" y="33420"/>
                    <a:pt x="6022" y="32031"/>
                  </a:cubicBezTo>
                  <a:cubicBezTo>
                    <a:pt x="6824" y="31104"/>
                    <a:pt x="7554" y="30124"/>
                    <a:pt x="8195" y="29091"/>
                  </a:cubicBezTo>
                  <a:cubicBezTo>
                    <a:pt x="8516" y="28592"/>
                    <a:pt x="8837" y="28058"/>
                    <a:pt x="9318" y="27720"/>
                  </a:cubicBezTo>
                  <a:cubicBezTo>
                    <a:pt x="9628" y="27503"/>
                    <a:pt x="9942" y="27411"/>
                    <a:pt x="10240" y="27411"/>
                  </a:cubicBezTo>
                  <a:cubicBezTo>
                    <a:pt x="10901" y="27411"/>
                    <a:pt x="11487" y="27862"/>
                    <a:pt x="11794" y="28414"/>
                  </a:cubicBezTo>
                  <a:cubicBezTo>
                    <a:pt x="12257" y="29198"/>
                    <a:pt x="12524" y="30231"/>
                    <a:pt x="13433" y="30534"/>
                  </a:cubicBezTo>
                  <a:cubicBezTo>
                    <a:pt x="13583" y="30582"/>
                    <a:pt x="13745" y="30605"/>
                    <a:pt x="13914" y="30605"/>
                  </a:cubicBezTo>
                  <a:cubicBezTo>
                    <a:pt x="14746" y="30605"/>
                    <a:pt x="15754" y="30057"/>
                    <a:pt x="16479" y="29287"/>
                  </a:cubicBezTo>
                  <a:cubicBezTo>
                    <a:pt x="17352" y="28379"/>
                    <a:pt x="17886" y="27221"/>
                    <a:pt x="18278" y="26098"/>
                  </a:cubicBezTo>
                  <a:cubicBezTo>
                    <a:pt x="18813" y="24566"/>
                    <a:pt x="19115" y="22981"/>
                    <a:pt x="19169" y="21360"/>
                  </a:cubicBezTo>
                  <a:cubicBezTo>
                    <a:pt x="19187" y="20273"/>
                    <a:pt x="19258" y="18866"/>
                    <a:pt x="20309" y="18153"/>
                  </a:cubicBezTo>
                  <a:cubicBezTo>
                    <a:pt x="20668" y="17902"/>
                    <a:pt x="21016" y="17818"/>
                    <a:pt x="21361" y="17818"/>
                  </a:cubicBezTo>
                  <a:cubicBezTo>
                    <a:pt x="22082" y="17818"/>
                    <a:pt x="22789" y="18189"/>
                    <a:pt x="23551" y="18189"/>
                  </a:cubicBezTo>
                  <a:cubicBezTo>
                    <a:pt x="23563" y="18189"/>
                    <a:pt x="23575" y="18189"/>
                    <a:pt x="23587" y="18189"/>
                  </a:cubicBezTo>
                  <a:cubicBezTo>
                    <a:pt x="25422" y="18153"/>
                    <a:pt x="27150" y="15944"/>
                    <a:pt x="28201" y="14038"/>
                  </a:cubicBezTo>
                  <a:cubicBezTo>
                    <a:pt x="30552" y="9709"/>
                    <a:pt x="32565" y="54"/>
                    <a:pt x="32565" y="54"/>
                  </a:cubicBezTo>
                  <a:lnTo>
                    <a:pt x="3083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3"/>
            <p:cNvSpPr/>
            <p:nvPr/>
          </p:nvSpPr>
          <p:spPr>
            <a:xfrm>
              <a:off x="8950187" y="-532017"/>
              <a:ext cx="499088" cy="30294"/>
            </a:xfrm>
            <a:custGeom>
              <a:avLst/>
              <a:gdLst/>
              <a:ahLst/>
              <a:cxnLst/>
              <a:rect l="l" t="t" r="r" b="b"/>
              <a:pathLst>
                <a:path w="9407" h="571" extrusionOk="0">
                  <a:moveTo>
                    <a:pt x="107" y="1"/>
                  </a:moveTo>
                  <a:cubicBezTo>
                    <a:pt x="54" y="1"/>
                    <a:pt x="0" y="54"/>
                    <a:pt x="0" y="108"/>
                  </a:cubicBezTo>
                  <a:cubicBezTo>
                    <a:pt x="0" y="179"/>
                    <a:pt x="36" y="214"/>
                    <a:pt x="107" y="232"/>
                  </a:cubicBezTo>
                  <a:cubicBezTo>
                    <a:pt x="1817" y="268"/>
                    <a:pt x="3278" y="339"/>
                    <a:pt x="4685" y="393"/>
                  </a:cubicBezTo>
                  <a:cubicBezTo>
                    <a:pt x="6093" y="464"/>
                    <a:pt x="7536" y="517"/>
                    <a:pt x="9264" y="571"/>
                  </a:cubicBezTo>
                  <a:cubicBezTo>
                    <a:pt x="9406" y="571"/>
                    <a:pt x="9406" y="339"/>
                    <a:pt x="9264" y="339"/>
                  </a:cubicBezTo>
                  <a:cubicBezTo>
                    <a:pt x="7553" y="304"/>
                    <a:pt x="6093" y="232"/>
                    <a:pt x="4685" y="179"/>
                  </a:cubicBezTo>
                  <a:cubicBezTo>
                    <a:pt x="3278" y="108"/>
                    <a:pt x="1817" y="54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3"/>
            <p:cNvSpPr/>
            <p:nvPr/>
          </p:nvSpPr>
          <p:spPr>
            <a:xfrm>
              <a:off x="8599553" y="-405377"/>
              <a:ext cx="675815" cy="52047"/>
            </a:xfrm>
            <a:custGeom>
              <a:avLst/>
              <a:gdLst/>
              <a:ahLst/>
              <a:cxnLst/>
              <a:rect l="l" t="t" r="r" b="b"/>
              <a:pathLst>
                <a:path w="12738" h="981" extrusionOk="0">
                  <a:moveTo>
                    <a:pt x="107" y="1"/>
                  </a:moveTo>
                  <a:cubicBezTo>
                    <a:pt x="53" y="1"/>
                    <a:pt x="0" y="54"/>
                    <a:pt x="0" y="108"/>
                  </a:cubicBezTo>
                  <a:cubicBezTo>
                    <a:pt x="0" y="179"/>
                    <a:pt x="53" y="232"/>
                    <a:pt x="107" y="232"/>
                  </a:cubicBezTo>
                  <a:lnTo>
                    <a:pt x="125" y="232"/>
                  </a:lnTo>
                  <a:cubicBezTo>
                    <a:pt x="1443" y="232"/>
                    <a:pt x="9816" y="749"/>
                    <a:pt x="12613" y="981"/>
                  </a:cubicBezTo>
                  <a:cubicBezTo>
                    <a:pt x="12684" y="981"/>
                    <a:pt x="12737" y="927"/>
                    <a:pt x="12737" y="874"/>
                  </a:cubicBezTo>
                  <a:cubicBezTo>
                    <a:pt x="12737" y="802"/>
                    <a:pt x="12702" y="749"/>
                    <a:pt x="12630" y="749"/>
                  </a:cubicBezTo>
                  <a:cubicBezTo>
                    <a:pt x="9834" y="517"/>
                    <a:pt x="1443" y="1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3"/>
            <p:cNvSpPr/>
            <p:nvPr/>
          </p:nvSpPr>
          <p:spPr>
            <a:xfrm>
              <a:off x="8574936" y="-252263"/>
              <a:ext cx="533150" cy="54859"/>
            </a:xfrm>
            <a:custGeom>
              <a:avLst/>
              <a:gdLst/>
              <a:ahLst/>
              <a:cxnLst/>
              <a:rect l="l" t="t" r="r" b="b"/>
              <a:pathLst>
                <a:path w="10049" h="1034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36" y="215"/>
                    <a:pt x="108" y="232"/>
                  </a:cubicBezTo>
                  <a:lnTo>
                    <a:pt x="1105" y="321"/>
                  </a:lnTo>
                  <a:cubicBezTo>
                    <a:pt x="4241" y="624"/>
                    <a:pt x="6717" y="874"/>
                    <a:pt x="9941" y="1034"/>
                  </a:cubicBezTo>
                  <a:cubicBezTo>
                    <a:pt x="9995" y="1034"/>
                    <a:pt x="10048" y="981"/>
                    <a:pt x="10048" y="927"/>
                  </a:cubicBezTo>
                  <a:cubicBezTo>
                    <a:pt x="10048" y="874"/>
                    <a:pt x="10012" y="820"/>
                    <a:pt x="9941" y="820"/>
                  </a:cubicBezTo>
                  <a:cubicBezTo>
                    <a:pt x="6717" y="642"/>
                    <a:pt x="4241" y="410"/>
                    <a:pt x="1123" y="10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3"/>
            <p:cNvSpPr/>
            <p:nvPr/>
          </p:nvSpPr>
          <p:spPr>
            <a:xfrm>
              <a:off x="8535252" y="-32036"/>
              <a:ext cx="382845" cy="26527"/>
            </a:xfrm>
            <a:custGeom>
              <a:avLst/>
              <a:gdLst/>
              <a:ahLst/>
              <a:cxnLst/>
              <a:rect l="l" t="t" r="r" b="b"/>
              <a:pathLst>
                <a:path w="7216" h="500" extrusionOk="0">
                  <a:moveTo>
                    <a:pt x="161" y="1"/>
                  </a:moveTo>
                  <a:cubicBezTo>
                    <a:pt x="1" y="1"/>
                    <a:pt x="1" y="232"/>
                    <a:pt x="161" y="232"/>
                  </a:cubicBezTo>
                  <a:cubicBezTo>
                    <a:pt x="1550" y="250"/>
                    <a:pt x="2602" y="303"/>
                    <a:pt x="3617" y="357"/>
                  </a:cubicBezTo>
                  <a:cubicBezTo>
                    <a:pt x="4650" y="410"/>
                    <a:pt x="5701" y="464"/>
                    <a:pt x="7109" y="499"/>
                  </a:cubicBezTo>
                  <a:cubicBezTo>
                    <a:pt x="7162" y="481"/>
                    <a:pt x="7215" y="446"/>
                    <a:pt x="7215" y="375"/>
                  </a:cubicBezTo>
                  <a:cubicBezTo>
                    <a:pt x="7215" y="321"/>
                    <a:pt x="7162" y="268"/>
                    <a:pt x="7109" y="268"/>
                  </a:cubicBezTo>
                  <a:cubicBezTo>
                    <a:pt x="5701" y="232"/>
                    <a:pt x="4650" y="179"/>
                    <a:pt x="3635" y="143"/>
                  </a:cubicBezTo>
                  <a:cubicBezTo>
                    <a:pt x="2602" y="90"/>
                    <a:pt x="1550" y="36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3"/>
            <p:cNvSpPr/>
            <p:nvPr/>
          </p:nvSpPr>
          <p:spPr>
            <a:xfrm>
              <a:off x="8151565" y="105003"/>
              <a:ext cx="632309" cy="37881"/>
            </a:xfrm>
            <a:custGeom>
              <a:avLst/>
              <a:gdLst/>
              <a:ahLst/>
              <a:cxnLst/>
              <a:rect l="l" t="t" r="r" b="b"/>
              <a:pathLst>
                <a:path w="11918" h="714" extrusionOk="0">
                  <a:moveTo>
                    <a:pt x="125" y="1"/>
                  </a:moveTo>
                  <a:cubicBezTo>
                    <a:pt x="53" y="1"/>
                    <a:pt x="0" y="54"/>
                    <a:pt x="0" y="107"/>
                  </a:cubicBezTo>
                  <a:cubicBezTo>
                    <a:pt x="0" y="179"/>
                    <a:pt x="53" y="232"/>
                    <a:pt x="107" y="232"/>
                  </a:cubicBezTo>
                  <a:cubicBezTo>
                    <a:pt x="3581" y="428"/>
                    <a:pt x="7963" y="606"/>
                    <a:pt x="11793" y="713"/>
                  </a:cubicBezTo>
                  <a:cubicBezTo>
                    <a:pt x="11847" y="713"/>
                    <a:pt x="11900" y="660"/>
                    <a:pt x="11900" y="606"/>
                  </a:cubicBezTo>
                  <a:cubicBezTo>
                    <a:pt x="11918" y="535"/>
                    <a:pt x="11864" y="482"/>
                    <a:pt x="11793" y="482"/>
                  </a:cubicBezTo>
                  <a:cubicBezTo>
                    <a:pt x="7963" y="393"/>
                    <a:pt x="3599" y="214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3"/>
            <p:cNvSpPr/>
            <p:nvPr/>
          </p:nvSpPr>
          <p:spPr>
            <a:xfrm>
              <a:off x="8000307" y="264642"/>
              <a:ext cx="621009" cy="64409"/>
            </a:xfrm>
            <a:custGeom>
              <a:avLst/>
              <a:gdLst/>
              <a:ahLst/>
              <a:cxnLst/>
              <a:rect l="l" t="t" r="r" b="b"/>
              <a:pathLst>
                <a:path w="11705" h="1214" extrusionOk="0">
                  <a:moveTo>
                    <a:pt x="354" y="1"/>
                  </a:moveTo>
                  <a:cubicBezTo>
                    <a:pt x="279" y="1"/>
                    <a:pt x="209" y="1"/>
                    <a:pt x="143" y="2"/>
                  </a:cubicBezTo>
                  <a:cubicBezTo>
                    <a:pt x="1" y="2"/>
                    <a:pt x="1" y="216"/>
                    <a:pt x="143" y="216"/>
                  </a:cubicBezTo>
                  <a:cubicBezTo>
                    <a:pt x="203" y="215"/>
                    <a:pt x="267" y="215"/>
                    <a:pt x="335" y="215"/>
                  </a:cubicBezTo>
                  <a:cubicBezTo>
                    <a:pt x="1715" y="215"/>
                    <a:pt x="4746" y="398"/>
                    <a:pt x="11384" y="1196"/>
                  </a:cubicBezTo>
                  <a:lnTo>
                    <a:pt x="11527" y="1214"/>
                  </a:lnTo>
                  <a:lnTo>
                    <a:pt x="11544" y="1214"/>
                  </a:lnTo>
                  <a:cubicBezTo>
                    <a:pt x="11687" y="1214"/>
                    <a:pt x="11705" y="1000"/>
                    <a:pt x="11544" y="982"/>
                  </a:cubicBezTo>
                  <a:lnTo>
                    <a:pt x="11402" y="964"/>
                  </a:lnTo>
                  <a:cubicBezTo>
                    <a:pt x="4793" y="170"/>
                    <a:pt x="1744" y="1"/>
                    <a:pt x="354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3"/>
            <p:cNvSpPr/>
            <p:nvPr/>
          </p:nvSpPr>
          <p:spPr>
            <a:xfrm>
              <a:off x="7969112" y="408366"/>
              <a:ext cx="540684" cy="43558"/>
            </a:xfrm>
            <a:custGeom>
              <a:avLst/>
              <a:gdLst/>
              <a:ahLst/>
              <a:cxnLst/>
              <a:rect l="l" t="t" r="r" b="b"/>
              <a:pathLst>
                <a:path w="10191" h="821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54" y="215"/>
                    <a:pt x="108" y="233"/>
                  </a:cubicBezTo>
                  <a:cubicBezTo>
                    <a:pt x="3403" y="482"/>
                    <a:pt x="6735" y="678"/>
                    <a:pt x="10030" y="820"/>
                  </a:cubicBezTo>
                  <a:lnTo>
                    <a:pt x="10048" y="820"/>
                  </a:lnTo>
                  <a:cubicBezTo>
                    <a:pt x="10191" y="820"/>
                    <a:pt x="10191" y="607"/>
                    <a:pt x="10048" y="607"/>
                  </a:cubicBezTo>
                  <a:cubicBezTo>
                    <a:pt x="6753" y="446"/>
                    <a:pt x="3421" y="250"/>
                    <a:pt x="12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3"/>
            <p:cNvSpPr/>
            <p:nvPr/>
          </p:nvSpPr>
          <p:spPr>
            <a:xfrm>
              <a:off x="8107105" y="604029"/>
              <a:ext cx="247714" cy="25573"/>
            </a:xfrm>
            <a:custGeom>
              <a:avLst/>
              <a:gdLst/>
              <a:ahLst/>
              <a:cxnLst/>
              <a:rect l="l" t="t" r="r" b="b"/>
              <a:pathLst>
                <a:path w="4669" h="482" extrusionOk="0">
                  <a:moveTo>
                    <a:pt x="161" y="1"/>
                  </a:moveTo>
                  <a:cubicBezTo>
                    <a:pt x="1" y="1"/>
                    <a:pt x="1" y="214"/>
                    <a:pt x="161" y="214"/>
                  </a:cubicBezTo>
                  <a:cubicBezTo>
                    <a:pt x="1123" y="232"/>
                    <a:pt x="1960" y="303"/>
                    <a:pt x="2762" y="357"/>
                  </a:cubicBezTo>
                  <a:cubicBezTo>
                    <a:pt x="3368" y="410"/>
                    <a:pt x="3938" y="446"/>
                    <a:pt x="4526" y="482"/>
                  </a:cubicBezTo>
                  <a:cubicBezTo>
                    <a:pt x="4668" y="482"/>
                    <a:pt x="4668" y="250"/>
                    <a:pt x="4526" y="250"/>
                  </a:cubicBezTo>
                  <a:cubicBezTo>
                    <a:pt x="3956" y="232"/>
                    <a:pt x="3385" y="179"/>
                    <a:pt x="2780" y="143"/>
                  </a:cubicBezTo>
                  <a:cubicBezTo>
                    <a:pt x="1960" y="72"/>
                    <a:pt x="1123" y="1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3"/>
            <p:cNvSpPr/>
            <p:nvPr/>
          </p:nvSpPr>
          <p:spPr>
            <a:xfrm>
              <a:off x="8010706" y="751466"/>
              <a:ext cx="233495" cy="23663"/>
            </a:xfrm>
            <a:custGeom>
              <a:avLst/>
              <a:gdLst/>
              <a:ahLst/>
              <a:cxnLst/>
              <a:rect l="l" t="t" r="r" b="b"/>
              <a:pathLst>
                <a:path w="4401" h="446" extrusionOk="0">
                  <a:moveTo>
                    <a:pt x="4276" y="1"/>
                  </a:moveTo>
                  <a:cubicBezTo>
                    <a:pt x="3492" y="107"/>
                    <a:pt x="2637" y="125"/>
                    <a:pt x="1818" y="143"/>
                  </a:cubicBezTo>
                  <a:cubicBezTo>
                    <a:pt x="1248" y="161"/>
                    <a:pt x="660" y="179"/>
                    <a:pt x="108" y="214"/>
                  </a:cubicBezTo>
                  <a:cubicBezTo>
                    <a:pt x="54" y="214"/>
                    <a:pt x="1" y="268"/>
                    <a:pt x="1" y="339"/>
                  </a:cubicBezTo>
                  <a:cubicBezTo>
                    <a:pt x="1" y="393"/>
                    <a:pt x="54" y="446"/>
                    <a:pt x="108" y="446"/>
                  </a:cubicBezTo>
                  <a:lnTo>
                    <a:pt x="125" y="446"/>
                  </a:lnTo>
                  <a:cubicBezTo>
                    <a:pt x="678" y="410"/>
                    <a:pt x="1248" y="393"/>
                    <a:pt x="1818" y="375"/>
                  </a:cubicBezTo>
                  <a:cubicBezTo>
                    <a:pt x="2637" y="357"/>
                    <a:pt x="3510" y="321"/>
                    <a:pt x="4294" y="232"/>
                  </a:cubicBezTo>
                  <a:cubicBezTo>
                    <a:pt x="4365" y="214"/>
                    <a:pt x="4401" y="161"/>
                    <a:pt x="4401" y="107"/>
                  </a:cubicBezTo>
                  <a:cubicBezTo>
                    <a:pt x="4383" y="36"/>
                    <a:pt x="4330" y="1"/>
                    <a:pt x="427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3"/>
            <p:cNvSpPr/>
            <p:nvPr/>
          </p:nvSpPr>
          <p:spPr>
            <a:xfrm>
              <a:off x="7917172" y="847706"/>
              <a:ext cx="242939" cy="46529"/>
            </a:xfrm>
            <a:custGeom>
              <a:avLst/>
              <a:gdLst/>
              <a:ahLst/>
              <a:cxnLst/>
              <a:rect l="l" t="t" r="r" b="b"/>
              <a:pathLst>
                <a:path w="4579" h="877" extrusionOk="0">
                  <a:moveTo>
                    <a:pt x="4458" y="0"/>
                  </a:moveTo>
                  <a:cubicBezTo>
                    <a:pt x="4451" y="0"/>
                    <a:pt x="4443" y="1"/>
                    <a:pt x="4436" y="4"/>
                  </a:cubicBezTo>
                  <a:cubicBezTo>
                    <a:pt x="3492" y="200"/>
                    <a:pt x="2548" y="360"/>
                    <a:pt x="1603" y="449"/>
                  </a:cubicBezTo>
                  <a:cubicBezTo>
                    <a:pt x="1069" y="520"/>
                    <a:pt x="588" y="574"/>
                    <a:pt x="143" y="645"/>
                  </a:cubicBezTo>
                  <a:cubicBezTo>
                    <a:pt x="0" y="663"/>
                    <a:pt x="18" y="877"/>
                    <a:pt x="160" y="877"/>
                  </a:cubicBezTo>
                  <a:lnTo>
                    <a:pt x="178" y="859"/>
                  </a:lnTo>
                  <a:cubicBezTo>
                    <a:pt x="624" y="805"/>
                    <a:pt x="1105" y="734"/>
                    <a:pt x="1621" y="681"/>
                  </a:cubicBezTo>
                  <a:cubicBezTo>
                    <a:pt x="2619" y="556"/>
                    <a:pt x="3652" y="413"/>
                    <a:pt x="4489" y="235"/>
                  </a:cubicBezTo>
                  <a:cubicBezTo>
                    <a:pt x="4543" y="217"/>
                    <a:pt x="4578" y="146"/>
                    <a:pt x="4561" y="93"/>
                  </a:cubicBezTo>
                  <a:cubicBezTo>
                    <a:pt x="4561" y="46"/>
                    <a:pt x="4507" y="0"/>
                    <a:pt x="445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3"/>
            <p:cNvSpPr/>
            <p:nvPr/>
          </p:nvSpPr>
          <p:spPr>
            <a:xfrm>
              <a:off x="9412766" y="-492810"/>
              <a:ext cx="46901" cy="281245"/>
            </a:xfrm>
            <a:custGeom>
              <a:avLst/>
              <a:gdLst/>
              <a:ahLst/>
              <a:cxnLst/>
              <a:rect l="l" t="t" r="r" b="b"/>
              <a:pathLst>
                <a:path w="884" h="5301" extrusionOk="0">
                  <a:moveTo>
                    <a:pt x="123" y="1"/>
                  </a:moveTo>
                  <a:cubicBezTo>
                    <a:pt x="62" y="1"/>
                    <a:pt x="1" y="41"/>
                    <a:pt x="10" y="117"/>
                  </a:cubicBezTo>
                  <a:cubicBezTo>
                    <a:pt x="188" y="1827"/>
                    <a:pt x="260" y="2255"/>
                    <a:pt x="331" y="2664"/>
                  </a:cubicBezTo>
                  <a:cubicBezTo>
                    <a:pt x="402" y="3074"/>
                    <a:pt x="473" y="3502"/>
                    <a:pt x="651" y="5194"/>
                  </a:cubicBezTo>
                  <a:cubicBezTo>
                    <a:pt x="651" y="5247"/>
                    <a:pt x="705" y="5301"/>
                    <a:pt x="758" y="5301"/>
                  </a:cubicBezTo>
                  <a:lnTo>
                    <a:pt x="776" y="5301"/>
                  </a:lnTo>
                  <a:cubicBezTo>
                    <a:pt x="830" y="5283"/>
                    <a:pt x="883" y="5230"/>
                    <a:pt x="865" y="5176"/>
                  </a:cubicBezTo>
                  <a:cubicBezTo>
                    <a:pt x="687" y="3466"/>
                    <a:pt x="616" y="3038"/>
                    <a:pt x="545" y="2629"/>
                  </a:cubicBezTo>
                  <a:cubicBezTo>
                    <a:pt x="491" y="2219"/>
                    <a:pt x="420" y="1809"/>
                    <a:pt x="242" y="99"/>
                  </a:cubicBezTo>
                  <a:cubicBezTo>
                    <a:pt x="233" y="32"/>
                    <a:pt x="178" y="1"/>
                    <a:pt x="12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3"/>
            <p:cNvSpPr/>
            <p:nvPr/>
          </p:nvSpPr>
          <p:spPr>
            <a:xfrm>
              <a:off x="9276258" y="-381928"/>
              <a:ext cx="78468" cy="476593"/>
            </a:xfrm>
            <a:custGeom>
              <a:avLst/>
              <a:gdLst/>
              <a:ahLst/>
              <a:cxnLst/>
              <a:rect l="l" t="t" r="r" b="b"/>
              <a:pathLst>
                <a:path w="1479" h="8983" extrusionOk="0">
                  <a:moveTo>
                    <a:pt x="128" y="1"/>
                  </a:moveTo>
                  <a:cubicBezTo>
                    <a:pt x="121" y="1"/>
                    <a:pt x="114" y="2"/>
                    <a:pt x="107" y="4"/>
                  </a:cubicBezTo>
                  <a:cubicBezTo>
                    <a:pt x="36" y="22"/>
                    <a:pt x="0" y="75"/>
                    <a:pt x="18" y="129"/>
                  </a:cubicBezTo>
                  <a:cubicBezTo>
                    <a:pt x="463" y="2926"/>
                    <a:pt x="1158" y="7629"/>
                    <a:pt x="1247" y="8876"/>
                  </a:cubicBezTo>
                  <a:cubicBezTo>
                    <a:pt x="1247" y="8929"/>
                    <a:pt x="1301" y="8983"/>
                    <a:pt x="1354" y="8983"/>
                  </a:cubicBezTo>
                  <a:lnTo>
                    <a:pt x="1372" y="8983"/>
                  </a:lnTo>
                  <a:cubicBezTo>
                    <a:pt x="1425" y="8983"/>
                    <a:pt x="1479" y="8929"/>
                    <a:pt x="1479" y="8858"/>
                  </a:cubicBezTo>
                  <a:cubicBezTo>
                    <a:pt x="1372" y="7611"/>
                    <a:pt x="677" y="2890"/>
                    <a:pt x="232" y="93"/>
                  </a:cubicBezTo>
                  <a:cubicBezTo>
                    <a:pt x="216" y="47"/>
                    <a:pt x="174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3"/>
            <p:cNvSpPr/>
            <p:nvPr/>
          </p:nvSpPr>
          <p:spPr>
            <a:xfrm>
              <a:off x="9123144" y="-242820"/>
              <a:ext cx="95499" cy="541638"/>
            </a:xfrm>
            <a:custGeom>
              <a:avLst/>
              <a:gdLst/>
              <a:ahLst/>
              <a:cxnLst/>
              <a:rect l="l" t="t" r="r" b="b"/>
              <a:pathLst>
                <a:path w="1800" h="10209" extrusionOk="0">
                  <a:moveTo>
                    <a:pt x="107" y="1"/>
                  </a:moveTo>
                  <a:cubicBezTo>
                    <a:pt x="36" y="1"/>
                    <a:pt x="0" y="72"/>
                    <a:pt x="0" y="126"/>
                  </a:cubicBezTo>
                  <a:cubicBezTo>
                    <a:pt x="446" y="3599"/>
                    <a:pt x="926" y="6468"/>
                    <a:pt x="1568" y="10102"/>
                  </a:cubicBezTo>
                  <a:cubicBezTo>
                    <a:pt x="1568" y="10155"/>
                    <a:pt x="1621" y="10209"/>
                    <a:pt x="1675" y="10209"/>
                  </a:cubicBezTo>
                  <a:lnTo>
                    <a:pt x="1693" y="10209"/>
                  </a:lnTo>
                  <a:cubicBezTo>
                    <a:pt x="1764" y="10191"/>
                    <a:pt x="1799" y="10137"/>
                    <a:pt x="1782" y="10066"/>
                  </a:cubicBezTo>
                  <a:cubicBezTo>
                    <a:pt x="1158" y="6432"/>
                    <a:pt x="677" y="3582"/>
                    <a:pt x="232" y="90"/>
                  </a:cubicBezTo>
                  <a:cubicBezTo>
                    <a:pt x="214" y="37"/>
                    <a:pt x="160" y="1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3"/>
            <p:cNvSpPr/>
            <p:nvPr/>
          </p:nvSpPr>
          <p:spPr>
            <a:xfrm>
              <a:off x="8941646" y="-49968"/>
              <a:ext cx="59634" cy="405499"/>
            </a:xfrm>
            <a:custGeom>
              <a:avLst/>
              <a:gdLst/>
              <a:ahLst/>
              <a:cxnLst/>
              <a:rect l="l" t="t" r="r" b="b"/>
              <a:pathLst>
                <a:path w="1124" h="7643" extrusionOk="0">
                  <a:moveTo>
                    <a:pt x="108" y="0"/>
                  </a:moveTo>
                  <a:cubicBezTo>
                    <a:pt x="36" y="0"/>
                    <a:pt x="1" y="53"/>
                    <a:pt x="1" y="125"/>
                  </a:cubicBezTo>
                  <a:cubicBezTo>
                    <a:pt x="143" y="1514"/>
                    <a:pt x="286" y="2690"/>
                    <a:pt x="446" y="3830"/>
                  </a:cubicBezTo>
                  <a:cubicBezTo>
                    <a:pt x="606" y="4970"/>
                    <a:pt x="767" y="6164"/>
                    <a:pt x="892" y="7553"/>
                  </a:cubicBezTo>
                  <a:cubicBezTo>
                    <a:pt x="892" y="7607"/>
                    <a:pt x="945" y="7642"/>
                    <a:pt x="998" y="7642"/>
                  </a:cubicBezTo>
                  <a:lnTo>
                    <a:pt x="1016" y="7642"/>
                  </a:lnTo>
                  <a:cubicBezTo>
                    <a:pt x="1070" y="7642"/>
                    <a:pt x="1123" y="7589"/>
                    <a:pt x="1123" y="7518"/>
                  </a:cubicBezTo>
                  <a:cubicBezTo>
                    <a:pt x="981" y="6128"/>
                    <a:pt x="838" y="4952"/>
                    <a:pt x="678" y="3812"/>
                  </a:cubicBezTo>
                  <a:cubicBezTo>
                    <a:pt x="517" y="2672"/>
                    <a:pt x="357" y="1479"/>
                    <a:pt x="232" y="107"/>
                  </a:cubicBezTo>
                  <a:cubicBezTo>
                    <a:pt x="215" y="36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3"/>
            <p:cNvSpPr/>
            <p:nvPr/>
          </p:nvSpPr>
          <p:spPr>
            <a:xfrm>
              <a:off x="8799885" y="99326"/>
              <a:ext cx="55814" cy="363002"/>
            </a:xfrm>
            <a:custGeom>
              <a:avLst/>
              <a:gdLst/>
              <a:ahLst/>
              <a:cxnLst/>
              <a:rect l="l" t="t" r="r" b="b"/>
              <a:pathLst>
                <a:path w="1052" h="6842" extrusionOk="0">
                  <a:moveTo>
                    <a:pt x="108" y="1"/>
                  </a:moveTo>
                  <a:cubicBezTo>
                    <a:pt x="54" y="1"/>
                    <a:pt x="1" y="54"/>
                    <a:pt x="18" y="125"/>
                  </a:cubicBezTo>
                  <a:cubicBezTo>
                    <a:pt x="143" y="1355"/>
                    <a:pt x="339" y="2904"/>
                    <a:pt x="535" y="4383"/>
                  </a:cubicBezTo>
                  <a:cubicBezTo>
                    <a:pt x="624" y="5202"/>
                    <a:pt x="731" y="6004"/>
                    <a:pt x="820" y="6735"/>
                  </a:cubicBezTo>
                  <a:cubicBezTo>
                    <a:pt x="838" y="6806"/>
                    <a:pt x="874" y="6841"/>
                    <a:pt x="945" y="6841"/>
                  </a:cubicBezTo>
                  <a:cubicBezTo>
                    <a:pt x="1016" y="6824"/>
                    <a:pt x="1052" y="6770"/>
                    <a:pt x="1052" y="6717"/>
                  </a:cubicBezTo>
                  <a:cubicBezTo>
                    <a:pt x="963" y="5969"/>
                    <a:pt x="856" y="5167"/>
                    <a:pt x="749" y="4365"/>
                  </a:cubicBezTo>
                  <a:cubicBezTo>
                    <a:pt x="553" y="2869"/>
                    <a:pt x="357" y="1337"/>
                    <a:pt x="232" y="108"/>
                  </a:cubicBezTo>
                  <a:cubicBezTo>
                    <a:pt x="232" y="36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3"/>
            <p:cNvSpPr/>
            <p:nvPr/>
          </p:nvSpPr>
          <p:spPr>
            <a:xfrm>
              <a:off x="8636373" y="289047"/>
              <a:ext cx="102131" cy="619364"/>
            </a:xfrm>
            <a:custGeom>
              <a:avLst/>
              <a:gdLst/>
              <a:ahLst/>
              <a:cxnLst/>
              <a:rect l="l" t="t" r="r" b="b"/>
              <a:pathLst>
                <a:path w="1925" h="11674" extrusionOk="0">
                  <a:moveTo>
                    <a:pt x="135" y="1"/>
                  </a:moveTo>
                  <a:cubicBezTo>
                    <a:pt x="126" y="1"/>
                    <a:pt x="117" y="2"/>
                    <a:pt x="108" y="5"/>
                  </a:cubicBezTo>
                  <a:cubicBezTo>
                    <a:pt x="36" y="5"/>
                    <a:pt x="1" y="77"/>
                    <a:pt x="19" y="130"/>
                  </a:cubicBezTo>
                  <a:cubicBezTo>
                    <a:pt x="304" y="1609"/>
                    <a:pt x="1533" y="8681"/>
                    <a:pt x="1693" y="11567"/>
                  </a:cubicBezTo>
                  <a:cubicBezTo>
                    <a:pt x="1711" y="11620"/>
                    <a:pt x="1747" y="11674"/>
                    <a:pt x="1818" y="11674"/>
                  </a:cubicBezTo>
                  <a:cubicBezTo>
                    <a:pt x="1871" y="11674"/>
                    <a:pt x="1925" y="11620"/>
                    <a:pt x="1925" y="11549"/>
                  </a:cubicBezTo>
                  <a:cubicBezTo>
                    <a:pt x="1747" y="8645"/>
                    <a:pt x="517" y="1573"/>
                    <a:pt x="232" y="94"/>
                  </a:cubicBezTo>
                  <a:cubicBezTo>
                    <a:pt x="218" y="35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3"/>
            <p:cNvSpPr/>
            <p:nvPr/>
          </p:nvSpPr>
          <p:spPr>
            <a:xfrm>
              <a:off x="8519601" y="422160"/>
              <a:ext cx="92263" cy="599681"/>
            </a:xfrm>
            <a:custGeom>
              <a:avLst/>
              <a:gdLst/>
              <a:ahLst/>
              <a:cxnLst/>
              <a:rect l="l" t="t" r="r" b="b"/>
              <a:pathLst>
                <a:path w="1739" h="11303" extrusionOk="0">
                  <a:moveTo>
                    <a:pt x="118" y="1"/>
                  </a:moveTo>
                  <a:cubicBezTo>
                    <a:pt x="60" y="1"/>
                    <a:pt x="1" y="46"/>
                    <a:pt x="11" y="133"/>
                  </a:cubicBezTo>
                  <a:cubicBezTo>
                    <a:pt x="403" y="3429"/>
                    <a:pt x="1026" y="7989"/>
                    <a:pt x="1525" y="11213"/>
                  </a:cubicBezTo>
                  <a:cubicBezTo>
                    <a:pt x="1525" y="11267"/>
                    <a:pt x="1578" y="11302"/>
                    <a:pt x="1632" y="11302"/>
                  </a:cubicBezTo>
                  <a:lnTo>
                    <a:pt x="1650" y="11302"/>
                  </a:lnTo>
                  <a:cubicBezTo>
                    <a:pt x="1703" y="11285"/>
                    <a:pt x="1739" y="11231"/>
                    <a:pt x="1739" y="11178"/>
                  </a:cubicBezTo>
                  <a:cubicBezTo>
                    <a:pt x="1240" y="7953"/>
                    <a:pt x="634" y="3411"/>
                    <a:pt x="224" y="97"/>
                  </a:cubicBezTo>
                  <a:cubicBezTo>
                    <a:pt x="216" y="32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3"/>
            <p:cNvSpPr/>
            <p:nvPr/>
          </p:nvSpPr>
          <p:spPr>
            <a:xfrm>
              <a:off x="8355186" y="605992"/>
              <a:ext cx="50668" cy="263683"/>
            </a:xfrm>
            <a:custGeom>
              <a:avLst/>
              <a:gdLst/>
              <a:ahLst/>
              <a:cxnLst/>
              <a:rect l="l" t="t" r="r" b="b"/>
              <a:pathLst>
                <a:path w="955" h="4970" extrusionOk="0">
                  <a:moveTo>
                    <a:pt x="128" y="1"/>
                  </a:moveTo>
                  <a:cubicBezTo>
                    <a:pt x="64" y="1"/>
                    <a:pt x="0" y="46"/>
                    <a:pt x="10" y="124"/>
                  </a:cubicBezTo>
                  <a:cubicBezTo>
                    <a:pt x="81" y="730"/>
                    <a:pt x="188" y="1389"/>
                    <a:pt x="313" y="2083"/>
                  </a:cubicBezTo>
                  <a:cubicBezTo>
                    <a:pt x="473" y="2992"/>
                    <a:pt x="651" y="3936"/>
                    <a:pt x="723" y="4880"/>
                  </a:cubicBezTo>
                  <a:cubicBezTo>
                    <a:pt x="723" y="4934"/>
                    <a:pt x="776" y="4969"/>
                    <a:pt x="829" y="4969"/>
                  </a:cubicBezTo>
                  <a:lnTo>
                    <a:pt x="847" y="4969"/>
                  </a:lnTo>
                  <a:cubicBezTo>
                    <a:pt x="901" y="4969"/>
                    <a:pt x="954" y="4916"/>
                    <a:pt x="954" y="4845"/>
                  </a:cubicBezTo>
                  <a:cubicBezTo>
                    <a:pt x="865" y="3901"/>
                    <a:pt x="705" y="2956"/>
                    <a:pt x="544" y="2048"/>
                  </a:cubicBezTo>
                  <a:cubicBezTo>
                    <a:pt x="420" y="1353"/>
                    <a:pt x="295" y="694"/>
                    <a:pt x="242" y="106"/>
                  </a:cubicBezTo>
                  <a:cubicBezTo>
                    <a:pt x="233" y="33"/>
                    <a:pt x="181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3"/>
            <p:cNvSpPr/>
            <p:nvPr/>
          </p:nvSpPr>
          <p:spPr>
            <a:xfrm>
              <a:off x="8230933" y="757143"/>
              <a:ext cx="17986" cy="212697"/>
            </a:xfrm>
            <a:custGeom>
              <a:avLst/>
              <a:gdLst/>
              <a:ahLst/>
              <a:cxnLst/>
              <a:rect l="l" t="t" r="r" b="b"/>
              <a:pathLst>
                <a:path w="339" h="4009" extrusionOk="0">
                  <a:moveTo>
                    <a:pt x="143" y="0"/>
                  </a:moveTo>
                  <a:cubicBezTo>
                    <a:pt x="72" y="0"/>
                    <a:pt x="18" y="54"/>
                    <a:pt x="18" y="107"/>
                  </a:cubicBezTo>
                  <a:cubicBezTo>
                    <a:pt x="0" y="856"/>
                    <a:pt x="0" y="1604"/>
                    <a:pt x="54" y="2334"/>
                  </a:cubicBezTo>
                  <a:cubicBezTo>
                    <a:pt x="90" y="2833"/>
                    <a:pt x="107" y="3350"/>
                    <a:pt x="107" y="3902"/>
                  </a:cubicBezTo>
                  <a:cubicBezTo>
                    <a:pt x="107" y="3955"/>
                    <a:pt x="161" y="4009"/>
                    <a:pt x="232" y="4009"/>
                  </a:cubicBezTo>
                  <a:cubicBezTo>
                    <a:pt x="285" y="4009"/>
                    <a:pt x="339" y="3955"/>
                    <a:pt x="339" y="3902"/>
                  </a:cubicBezTo>
                  <a:cubicBezTo>
                    <a:pt x="339" y="3332"/>
                    <a:pt x="303" y="2815"/>
                    <a:pt x="285" y="2316"/>
                  </a:cubicBezTo>
                  <a:cubicBezTo>
                    <a:pt x="232" y="1586"/>
                    <a:pt x="214" y="856"/>
                    <a:pt x="250" y="125"/>
                  </a:cubicBezTo>
                  <a:cubicBezTo>
                    <a:pt x="250" y="54"/>
                    <a:pt x="196" y="18"/>
                    <a:pt x="1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3"/>
            <p:cNvSpPr/>
            <p:nvPr/>
          </p:nvSpPr>
          <p:spPr>
            <a:xfrm>
              <a:off x="7829261" y="917844"/>
              <a:ext cx="277531" cy="274135"/>
            </a:xfrm>
            <a:custGeom>
              <a:avLst/>
              <a:gdLst/>
              <a:ahLst/>
              <a:cxnLst/>
              <a:rect l="l" t="t" r="r" b="b"/>
              <a:pathLst>
                <a:path w="5231" h="5167" extrusionOk="0">
                  <a:moveTo>
                    <a:pt x="5068" y="0"/>
                  </a:moveTo>
                  <a:cubicBezTo>
                    <a:pt x="5041" y="0"/>
                    <a:pt x="5013" y="11"/>
                    <a:pt x="4988" y="36"/>
                  </a:cubicBezTo>
                  <a:cubicBezTo>
                    <a:pt x="4258" y="784"/>
                    <a:pt x="3367" y="1657"/>
                    <a:pt x="2530" y="2494"/>
                  </a:cubicBezTo>
                  <a:cubicBezTo>
                    <a:pt x="1675" y="3349"/>
                    <a:pt x="784" y="4222"/>
                    <a:pt x="36" y="4970"/>
                  </a:cubicBezTo>
                  <a:cubicBezTo>
                    <a:pt x="0" y="5024"/>
                    <a:pt x="0" y="5095"/>
                    <a:pt x="36" y="5130"/>
                  </a:cubicBezTo>
                  <a:cubicBezTo>
                    <a:pt x="72" y="5148"/>
                    <a:pt x="89" y="5166"/>
                    <a:pt x="125" y="5166"/>
                  </a:cubicBezTo>
                  <a:cubicBezTo>
                    <a:pt x="143" y="5166"/>
                    <a:pt x="179" y="5148"/>
                    <a:pt x="196" y="5130"/>
                  </a:cubicBezTo>
                  <a:cubicBezTo>
                    <a:pt x="945" y="4382"/>
                    <a:pt x="1835" y="3509"/>
                    <a:pt x="2673" y="2654"/>
                  </a:cubicBezTo>
                  <a:cubicBezTo>
                    <a:pt x="3528" y="1817"/>
                    <a:pt x="4401" y="944"/>
                    <a:pt x="5149" y="196"/>
                  </a:cubicBezTo>
                  <a:cubicBezTo>
                    <a:pt x="5231" y="114"/>
                    <a:pt x="5155" y="0"/>
                    <a:pt x="50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3"/>
            <p:cNvSpPr/>
            <p:nvPr/>
          </p:nvSpPr>
          <p:spPr>
            <a:xfrm>
              <a:off x="8012616" y="901821"/>
              <a:ext cx="109877" cy="314722"/>
            </a:xfrm>
            <a:custGeom>
              <a:avLst/>
              <a:gdLst/>
              <a:ahLst/>
              <a:cxnLst/>
              <a:rect l="l" t="t" r="r" b="b"/>
              <a:pathLst>
                <a:path w="2071" h="5932" extrusionOk="0">
                  <a:moveTo>
                    <a:pt x="1948" y="0"/>
                  </a:moveTo>
                  <a:cubicBezTo>
                    <a:pt x="1907" y="0"/>
                    <a:pt x="1863" y="22"/>
                    <a:pt x="1835" y="70"/>
                  </a:cubicBezTo>
                  <a:cubicBezTo>
                    <a:pt x="1425" y="1264"/>
                    <a:pt x="642" y="3598"/>
                    <a:pt x="18" y="5789"/>
                  </a:cubicBezTo>
                  <a:cubicBezTo>
                    <a:pt x="0" y="5842"/>
                    <a:pt x="18" y="5913"/>
                    <a:pt x="89" y="5931"/>
                  </a:cubicBezTo>
                  <a:lnTo>
                    <a:pt x="125" y="5931"/>
                  </a:lnTo>
                  <a:cubicBezTo>
                    <a:pt x="161" y="5931"/>
                    <a:pt x="214" y="5896"/>
                    <a:pt x="232" y="5860"/>
                  </a:cubicBezTo>
                  <a:cubicBezTo>
                    <a:pt x="855" y="3669"/>
                    <a:pt x="1639" y="1335"/>
                    <a:pt x="2049" y="142"/>
                  </a:cubicBezTo>
                  <a:cubicBezTo>
                    <a:pt x="2071" y="54"/>
                    <a:pt x="2012" y="0"/>
                    <a:pt x="194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3"/>
            <p:cNvSpPr/>
            <p:nvPr/>
          </p:nvSpPr>
          <p:spPr>
            <a:xfrm>
              <a:off x="8145888" y="852375"/>
              <a:ext cx="24618" cy="243151"/>
            </a:xfrm>
            <a:custGeom>
              <a:avLst/>
              <a:gdLst/>
              <a:ahLst/>
              <a:cxnLst/>
              <a:rect l="l" t="t" r="r" b="b"/>
              <a:pathLst>
                <a:path w="464" h="4583" extrusionOk="0">
                  <a:moveTo>
                    <a:pt x="142" y="0"/>
                  </a:moveTo>
                  <a:cubicBezTo>
                    <a:pt x="131" y="0"/>
                    <a:pt x="119" y="2"/>
                    <a:pt x="107" y="5"/>
                  </a:cubicBezTo>
                  <a:cubicBezTo>
                    <a:pt x="54" y="5"/>
                    <a:pt x="0" y="76"/>
                    <a:pt x="18" y="129"/>
                  </a:cubicBezTo>
                  <a:cubicBezTo>
                    <a:pt x="232" y="1109"/>
                    <a:pt x="160" y="2998"/>
                    <a:pt x="0" y="4458"/>
                  </a:cubicBezTo>
                  <a:cubicBezTo>
                    <a:pt x="0" y="4512"/>
                    <a:pt x="36" y="4565"/>
                    <a:pt x="107" y="4583"/>
                  </a:cubicBezTo>
                  <a:cubicBezTo>
                    <a:pt x="178" y="4583"/>
                    <a:pt x="214" y="4530"/>
                    <a:pt x="232" y="4476"/>
                  </a:cubicBezTo>
                  <a:cubicBezTo>
                    <a:pt x="374" y="3122"/>
                    <a:pt x="463" y="1145"/>
                    <a:pt x="250" y="94"/>
                  </a:cubicBezTo>
                  <a:cubicBezTo>
                    <a:pt x="235" y="35"/>
                    <a:pt x="196" y="0"/>
                    <a:pt x="142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3"/>
            <p:cNvSpPr/>
            <p:nvPr/>
          </p:nvSpPr>
          <p:spPr>
            <a:xfrm>
              <a:off x="8081586" y="-725506"/>
              <a:ext cx="1644864" cy="1663274"/>
            </a:xfrm>
            <a:custGeom>
              <a:avLst/>
              <a:gdLst/>
              <a:ahLst/>
              <a:cxnLst/>
              <a:rect l="l" t="t" r="r" b="b"/>
              <a:pathLst>
                <a:path w="31003" h="31350" extrusionOk="0">
                  <a:moveTo>
                    <a:pt x="30730" y="1"/>
                  </a:moveTo>
                  <a:cubicBezTo>
                    <a:pt x="30696" y="1"/>
                    <a:pt x="30660" y="10"/>
                    <a:pt x="30624" y="31"/>
                  </a:cubicBezTo>
                  <a:cubicBezTo>
                    <a:pt x="30570" y="67"/>
                    <a:pt x="23854" y="4770"/>
                    <a:pt x="18243" y="10506"/>
                  </a:cubicBezTo>
                  <a:cubicBezTo>
                    <a:pt x="11242" y="17650"/>
                    <a:pt x="215" y="30904"/>
                    <a:pt x="108" y="31028"/>
                  </a:cubicBezTo>
                  <a:cubicBezTo>
                    <a:pt x="1" y="31153"/>
                    <a:pt x="90" y="31349"/>
                    <a:pt x="268" y="31349"/>
                  </a:cubicBezTo>
                  <a:cubicBezTo>
                    <a:pt x="321" y="31349"/>
                    <a:pt x="375" y="31331"/>
                    <a:pt x="411" y="31278"/>
                  </a:cubicBezTo>
                  <a:cubicBezTo>
                    <a:pt x="517" y="31153"/>
                    <a:pt x="11527" y="17899"/>
                    <a:pt x="18510" y="10773"/>
                  </a:cubicBezTo>
                  <a:cubicBezTo>
                    <a:pt x="24104" y="5073"/>
                    <a:pt x="30784" y="388"/>
                    <a:pt x="30855" y="352"/>
                  </a:cubicBezTo>
                  <a:cubicBezTo>
                    <a:pt x="31003" y="219"/>
                    <a:pt x="30894" y="1"/>
                    <a:pt x="3073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3"/>
            <p:cNvSpPr/>
            <p:nvPr/>
          </p:nvSpPr>
          <p:spPr>
            <a:xfrm>
              <a:off x="9459612" y="-767471"/>
              <a:ext cx="322309" cy="247820"/>
            </a:xfrm>
            <a:custGeom>
              <a:avLst/>
              <a:gdLst/>
              <a:ahLst/>
              <a:cxnLst/>
              <a:rect l="l" t="t" r="r" b="b"/>
              <a:pathLst>
                <a:path w="6075" h="4671" extrusionOk="0">
                  <a:moveTo>
                    <a:pt x="5719" y="1"/>
                  </a:moveTo>
                  <a:cubicBezTo>
                    <a:pt x="5225" y="1"/>
                    <a:pt x="0" y="4670"/>
                    <a:pt x="0" y="4670"/>
                  </a:cubicBezTo>
                  <a:lnTo>
                    <a:pt x="6039" y="430"/>
                  </a:lnTo>
                  <a:cubicBezTo>
                    <a:pt x="6075" y="235"/>
                    <a:pt x="5950" y="39"/>
                    <a:pt x="5736" y="3"/>
                  </a:cubicBezTo>
                  <a:cubicBezTo>
                    <a:pt x="5731" y="1"/>
                    <a:pt x="5726" y="1"/>
                    <a:pt x="571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3"/>
            <p:cNvSpPr/>
            <p:nvPr/>
          </p:nvSpPr>
          <p:spPr>
            <a:xfrm>
              <a:off x="9171317" y="-743703"/>
              <a:ext cx="633318" cy="994357"/>
            </a:xfrm>
            <a:custGeom>
              <a:avLst/>
              <a:gdLst/>
              <a:ahLst/>
              <a:cxnLst/>
              <a:rect l="l" t="t" r="r" b="b"/>
              <a:pathLst>
                <a:path w="11937" h="18742" extrusionOk="0">
                  <a:moveTo>
                    <a:pt x="8801" y="0"/>
                  </a:moveTo>
                  <a:lnTo>
                    <a:pt x="8231" y="18"/>
                  </a:lnTo>
                  <a:cubicBezTo>
                    <a:pt x="7839" y="2423"/>
                    <a:pt x="5755" y="3492"/>
                    <a:pt x="5755" y="3492"/>
                  </a:cubicBezTo>
                  <a:cubicBezTo>
                    <a:pt x="1533" y="5184"/>
                    <a:pt x="1070" y="6912"/>
                    <a:pt x="1016" y="7803"/>
                  </a:cubicBezTo>
                  <a:cubicBezTo>
                    <a:pt x="927" y="9086"/>
                    <a:pt x="2459" y="9175"/>
                    <a:pt x="2459" y="9175"/>
                  </a:cubicBezTo>
                  <a:cubicBezTo>
                    <a:pt x="268" y="11134"/>
                    <a:pt x="1" y="12559"/>
                    <a:pt x="464" y="13272"/>
                  </a:cubicBezTo>
                  <a:cubicBezTo>
                    <a:pt x="856" y="13878"/>
                    <a:pt x="1497" y="14287"/>
                    <a:pt x="2210" y="14412"/>
                  </a:cubicBezTo>
                  <a:cubicBezTo>
                    <a:pt x="1368" y="15415"/>
                    <a:pt x="1629" y="18741"/>
                    <a:pt x="3327" y="18741"/>
                  </a:cubicBezTo>
                  <a:cubicBezTo>
                    <a:pt x="3498" y="18741"/>
                    <a:pt x="3683" y="18708"/>
                    <a:pt x="3884" y="18634"/>
                  </a:cubicBezTo>
                  <a:cubicBezTo>
                    <a:pt x="6093" y="17832"/>
                    <a:pt x="6164" y="14572"/>
                    <a:pt x="6164" y="14572"/>
                  </a:cubicBezTo>
                  <a:cubicBezTo>
                    <a:pt x="6262" y="14578"/>
                    <a:pt x="6357" y="14580"/>
                    <a:pt x="6450" y="14580"/>
                  </a:cubicBezTo>
                  <a:cubicBezTo>
                    <a:pt x="7653" y="14580"/>
                    <a:pt x="8502" y="14140"/>
                    <a:pt x="8783" y="12934"/>
                  </a:cubicBezTo>
                  <a:cubicBezTo>
                    <a:pt x="9318" y="10707"/>
                    <a:pt x="8498" y="9567"/>
                    <a:pt x="8498" y="9424"/>
                  </a:cubicBezTo>
                  <a:cubicBezTo>
                    <a:pt x="11936" y="8035"/>
                    <a:pt x="9496" y="5149"/>
                    <a:pt x="8854" y="3260"/>
                  </a:cubicBezTo>
                  <a:cubicBezTo>
                    <a:pt x="8213" y="1354"/>
                    <a:pt x="8801" y="0"/>
                    <a:pt x="8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3"/>
            <p:cNvSpPr/>
            <p:nvPr/>
          </p:nvSpPr>
          <p:spPr>
            <a:xfrm>
              <a:off x="9377379" y="-752033"/>
              <a:ext cx="254293" cy="819328"/>
            </a:xfrm>
            <a:custGeom>
              <a:avLst/>
              <a:gdLst/>
              <a:ahLst/>
              <a:cxnLst/>
              <a:rect l="l" t="t" r="r" b="b"/>
              <a:pathLst>
                <a:path w="4793" h="15443" extrusionOk="0">
                  <a:moveTo>
                    <a:pt x="4659" y="0"/>
                  </a:moveTo>
                  <a:cubicBezTo>
                    <a:pt x="4621" y="0"/>
                    <a:pt x="4586" y="30"/>
                    <a:pt x="4561" y="68"/>
                  </a:cubicBezTo>
                  <a:cubicBezTo>
                    <a:pt x="4543" y="157"/>
                    <a:pt x="1924" y="7889"/>
                    <a:pt x="18" y="15317"/>
                  </a:cubicBezTo>
                  <a:cubicBezTo>
                    <a:pt x="0" y="15371"/>
                    <a:pt x="36" y="15424"/>
                    <a:pt x="107" y="15442"/>
                  </a:cubicBezTo>
                  <a:lnTo>
                    <a:pt x="125" y="15442"/>
                  </a:lnTo>
                  <a:cubicBezTo>
                    <a:pt x="178" y="15442"/>
                    <a:pt x="214" y="15406"/>
                    <a:pt x="232" y="15371"/>
                  </a:cubicBezTo>
                  <a:cubicBezTo>
                    <a:pt x="2138" y="7942"/>
                    <a:pt x="4739" y="211"/>
                    <a:pt x="4774" y="139"/>
                  </a:cubicBezTo>
                  <a:cubicBezTo>
                    <a:pt x="4792" y="86"/>
                    <a:pt x="4757" y="33"/>
                    <a:pt x="4703" y="15"/>
                  </a:cubicBezTo>
                  <a:cubicBezTo>
                    <a:pt x="4688" y="5"/>
                    <a:pt x="4673" y="0"/>
                    <a:pt x="4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3"/>
            <p:cNvSpPr/>
            <p:nvPr/>
          </p:nvSpPr>
          <p:spPr>
            <a:xfrm>
              <a:off x="9462371" y="-523476"/>
              <a:ext cx="140914" cy="109665"/>
            </a:xfrm>
            <a:custGeom>
              <a:avLst/>
              <a:gdLst/>
              <a:ahLst/>
              <a:cxnLst/>
              <a:rect l="l" t="t" r="r" b="b"/>
              <a:pathLst>
                <a:path w="2656" h="2067" extrusionOk="0">
                  <a:moveTo>
                    <a:pt x="1747" y="0"/>
                  </a:moveTo>
                  <a:cubicBezTo>
                    <a:pt x="1712" y="0"/>
                    <a:pt x="1676" y="0"/>
                    <a:pt x="1640" y="36"/>
                  </a:cubicBezTo>
                  <a:lnTo>
                    <a:pt x="73" y="1532"/>
                  </a:lnTo>
                  <a:cubicBezTo>
                    <a:pt x="1" y="1604"/>
                    <a:pt x="69" y="1712"/>
                    <a:pt x="154" y="1712"/>
                  </a:cubicBezTo>
                  <a:cubicBezTo>
                    <a:pt x="174" y="1712"/>
                    <a:pt x="195" y="1706"/>
                    <a:pt x="215" y="1692"/>
                  </a:cubicBezTo>
                  <a:lnTo>
                    <a:pt x="1676" y="285"/>
                  </a:lnTo>
                  <a:lnTo>
                    <a:pt x="2424" y="1995"/>
                  </a:lnTo>
                  <a:cubicBezTo>
                    <a:pt x="2442" y="2049"/>
                    <a:pt x="2478" y="2067"/>
                    <a:pt x="2531" y="2067"/>
                  </a:cubicBezTo>
                  <a:cubicBezTo>
                    <a:pt x="2602" y="2067"/>
                    <a:pt x="2656" y="1995"/>
                    <a:pt x="2620" y="1924"/>
                  </a:cubicBezTo>
                  <a:lnTo>
                    <a:pt x="1819" y="71"/>
                  </a:lnTo>
                  <a:cubicBezTo>
                    <a:pt x="1801" y="36"/>
                    <a:pt x="1783" y="0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3"/>
            <p:cNvSpPr/>
            <p:nvPr/>
          </p:nvSpPr>
          <p:spPr>
            <a:xfrm>
              <a:off x="9408574" y="-346222"/>
              <a:ext cx="131417" cy="101600"/>
            </a:xfrm>
            <a:custGeom>
              <a:avLst/>
              <a:gdLst/>
              <a:ahLst/>
              <a:cxnLst/>
              <a:rect l="l" t="t" r="r" b="b"/>
              <a:pathLst>
                <a:path w="2477" h="1915" extrusionOk="0">
                  <a:moveTo>
                    <a:pt x="1665" y="0"/>
                  </a:moveTo>
                  <a:cubicBezTo>
                    <a:pt x="1643" y="0"/>
                    <a:pt x="1621" y="8"/>
                    <a:pt x="1603" y="26"/>
                  </a:cubicBezTo>
                  <a:lnTo>
                    <a:pt x="54" y="1469"/>
                  </a:lnTo>
                  <a:cubicBezTo>
                    <a:pt x="0" y="1522"/>
                    <a:pt x="0" y="1576"/>
                    <a:pt x="54" y="1629"/>
                  </a:cubicBezTo>
                  <a:cubicBezTo>
                    <a:pt x="71" y="1647"/>
                    <a:pt x="98" y="1656"/>
                    <a:pt x="125" y="1656"/>
                  </a:cubicBezTo>
                  <a:cubicBezTo>
                    <a:pt x="151" y="1656"/>
                    <a:pt x="178" y="1647"/>
                    <a:pt x="196" y="1629"/>
                  </a:cubicBezTo>
                  <a:lnTo>
                    <a:pt x="1639" y="293"/>
                  </a:lnTo>
                  <a:lnTo>
                    <a:pt x="2245" y="1843"/>
                  </a:lnTo>
                  <a:cubicBezTo>
                    <a:pt x="2262" y="1896"/>
                    <a:pt x="2316" y="1914"/>
                    <a:pt x="2352" y="1914"/>
                  </a:cubicBezTo>
                  <a:lnTo>
                    <a:pt x="2387" y="1914"/>
                  </a:lnTo>
                  <a:cubicBezTo>
                    <a:pt x="2441" y="1896"/>
                    <a:pt x="2476" y="1825"/>
                    <a:pt x="2441" y="1772"/>
                  </a:cubicBezTo>
                  <a:lnTo>
                    <a:pt x="1782" y="79"/>
                  </a:lnTo>
                  <a:cubicBezTo>
                    <a:pt x="1758" y="32"/>
                    <a:pt x="1710" y="0"/>
                    <a:pt x="1665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3"/>
            <p:cNvSpPr/>
            <p:nvPr/>
          </p:nvSpPr>
          <p:spPr>
            <a:xfrm>
              <a:off x="9365442" y="-177563"/>
              <a:ext cx="132001" cy="102131"/>
            </a:xfrm>
            <a:custGeom>
              <a:avLst/>
              <a:gdLst/>
              <a:ahLst/>
              <a:cxnLst/>
              <a:rect l="l" t="t" r="r" b="b"/>
              <a:pathLst>
                <a:path w="2488" h="1925" extrusionOk="0">
                  <a:moveTo>
                    <a:pt x="1543" y="0"/>
                  </a:moveTo>
                  <a:cubicBezTo>
                    <a:pt x="1508" y="0"/>
                    <a:pt x="1472" y="0"/>
                    <a:pt x="1454" y="36"/>
                  </a:cubicBezTo>
                  <a:lnTo>
                    <a:pt x="83" y="1514"/>
                  </a:lnTo>
                  <a:cubicBezTo>
                    <a:pt x="1" y="1582"/>
                    <a:pt x="76" y="1692"/>
                    <a:pt x="155" y="1692"/>
                  </a:cubicBezTo>
                  <a:cubicBezTo>
                    <a:pt x="179" y="1692"/>
                    <a:pt x="204" y="1682"/>
                    <a:pt x="225" y="1657"/>
                  </a:cubicBezTo>
                  <a:lnTo>
                    <a:pt x="1508" y="285"/>
                  </a:lnTo>
                  <a:lnTo>
                    <a:pt x="2274" y="1871"/>
                  </a:lnTo>
                  <a:cubicBezTo>
                    <a:pt x="2292" y="1906"/>
                    <a:pt x="2327" y="1924"/>
                    <a:pt x="2363" y="1924"/>
                  </a:cubicBezTo>
                  <a:lnTo>
                    <a:pt x="2416" y="1924"/>
                  </a:lnTo>
                  <a:cubicBezTo>
                    <a:pt x="2470" y="1888"/>
                    <a:pt x="2488" y="1835"/>
                    <a:pt x="2452" y="1782"/>
                  </a:cubicBezTo>
                  <a:lnTo>
                    <a:pt x="1633" y="54"/>
                  </a:lnTo>
                  <a:cubicBezTo>
                    <a:pt x="1615" y="36"/>
                    <a:pt x="1579" y="0"/>
                    <a:pt x="15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3"/>
            <p:cNvSpPr/>
            <p:nvPr/>
          </p:nvSpPr>
          <p:spPr>
            <a:xfrm>
              <a:off x="9304588" y="-356196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6" y="446"/>
                  </a:cubicBezTo>
                  <a:cubicBezTo>
                    <a:pt x="553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3"/>
            <p:cNvSpPr/>
            <p:nvPr/>
          </p:nvSpPr>
          <p:spPr>
            <a:xfrm>
              <a:off x="9372657" y="-41105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3"/>
            <p:cNvSpPr/>
            <p:nvPr/>
          </p:nvSpPr>
          <p:spPr>
            <a:xfrm>
              <a:off x="9328198" y="-20971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2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71" y="446"/>
                    <a:pt x="60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3"/>
            <p:cNvSpPr/>
            <p:nvPr/>
          </p:nvSpPr>
          <p:spPr>
            <a:xfrm>
              <a:off x="9239385" y="-10010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3"/>
            <p:cNvSpPr/>
            <p:nvPr/>
          </p:nvSpPr>
          <p:spPr>
            <a:xfrm>
              <a:off x="9311220" y="-1500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0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3"/>
            <p:cNvSpPr/>
            <p:nvPr/>
          </p:nvSpPr>
          <p:spPr>
            <a:xfrm>
              <a:off x="9311220" y="145642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3"/>
            <p:cNvSpPr/>
            <p:nvPr/>
          </p:nvSpPr>
          <p:spPr>
            <a:xfrm>
              <a:off x="9406665" y="114446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3"/>
            <p:cNvSpPr/>
            <p:nvPr/>
          </p:nvSpPr>
          <p:spPr>
            <a:xfrm>
              <a:off x="9437860" y="-3203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3"/>
            <p:cNvSpPr/>
            <p:nvPr/>
          </p:nvSpPr>
          <p:spPr>
            <a:xfrm>
              <a:off x="9577711" y="-42435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3"/>
            <p:cNvSpPr/>
            <p:nvPr/>
          </p:nvSpPr>
          <p:spPr>
            <a:xfrm>
              <a:off x="9522906" y="-195549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3"/>
            <p:cNvSpPr/>
            <p:nvPr/>
          </p:nvSpPr>
          <p:spPr>
            <a:xfrm>
              <a:off x="9601373" y="-322189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3"/>
            <p:cNvSpPr/>
            <p:nvPr/>
          </p:nvSpPr>
          <p:spPr>
            <a:xfrm>
              <a:off x="9635381" y="-411054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3"/>
            <p:cNvSpPr/>
            <p:nvPr/>
          </p:nvSpPr>
          <p:spPr>
            <a:xfrm>
              <a:off x="9580576" y="-537694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3"/>
            <p:cNvSpPr/>
            <p:nvPr/>
          </p:nvSpPr>
          <p:spPr>
            <a:xfrm>
              <a:off x="9444492" y="-52347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3"/>
            <p:cNvSpPr/>
            <p:nvPr/>
          </p:nvSpPr>
          <p:spPr>
            <a:xfrm>
              <a:off x="9280024" y="-434663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3"/>
            <p:cNvSpPr/>
            <p:nvPr/>
          </p:nvSpPr>
          <p:spPr>
            <a:xfrm>
              <a:off x="8594407" y="-787154"/>
              <a:ext cx="1058076" cy="525987"/>
            </a:xfrm>
            <a:custGeom>
              <a:avLst/>
              <a:gdLst/>
              <a:ahLst/>
              <a:cxnLst/>
              <a:rect l="l" t="t" r="r" b="b"/>
              <a:pathLst>
                <a:path w="19943" h="9914" extrusionOk="0">
                  <a:moveTo>
                    <a:pt x="10667" y="0"/>
                  </a:moveTo>
                  <a:cubicBezTo>
                    <a:pt x="9904" y="0"/>
                    <a:pt x="9404" y="229"/>
                    <a:pt x="9075" y="427"/>
                  </a:cubicBezTo>
                  <a:cubicBezTo>
                    <a:pt x="7989" y="1104"/>
                    <a:pt x="8790" y="2405"/>
                    <a:pt x="8790" y="2405"/>
                  </a:cubicBezTo>
                  <a:cubicBezTo>
                    <a:pt x="7922" y="2200"/>
                    <a:pt x="7196" y="2112"/>
                    <a:pt x="6597" y="2112"/>
                  </a:cubicBezTo>
                  <a:cubicBezTo>
                    <a:pt x="5216" y="2112"/>
                    <a:pt x="4507" y="2576"/>
                    <a:pt x="4283" y="3135"/>
                  </a:cubicBezTo>
                  <a:cubicBezTo>
                    <a:pt x="4016" y="3812"/>
                    <a:pt x="4052" y="4560"/>
                    <a:pt x="4355" y="5219"/>
                  </a:cubicBezTo>
                  <a:cubicBezTo>
                    <a:pt x="4321" y="5217"/>
                    <a:pt x="4287" y="5215"/>
                    <a:pt x="4252" y="5215"/>
                  </a:cubicBezTo>
                  <a:cubicBezTo>
                    <a:pt x="2793" y="5215"/>
                    <a:pt x="0" y="7709"/>
                    <a:pt x="1896" y="9014"/>
                  </a:cubicBezTo>
                  <a:cubicBezTo>
                    <a:pt x="2413" y="9373"/>
                    <a:pt x="2987" y="9504"/>
                    <a:pt x="3550" y="9504"/>
                  </a:cubicBezTo>
                  <a:cubicBezTo>
                    <a:pt x="5080" y="9504"/>
                    <a:pt x="6528" y="8533"/>
                    <a:pt x="6528" y="8533"/>
                  </a:cubicBezTo>
                  <a:cubicBezTo>
                    <a:pt x="7059" y="9397"/>
                    <a:pt x="7690" y="9913"/>
                    <a:pt x="8486" y="9913"/>
                  </a:cubicBezTo>
                  <a:cubicBezTo>
                    <a:pt x="8757" y="9913"/>
                    <a:pt x="9048" y="9853"/>
                    <a:pt x="9360" y="9726"/>
                  </a:cubicBezTo>
                  <a:cubicBezTo>
                    <a:pt x="11498" y="8871"/>
                    <a:pt x="11961" y="7553"/>
                    <a:pt x="12068" y="7464"/>
                  </a:cubicBezTo>
                  <a:cubicBezTo>
                    <a:pt x="12711" y="7879"/>
                    <a:pt x="13261" y="8052"/>
                    <a:pt x="13740" y="8052"/>
                  </a:cubicBezTo>
                  <a:cubicBezTo>
                    <a:pt x="15585" y="8052"/>
                    <a:pt x="16372" y="5477"/>
                    <a:pt x="17306" y="4204"/>
                  </a:cubicBezTo>
                  <a:cubicBezTo>
                    <a:pt x="18499" y="2583"/>
                    <a:pt x="19942" y="2262"/>
                    <a:pt x="19942" y="2262"/>
                  </a:cubicBezTo>
                  <a:lnTo>
                    <a:pt x="19604" y="1817"/>
                  </a:lnTo>
                  <a:cubicBezTo>
                    <a:pt x="18873" y="2179"/>
                    <a:pt x="18155" y="2300"/>
                    <a:pt x="17521" y="2300"/>
                  </a:cubicBezTo>
                  <a:cubicBezTo>
                    <a:pt x="16255" y="2300"/>
                    <a:pt x="15328" y="1817"/>
                    <a:pt x="15328" y="1817"/>
                  </a:cubicBezTo>
                  <a:cubicBezTo>
                    <a:pt x="13163" y="404"/>
                    <a:pt x="11682" y="0"/>
                    <a:pt x="10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3"/>
            <p:cNvSpPr/>
            <p:nvPr/>
          </p:nvSpPr>
          <p:spPr>
            <a:xfrm>
              <a:off x="8841480" y="-684389"/>
              <a:ext cx="813280" cy="280979"/>
            </a:xfrm>
            <a:custGeom>
              <a:avLst/>
              <a:gdLst/>
              <a:ahLst/>
              <a:cxnLst/>
              <a:rect l="l" t="t" r="r" b="b"/>
              <a:pathLst>
                <a:path w="15329" h="5296" extrusionOk="0">
                  <a:moveTo>
                    <a:pt x="15190" y="0"/>
                  </a:moveTo>
                  <a:cubicBezTo>
                    <a:pt x="15181" y="0"/>
                    <a:pt x="15171" y="2"/>
                    <a:pt x="15160" y="5"/>
                  </a:cubicBezTo>
                  <a:cubicBezTo>
                    <a:pt x="15071" y="22"/>
                    <a:pt x="7251" y="2356"/>
                    <a:pt x="90" y="5082"/>
                  </a:cubicBezTo>
                  <a:cubicBezTo>
                    <a:pt x="36" y="5100"/>
                    <a:pt x="0" y="5171"/>
                    <a:pt x="18" y="5224"/>
                  </a:cubicBezTo>
                  <a:cubicBezTo>
                    <a:pt x="36" y="5260"/>
                    <a:pt x="72" y="5295"/>
                    <a:pt x="125" y="5295"/>
                  </a:cubicBezTo>
                  <a:cubicBezTo>
                    <a:pt x="143" y="5295"/>
                    <a:pt x="143" y="5278"/>
                    <a:pt x="161" y="5278"/>
                  </a:cubicBezTo>
                  <a:cubicBezTo>
                    <a:pt x="7322" y="2552"/>
                    <a:pt x="15143" y="236"/>
                    <a:pt x="15214" y="201"/>
                  </a:cubicBezTo>
                  <a:cubicBezTo>
                    <a:pt x="15328" y="168"/>
                    <a:pt x="15293" y="0"/>
                    <a:pt x="1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3"/>
            <p:cNvSpPr/>
            <p:nvPr/>
          </p:nvSpPr>
          <p:spPr>
            <a:xfrm>
              <a:off x="9299867" y="-633351"/>
              <a:ext cx="124785" cy="125051"/>
            </a:xfrm>
            <a:custGeom>
              <a:avLst/>
              <a:gdLst/>
              <a:ahLst/>
              <a:cxnLst/>
              <a:rect l="l" t="t" r="r" b="b"/>
              <a:pathLst>
                <a:path w="2352" h="2357" extrusionOk="0">
                  <a:moveTo>
                    <a:pt x="98" y="0"/>
                  </a:moveTo>
                  <a:cubicBezTo>
                    <a:pt x="54" y="0"/>
                    <a:pt x="15" y="35"/>
                    <a:pt x="0" y="94"/>
                  </a:cubicBezTo>
                  <a:cubicBezTo>
                    <a:pt x="0" y="147"/>
                    <a:pt x="36" y="201"/>
                    <a:pt x="89" y="218"/>
                  </a:cubicBezTo>
                  <a:lnTo>
                    <a:pt x="2085" y="610"/>
                  </a:lnTo>
                  <a:lnTo>
                    <a:pt x="1105" y="2196"/>
                  </a:lnTo>
                  <a:cubicBezTo>
                    <a:pt x="1069" y="2249"/>
                    <a:pt x="1087" y="2320"/>
                    <a:pt x="1141" y="2338"/>
                  </a:cubicBezTo>
                  <a:cubicBezTo>
                    <a:pt x="1158" y="2356"/>
                    <a:pt x="1176" y="2356"/>
                    <a:pt x="1194" y="2356"/>
                  </a:cubicBezTo>
                  <a:cubicBezTo>
                    <a:pt x="1230" y="2356"/>
                    <a:pt x="1265" y="2338"/>
                    <a:pt x="1301" y="2303"/>
                  </a:cubicBezTo>
                  <a:lnTo>
                    <a:pt x="2352" y="575"/>
                  </a:lnTo>
                  <a:cubicBezTo>
                    <a:pt x="2352" y="557"/>
                    <a:pt x="2352" y="521"/>
                    <a:pt x="2352" y="486"/>
                  </a:cubicBezTo>
                  <a:cubicBezTo>
                    <a:pt x="2334" y="450"/>
                    <a:pt x="2298" y="432"/>
                    <a:pt x="2263" y="432"/>
                  </a:cubicBezTo>
                  <a:lnTo>
                    <a:pt x="125" y="5"/>
                  </a:lnTo>
                  <a:cubicBezTo>
                    <a:pt x="116" y="2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3"/>
            <p:cNvSpPr/>
            <p:nvPr/>
          </p:nvSpPr>
          <p:spPr>
            <a:xfrm>
              <a:off x="9123727" y="-577591"/>
              <a:ext cx="124202" cy="115554"/>
            </a:xfrm>
            <a:custGeom>
              <a:avLst/>
              <a:gdLst/>
              <a:ahLst/>
              <a:cxnLst/>
              <a:rect l="l" t="t" r="r" b="b"/>
              <a:pathLst>
                <a:path w="2341" h="2178" extrusionOk="0">
                  <a:moveTo>
                    <a:pt x="154" y="1"/>
                  </a:moveTo>
                  <a:cubicBezTo>
                    <a:pt x="36" y="1"/>
                    <a:pt x="0" y="184"/>
                    <a:pt x="132" y="201"/>
                  </a:cubicBezTo>
                  <a:lnTo>
                    <a:pt x="2056" y="610"/>
                  </a:lnTo>
                  <a:lnTo>
                    <a:pt x="1147" y="2018"/>
                  </a:lnTo>
                  <a:cubicBezTo>
                    <a:pt x="1094" y="2089"/>
                    <a:pt x="1147" y="2178"/>
                    <a:pt x="1236" y="2178"/>
                  </a:cubicBezTo>
                  <a:cubicBezTo>
                    <a:pt x="1254" y="2178"/>
                    <a:pt x="1290" y="2160"/>
                    <a:pt x="1307" y="2142"/>
                  </a:cubicBezTo>
                  <a:lnTo>
                    <a:pt x="2323" y="610"/>
                  </a:lnTo>
                  <a:cubicBezTo>
                    <a:pt x="2341" y="575"/>
                    <a:pt x="2341" y="539"/>
                    <a:pt x="2341" y="503"/>
                  </a:cubicBezTo>
                  <a:cubicBezTo>
                    <a:pt x="2323" y="468"/>
                    <a:pt x="2287" y="450"/>
                    <a:pt x="2252" y="450"/>
                  </a:cubicBezTo>
                  <a:lnTo>
                    <a:pt x="185" y="5"/>
                  </a:lnTo>
                  <a:cubicBezTo>
                    <a:pt x="174" y="2"/>
                    <a:pt x="164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3"/>
            <p:cNvSpPr/>
            <p:nvPr/>
          </p:nvSpPr>
          <p:spPr>
            <a:xfrm>
              <a:off x="8962443" y="-513289"/>
              <a:ext cx="118207" cy="114599"/>
            </a:xfrm>
            <a:custGeom>
              <a:avLst/>
              <a:gdLst/>
              <a:ahLst/>
              <a:cxnLst/>
              <a:rect l="l" t="t" r="r" b="b"/>
              <a:pathLst>
                <a:path w="2228" h="2160" extrusionOk="0">
                  <a:moveTo>
                    <a:pt x="104" y="1"/>
                  </a:moveTo>
                  <a:cubicBezTo>
                    <a:pt x="59" y="1"/>
                    <a:pt x="19" y="47"/>
                    <a:pt x="19" y="93"/>
                  </a:cubicBezTo>
                  <a:cubicBezTo>
                    <a:pt x="1" y="147"/>
                    <a:pt x="36" y="200"/>
                    <a:pt x="108" y="218"/>
                  </a:cubicBezTo>
                  <a:lnTo>
                    <a:pt x="1942" y="467"/>
                  </a:lnTo>
                  <a:lnTo>
                    <a:pt x="1105" y="1999"/>
                  </a:lnTo>
                  <a:cubicBezTo>
                    <a:pt x="1070" y="2053"/>
                    <a:pt x="1087" y="2106"/>
                    <a:pt x="1141" y="2142"/>
                  </a:cubicBezTo>
                  <a:cubicBezTo>
                    <a:pt x="1159" y="2142"/>
                    <a:pt x="1176" y="2160"/>
                    <a:pt x="1194" y="2160"/>
                  </a:cubicBezTo>
                  <a:cubicBezTo>
                    <a:pt x="1230" y="2160"/>
                    <a:pt x="1283" y="2142"/>
                    <a:pt x="1301" y="2106"/>
                  </a:cubicBezTo>
                  <a:lnTo>
                    <a:pt x="2228" y="432"/>
                  </a:lnTo>
                  <a:cubicBezTo>
                    <a:pt x="2228" y="396"/>
                    <a:pt x="2228" y="360"/>
                    <a:pt x="2228" y="325"/>
                  </a:cubicBezTo>
                  <a:cubicBezTo>
                    <a:pt x="2210" y="307"/>
                    <a:pt x="2174" y="271"/>
                    <a:pt x="2138" y="271"/>
                  </a:cubicBezTo>
                  <a:lnTo>
                    <a:pt x="125" y="4"/>
                  </a:ln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3"/>
            <p:cNvSpPr/>
            <p:nvPr/>
          </p:nvSpPr>
          <p:spPr>
            <a:xfrm>
              <a:off x="9116512" y="-41763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1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3"/>
            <p:cNvSpPr/>
            <p:nvPr/>
          </p:nvSpPr>
          <p:spPr>
            <a:xfrm>
              <a:off x="9040910" y="-328820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3"/>
            <p:cNvSpPr/>
            <p:nvPr/>
          </p:nvSpPr>
          <p:spPr>
            <a:xfrm>
              <a:off x="8955864" y="-387392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8" y="0"/>
                  </a:moveTo>
                  <a:cubicBezTo>
                    <a:pt x="53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3"/>
            <p:cNvSpPr/>
            <p:nvPr/>
          </p:nvSpPr>
          <p:spPr>
            <a:xfrm>
              <a:off x="8809329" y="-35338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3"/>
            <p:cNvSpPr/>
            <p:nvPr/>
          </p:nvSpPr>
          <p:spPr>
            <a:xfrm>
              <a:off x="8710118" y="-366595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0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3"/>
            <p:cNvSpPr/>
            <p:nvPr/>
          </p:nvSpPr>
          <p:spPr>
            <a:xfrm>
              <a:off x="8802750" y="-472438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3"/>
            <p:cNvSpPr/>
            <p:nvPr/>
          </p:nvSpPr>
          <p:spPr>
            <a:xfrm>
              <a:off x="8935067" y="-626507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3"/>
            <p:cNvSpPr/>
            <p:nvPr/>
          </p:nvSpPr>
          <p:spPr>
            <a:xfrm>
              <a:off x="8870765" y="-547138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3"/>
            <p:cNvSpPr/>
            <p:nvPr/>
          </p:nvSpPr>
          <p:spPr>
            <a:xfrm>
              <a:off x="9048443" y="-60194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53" y="446"/>
                    <a:pt x="607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3"/>
            <p:cNvSpPr/>
            <p:nvPr/>
          </p:nvSpPr>
          <p:spPr>
            <a:xfrm>
              <a:off x="9109880" y="-72195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5"/>
                    <a:pt x="286" y="445"/>
                  </a:cubicBezTo>
                  <a:cubicBezTo>
                    <a:pt x="553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3"/>
            <p:cNvSpPr/>
            <p:nvPr/>
          </p:nvSpPr>
          <p:spPr>
            <a:xfrm>
              <a:off x="9235618" y="-721951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3" y="0"/>
                    <a:pt x="0" y="445"/>
                    <a:pt x="285" y="445"/>
                  </a:cubicBezTo>
                  <a:cubicBezTo>
                    <a:pt x="570" y="445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3"/>
            <p:cNvSpPr/>
            <p:nvPr/>
          </p:nvSpPr>
          <p:spPr>
            <a:xfrm>
              <a:off x="9208189" y="-635950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3"/>
            <p:cNvSpPr/>
            <p:nvPr/>
          </p:nvSpPr>
          <p:spPr>
            <a:xfrm>
              <a:off x="9280024" y="-479069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3"/>
            <p:cNvSpPr/>
            <p:nvPr/>
          </p:nvSpPr>
          <p:spPr>
            <a:xfrm>
              <a:off x="9368837" y="-411054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3"/>
            <p:cNvSpPr/>
            <p:nvPr/>
          </p:nvSpPr>
          <p:spPr>
            <a:xfrm>
              <a:off x="9423695" y="-527296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3"/>
            <p:cNvSpPr/>
            <p:nvPr/>
          </p:nvSpPr>
          <p:spPr>
            <a:xfrm>
              <a:off x="6529702" y="-760362"/>
              <a:ext cx="1282605" cy="881509"/>
            </a:xfrm>
            <a:custGeom>
              <a:avLst/>
              <a:gdLst/>
              <a:ahLst/>
              <a:cxnLst/>
              <a:rect l="l" t="t" r="r" b="b"/>
              <a:pathLst>
                <a:path w="24175" h="16615" extrusionOk="0">
                  <a:moveTo>
                    <a:pt x="24000" y="0"/>
                  </a:moveTo>
                  <a:cubicBezTo>
                    <a:pt x="23981" y="0"/>
                    <a:pt x="23962" y="4"/>
                    <a:pt x="23943" y="11"/>
                  </a:cubicBezTo>
                  <a:cubicBezTo>
                    <a:pt x="23480" y="136"/>
                    <a:pt x="22999" y="207"/>
                    <a:pt x="22518" y="243"/>
                  </a:cubicBezTo>
                  <a:cubicBezTo>
                    <a:pt x="18813" y="653"/>
                    <a:pt x="10119" y="1650"/>
                    <a:pt x="54" y="16365"/>
                  </a:cubicBezTo>
                  <a:cubicBezTo>
                    <a:pt x="1" y="16436"/>
                    <a:pt x="19" y="16543"/>
                    <a:pt x="90" y="16597"/>
                  </a:cubicBezTo>
                  <a:cubicBezTo>
                    <a:pt x="125" y="16597"/>
                    <a:pt x="143" y="16614"/>
                    <a:pt x="179" y="16614"/>
                  </a:cubicBezTo>
                  <a:cubicBezTo>
                    <a:pt x="232" y="16614"/>
                    <a:pt x="286" y="16597"/>
                    <a:pt x="321" y="16561"/>
                  </a:cubicBezTo>
                  <a:cubicBezTo>
                    <a:pt x="10315" y="1971"/>
                    <a:pt x="18902" y="991"/>
                    <a:pt x="22554" y="564"/>
                  </a:cubicBezTo>
                  <a:cubicBezTo>
                    <a:pt x="23070" y="528"/>
                    <a:pt x="23569" y="439"/>
                    <a:pt x="24050" y="314"/>
                  </a:cubicBezTo>
                  <a:cubicBezTo>
                    <a:pt x="24139" y="279"/>
                    <a:pt x="24175" y="190"/>
                    <a:pt x="24157" y="118"/>
                  </a:cubicBezTo>
                  <a:cubicBezTo>
                    <a:pt x="24129" y="48"/>
                    <a:pt x="24068" y="0"/>
                    <a:pt x="2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3"/>
            <p:cNvSpPr/>
            <p:nvPr/>
          </p:nvSpPr>
          <p:spPr>
            <a:xfrm>
              <a:off x="6987134" y="-602102"/>
              <a:ext cx="278910" cy="643875"/>
            </a:xfrm>
            <a:custGeom>
              <a:avLst/>
              <a:gdLst/>
              <a:ahLst/>
              <a:cxnLst/>
              <a:rect l="l" t="t" r="r" b="b"/>
              <a:pathLst>
                <a:path w="5257" h="12136" extrusionOk="0">
                  <a:moveTo>
                    <a:pt x="5079" y="0"/>
                  </a:moveTo>
                  <a:cubicBezTo>
                    <a:pt x="5003" y="0"/>
                    <a:pt x="4933" y="51"/>
                    <a:pt x="4918" y="128"/>
                  </a:cubicBezTo>
                  <a:cubicBezTo>
                    <a:pt x="4169" y="5134"/>
                    <a:pt x="90" y="11814"/>
                    <a:pt x="36" y="11886"/>
                  </a:cubicBezTo>
                  <a:cubicBezTo>
                    <a:pt x="1" y="11957"/>
                    <a:pt x="19" y="12046"/>
                    <a:pt x="90" y="12099"/>
                  </a:cubicBezTo>
                  <a:cubicBezTo>
                    <a:pt x="126" y="12117"/>
                    <a:pt x="143" y="12117"/>
                    <a:pt x="179" y="12135"/>
                  </a:cubicBezTo>
                  <a:cubicBezTo>
                    <a:pt x="232" y="12135"/>
                    <a:pt x="286" y="12099"/>
                    <a:pt x="321" y="12046"/>
                  </a:cubicBezTo>
                  <a:cubicBezTo>
                    <a:pt x="357" y="11993"/>
                    <a:pt x="4472" y="5241"/>
                    <a:pt x="5238" y="182"/>
                  </a:cubicBezTo>
                  <a:cubicBezTo>
                    <a:pt x="5256" y="93"/>
                    <a:pt x="5203" y="21"/>
                    <a:pt x="5114" y="3"/>
                  </a:cubicBezTo>
                  <a:cubicBezTo>
                    <a:pt x="5102" y="1"/>
                    <a:pt x="5091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3"/>
            <p:cNvSpPr/>
            <p:nvPr/>
          </p:nvSpPr>
          <p:spPr>
            <a:xfrm>
              <a:off x="6790038" y="-224410"/>
              <a:ext cx="82819" cy="290741"/>
            </a:xfrm>
            <a:custGeom>
              <a:avLst/>
              <a:gdLst/>
              <a:ahLst/>
              <a:cxnLst/>
              <a:rect l="l" t="t" r="r" b="b"/>
              <a:pathLst>
                <a:path w="1561" h="5480" extrusionOk="0">
                  <a:moveTo>
                    <a:pt x="213" y="1"/>
                  </a:moveTo>
                  <a:cubicBezTo>
                    <a:pt x="110" y="1"/>
                    <a:pt x="0" y="97"/>
                    <a:pt x="46" y="224"/>
                  </a:cubicBezTo>
                  <a:cubicBezTo>
                    <a:pt x="64" y="260"/>
                    <a:pt x="1222" y="3110"/>
                    <a:pt x="349" y="5265"/>
                  </a:cubicBezTo>
                  <a:cubicBezTo>
                    <a:pt x="331" y="5337"/>
                    <a:pt x="367" y="5444"/>
                    <a:pt x="456" y="5461"/>
                  </a:cubicBezTo>
                  <a:cubicBezTo>
                    <a:pt x="474" y="5479"/>
                    <a:pt x="491" y="5479"/>
                    <a:pt x="509" y="5479"/>
                  </a:cubicBezTo>
                  <a:cubicBezTo>
                    <a:pt x="563" y="5479"/>
                    <a:pt x="634" y="5444"/>
                    <a:pt x="652" y="5372"/>
                  </a:cubicBezTo>
                  <a:cubicBezTo>
                    <a:pt x="1560" y="3110"/>
                    <a:pt x="402" y="224"/>
                    <a:pt x="349" y="99"/>
                  </a:cubicBezTo>
                  <a:cubicBezTo>
                    <a:pt x="324" y="30"/>
                    <a:pt x="269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3"/>
            <p:cNvSpPr/>
            <p:nvPr/>
          </p:nvSpPr>
          <p:spPr>
            <a:xfrm>
              <a:off x="6931746" y="16615"/>
              <a:ext cx="101759" cy="84198"/>
            </a:xfrm>
            <a:custGeom>
              <a:avLst/>
              <a:gdLst/>
              <a:ahLst/>
              <a:cxnLst/>
              <a:rect l="l" t="t" r="r" b="b"/>
              <a:pathLst>
                <a:path w="1918" h="1587" extrusionOk="0">
                  <a:moveTo>
                    <a:pt x="935" y="1"/>
                  </a:moveTo>
                  <a:cubicBezTo>
                    <a:pt x="431" y="1"/>
                    <a:pt x="0" y="507"/>
                    <a:pt x="190" y="1061"/>
                  </a:cubicBezTo>
                  <a:cubicBezTo>
                    <a:pt x="302" y="1385"/>
                    <a:pt x="615" y="1586"/>
                    <a:pt x="944" y="1586"/>
                  </a:cubicBezTo>
                  <a:cubicBezTo>
                    <a:pt x="1031" y="1586"/>
                    <a:pt x="1119" y="1572"/>
                    <a:pt x="1205" y="1542"/>
                  </a:cubicBezTo>
                  <a:cubicBezTo>
                    <a:pt x="1882" y="1310"/>
                    <a:pt x="1918" y="384"/>
                    <a:pt x="1276" y="81"/>
                  </a:cubicBezTo>
                  <a:cubicBezTo>
                    <a:pt x="1163" y="26"/>
                    <a:pt x="1047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3"/>
            <p:cNvSpPr/>
            <p:nvPr/>
          </p:nvSpPr>
          <p:spPr>
            <a:xfrm>
              <a:off x="6755977" y="31417"/>
              <a:ext cx="101759" cy="84517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3"/>
            <p:cNvSpPr/>
            <p:nvPr/>
          </p:nvSpPr>
          <p:spPr>
            <a:xfrm>
              <a:off x="6810411" y="-477796"/>
              <a:ext cx="258855" cy="55496"/>
            </a:xfrm>
            <a:custGeom>
              <a:avLst/>
              <a:gdLst/>
              <a:ahLst/>
              <a:cxnLst/>
              <a:rect l="l" t="t" r="r" b="b"/>
              <a:pathLst>
                <a:path w="4879" h="1046" extrusionOk="0">
                  <a:moveTo>
                    <a:pt x="3582" y="1"/>
                  </a:moveTo>
                  <a:cubicBezTo>
                    <a:pt x="2832" y="1"/>
                    <a:pt x="1696" y="150"/>
                    <a:pt x="125" y="742"/>
                  </a:cubicBezTo>
                  <a:cubicBezTo>
                    <a:pt x="54" y="760"/>
                    <a:pt x="1" y="867"/>
                    <a:pt x="36" y="938"/>
                  </a:cubicBezTo>
                  <a:cubicBezTo>
                    <a:pt x="54" y="1010"/>
                    <a:pt x="125" y="1045"/>
                    <a:pt x="179" y="1045"/>
                  </a:cubicBezTo>
                  <a:lnTo>
                    <a:pt x="250" y="1045"/>
                  </a:lnTo>
                  <a:cubicBezTo>
                    <a:pt x="1765" y="470"/>
                    <a:pt x="2859" y="330"/>
                    <a:pt x="3570" y="330"/>
                  </a:cubicBezTo>
                  <a:cubicBezTo>
                    <a:pt x="4248" y="330"/>
                    <a:pt x="4579" y="457"/>
                    <a:pt x="4597" y="457"/>
                  </a:cubicBezTo>
                  <a:cubicBezTo>
                    <a:pt x="4617" y="466"/>
                    <a:pt x="4637" y="469"/>
                    <a:pt x="4656" y="469"/>
                  </a:cubicBezTo>
                  <a:cubicBezTo>
                    <a:pt x="4799" y="469"/>
                    <a:pt x="4879" y="249"/>
                    <a:pt x="4721" y="154"/>
                  </a:cubicBezTo>
                  <a:cubicBezTo>
                    <a:pt x="4686" y="146"/>
                    <a:pt x="432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3"/>
            <p:cNvSpPr/>
            <p:nvPr/>
          </p:nvSpPr>
          <p:spPr>
            <a:xfrm>
              <a:off x="6776881" y="-477584"/>
              <a:ext cx="102555" cy="84464"/>
            </a:xfrm>
            <a:custGeom>
              <a:avLst/>
              <a:gdLst/>
              <a:ahLst/>
              <a:cxnLst/>
              <a:rect l="l" t="t" r="r" b="b"/>
              <a:pathLst>
                <a:path w="1933" h="1592" extrusionOk="0">
                  <a:moveTo>
                    <a:pt x="948" y="1"/>
                  </a:moveTo>
                  <a:cubicBezTo>
                    <a:pt x="432" y="1"/>
                    <a:pt x="0" y="518"/>
                    <a:pt x="205" y="1059"/>
                  </a:cubicBezTo>
                  <a:cubicBezTo>
                    <a:pt x="317" y="1380"/>
                    <a:pt x="614" y="1591"/>
                    <a:pt x="942" y="1591"/>
                  </a:cubicBezTo>
                  <a:cubicBezTo>
                    <a:pt x="1034" y="1591"/>
                    <a:pt x="1127" y="1575"/>
                    <a:pt x="1220" y="1540"/>
                  </a:cubicBezTo>
                  <a:cubicBezTo>
                    <a:pt x="1880" y="1308"/>
                    <a:pt x="1933" y="382"/>
                    <a:pt x="1292" y="79"/>
                  </a:cubicBezTo>
                  <a:cubicBezTo>
                    <a:pt x="1177" y="25"/>
                    <a:pt x="1061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3"/>
            <p:cNvSpPr/>
            <p:nvPr/>
          </p:nvSpPr>
          <p:spPr>
            <a:xfrm>
              <a:off x="6465453" y="-171993"/>
              <a:ext cx="277265" cy="57777"/>
            </a:xfrm>
            <a:custGeom>
              <a:avLst/>
              <a:gdLst/>
              <a:ahLst/>
              <a:cxnLst/>
              <a:rect l="l" t="t" r="r" b="b"/>
              <a:pathLst>
                <a:path w="5226" h="1089" extrusionOk="0">
                  <a:moveTo>
                    <a:pt x="2820" y="1"/>
                  </a:moveTo>
                  <a:cubicBezTo>
                    <a:pt x="1971" y="1"/>
                    <a:pt x="989" y="181"/>
                    <a:pt x="89" y="786"/>
                  </a:cubicBezTo>
                  <a:cubicBezTo>
                    <a:pt x="18" y="839"/>
                    <a:pt x="0" y="928"/>
                    <a:pt x="36" y="1017"/>
                  </a:cubicBezTo>
                  <a:cubicBezTo>
                    <a:pt x="72" y="1053"/>
                    <a:pt x="125" y="1089"/>
                    <a:pt x="178" y="1089"/>
                  </a:cubicBezTo>
                  <a:cubicBezTo>
                    <a:pt x="214" y="1089"/>
                    <a:pt x="232" y="1071"/>
                    <a:pt x="268" y="1053"/>
                  </a:cubicBezTo>
                  <a:cubicBezTo>
                    <a:pt x="1089" y="506"/>
                    <a:pt x="2000" y="343"/>
                    <a:pt x="2795" y="343"/>
                  </a:cubicBezTo>
                  <a:cubicBezTo>
                    <a:pt x="3968" y="343"/>
                    <a:pt x="4889" y="697"/>
                    <a:pt x="4899" y="697"/>
                  </a:cubicBezTo>
                  <a:cubicBezTo>
                    <a:pt x="4927" y="711"/>
                    <a:pt x="4953" y="717"/>
                    <a:pt x="4978" y="717"/>
                  </a:cubicBezTo>
                  <a:cubicBezTo>
                    <a:pt x="5144" y="717"/>
                    <a:pt x="5226" y="440"/>
                    <a:pt x="5024" y="394"/>
                  </a:cubicBezTo>
                  <a:cubicBezTo>
                    <a:pt x="4961" y="363"/>
                    <a:pt x="4024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3"/>
            <p:cNvSpPr/>
            <p:nvPr/>
          </p:nvSpPr>
          <p:spPr>
            <a:xfrm>
              <a:off x="6955036" y="-334285"/>
              <a:ext cx="228614" cy="99107"/>
            </a:xfrm>
            <a:custGeom>
              <a:avLst/>
              <a:gdLst/>
              <a:ahLst/>
              <a:cxnLst/>
              <a:rect l="l" t="t" r="r" b="b"/>
              <a:pathLst>
                <a:path w="4309" h="1868" extrusionOk="0">
                  <a:moveTo>
                    <a:pt x="3077" y="1"/>
                  </a:moveTo>
                  <a:cubicBezTo>
                    <a:pt x="1886" y="1"/>
                    <a:pt x="741" y="586"/>
                    <a:pt x="54" y="1618"/>
                  </a:cubicBezTo>
                  <a:cubicBezTo>
                    <a:pt x="0" y="1689"/>
                    <a:pt x="18" y="1778"/>
                    <a:pt x="89" y="1832"/>
                  </a:cubicBezTo>
                  <a:cubicBezTo>
                    <a:pt x="107" y="1850"/>
                    <a:pt x="143" y="1867"/>
                    <a:pt x="178" y="1867"/>
                  </a:cubicBezTo>
                  <a:cubicBezTo>
                    <a:pt x="232" y="1867"/>
                    <a:pt x="285" y="1850"/>
                    <a:pt x="321" y="1796"/>
                  </a:cubicBezTo>
                  <a:cubicBezTo>
                    <a:pt x="1207" y="576"/>
                    <a:pt x="2296" y="314"/>
                    <a:pt x="3060" y="314"/>
                  </a:cubicBezTo>
                  <a:cubicBezTo>
                    <a:pt x="3600" y="314"/>
                    <a:pt x="3979" y="445"/>
                    <a:pt x="4008" y="460"/>
                  </a:cubicBezTo>
                  <a:cubicBezTo>
                    <a:pt x="4031" y="468"/>
                    <a:pt x="4052" y="471"/>
                    <a:pt x="4071" y="471"/>
                  </a:cubicBezTo>
                  <a:cubicBezTo>
                    <a:pt x="4241" y="471"/>
                    <a:pt x="4309" y="221"/>
                    <a:pt x="4133" y="157"/>
                  </a:cubicBezTo>
                  <a:cubicBezTo>
                    <a:pt x="3784" y="52"/>
                    <a:pt x="3429" y="1"/>
                    <a:pt x="3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3"/>
            <p:cNvSpPr/>
            <p:nvPr/>
          </p:nvSpPr>
          <p:spPr>
            <a:xfrm>
              <a:off x="6919437" y="-287704"/>
              <a:ext cx="101813" cy="84145"/>
            </a:xfrm>
            <a:custGeom>
              <a:avLst/>
              <a:gdLst/>
              <a:ahLst/>
              <a:cxnLst/>
              <a:rect l="l" t="t" r="r" b="b"/>
              <a:pathLst>
                <a:path w="1919" h="1586" extrusionOk="0">
                  <a:moveTo>
                    <a:pt x="929" y="1"/>
                  </a:moveTo>
                  <a:cubicBezTo>
                    <a:pt x="419" y="1"/>
                    <a:pt x="1" y="507"/>
                    <a:pt x="190" y="1061"/>
                  </a:cubicBezTo>
                  <a:cubicBezTo>
                    <a:pt x="303" y="1384"/>
                    <a:pt x="604" y="1586"/>
                    <a:pt x="937" y="1586"/>
                  </a:cubicBezTo>
                  <a:cubicBezTo>
                    <a:pt x="1025" y="1586"/>
                    <a:pt x="1116" y="1572"/>
                    <a:pt x="1206" y="1542"/>
                  </a:cubicBezTo>
                  <a:cubicBezTo>
                    <a:pt x="1865" y="1310"/>
                    <a:pt x="1918" y="384"/>
                    <a:pt x="1277" y="81"/>
                  </a:cubicBezTo>
                  <a:cubicBezTo>
                    <a:pt x="1160" y="26"/>
                    <a:pt x="1042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3"/>
            <p:cNvSpPr/>
            <p:nvPr/>
          </p:nvSpPr>
          <p:spPr>
            <a:xfrm>
              <a:off x="7136481" y="-252900"/>
              <a:ext cx="78521" cy="241719"/>
            </a:xfrm>
            <a:custGeom>
              <a:avLst/>
              <a:gdLst/>
              <a:ahLst/>
              <a:cxnLst/>
              <a:rect l="l" t="t" r="r" b="b"/>
              <a:pathLst>
                <a:path w="1480" h="4556" extrusionOk="0">
                  <a:moveTo>
                    <a:pt x="180" y="1"/>
                  </a:moveTo>
                  <a:cubicBezTo>
                    <a:pt x="148" y="1"/>
                    <a:pt x="116" y="11"/>
                    <a:pt x="90" y="31"/>
                  </a:cubicBezTo>
                  <a:cubicBezTo>
                    <a:pt x="18" y="84"/>
                    <a:pt x="0" y="173"/>
                    <a:pt x="54" y="262"/>
                  </a:cubicBezTo>
                  <a:cubicBezTo>
                    <a:pt x="1123" y="1865"/>
                    <a:pt x="339" y="4324"/>
                    <a:pt x="339" y="4359"/>
                  </a:cubicBezTo>
                  <a:cubicBezTo>
                    <a:pt x="303" y="4431"/>
                    <a:pt x="357" y="4520"/>
                    <a:pt x="446" y="4555"/>
                  </a:cubicBezTo>
                  <a:lnTo>
                    <a:pt x="481" y="4555"/>
                  </a:lnTo>
                  <a:cubicBezTo>
                    <a:pt x="553" y="4555"/>
                    <a:pt x="606" y="4520"/>
                    <a:pt x="642" y="4449"/>
                  </a:cubicBezTo>
                  <a:cubicBezTo>
                    <a:pt x="677" y="4342"/>
                    <a:pt x="1479" y="1812"/>
                    <a:pt x="321" y="84"/>
                  </a:cubicBezTo>
                  <a:cubicBezTo>
                    <a:pt x="288" y="28"/>
                    <a:pt x="23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3"/>
            <p:cNvSpPr/>
            <p:nvPr/>
          </p:nvSpPr>
          <p:spPr>
            <a:xfrm>
              <a:off x="7108628" y="-58881"/>
              <a:ext cx="102555" cy="84994"/>
            </a:xfrm>
            <a:custGeom>
              <a:avLst/>
              <a:gdLst/>
              <a:ahLst/>
              <a:cxnLst/>
              <a:rect l="l" t="t" r="r" b="b"/>
              <a:pathLst>
                <a:path w="1933" h="1602" extrusionOk="0">
                  <a:moveTo>
                    <a:pt x="948" y="0"/>
                  </a:moveTo>
                  <a:cubicBezTo>
                    <a:pt x="432" y="0"/>
                    <a:pt x="0" y="517"/>
                    <a:pt x="205" y="1059"/>
                  </a:cubicBezTo>
                  <a:cubicBezTo>
                    <a:pt x="318" y="1397"/>
                    <a:pt x="620" y="1602"/>
                    <a:pt x="953" y="1602"/>
                  </a:cubicBezTo>
                  <a:cubicBezTo>
                    <a:pt x="1041" y="1602"/>
                    <a:pt x="1131" y="1587"/>
                    <a:pt x="1220" y="1558"/>
                  </a:cubicBezTo>
                  <a:cubicBezTo>
                    <a:pt x="1879" y="1308"/>
                    <a:pt x="1933" y="382"/>
                    <a:pt x="1292" y="79"/>
                  </a:cubicBezTo>
                  <a:cubicBezTo>
                    <a:pt x="1177" y="25"/>
                    <a:pt x="1060" y="0"/>
                    <a:pt x="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3"/>
            <p:cNvSpPr/>
            <p:nvPr/>
          </p:nvSpPr>
          <p:spPr>
            <a:xfrm>
              <a:off x="8988917" y="880865"/>
              <a:ext cx="723087" cy="1378157"/>
            </a:xfrm>
            <a:custGeom>
              <a:avLst/>
              <a:gdLst/>
              <a:ahLst/>
              <a:cxnLst/>
              <a:rect l="l" t="t" r="r" b="b"/>
              <a:pathLst>
                <a:path w="13629" h="25976" extrusionOk="0">
                  <a:moveTo>
                    <a:pt x="13367" y="1"/>
                  </a:moveTo>
                  <a:cubicBezTo>
                    <a:pt x="13304" y="1"/>
                    <a:pt x="13241" y="35"/>
                    <a:pt x="13219" y="109"/>
                  </a:cubicBezTo>
                  <a:cubicBezTo>
                    <a:pt x="13147" y="608"/>
                    <a:pt x="13130" y="1107"/>
                    <a:pt x="13147" y="1623"/>
                  </a:cubicBezTo>
                  <a:cubicBezTo>
                    <a:pt x="13201" y="5311"/>
                    <a:pt x="13308" y="13951"/>
                    <a:pt x="72" y="25690"/>
                  </a:cubicBezTo>
                  <a:cubicBezTo>
                    <a:pt x="18" y="25744"/>
                    <a:pt x="1" y="25851"/>
                    <a:pt x="54" y="25922"/>
                  </a:cubicBezTo>
                  <a:cubicBezTo>
                    <a:pt x="90" y="25958"/>
                    <a:pt x="143" y="25975"/>
                    <a:pt x="179" y="25975"/>
                  </a:cubicBezTo>
                  <a:cubicBezTo>
                    <a:pt x="214" y="25975"/>
                    <a:pt x="250" y="25958"/>
                    <a:pt x="286" y="25940"/>
                  </a:cubicBezTo>
                  <a:cubicBezTo>
                    <a:pt x="13628" y="14093"/>
                    <a:pt x="13522" y="5346"/>
                    <a:pt x="13468" y="1623"/>
                  </a:cubicBezTo>
                  <a:cubicBezTo>
                    <a:pt x="13450" y="1142"/>
                    <a:pt x="13468" y="661"/>
                    <a:pt x="13522" y="180"/>
                  </a:cubicBezTo>
                  <a:cubicBezTo>
                    <a:pt x="13542" y="66"/>
                    <a:pt x="13455" y="1"/>
                    <a:pt x="13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3"/>
            <p:cNvSpPr/>
            <p:nvPr/>
          </p:nvSpPr>
          <p:spPr>
            <a:xfrm>
              <a:off x="9010669" y="1441169"/>
              <a:ext cx="608700" cy="353771"/>
            </a:xfrm>
            <a:custGeom>
              <a:avLst/>
              <a:gdLst/>
              <a:ahLst/>
              <a:cxnLst/>
              <a:rect l="l" t="t" r="r" b="b"/>
              <a:pathLst>
                <a:path w="11473" h="6668" extrusionOk="0">
                  <a:moveTo>
                    <a:pt x="11285" y="1"/>
                  </a:moveTo>
                  <a:cubicBezTo>
                    <a:pt x="11271" y="1"/>
                    <a:pt x="11256" y="2"/>
                    <a:pt x="11241" y="5"/>
                  </a:cubicBezTo>
                  <a:cubicBezTo>
                    <a:pt x="6324" y="1395"/>
                    <a:pt x="143" y="6329"/>
                    <a:pt x="89" y="6383"/>
                  </a:cubicBezTo>
                  <a:cubicBezTo>
                    <a:pt x="18" y="6436"/>
                    <a:pt x="0" y="6525"/>
                    <a:pt x="54" y="6596"/>
                  </a:cubicBezTo>
                  <a:cubicBezTo>
                    <a:pt x="89" y="6632"/>
                    <a:pt x="143" y="6650"/>
                    <a:pt x="196" y="6668"/>
                  </a:cubicBezTo>
                  <a:cubicBezTo>
                    <a:pt x="232" y="6668"/>
                    <a:pt x="267" y="6650"/>
                    <a:pt x="285" y="6632"/>
                  </a:cubicBezTo>
                  <a:cubicBezTo>
                    <a:pt x="357" y="6579"/>
                    <a:pt x="6467" y="1697"/>
                    <a:pt x="11330" y="308"/>
                  </a:cubicBezTo>
                  <a:cubicBezTo>
                    <a:pt x="11419" y="290"/>
                    <a:pt x="11473" y="201"/>
                    <a:pt x="11437" y="112"/>
                  </a:cubicBezTo>
                  <a:cubicBezTo>
                    <a:pt x="11422" y="38"/>
                    <a:pt x="11358" y="1"/>
                    <a:pt x="1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3"/>
            <p:cNvSpPr/>
            <p:nvPr/>
          </p:nvSpPr>
          <p:spPr>
            <a:xfrm>
              <a:off x="9005947" y="1926083"/>
              <a:ext cx="294933" cy="50296"/>
            </a:xfrm>
            <a:custGeom>
              <a:avLst/>
              <a:gdLst/>
              <a:ahLst/>
              <a:cxnLst/>
              <a:rect l="l" t="t" r="r" b="b"/>
              <a:pathLst>
                <a:path w="5559" h="948" extrusionOk="0">
                  <a:moveTo>
                    <a:pt x="3060" y="0"/>
                  </a:moveTo>
                  <a:cubicBezTo>
                    <a:pt x="2130" y="0"/>
                    <a:pt x="1068" y="146"/>
                    <a:pt x="161" y="645"/>
                  </a:cubicBezTo>
                  <a:cubicBezTo>
                    <a:pt x="0" y="734"/>
                    <a:pt x="54" y="948"/>
                    <a:pt x="232" y="948"/>
                  </a:cubicBezTo>
                  <a:cubicBezTo>
                    <a:pt x="267" y="948"/>
                    <a:pt x="285" y="948"/>
                    <a:pt x="303" y="930"/>
                  </a:cubicBezTo>
                  <a:cubicBezTo>
                    <a:pt x="1139" y="468"/>
                    <a:pt x="2136" y="332"/>
                    <a:pt x="3021" y="332"/>
                  </a:cubicBezTo>
                  <a:cubicBezTo>
                    <a:pt x="4285" y="332"/>
                    <a:pt x="5324" y="609"/>
                    <a:pt x="5344" y="609"/>
                  </a:cubicBezTo>
                  <a:cubicBezTo>
                    <a:pt x="5354" y="612"/>
                    <a:pt x="5363" y="613"/>
                    <a:pt x="5373" y="613"/>
                  </a:cubicBezTo>
                  <a:cubicBezTo>
                    <a:pt x="5438" y="613"/>
                    <a:pt x="5509" y="562"/>
                    <a:pt x="5540" y="485"/>
                  </a:cubicBezTo>
                  <a:cubicBezTo>
                    <a:pt x="5558" y="396"/>
                    <a:pt x="5505" y="307"/>
                    <a:pt x="5416" y="289"/>
                  </a:cubicBezTo>
                  <a:cubicBezTo>
                    <a:pt x="5344" y="268"/>
                    <a:pt x="4322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3"/>
            <p:cNvSpPr/>
            <p:nvPr/>
          </p:nvSpPr>
          <p:spPr>
            <a:xfrm>
              <a:off x="8950187" y="1762995"/>
              <a:ext cx="100486" cy="84835"/>
            </a:xfrm>
            <a:custGeom>
              <a:avLst/>
              <a:gdLst/>
              <a:ahLst/>
              <a:cxnLst/>
              <a:rect l="l" t="t" r="r" b="b"/>
              <a:pathLst>
                <a:path w="1894" h="1599" extrusionOk="0">
                  <a:moveTo>
                    <a:pt x="881" y="1"/>
                  </a:moveTo>
                  <a:cubicBezTo>
                    <a:pt x="532" y="1"/>
                    <a:pt x="190" y="226"/>
                    <a:pt x="107" y="619"/>
                  </a:cubicBezTo>
                  <a:cubicBezTo>
                    <a:pt x="0" y="1047"/>
                    <a:pt x="285" y="1475"/>
                    <a:pt x="713" y="1581"/>
                  </a:cubicBezTo>
                  <a:cubicBezTo>
                    <a:pt x="770" y="1593"/>
                    <a:pt x="826" y="1599"/>
                    <a:pt x="881" y="1599"/>
                  </a:cubicBezTo>
                  <a:cubicBezTo>
                    <a:pt x="1487" y="1599"/>
                    <a:pt x="1893" y="909"/>
                    <a:pt x="1550" y="370"/>
                  </a:cubicBezTo>
                  <a:cubicBezTo>
                    <a:pt x="1386" y="117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3"/>
            <p:cNvSpPr/>
            <p:nvPr/>
          </p:nvSpPr>
          <p:spPr>
            <a:xfrm>
              <a:off x="8957721" y="1938339"/>
              <a:ext cx="100380" cy="84357"/>
            </a:xfrm>
            <a:custGeom>
              <a:avLst/>
              <a:gdLst/>
              <a:ahLst/>
              <a:cxnLst/>
              <a:rect l="l" t="t" r="r" b="b"/>
              <a:pathLst>
                <a:path w="1892" h="1590" extrusionOk="0">
                  <a:moveTo>
                    <a:pt x="872" y="0"/>
                  </a:moveTo>
                  <a:cubicBezTo>
                    <a:pt x="521" y="0"/>
                    <a:pt x="173" y="223"/>
                    <a:pt x="90" y="628"/>
                  </a:cubicBezTo>
                  <a:cubicBezTo>
                    <a:pt x="1" y="1055"/>
                    <a:pt x="268" y="1483"/>
                    <a:pt x="695" y="1572"/>
                  </a:cubicBezTo>
                  <a:cubicBezTo>
                    <a:pt x="754" y="1584"/>
                    <a:pt x="811" y="1590"/>
                    <a:pt x="867" y="1590"/>
                  </a:cubicBezTo>
                  <a:cubicBezTo>
                    <a:pt x="1474" y="1590"/>
                    <a:pt x="1892" y="915"/>
                    <a:pt x="1533" y="361"/>
                  </a:cubicBezTo>
                  <a:cubicBezTo>
                    <a:pt x="1376" y="115"/>
                    <a:pt x="1124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3"/>
            <p:cNvSpPr/>
            <p:nvPr/>
          </p:nvSpPr>
          <p:spPr>
            <a:xfrm>
              <a:off x="8948277" y="221618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81" y="0"/>
                  </a:moveTo>
                  <a:cubicBezTo>
                    <a:pt x="530" y="0"/>
                    <a:pt x="183" y="224"/>
                    <a:pt x="90" y="628"/>
                  </a:cubicBezTo>
                  <a:cubicBezTo>
                    <a:pt x="1" y="1056"/>
                    <a:pt x="268" y="1483"/>
                    <a:pt x="713" y="1572"/>
                  </a:cubicBezTo>
                  <a:cubicBezTo>
                    <a:pt x="770" y="1584"/>
                    <a:pt x="826" y="1590"/>
                    <a:pt x="880" y="1590"/>
                  </a:cubicBezTo>
                  <a:cubicBezTo>
                    <a:pt x="1473" y="1590"/>
                    <a:pt x="1893" y="916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3"/>
            <p:cNvSpPr/>
            <p:nvPr/>
          </p:nvSpPr>
          <p:spPr>
            <a:xfrm>
              <a:off x="9492188" y="1656993"/>
              <a:ext cx="60058" cy="256096"/>
            </a:xfrm>
            <a:custGeom>
              <a:avLst/>
              <a:gdLst/>
              <a:ahLst/>
              <a:cxnLst/>
              <a:rect l="l" t="t" r="r" b="b"/>
              <a:pathLst>
                <a:path w="1132" h="4827" extrusionOk="0">
                  <a:moveTo>
                    <a:pt x="221" y="1"/>
                  </a:moveTo>
                  <a:cubicBezTo>
                    <a:pt x="112" y="1"/>
                    <a:pt x="1" y="111"/>
                    <a:pt x="63" y="248"/>
                  </a:cubicBezTo>
                  <a:cubicBezTo>
                    <a:pt x="81" y="248"/>
                    <a:pt x="776" y="1513"/>
                    <a:pt x="27" y="4630"/>
                  </a:cubicBezTo>
                  <a:cubicBezTo>
                    <a:pt x="10" y="4702"/>
                    <a:pt x="63" y="4791"/>
                    <a:pt x="152" y="4826"/>
                  </a:cubicBezTo>
                  <a:lnTo>
                    <a:pt x="188" y="4826"/>
                  </a:lnTo>
                  <a:cubicBezTo>
                    <a:pt x="259" y="4809"/>
                    <a:pt x="330" y="4773"/>
                    <a:pt x="348" y="4702"/>
                  </a:cubicBezTo>
                  <a:cubicBezTo>
                    <a:pt x="1132" y="1459"/>
                    <a:pt x="384" y="141"/>
                    <a:pt x="348" y="70"/>
                  </a:cubicBezTo>
                  <a:cubicBezTo>
                    <a:pt x="316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3"/>
            <p:cNvSpPr/>
            <p:nvPr/>
          </p:nvSpPr>
          <p:spPr>
            <a:xfrm>
              <a:off x="9459612" y="1853823"/>
              <a:ext cx="100486" cy="84729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885" y="0"/>
                  </a:moveTo>
                  <a:cubicBezTo>
                    <a:pt x="535" y="0"/>
                    <a:pt x="190" y="230"/>
                    <a:pt x="107" y="635"/>
                  </a:cubicBezTo>
                  <a:cubicBezTo>
                    <a:pt x="0" y="1063"/>
                    <a:pt x="285" y="1473"/>
                    <a:pt x="713" y="1580"/>
                  </a:cubicBezTo>
                  <a:cubicBezTo>
                    <a:pt x="768" y="1591"/>
                    <a:pt x="823" y="1597"/>
                    <a:pt x="877" y="1597"/>
                  </a:cubicBezTo>
                  <a:cubicBezTo>
                    <a:pt x="1472" y="1597"/>
                    <a:pt x="1893" y="908"/>
                    <a:pt x="1550" y="368"/>
                  </a:cubicBezTo>
                  <a:cubicBezTo>
                    <a:pt x="1387" y="116"/>
                    <a:pt x="113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3"/>
            <p:cNvSpPr/>
            <p:nvPr/>
          </p:nvSpPr>
          <p:spPr>
            <a:xfrm>
              <a:off x="9218588" y="2020997"/>
              <a:ext cx="91732" cy="272013"/>
            </a:xfrm>
            <a:custGeom>
              <a:avLst/>
              <a:gdLst/>
              <a:ahLst/>
              <a:cxnLst/>
              <a:rect l="l" t="t" r="r" b="b"/>
              <a:pathLst>
                <a:path w="1729" h="5127" extrusionOk="0">
                  <a:moveTo>
                    <a:pt x="170" y="0"/>
                  </a:moveTo>
                  <a:cubicBezTo>
                    <a:pt x="148" y="0"/>
                    <a:pt x="126" y="5"/>
                    <a:pt x="107" y="14"/>
                  </a:cubicBezTo>
                  <a:cubicBezTo>
                    <a:pt x="18" y="67"/>
                    <a:pt x="0" y="157"/>
                    <a:pt x="36" y="246"/>
                  </a:cubicBezTo>
                  <a:cubicBezTo>
                    <a:pt x="54" y="263"/>
                    <a:pt x="1354" y="2704"/>
                    <a:pt x="268" y="4895"/>
                  </a:cubicBezTo>
                  <a:cubicBezTo>
                    <a:pt x="214" y="4966"/>
                    <a:pt x="250" y="5073"/>
                    <a:pt x="339" y="5109"/>
                  </a:cubicBezTo>
                  <a:cubicBezTo>
                    <a:pt x="357" y="5127"/>
                    <a:pt x="392" y="5127"/>
                    <a:pt x="410" y="5127"/>
                  </a:cubicBezTo>
                  <a:cubicBezTo>
                    <a:pt x="464" y="5127"/>
                    <a:pt x="535" y="5091"/>
                    <a:pt x="553" y="5038"/>
                  </a:cubicBezTo>
                  <a:cubicBezTo>
                    <a:pt x="1728" y="2704"/>
                    <a:pt x="392" y="192"/>
                    <a:pt x="321" y="85"/>
                  </a:cubicBezTo>
                  <a:cubicBezTo>
                    <a:pt x="295" y="33"/>
                    <a:pt x="23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3"/>
            <p:cNvSpPr/>
            <p:nvPr/>
          </p:nvSpPr>
          <p:spPr>
            <a:xfrm>
              <a:off x="9193069" y="2243612"/>
              <a:ext cx="100327" cy="84570"/>
            </a:xfrm>
            <a:custGeom>
              <a:avLst/>
              <a:gdLst/>
              <a:ahLst/>
              <a:cxnLst/>
              <a:rect l="l" t="t" r="r" b="b"/>
              <a:pathLst>
                <a:path w="1891" h="1594" extrusionOk="0">
                  <a:moveTo>
                    <a:pt x="881" y="0"/>
                  </a:moveTo>
                  <a:cubicBezTo>
                    <a:pt x="530" y="0"/>
                    <a:pt x="183" y="223"/>
                    <a:pt x="89" y="628"/>
                  </a:cubicBezTo>
                  <a:cubicBezTo>
                    <a:pt x="0" y="1055"/>
                    <a:pt x="268" y="1483"/>
                    <a:pt x="713" y="1572"/>
                  </a:cubicBezTo>
                  <a:cubicBezTo>
                    <a:pt x="775" y="1587"/>
                    <a:pt x="836" y="1594"/>
                    <a:pt x="895" y="1594"/>
                  </a:cubicBezTo>
                  <a:cubicBezTo>
                    <a:pt x="1480" y="1594"/>
                    <a:pt x="1890" y="911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3"/>
            <p:cNvSpPr/>
            <p:nvPr/>
          </p:nvSpPr>
          <p:spPr>
            <a:xfrm>
              <a:off x="9287558" y="1560541"/>
              <a:ext cx="105951" cy="231585"/>
            </a:xfrm>
            <a:custGeom>
              <a:avLst/>
              <a:gdLst/>
              <a:ahLst/>
              <a:cxnLst/>
              <a:rect l="l" t="t" r="r" b="b"/>
              <a:pathLst>
                <a:path w="1997" h="4365" extrusionOk="0">
                  <a:moveTo>
                    <a:pt x="1135" y="0"/>
                  </a:moveTo>
                  <a:cubicBezTo>
                    <a:pt x="1108" y="0"/>
                    <a:pt x="1080" y="6"/>
                    <a:pt x="1052" y="17"/>
                  </a:cubicBezTo>
                  <a:cubicBezTo>
                    <a:pt x="981" y="53"/>
                    <a:pt x="945" y="160"/>
                    <a:pt x="981" y="249"/>
                  </a:cubicBezTo>
                  <a:cubicBezTo>
                    <a:pt x="998" y="267"/>
                    <a:pt x="1996" y="2298"/>
                    <a:pt x="108" y="4079"/>
                  </a:cubicBezTo>
                  <a:cubicBezTo>
                    <a:pt x="1" y="4186"/>
                    <a:pt x="72" y="4364"/>
                    <a:pt x="232" y="4364"/>
                  </a:cubicBezTo>
                  <a:cubicBezTo>
                    <a:pt x="268" y="4364"/>
                    <a:pt x="304" y="4346"/>
                    <a:pt x="339" y="4329"/>
                  </a:cubicBezTo>
                  <a:cubicBezTo>
                    <a:pt x="1551" y="3260"/>
                    <a:pt x="1925" y="1550"/>
                    <a:pt x="1283" y="89"/>
                  </a:cubicBezTo>
                  <a:cubicBezTo>
                    <a:pt x="1247" y="28"/>
                    <a:pt x="1194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3"/>
            <p:cNvSpPr/>
            <p:nvPr/>
          </p:nvSpPr>
          <p:spPr>
            <a:xfrm>
              <a:off x="9253550" y="1736998"/>
              <a:ext cx="100486" cy="84357"/>
            </a:xfrm>
            <a:custGeom>
              <a:avLst/>
              <a:gdLst/>
              <a:ahLst/>
              <a:cxnLst/>
              <a:rect l="l" t="t" r="r" b="b"/>
              <a:pathLst>
                <a:path w="1894" h="1590" extrusionOk="0">
                  <a:moveTo>
                    <a:pt x="882" y="1"/>
                  </a:moveTo>
                  <a:cubicBezTo>
                    <a:pt x="533" y="1"/>
                    <a:pt x="190" y="224"/>
                    <a:pt x="107" y="628"/>
                  </a:cubicBezTo>
                  <a:cubicBezTo>
                    <a:pt x="1" y="1056"/>
                    <a:pt x="286" y="1484"/>
                    <a:pt x="713" y="1573"/>
                  </a:cubicBezTo>
                  <a:cubicBezTo>
                    <a:pt x="769" y="1584"/>
                    <a:pt x="824" y="1590"/>
                    <a:pt x="877" y="1590"/>
                  </a:cubicBezTo>
                  <a:cubicBezTo>
                    <a:pt x="1472" y="1590"/>
                    <a:pt x="1894" y="901"/>
                    <a:pt x="1550" y="361"/>
                  </a:cubicBezTo>
                  <a:cubicBezTo>
                    <a:pt x="1387" y="116"/>
                    <a:pt x="1133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3"/>
            <p:cNvSpPr/>
            <p:nvPr/>
          </p:nvSpPr>
          <p:spPr>
            <a:xfrm>
              <a:off x="9040910" y="1575926"/>
              <a:ext cx="247449" cy="47962"/>
            </a:xfrm>
            <a:custGeom>
              <a:avLst/>
              <a:gdLst/>
              <a:ahLst/>
              <a:cxnLst/>
              <a:rect l="l" t="t" r="r" b="b"/>
              <a:pathLst>
                <a:path w="4664" h="904" extrusionOk="0">
                  <a:moveTo>
                    <a:pt x="2795" y="0"/>
                  </a:moveTo>
                  <a:cubicBezTo>
                    <a:pt x="1424" y="0"/>
                    <a:pt x="201" y="563"/>
                    <a:pt x="125" y="600"/>
                  </a:cubicBezTo>
                  <a:cubicBezTo>
                    <a:pt x="36" y="636"/>
                    <a:pt x="0" y="725"/>
                    <a:pt x="54" y="814"/>
                  </a:cubicBezTo>
                  <a:cubicBezTo>
                    <a:pt x="72" y="868"/>
                    <a:pt x="143" y="903"/>
                    <a:pt x="196" y="903"/>
                  </a:cubicBezTo>
                  <a:cubicBezTo>
                    <a:pt x="214" y="903"/>
                    <a:pt x="250" y="903"/>
                    <a:pt x="268" y="885"/>
                  </a:cubicBezTo>
                  <a:cubicBezTo>
                    <a:pt x="280" y="885"/>
                    <a:pt x="1495" y="326"/>
                    <a:pt x="2819" y="326"/>
                  </a:cubicBezTo>
                  <a:cubicBezTo>
                    <a:pt x="3339" y="326"/>
                    <a:pt x="3877" y="412"/>
                    <a:pt x="4365" y="654"/>
                  </a:cubicBezTo>
                  <a:cubicBezTo>
                    <a:pt x="4387" y="663"/>
                    <a:pt x="4408" y="666"/>
                    <a:pt x="4428" y="666"/>
                  </a:cubicBezTo>
                  <a:cubicBezTo>
                    <a:pt x="4573" y="666"/>
                    <a:pt x="4664" y="463"/>
                    <a:pt x="4507" y="369"/>
                  </a:cubicBezTo>
                  <a:cubicBezTo>
                    <a:pt x="3959" y="97"/>
                    <a:pt x="3364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3"/>
            <p:cNvSpPr/>
            <p:nvPr/>
          </p:nvSpPr>
          <p:spPr>
            <a:xfrm>
              <a:off x="9003082" y="157725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65" y="1"/>
                  </a:moveTo>
                  <a:cubicBezTo>
                    <a:pt x="515" y="1"/>
                    <a:pt x="173" y="224"/>
                    <a:pt x="90" y="629"/>
                  </a:cubicBezTo>
                  <a:cubicBezTo>
                    <a:pt x="1" y="1056"/>
                    <a:pt x="268" y="1484"/>
                    <a:pt x="695" y="1573"/>
                  </a:cubicBezTo>
                  <a:cubicBezTo>
                    <a:pt x="753" y="1585"/>
                    <a:pt x="809" y="1590"/>
                    <a:pt x="864" y="1590"/>
                  </a:cubicBezTo>
                  <a:cubicBezTo>
                    <a:pt x="1472" y="1590"/>
                    <a:pt x="1892" y="901"/>
                    <a:pt x="1533" y="362"/>
                  </a:cubicBezTo>
                  <a:cubicBezTo>
                    <a:pt x="1369" y="116"/>
                    <a:pt x="111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5" name="Google Shape;5145;p13"/>
          <p:cNvGrpSpPr/>
          <p:nvPr/>
        </p:nvGrpSpPr>
        <p:grpSpPr>
          <a:xfrm rot="-5400000" flipH="1">
            <a:off x="5573029" y="-1524756"/>
            <a:ext cx="5003534" cy="4902590"/>
            <a:chOff x="-1147599" y="1521101"/>
            <a:chExt cx="5003534" cy="4902590"/>
          </a:xfrm>
        </p:grpSpPr>
        <p:grpSp>
          <p:nvGrpSpPr>
            <p:cNvPr id="5146" name="Google Shape;5146;p13"/>
            <p:cNvGrpSpPr/>
            <p:nvPr/>
          </p:nvGrpSpPr>
          <p:grpSpPr>
            <a:xfrm>
              <a:off x="-891242" y="1521101"/>
              <a:ext cx="815392" cy="2470979"/>
              <a:chOff x="-891242" y="1521101"/>
              <a:chExt cx="815392" cy="2470979"/>
            </a:xfrm>
          </p:grpSpPr>
          <p:sp>
            <p:nvSpPr>
              <p:cNvPr id="5147" name="Google Shape;5147;p13"/>
              <p:cNvSpPr/>
              <p:nvPr/>
            </p:nvSpPr>
            <p:spPr>
              <a:xfrm>
                <a:off x="-247855" y="1559989"/>
                <a:ext cx="144044" cy="11062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085" extrusionOk="0">
                    <a:moveTo>
                      <a:pt x="151" y="0"/>
                    </a:moveTo>
                    <a:cubicBezTo>
                      <a:pt x="129" y="0"/>
                      <a:pt x="108" y="6"/>
                      <a:pt x="90" y="18"/>
                    </a:cubicBezTo>
                    <a:cubicBezTo>
                      <a:pt x="18" y="54"/>
                      <a:pt x="1" y="125"/>
                      <a:pt x="18" y="179"/>
                    </a:cubicBezTo>
                    <a:lnTo>
                      <a:pt x="927" y="2013"/>
                    </a:lnTo>
                    <a:cubicBezTo>
                      <a:pt x="945" y="2049"/>
                      <a:pt x="998" y="2085"/>
                      <a:pt x="1052" y="2085"/>
                    </a:cubicBezTo>
                    <a:lnTo>
                      <a:pt x="1087" y="2085"/>
                    </a:lnTo>
                    <a:lnTo>
                      <a:pt x="2566" y="1675"/>
                    </a:lnTo>
                    <a:cubicBezTo>
                      <a:pt x="2715" y="1625"/>
                      <a:pt x="2664" y="1422"/>
                      <a:pt x="2527" y="1422"/>
                    </a:cubicBezTo>
                    <a:cubicBezTo>
                      <a:pt x="2517" y="1422"/>
                      <a:pt x="2506" y="1423"/>
                      <a:pt x="2495" y="1426"/>
                    </a:cubicBezTo>
                    <a:lnTo>
                      <a:pt x="1105" y="1800"/>
                    </a:lnTo>
                    <a:lnTo>
                      <a:pt x="250" y="72"/>
                    </a:lnTo>
                    <a:cubicBezTo>
                      <a:pt x="238" y="24"/>
                      <a:pt x="19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13"/>
              <p:cNvSpPr/>
              <p:nvPr/>
            </p:nvSpPr>
            <p:spPr>
              <a:xfrm>
                <a:off x="-585279" y="1834014"/>
                <a:ext cx="211796" cy="281775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5311" extrusionOk="0">
                    <a:moveTo>
                      <a:pt x="1183" y="1"/>
                    </a:moveTo>
                    <a:cubicBezTo>
                      <a:pt x="733" y="1"/>
                      <a:pt x="246" y="248"/>
                      <a:pt x="126" y="678"/>
                    </a:cubicBezTo>
                    <a:cubicBezTo>
                      <a:pt x="1" y="1088"/>
                      <a:pt x="197" y="1498"/>
                      <a:pt x="428" y="1854"/>
                    </a:cubicBezTo>
                    <a:cubicBezTo>
                      <a:pt x="1301" y="3279"/>
                      <a:pt x="2513" y="4473"/>
                      <a:pt x="3974" y="5310"/>
                    </a:cubicBezTo>
                    <a:cubicBezTo>
                      <a:pt x="3974" y="5310"/>
                      <a:pt x="3991" y="2656"/>
                      <a:pt x="2691" y="661"/>
                    </a:cubicBezTo>
                    <a:cubicBezTo>
                      <a:pt x="2388" y="215"/>
                      <a:pt x="1782" y="2"/>
                      <a:pt x="1230" y="2"/>
                    </a:cubicBezTo>
                    <a:cubicBezTo>
                      <a:pt x="1215" y="1"/>
                      <a:pt x="1199" y="1"/>
                      <a:pt x="1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13"/>
              <p:cNvSpPr/>
              <p:nvPr/>
            </p:nvSpPr>
            <p:spPr>
              <a:xfrm>
                <a:off x="-308337" y="1521101"/>
                <a:ext cx="232487" cy="32973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6215" extrusionOk="0">
                    <a:moveTo>
                      <a:pt x="2763" y="1"/>
                    </a:moveTo>
                    <a:cubicBezTo>
                      <a:pt x="2644" y="1"/>
                      <a:pt x="2513" y="13"/>
                      <a:pt x="2370" y="39"/>
                    </a:cubicBezTo>
                    <a:cubicBezTo>
                      <a:pt x="2049" y="128"/>
                      <a:pt x="1764" y="288"/>
                      <a:pt x="1533" y="502"/>
                    </a:cubicBezTo>
                    <a:cubicBezTo>
                      <a:pt x="72" y="1642"/>
                      <a:pt x="1" y="4688"/>
                      <a:pt x="820" y="6202"/>
                    </a:cubicBezTo>
                    <a:cubicBezTo>
                      <a:pt x="824" y="6210"/>
                      <a:pt x="834" y="6214"/>
                      <a:pt x="847" y="6214"/>
                    </a:cubicBezTo>
                    <a:cubicBezTo>
                      <a:pt x="1099" y="6214"/>
                      <a:pt x="2849" y="4818"/>
                      <a:pt x="3492" y="3245"/>
                    </a:cubicBezTo>
                    <a:cubicBezTo>
                      <a:pt x="3890" y="2233"/>
                      <a:pt x="4381" y="1"/>
                      <a:pt x="2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13"/>
              <p:cNvSpPr/>
              <p:nvPr/>
            </p:nvSpPr>
            <p:spPr>
              <a:xfrm>
                <a:off x="-378262" y="1937204"/>
                <a:ext cx="291166" cy="17248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251" extrusionOk="0">
                    <a:moveTo>
                      <a:pt x="4473" y="1"/>
                    </a:moveTo>
                    <a:cubicBezTo>
                      <a:pt x="4154" y="1"/>
                      <a:pt x="3832" y="86"/>
                      <a:pt x="3545" y="230"/>
                    </a:cubicBezTo>
                    <a:cubicBezTo>
                      <a:pt x="2120" y="871"/>
                      <a:pt x="1051" y="2047"/>
                      <a:pt x="0" y="3205"/>
                    </a:cubicBezTo>
                    <a:cubicBezTo>
                      <a:pt x="0" y="3205"/>
                      <a:pt x="348" y="3250"/>
                      <a:pt x="878" y="3250"/>
                    </a:cubicBezTo>
                    <a:cubicBezTo>
                      <a:pt x="1831" y="3250"/>
                      <a:pt x="3375" y="3103"/>
                      <a:pt x="4543" y="2279"/>
                    </a:cubicBezTo>
                    <a:cubicBezTo>
                      <a:pt x="5024" y="1940"/>
                      <a:pt x="5362" y="1423"/>
                      <a:pt x="5451" y="836"/>
                    </a:cubicBezTo>
                    <a:cubicBezTo>
                      <a:pt x="5487" y="444"/>
                      <a:pt x="5095" y="87"/>
                      <a:pt x="4703" y="16"/>
                    </a:cubicBezTo>
                    <a:cubicBezTo>
                      <a:pt x="4627" y="6"/>
                      <a:pt x="4550" y="1"/>
                      <a:pt x="4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13"/>
              <p:cNvSpPr/>
              <p:nvPr/>
            </p:nvSpPr>
            <p:spPr>
              <a:xfrm>
                <a:off x="-503045" y="2316116"/>
                <a:ext cx="279812" cy="15502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2922" extrusionOk="0">
                    <a:moveTo>
                      <a:pt x="3990" y="0"/>
                    </a:moveTo>
                    <a:cubicBezTo>
                      <a:pt x="3713" y="0"/>
                      <a:pt x="3440" y="74"/>
                      <a:pt x="3190" y="214"/>
                    </a:cubicBezTo>
                    <a:cubicBezTo>
                      <a:pt x="1871" y="766"/>
                      <a:pt x="535" y="1478"/>
                      <a:pt x="1" y="2921"/>
                    </a:cubicBezTo>
                    <a:cubicBezTo>
                      <a:pt x="553" y="2904"/>
                      <a:pt x="1123" y="2850"/>
                      <a:pt x="1675" y="2779"/>
                    </a:cubicBezTo>
                    <a:cubicBezTo>
                      <a:pt x="2548" y="2565"/>
                      <a:pt x="3421" y="2334"/>
                      <a:pt x="4258" y="2066"/>
                    </a:cubicBezTo>
                    <a:cubicBezTo>
                      <a:pt x="4526" y="2013"/>
                      <a:pt x="4775" y="1870"/>
                      <a:pt x="4989" y="1692"/>
                    </a:cubicBezTo>
                    <a:cubicBezTo>
                      <a:pt x="5203" y="1461"/>
                      <a:pt x="5274" y="1140"/>
                      <a:pt x="5185" y="837"/>
                    </a:cubicBezTo>
                    <a:cubicBezTo>
                      <a:pt x="5024" y="410"/>
                      <a:pt x="4668" y="89"/>
                      <a:pt x="4223" y="18"/>
                    </a:cubicBezTo>
                    <a:cubicBezTo>
                      <a:pt x="4145" y="6"/>
                      <a:pt x="4068" y="0"/>
                      <a:pt x="3990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13"/>
              <p:cNvSpPr/>
              <p:nvPr/>
            </p:nvSpPr>
            <p:spPr>
              <a:xfrm>
                <a:off x="-716641" y="2214783"/>
                <a:ext cx="226916" cy="25259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761" extrusionOk="0">
                    <a:moveTo>
                      <a:pt x="1134" y="1"/>
                    </a:moveTo>
                    <a:cubicBezTo>
                      <a:pt x="1018" y="1"/>
                      <a:pt x="911" y="24"/>
                      <a:pt x="820" y="75"/>
                    </a:cubicBezTo>
                    <a:cubicBezTo>
                      <a:pt x="1" y="485"/>
                      <a:pt x="410" y="1554"/>
                      <a:pt x="606" y="1803"/>
                    </a:cubicBezTo>
                    <a:cubicBezTo>
                      <a:pt x="2245" y="4083"/>
                      <a:pt x="4276" y="4760"/>
                      <a:pt x="4276" y="4760"/>
                    </a:cubicBezTo>
                    <a:cubicBezTo>
                      <a:pt x="3938" y="3460"/>
                      <a:pt x="3421" y="2195"/>
                      <a:pt x="2726" y="1055"/>
                    </a:cubicBezTo>
                    <a:cubicBezTo>
                      <a:pt x="2308" y="434"/>
                      <a:pt x="1632" y="1"/>
                      <a:pt x="1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13"/>
              <p:cNvSpPr/>
              <p:nvPr/>
            </p:nvSpPr>
            <p:spPr>
              <a:xfrm>
                <a:off x="-273374" y="1525239"/>
                <a:ext cx="139004" cy="33159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6250" extrusionOk="0">
                    <a:moveTo>
                      <a:pt x="2474" y="0"/>
                    </a:moveTo>
                    <a:cubicBezTo>
                      <a:pt x="2425" y="0"/>
                      <a:pt x="2383" y="33"/>
                      <a:pt x="2370" y="85"/>
                    </a:cubicBezTo>
                    <a:lnTo>
                      <a:pt x="36" y="6089"/>
                    </a:lnTo>
                    <a:cubicBezTo>
                      <a:pt x="1" y="6142"/>
                      <a:pt x="36" y="6231"/>
                      <a:pt x="108" y="6249"/>
                    </a:cubicBezTo>
                    <a:lnTo>
                      <a:pt x="161" y="6249"/>
                    </a:lnTo>
                    <a:cubicBezTo>
                      <a:pt x="214" y="6249"/>
                      <a:pt x="250" y="6213"/>
                      <a:pt x="268" y="6160"/>
                    </a:cubicBezTo>
                    <a:lnTo>
                      <a:pt x="2602" y="174"/>
                    </a:lnTo>
                    <a:cubicBezTo>
                      <a:pt x="2619" y="103"/>
                      <a:pt x="2602" y="32"/>
                      <a:pt x="2530" y="14"/>
                    </a:cubicBezTo>
                    <a:cubicBezTo>
                      <a:pt x="2511" y="5"/>
                      <a:pt x="2492" y="0"/>
                      <a:pt x="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13"/>
              <p:cNvSpPr/>
              <p:nvPr/>
            </p:nvSpPr>
            <p:spPr>
              <a:xfrm>
                <a:off x="-298363" y="1667212"/>
                <a:ext cx="157361" cy="903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3" extrusionOk="0">
                    <a:moveTo>
                      <a:pt x="183" y="1"/>
                    </a:moveTo>
                    <a:cubicBezTo>
                      <a:pt x="88" y="1"/>
                      <a:pt x="0" y="113"/>
                      <a:pt x="80" y="206"/>
                    </a:cubicBezTo>
                    <a:lnTo>
                      <a:pt x="1220" y="1649"/>
                    </a:lnTo>
                    <a:cubicBezTo>
                      <a:pt x="1238" y="1685"/>
                      <a:pt x="1273" y="1703"/>
                      <a:pt x="1309" y="1703"/>
                    </a:cubicBezTo>
                    <a:lnTo>
                      <a:pt x="1345" y="1703"/>
                    </a:lnTo>
                    <a:lnTo>
                      <a:pt x="2859" y="1364"/>
                    </a:lnTo>
                    <a:cubicBezTo>
                      <a:pt x="2930" y="1364"/>
                      <a:pt x="2966" y="1293"/>
                      <a:pt x="2966" y="1222"/>
                    </a:cubicBezTo>
                    <a:cubicBezTo>
                      <a:pt x="2950" y="1160"/>
                      <a:pt x="2894" y="1111"/>
                      <a:pt x="2833" y="1111"/>
                    </a:cubicBezTo>
                    <a:cubicBezTo>
                      <a:pt x="2824" y="1111"/>
                      <a:pt x="2815" y="1112"/>
                      <a:pt x="2805" y="1115"/>
                    </a:cubicBezTo>
                    <a:lnTo>
                      <a:pt x="1362" y="1435"/>
                    </a:lnTo>
                    <a:lnTo>
                      <a:pt x="276" y="46"/>
                    </a:lnTo>
                    <a:cubicBezTo>
                      <a:pt x="248" y="14"/>
                      <a:pt x="215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13"/>
              <p:cNvSpPr/>
              <p:nvPr/>
            </p:nvSpPr>
            <p:spPr>
              <a:xfrm>
                <a:off x="-548831" y="1831679"/>
                <a:ext cx="177204" cy="276523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212" extrusionOk="0">
                    <a:moveTo>
                      <a:pt x="171" y="1"/>
                    </a:moveTo>
                    <a:cubicBezTo>
                      <a:pt x="84" y="1"/>
                      <a:pt x="0" y="95"/>
                      <a:pt x="62" y="206"/>
                    </a:cubicBezTo>
                    <a:lnTo>
                      <a:pt x="3073" y="5140"/>
                    </a:lnTo>
                    <a:cubicBezTo>
                      <a:pt x="3091" y="5176"/>
                      <a:pt x="3126" y="5212"/>
                      <a:pt x="3180" y="5212"/>
                    </a:cubicBezTo>
                    <a:cubicBezTo>
                      <a:pt x="3197" y="5212"/>
                      <a:pt x="3233" y="5194"/>
                      <a:pt x="3251" y="5194"/>
                    </a:cubicBezTo>
                    <a:cubicBezTo>
                      <a:pt x="3304" y="5158"/>
                      <a:pt x="3340" y="5069"/>
                      <a:pt x="3304" y="5016"/>
                    </a:cubicBezTo>
                    <a:lnTo>
                      <a:pt x="276" y="63"/>
                    </a:lnTo>
                    <a:cubicBezTo>
                      <a:pt x="248" y="20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13"/>
              <p:cNvSpPr/>
              <p:nvPr/>
            </p:nvSpPr>
            <p:spPr>
              <a:xfrm>
                <a:off x="-568249" y="1874918"/>
                <a:ext cx="136139" cy="820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547" extrusionOk="0">
                    <a:moveTo>
                      <a:pt x="2426" y="0"/>
                    </a:moveTo>
                    <a:cubicBezTo>
                      <a:pt x="2379" y="0"/>
                      <a:pt x="2329" y="29"/>
                      <a:pt x="2316" y="68"/>
                    </a:cubicBezTo>
                    <a:lnTo>
                      <a:pt x="1675" y="1279"/>
                    </a:lnTo>
                    <a:lnTo>
                      <a:pt x="161" y="923"/>
                    </a:lnTo>
                    <a:cubicBezTo>
                      <a:pt x="152" y="920"/>
                      <a:pt x="142" y="918"/>
                      <a:pt x="132" y="918"/>
                    </a:cubicBezTo>
                    <a:cubicBezTo>
                      <a:pt x="85" y="918"/>
                      <a:pt x="33" y="953"/>
                      <a:pt x="18" y="1012"/>
                    </a:cubicBezTo>
                    <a:cubicBezTo>
                      <a:pt x="1" y="1083"/>
                      <a:pt x="36" y="1154"/>
                      <a:pt x="107" y="1172"/>
                    </a:cubicBezTo>
                    <a:lnTo>
                      <a:pt x="1711" y="1546"/>
                    </a:lnTo>
                    <a:lnTo>
                      <a:pt x="1746" y="1546"/>
                    </a:lnTo>
                    <a:cubicBezTo>
                      <a:pt x="1800" y="1546"/>
                      <a:pt x="1853" y="1511"/>
                      <a:pt x="1871" y="1475"/>
                    </a:cubicBezTo>
                    <a:lnTo>
                      <a:pt x="2530" y="193"/>
                    </a:lnTo>
                    <a:cubicBezTo>
                      <a:pt x="2566" y="121"/>
                      <a:pt x="2548" y="50"/>
                      <a:pt x="2477" y="14"/>
                    </a:cubicBezTo>
                    <a:cubicBezTo>
                      <a:pt x="2462" y="4"/>
                      <a:pt x="2444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13"/>
              <p:cNvSpPr/>
              <p:nvPr/>
            </p:nvSpPr>
            <p:spPr>
              <a:xfrm>
                <a:off x="-499225" y="1961131"/>
                <a:ext cx="107224" cy="6674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58" extrusionOk="0">
                    <a:moveTo>
                      <a:pt x="1831" y="0"/>
                    </a:moveTo>
                    <a:cubicBezTo>
                      <a:pt x="1792" y="0"/>
                      <a:pt x="1757" y="19"/>
                      <a:pt x="1746" y="64"/>
                    </a:cubicBezTo>
                    <a:lnTo>
                      <a:pt x="1283" y="990"/>
                    </a:lnTo>
                    <a:lnTo>
                      <a:pt x="125" y="955"/>
                    </a:lnTo>
                    <a:cubicBezTo>
                      <a:pt x="53" y="955"/>
                      <a:pt x="0" y="1026"/>
                      <a:pt x="0" y="1097"/>
                    </a:cubicBezTo>
                    <a:cubicBezTo>
                      <a:pt x="0" y="1151"/>
                      <a:pt x="53" y="1222"/>
                      <a:pt x="125" y="1222"/>
                    </a:cubicBezTo>
                    <a:lnTo>
                      <a:pt x="1354" y="1257"/>
                    </a:lnTo>
                    <a:cubicBezTo>
                      <a:pt x="1407" y="1257"/>
                      <a:pt x="1443" y="1240"/>
                      <a:pt x="1479" y="1186"/>
                    </a:cubicBezTo>
                    <a:lnTo>
                      <a:pt x="1960" y="171"/>
                    </a:lnTo>
                    <a:cubicBezTo>
                      <a:pt x="2020" y="86"/>
                      <a:pt x="1915" y="0"/>
                      <a:pt x="1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13"/>
              <p:cNvSpPr/>
              <p:nvPr/>
            </p:nvSpPr>
            <p:spPr>
              <a:xfrm>
                <a:off x="-384894" y="1958478"/>
                <a:ext cx="296843" cy="155398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929" extrusionOk="0">
                    <a:moveTo>
                      <a:pt x="5430" y="1"/>
                    </a:moveTo>
                    <a:cubicBezTo>
                      <a:pt x="5414" y="1"/>
                      <a:pt x="5397" y="3"/>
                      <a:pt x="5380" y="7"/>
                    </a:cubicBezTo>
                    <a:lnTo>
                      <a:pt x="125" y="2679"/>
                    </a:lnTo>
                    <a:cubicBezTo>
                      <a:pt x="1" y="2750"/>
                      <a:pt x="54" y="2929"/>
                      <a:pt x="197" y="2929"/>
                    </a:cubicBezTo>
                    <a:cubicBezTo>
                      <a:pt x="214" y="2929"/>
                      <a:pt x="232" y="2929"/>
                      <a:pt x="250" y="2911"/>
                    </a:cubicBezTo>
                    <a:lnTo>
                      <a:pt x="5505" y="239"/>
                    </a:lnTo>
                    <a:cubicBezTo>
                      <a:pt x="5559" y="221"/>
                      <a:pt x="5594" y="132"/>
                      <a:pt x="5559" y="78"/>
                    </a:cubicBezTo>
                    <a:cubicBezTo>
                      <a:pt x="5531" y="24"/>
                      <a:pt x="5483" y="1"/>
                      <a:pt x="54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13"/>
              <p:cNvSpPr/>
              <p:nvPr/>
            </p:nvSpPr>
            <p:spPr>
              <a:xfrm>
                <a:off x="-298893" y="2009676"/>
                <a:ext cx="69980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661" extrusionOk="0">
                    <a:moveTo>
                      <a:pt x="311" y="1"/>
                    </a:moveTo>
                    <a:cubicBezTo>
                      <a:pt x="250" y="1"/>
                      <a:pt x="197" y="49"/>
                      <a:pt x="197" y="111"/>
                    </a:cubicBezTo>
                    <a:lnTo>
                      <a:pt x="18" y="984"/>
                    </a:lnTo>
                    <a:cubicBezTo>
                      <a:pt x="1" y="1037"/>
                      <a:pt x="36" y="1091"/>
                      <a:pt x="90" y="1108"/>
                    </a:cubicBezTo>
                    <a:lnTo>
                      <a:pt x="1123" y="1643"/>
                    </a:lnTo>
                    <a:cubicBezTo>
                      <a:pt x="1141" y="1661"/>
                      <a:pt x="1159" y="1661"/>
                      <a:pt x="1176" y="1661"/>
                    </a:cubicBezTo>
                    <a:cubicBezTo>
                      <a:pt x="1212" y="1661"/>
                      <a:pt x="1265" y="1643"/>
                      <a:pt x="1283" y="1589"/>
                    </a:cubicBezTo>
                    <a:cubicBezTo>
                      <a:pt x="1319" y="1536"/>
                      <a:pt x="1301" y="1447"/>
                      <a:pt x="1230" y="1429"/>
                    </a:cubicBezTo>
                    <a:lnTo>
                      <a:pt x="286" y="930"/>
                    </a:lnTo>
                    <a:lnTo>
                      <a:pt x="446" y="164"/>
                    </a:lnTo>
                    <a:cubicBezTo>
                      <a:pt x="464" y="93"/>
                      <a:pt x="410" y="22"/>
                      <a:pt x="339" y="4"/>
                    </a:cubicBezTo>
                    <a:cubicBezTo>
                      <a:pt x="330" y="2"/>
                      <a:pt x="320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13"/>
              <p:cNvSpPr/>
              <p:nvPr/>
            </p:nvSpPr>
            <p:spPr>
              <a:xfrm>
                <a:off x="-691016" y="2215738"/>
                <a:ext cx="195614" cy="258219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4867" extrusionOk="0">
                    <a:moveTo>
                      <a:pt x="185" y="0"/>
                    </a:moveTo>
                    <a:cubicBezTo>
                      <a:pt x="88" y="0"/>
                      <a:pt x="0" y="117"/>
                      <a:pt x="88" y="217"/>
                    </a:cubicBezTo>
                    <a:lnTo>
                      <a:pt x="3437" y="4813"/>
                    </a:lnTo>
                    <a:cubicBezTo>
                      <a:pt x="3472" y="4849"/>
                      <a:pt x="3508" y="4867"/>
                      <a:pt x="3544" y="4867"/>
                    </a:cubicBezTo>
                    <a:cubicBezTo>
                      <a:pt x="3579" y="4867"/>
                      <a:pt x="3597" y="4849"/>
                      <a:pt x="3633" y="4831"/>
                    </a:cubicBezTo>
                    <a:cubicBezTo>
                      <a:pt x="3686" y="4796"/>
                      <a:pt x="3686" y="4707"/>
                      <a:pt x="3651" y="4653"/>
                    </a:cubicBezTo>
                    <a:lnTo>
                      <a:pt x="302" y="75"/>
                    </a:lnTo>
                    <a:cubicBezTo>
                      <a:pt x="270" y="21"/>
                      <a:pt x="22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13"/>
              <p:cNvSpPr/>
              <p:nvPr/>
            </p:nvSpPr>
            <p:spPr>
              <a:xfrm>
                <a:off x="-687939" y="2260621"/>
                <a:ext cx="117252" cy="7252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367" extrusionOk="0">
                    <a:moveTo>
                      <a:pt x="2060" y="1"/>
                    </a:moveTo>
                    <a:cubicBezTo>
                      <a:pt x="2027" y="1"/>
                      <a:pt x="1994" y="15"/>
                      <a:pt x="1972" y="48"/>
                    </a:cubicBezTo>
                    <a:lnTo>
                      <a:pt x="1491" y="1099"/>
                    </a:lnTo>
                    <a:lnTo>
                      <a:pt x="190" y="868"/>
                    </a:lnTo>
                    <a:cubicBezTo>
                      <a:pt x="184" y="867"/>
                      <a:pt x="178" y="867"/>
                      <a:pt x="173" y="867"/>
                    </a:cubicBezTo>
                    <a:cubicBezTo>
                      <a:pt x="27" y="867"/>
                      <a:pt x="0" y="1083"/>
                      <a:pt x="154" y="1117"/>
                    </a:cubicBezTo>
                    <a:lnTo>
                      <a:pt x="1526" y="1367"/>
                    </a:lnTo>
                    <a:lnTo>
                      <a:pt x="1562" y="1367"/>
                    </a:lnTo>
                    <a:cubicBezTo>
                      <a:pt x="1597" y="1349"/>
                      <a:pt x="1651" y="1331"/>
                      <a:pt x="1669" y="1295"/>
                    </a:cubicBezTo>
                    <a:lnTo>
                      <a:pt x="2185" y="155"/>
                    </a:lnTo>
                    <a:cubicBezTo>
                      <a:pt x="2210" y="69"/>
                      <a:pt x="213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13"/>
              <p:cNvSpPr/>
              <p:nvPr/>
            </p:nvSpPr>
            <p:spPr>
              <a:xfrm>
                <a:off x="-624327" y="2342802"/>
                <a:ext cx="98205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72" extrusionOk="0">
                    <a:moveTo>
                      <a:pt x="1688" y="0"/>
                    </a:moveTo>
                    <a:cubicBezTo>
                      <a:pt x="1641" y="0"/>
                      <a:pt x="1594" y="25"/>
                      <a:pt x="1574" y="85"/>
                    </a:cubicBezTo>
                    <a:lnTo>
                      <a:pt x="1236" y="886"/>
                    </a:lnTo>
                    <a:lnTo>
                      <a:pt x="202" y="673"/>
                    </a:lnTo>
                    <a:cubicBezTo>
                      <a:pt x="191" y="670"/>
                      <a:pt x="180" y="669"/>
                      <a:pt x="170" y="669"/>
                    </a:cubicBezTo>
                    <a:cubicBezTo>
                      <a:pt x="36" y="669"/>
                      <a:pt x="0" y="872"/>
                      <a:pt x="149" y="922"/>
                    </a:cubicBezTo>
                    <a:lnTo>
                      <a:pt x="1271" y="1171"/>
                    </a:lnTo>
                    <a:lnTo>
                      <a:pt x="1307" y="1171"/>
                    </a:lnTo>
                    <a:cubicBezTo>
                      <a:pt x="1360" y="1171"/>
                      <a:pt x="1396" y="1136"/>
                      <a:pt x="1432" y="1082"/>
                    </a:cubicBezTo>
                    <a:lnTo>
                      <a:pt x="1806" y="174"/>
                    </a:lnTo>
                    <a:cubicBezTo>
                      <a:pt x="1851" y="73"/>
                      <a:pt x="1768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13"/>
              <p:cNvSpPr/>
              <p:nvPr/>
            </p:nvSpPr>
            <p:spPr>
              <a:xfrm>
                <a:off x="-512489" y="2343173"/>
                <a:ext cx="287399" cy="128924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2430" extrusionOk="0">
                    <a:moveTo>
                      <a:pt x="5263" y="0"/>
                    </a:moveTo>
                    <a:cubicBezTo>
                      <a:pt x="5247" y="0"/>
                      <a:pt x="5233" y="2"/>
                      <a:pt x="5220" y="6"/>
                    </a:cubicBezTo>
                    <a:lnTo>
                      <a:pt x="143" y="2180"/>
                    </a:lnTo>
                    <a:cubicBezTo>
                      <a:pt x="1" y="2233"/>
                      <a:pt x="54" y="2429"/>
                      <a:pt x="179" y="2429"/>
                    </a:cubicBezTo>
                    <a:lnTo>
                      <a:pt x="232" y="2429"/>
                    </a:lnTo>
                    <a:lnTo>
                      <a:pt x="5309" y="238"/>
                    </a:lnTo>
                    <a:cubicBezTo>
                      <a:pt x="5381" y="220"/>
                      <a:pt x="5416" y="149"/>
                      <a:pt x="5381" y="78"/>
                    </a:cubicBezTo>
                    <a:cubicBezTo>
                      <a:pt x="5367" y="23"/>
                      <a:pt x="5312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13"/>
              <p:cNvSpPr/>
              <p:nvPr/>
            </p:nvSpPr>
            <p:spPr>
              <a:xfrm>
                <a:off x="-344254" y="2318662"/>
                <a:ext cx="96454" cy="10048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94" extrusionOk="0">
                    <a:moveTo>
                      <a:pt x="445" y="1"/>
                    </a:moveTo>
                    <a:cubicBezTo>
                      <a:pt x="388" y="1"/>
                      <a:pt x="339" y="35"/>
                      <a:pt x="339" y="94"/>
                    </a:cubicBezTo>
                    <a:lnTo>
                      <a:pt x="18" y="1306"/>
                    </a:lnTo>
                    <a:cubicBezTo>
                      <a:pt x="1" y="1377"/>
                      <a:pt x="36" y="1448"/>
                      <a:pt x="107" y="1466"/>
                    </a:cubicBezTo>
                    <a:lnTo>
                      <a:pt x="1639" y="1894"/>
                    </a:lnTo>
                    <a:lnTo>
                      <a:pt x="1675" y="1894"/>
                    </a:lnTo>
                    <a:cubicBezTo>
                      <a:pt x="1729" y="1894"/>
                      <a:pt x="1782" y="1858"/>
                      <a:pt x="1800" y="1805"/>
                    </a:cubicBezTo>
                    <a:cubicBezTo>
                      <a:pt x="1818" y="1733"/>
                      <a:pt x="1764" y="1662"/>
                      <a:pt x="1711" y="1644"/>
                    </a:cubicBezTo>
                    <a:lnTo>
                      <a:pt x="303" y="1252"/>
                    </a:lnTo>
                    <a:lnTo>
                      <a:pt x="588" y="166"/>
                    </a:lnTo>
                    <a:cubicBezTo>
                      <a:pt x="588" y="94"/>
                      <a:pt x="553" y="23"/>
                      <a:pt x="482" y="5"/>
                    </a:cubicBezTo>
                    <a:cubicBezTo>
                      <a:pt x="469" y="2"/>
                      <a:pt x="457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13"/>
              <p:cNvSpPr/>
              <p:nvPr/>
            </p:nvSpPr>
            <p:spPr>
              <a:xfrm>
                <a:off x="-420811" y="2355588"/>
                <a:ext cx="58679" cy="102343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29" extrusionOk="0">
                    <a:moveTo>
                      <a:pt x="400" y="1"/>
                    </a:moveTo>
                    <a:cubicBezTo>
                      <a:pt x="339" y="1"/>
                      <a:pt x="283" y="49"/>
                      <a:pt x="268" y="111"/>
                    </a:cubicBezTo>
                    <a:lnTo>
                      <a:pt x="1" y="1358"/>
                    </a:lnTo>
                    <a:cubicBezTo>
                      <a:pt x="1" y="1411"/>
                      <a:pt x="18" y="1465"/>
                      <a:pt x="72" y="1483"/>
                    </a:cubicBezTo>
                    <a:lnTo>
                      <a:pt x="891" y="1910"/>
                    </a:lnTo>
                    <a:cubicBezTo>
                      <a:pt x="909" y="1910"/>
                      <a:pt x="927" y="1928"/>
                      <a:pt x="963" y="1928"/>
                    </a:cubicBezTo>
                    <a:cubicBezTo>
                      <a:pt x="998" y="1928"/>
                      <a:pt x="1052" y="1892"/>
                      <a:pt x="1069" y="1857"/>
                    </a:cubicBezTo>
                    <a:cubicBezTo>
                      <a:pt x="1105" y="1785"/>
                      <a:pt x="1069" y="1714"/>
                      <a:pt x="1016" y="1679"/>
                    </a:cubicBezTo>
                    <a:lnTo>
                      <a:pt x="286" y="1305"/>
                    </a:lnTo>
                    <a:lnTo>
                      <a:pt x="517" y="164"/>
                    </a:lnTo>
                    <a:cubicBezTo>
                      <a:pt x="535" y="93"/>
                      <a:pt x="499" y="22"/>
                      <a:pt x="428" y="4"/>
                    </a:cubicBezTo>
                    <a:cubicBezTo>
                      <a:pt x="419" y="2"/>
                      <a:pt x="409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13"/>
              <p:cNvSpPr/>
              <p:nvPr/>
            </p:nvSpPr>
            <p:spPr>
              <a:xfrm>
                <a:off x="-718498" y="1785894"/>
                <a:ext cx="487735" cy="2206186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41583" extrusionOk="0">
                    <a:moveTo>
                      <a:pt x="9042" y="0"/>
                    </a:moveTo>
                    <a:cubicBezTo>
                      <a:pt x="8998" y="0"/>
                      <a:pt x="8955" y="24"/>
                      <a:pt x="8943" y="71"/>
                    </a:cubicBezTo>
                    <a:cubicBezTo>
                      <a:pt x="2067" y="14287"/>
                      <a:pt x="285" y="30427"/>
                      <a:pt x="0" y="41454"/>
                    </a:cubicBezTo>
                    <a:cubicBezTo>
                      <a:pt x="0" y="41525"/>
                      <a:pt x="54" y="41579"/>
                      <a:pt x="125" y="41579"/>
                    </a:cubicBezTo>
                    <a:cubicBezTo>
                      <a:pt x="134" y="41581"/>
                      <a:pt x="143" y="41582"/>
                      <a:pt x="151" y="41582"/>
                    </a:cubicBezTo>
                    <a:cubicBezTo>
                      <a:pt x="209" y="41582"/>
                      <a:pt x="252" y="41532"/>
                      <a:pt x="267" y="41454"/>
                    </a:cubicBezTo>
                    <a:cubicBezTo>
                      <a:pt x="535" y="30445"/>
                      <a:pt x="2316" y="14358"/>
                      <a:pt x="9157" y="178"/>
                    </a:cubicBezTo>
                    <a:cubicBezTo>
                      <a:pt x="9192" y="125"/>
                      <a:pt x="9174" y="36"/>
                      <a:pt x="9103" y="18"/>
                    </a:cubicBezTo>
                    <a:cubicBezTo>
                      <a:pt x="9085" y="6"/>
                      <a:pt x="9064" y="0"/>
                      <a:pt x="9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13"/>
              <p:cNvSpPr/>
              <p:nvPr/>
            </p:nvSpPr>
            <p:spPr>
              <a:xfrm>
                <a:off x="-586181" y="2643459"/>
                <a:ext cx="319497" cy="212326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002" extrusionOk="0">
                    <a:moveTo>
                      <a:pt x="4863" y="0"/>
                    </a:moveTo>
                    <a:cubicBezTo>
                      <a:pt x="4540" y="0"/>
                      <a:pt x="4143" y="157"/>
                      <a:pt x="3866" y="261"/>
                    </a:cubicBezTo>
                    <a:cubicBezTo>
                      <a:pt x="1871" y="1027"/>
                      <a:pt x="0" y="4002"/>
                      <a:pt x="0" y="4002"/>
                    </a:cubicBezTo>
                    <a:cubicBezTo>
                      <a:pt x="1176" y="3806"/>
                      <a:pt x="2369" y="3592"/>
                      <a:pt x="3403" y="3004"/>
                    </a:cubicBezTo>
                    <a:cubicBezTo>
                      <a:pt x="4436" y="2399"/>
                      <a:pt x="6021" y="1098"/>
                      <a:pt x="5291" y="172"/>
                    </a:cubicBezTo>
                    <a:cubicBezTo>
                      <a:pt x="5191" y="46"/>
                      <a:pt x="5038" y="0"/>
                      <a:pt x="4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13"/>
              <p:cNvSpPr/>
              <p:nvPr/>
            </p:nvSpPr>
            <p:spPr>
              <a:xfrm>
                <a:off x="-783754" y="2558255"/>
                <a:ext cx="195720" cy="292811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519" extrusionOk="0">
                    <a:moveTo>
                      <a:pt x="789" y="0"/>
                    </a:moveTo>
                    <a:cubicBezTo>
                      <a:pt x="724" y="0"/>
                      <a:pt x="657" y="10"/>
                      <a:pt x="589" y="32"/>
                    </a:cubicBezTo>
                    <a:cubicBezTo>
                      <a:pt x="215" y="157"/>
                      <a:pt x="37" y="602"/>
                      <a:pt x="19" y="958"/>
                    </a:cubicBezTo>
                    <a:cubicBezTo>
                      <a:pt x="1" y="1689"/>
                      <a:pt x="375" y="2294"/>
                      <a:pt x="803" y="2847"/>
                    </a:cubicBezTo>
                    <a:cubicBezTo>
                      <a:pt x="1622" y="3898"/>
                      <a:pt x="2584" y="4788"/>
                      <a:pt x="3688" y="5519"/>
                    </a:cubicBezTo>
                    <a:cubicBezTo>
                      <a:pt x="3688" y="5519"/>
                      <a:pt x="2691" y="1582"/>
                      <a:pt x="1569" y="442"/>
                    </a:cubicBezTo>
                    <a:cubicBezTo>
                      <a:pt x="1363" y="221"/>
                      <a:pt x="1096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13"/>
              <p:cNvSpPr/>
              <p:nvPr/>
            </p:nvSpPr>
            <p:spPr>
              <a:xfrm>
                <a:off x="-884875" y="2974464"/>
                <a:ext cx="228773" cy="318914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011" extrusionOk="0">
                    <a:moveTo>
                      <a:pt x="1066" y="1"/>
                    </a:moveTo>
                    <a:cubicBezTo>
                      <a:pt x="933" y="1"/>
                      <a:pt x="803" y="37"/>
                      <a:pt x="678" y="114"/>
                    </a:cubicBezTo>
                    <a:cubicBezTo>
                      <a:pt x="1" y="542"/>
                      <a:pt x="820" y="3000"/>
                      <a:pt x="1533" y="3891"/>
                    </a:cubicBezTo>
                    <a:cubicBezTo>
                      <a:pt x="2299" y="4782"/>
                      <a:pt x="3243" y="5512"/>
                      <a:pt x="4312" y="6011"/>
                    </a:cubicBezTo>
                    <a:cubicBezTo>
                      <a:pt x="4134" y="4924"/>
                      <a:pt x="3831" y="3855"/>
                      <a:pt x="3421" y="2822"/>
                    </a:cubicBezTo>
                    <a:cubicBezTo>
                      <a:pt x="2809" y="1352"/>
                      <a:pt x="1880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13"/>
              <p:cNvSpPr/>
              <p:nvPr/>
            </p:nvSpPr>
            <p:spPr>
              <a:xfrm>
                <a:off x="-765769" y="2558997"/>
                <a:ext cx="186223" cy="3015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683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54"/>
                      <a:pt x="0" y="143"/>
                      <a:pt x="36" y="196"/>
                    </a:cubicBezTo>
                    <a:lnTo>
                      <a:pt x="3243" y="5629"/>
                    </a:lnTo>
                    <a:cubicBezTo>
                      <a:pt x="3278" y="5665"/>
                      <a:pt x="3314" y="5683"/>
                      <a:pt x="3367" y="5683"/>
                    </a:cubicBezTo>
                    <a:cubicBezTo>
                      <a:pt x="3385" y="5683"/>
                      <a:pt x="3403" y="5683"/>
                      <a:pt x="3421" y="5665"/>
                    </a:cubicBezTo>
                    <a:cubicBezTo>
                      <a:pt x="3492" y="5629"/>
                      <a:pt x="3510" y="5558"/>
                      <a:pt x="3474" y="5487"/>
                    </a:cubicBezTo>
                    <a:lnTo>
                      <a:pt x="250" y="71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13"/>
              <p:cNvSpPr/>
              <p:nvPr/>
            </p:nvSpPr>
            <p:spPr>
              <a:xfrm>
                <a:off x="-746882" y="2645847"/>
                <a:ext cx="92528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250" extrusionOk="0">
                    <a:moveTo>
                      <a:pt x="1589" y="1"/>
                    </a:moveTo>
                    <a:cubicBezTo>
                      <a:pt x="1540" y="1"/>
                      <a:pt x="1493" y="28"/>
                      <a:pt x="1479" y="91"/>
                    </a:cubicBezTo>
                    <a:lnTo>
                      <a:pt x="1212" y="982"/>
                    </a:lnTo>
                    <a:lnTo>
                      <a:pt x="143" y="982"/>
                    </a:lnTo>
                    <a:cubicBezTo>
                      <a:pt x="72" y="982"/>
                      <a:pt x="18" y="1035"/>
                      <a:pt x="18" y="1107"/>
                    </a:cubicBezTo>
                    <a:cubicBezTo>
                      <a:pt x="1" y="1178"/>
                      <a:pt x="72" y="1231"/>
                      <a:pt x="143" y="1231"/>
                    </a:cubicBezTo>
                    <a:lnTo>
                      <a:pt x="1319" y="1249"/>
                    </a:lnTo>
                    <a:cubicBezTo>
                      <a:pt x="1372" y="1249"/>
                      <a:pt x="1426" y="1196"/>
                      <a:pt x="1444" y="1142"/>
                    </a:cubicBezTo>
                    <a:lnTo>
                      <a:pt x="1711" y="162"/>
                    </a:lnTo>
                    <a:cubicBezTo>
                      <a:pt x="1743" y="65"/>
                      <a:pt x="166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13"/>
              <p:cNvSpPr/>
              <p:nvPr/>
            </p:nvSpPr>
            <p:spPr>
              <a:xfrm>
                <a:off x="-692448" y="2736198"/>
                <a:ext cx="74701" cy="5252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90" extrusionOk="0">
                    <a:moveTo>
                      <a:pt x="1267" y="0"/>
                    </a:moveTo>
                    <a:cubicBezTo>
                      <a:pt x="1215" y="0"/>
                      <a:pt x="1163" y="30"/>
                      <a:pt x="1148" y="98"/>
                    </a:cubicBezTo>
                    <a:lnTo>
                      <a:pt x="1041" y="722"/>
                    </a:lnTo>
                    <a:lnTo>
                      <a:pt x="222" y="579"/>
                    </a:lnTo>
                    <a:cubicBezTo>
                      <a:pt x="211" y="577"/>
                      <a:pt x="201" y="576"/>
                      <a:pt x="192" y="576"/>
                    </a:cubicBezTo>
                    <a:cubicBezTo>
                      <a:pt x="38" y="576"/>
                      <a:pt x="1" y="830"/>
                      <a:pt x="168" y="847"/>
                    </a:cubicBezTo>
                    <a:lnTo>
                      <a:pt x="1130" y="989"/>
                    </a:lnTo>
                    <a:lnTo>
                      <a:pt x="1148" y="989"/>
                    </a:lnTo>
                    <a:cubicBezTo>
                      <a:pt x="1219" y="989"/>
                      <a:pt x="1273" y="953"/>
                      <a:pt x="1273" y="900"/>
                    </a:cubicBezTo>
                    <a:lnTo>
                      <a:pt x="1397" y="134"/>
                    </a:lnTo>
                    <a:cubicBezTo>
                      <a:pt x="1408" y="52"/>
                      <a:pt x="1336" y="0"/>
                      <a:pt x="1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13"/>
              <p:cNvSpPr/>
              <p:nvPr/>
            </p:nvSpPr>
            <p:spPr>
              <a:xfrm>
                <a:off x="-590903" y="2654282"/>
                <a:ext cx="298381" cy="20532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870" extrusionOk="0">
                    <a:moveTo>
                      <a:pt x="5421" y="0"/>
                    </a:moveTo>
                    <a:cubicBezTo>
                      <a:pt x="5397" y="0"/>
                      <a:pt x="5371" y="6"/>
                      <a:pt x="5344" y="21"/>
                    </a:cubicBezTo>
                    <a:lnTo>
                      <a:pt x="89" y="3638"/>
                    </a:lnTo>
                    <a:cubicBezTo>
                      <a:pt x="18" y="3673"/>
                      <a:pt x="0" y="3762"/>
                      <a:pt x="53" y="3816"/>
                    </a:cubicBezTo>
                    <a:cubicBezTo>
                      <a:pt x="71" y="3851"/>
                      <a:pt x="107" y="3869"/>
                      <a:pt x="160" y="3869"/>
                    </a:cubicBezTo>
                    <a:cubicBezTo>
                      <a:pt x="178" y="3869"/>
                      <a:pt x="196" y="3869"/>
                      <a:pt x="232" y="3851"/>
                    </a:cubicBezTo>
                    <a:lnTo>
                      <a:pt x="5505" y="253"/>
                    </a:lnTo>
                    <a:cubicBezTo>
                      <a:pt x="5624" y="164"/>
                      <a:pt x="5544" y="0"/>
                      <a:pt x="5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13"/>
              <p:cNvSpPr/>
              <p:nvPr/>
            </p:nvSpPr>
            <p:spPr>
              <a:xfrm>
                <a:off x="-438744" y="2678051"/>
                <a:ext cx="99266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94" extrusionOk="0">
                    <a:moveTo>
                      <a:pt x="267" y="1"/>
                    </a:moveTo>
                    <a:cubicBezTo>
                      <a:pt x="196" y="1"/>
                      <a:pt x="125" y="54"/>
                      <a:pt x="125" y="125"/>
                    </a:cubicBezTo>
                    <a:lnTo>
                      <a:pt x="18" y="1372"/>
                    </a:lnTo>
                    <a:cubicBezTo>
                      <a:pt x="0" y="1444"/>
                      <a:pt x="54" y="1515"/>
                      <a:pt x="125" y="1515"/>
                    </a:cubicBezTo>
                    <a:lnTo>
                      <a:pt x="1692" y="1693"/>
                    </a:lnTo>
                    <a:lnTo>
                      <a:pt x="1710" y="1693"/>
                    </a:lnTo>
                    <a:cubicBezTo>
                      <a:pt x="1871" y="1675"/>
                      <a:pt x="1871" y="1462"/>
                      <a:pt x="1728" y="1444"/>
                    </a:cubicBezTo>
                    <a:lnTo>
                      <a:pt x="267" y="1283"/>
                    </a:lnTo>
                    <a:lnTo>
                      <a:pt x="374" y="143"/>
                    </a:lnTo>
                    <a:cubicBezTo>
                      <a:pt x="392" y="72"/>
                      <a:pt x="339" y="19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13"/>
              <p:cNvSpPr/>
              <p:nvPr/>
            </p:nvSpPr>
            <p:spPr>
              <a:xfrm>
                <a:off x="-507767" y="2742352"/>
                <a:ext cx="63401" cy="8223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0" extrusionOk="0">
                    <a:moveTo>
                      <a:pt x="214" y="0"/>
                    </a:moveTo>
                    <a:cubicBezTo>
                      <a:pt x="143" y="0"/>
                      <a:pt x="72" y="54"/>
                      <a:pt x="72" y="125"/>
                    </a:cubicBezTo>
                    <a:lnTo>
                      <a:pt x="1" y="1122"/>
                    </a:lnTo>
                    <a:cubicBezTo>
                      <a:pt x="1" y="1176"/>
                      <a:pt x="36" y="1229"/>
                      <a:pt x="90" y="1265"/>
                    </a:cubicBezTo>
                    <a:lnTo>
                      <a:pt x="963" y="1532"/>
                    </a:lnTo>
                    <a:lnTo>
                      <a:pt x="998" y="1532"/>
                    </a:lnTo>
                    <a:lnTo>
                      <a:pt x="998" y="1550"/>
                    </a:lnTo>
                    <a:cubicBezTo>
                      <a:pt x="1159" y="1550"/>
                      <a:pt x="1194" y="1336"/>
                      <a:pt x="1052" y="1301"/>
                    </a:cubicBezTo>
                    <a:lnTo>
                      <a:pt x="268" y="1051"/>
                    </a:lnTo>
                    <a:lnTo>
                      <a:pt x="321" y="143"/>
                    </a:lnTo>
                    <a:cubicBezTo>
                      <a:pt x="339" y="71"/>
                      <a:pt x="28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13"/>
              <p:cNvSpPr/>
              <p:nvPr/>
            </p:nvSpPr>
            <p:spPr>
              <a:xfrm>
                <a:off x="-841371" y="2999399"/>
                <a:ext cx="186223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702" extrusionOk="0">
                    <a:moveTo>
                      <a:pt x="141" y="1"/>
                    </a:moveTo>
                    <a:cubicBezTo>
                      <a:pt x="119" y="1"/>
                      <a:pt x="95" y="7"/>
                      <a:pt x="71" y="18"/>
                    </a:cubicBezTo>
                    <a:cubicBezTo>
                      <a:pt x="18" y="54"/>
                      <a:pt x="0" y="143"/>
                      <a:pt x="36" y="197"/>
                    </a:cubicBezTo>
                    <a:lnTo>
                      <a:pt x="3242" y="5630"/>
                    </a:lnTo>
                    <a:cubicBezTo>
                      <a:pt x="3260" y="5666"/>
                      <a:pt x="3314" y="5701"/>
                      <a:pt x="3349" y="5701"/>
                    </a:cubicBezTo>
                    <a:cubicBezTo>
                      <a:pt x="3367" y="5701"/>
                      <a:pt x="3403" y="5683"/>
                      <a:pt x="3421" y="5683"/>
                    </a:cubicBezTo>
                    <a:cubicBezTo>
                      <a:pt x="3474" y="5648"/>
                      <a:pt x="3510" y="5559"/>
                      <a:pt x="3474" y="5505"/>
                    </a:cubicBezTo>
                    <a:lnTo>
                      <a:pt x="250" y="72"/>
                    </a:lnTo>
                    <a:cubicBezTo>
                      <a:pt x="226" y="24"/>
                      <a:pt x="18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13"/>
              <p:cNvSpPr/>
              <p:nvPr/>
            </p:nvSpPr>
            <p:spPr>
              <a:xfrm>
                <a:off x="-852725" y="3025873"/>
                <a:ext cx="101706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11" extrusionOk="0">
                    <a:moveTo>
                      <a:pt x="1783" y="0"/>
                    </a:moveTo>
                    <a:cubicBezTo>
                      <a:pt x="1732" y="0"/>
                      <a:pt x="1680" y="29"/>
                      <a:pt x="1657" y="89"/>
                    </a:cubicBezTo>
                    <a:lnTo>
                      <a:pt x="1390" y="1426"/>
                    </a:lnTo>
                    <a:lnTo>
                      <a:pt x="179" y="1158"/>
                    </a:lnTo>
                    <a:cubicBezTo>
                      <a:pt x="169" y="1156"/>
                      <a:pt x="160" y="1155"/>
                      <a:pt x="151" y="1155"/>
                    </a:cubicBezTo>
                    <a:cubicBezTo>
                      <a:pt x="90" y="1155"/>
                      <a:pt x="34" y="1203"/>
                      <a:pt x="18" y="1265"/>
                    </a:cubicBezTo>
                    <a:cubicBezTo>
                      <a:pt x="0" y="1319"/>
                      <a:pt x="54" y="1390"/>
                      <a:pt x="125" y="1408"/>
                    </a:cubicBezTo>
                    <a:lnTo>
                      <a:pt x="1461" y="1711"/>
                    </a:lnTo>
                    <a:lnTo>
                      <a:pt x="1479" y="1711"/>
                    </a:lnTo>
                    <a:cubicBezTo>
                      <a:pt x="1550" y="1711"/>
                      <a:pt x="1604" y="1657"/>
                      <a:pt x="1604" y="1604"/>
                    </a:cubicBezTo>
                    <a:lnTo>
                      <a:pt x="1907" y="143"/>
                    </a:lnTo>
                    <a:cubicBezTo>
                      <a:pt x="1917" y="51"/>
                      <a:pt x="185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13"/>
              <p:cNvSpPr/>
              <p:nvPr/>
            </p:nvSpPr>
            <p:spPr>
              <a:xfrm>
                <a:off x="-782534" y="3140045"/>
                <a:ext cx="92952" cy="9003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97" extrusionOk="0">
                    <a:moveTo>
                      <a:pt x="1605" y="1"/>
                    </a:moveTo>
                    <a:cubicBezTo>
                      <a:pt x="1544" y="1"/>
                      <a:pt x="1483" y="37"/>
                      <a:pt x="1474" y="111"/>
                    </a:cubicBezTo>
                    <a:lnTo>
                      <a:pt x="1314" y="1411"/>
                    </a:lnTo>
                    <a:lnTo>
                      <a:pt x="192" y="1162"/>
                    </a:lnTo>
                    <a:cubicBezTo>
                      <a:pt x="186" y="1161"/>
                      <a:pt x="181" y="1161"/>
                      <a:pt x="176" y="1161"/>
                    </a:cubicBezTo>
                    <a:cubicBezTo>
                      <a:pt x="45" y="1161"/>
                      <a:pt x="1" y="1377"/>
                      <a:pt x="138" y="1411"/>
                    </a:cubicBezTo>
                    <a:lnTo>
                      <a:pt x="1385" y="1696"/>
                    </a:lnTo>
                    <a:lnTo>
                      <a:pt x="1421" y="1696"/>
                    </a:lnTo>
                    <a:cubicBezTo>
                      <a:pt x="1439" y="1696"/>
                      <a:pt x="1474" y="1679"/>
                      <a:pt x="1492" y="1679"/>
                    </a:cubicBezTo>
                    <a:cubicBezTo>
                      <a:pt x="1528" y="1643"/>
                      <a:pt x="1546" y="1625"/>
                      <a:pt x="1546" y="1589"/>
                    </a:cubicBezTo>
                    <a:lnTo>
                      <a:pt x="1742" y="146"/>
                    </a:lnTo>
                    <a:cubicBezTo>
                      <a:pt x="1751" y="50"/>
                      <a:pt x="1678" y="1"/>
                      <a:pt x="1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13"/>
              <p:cNvSpPr/>
              <p:nvPr/>
            </p:nvSpPr>
            <p:spPr>
              <a:xfrm>
                <a:off x="-891242" y="3346691"/>
                <a:ext cx="199222" cy="336103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6335" extrusionOk="0">
                    <a:moveTo>
                      <a:pt x="174" y="1"/>
                    </a:moveTo>
                    <a:cubicBezTo>
                      <a:pt x="86" y="1"/>
                      <a:pt x="1" y="90"/>
                      <a:pt x="50" y="188"/>
                    </a:cubicBezTo>
                    <a:lnTo>
                      <a:pt x="3488" y="6263"/>
                    </a:lnTo>
                    <a:cubicBezTo>
                      <a:pt x="3523" y="6299"/>
                      <a:pt x="3559" y="6334"/>
                      <a:pt x="3612" y="6334"/>
                    </a:cubicBezTo>
                    <a:cubicBezTo>
                      <a:pt x="3630" y="6334"/>
                      <a:pt x="3648" y="6317"/>
                      <a:pt x="3666" y="6317"/>
                    </a:cubicBezTo>
                    <a:cubicBezTo>
                      <a:pt x="3737" y="6281"/>
                      <a:pt x="3755" y="6192"/>
                      <a:pt x="3719" y="6138"/>
                    </a:cubicBezTo>
                    <a:lnTo>
                      <a:pt x="281" y="64"/>
                    </a:lnTo>
                    <a:cubicBezTo>
                      <a:pt x="253" y="19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13"/>
              <p:cNvSpPr/>
              <p:nvPr/>
            </p:nvSpPr>
            <p:spPr>
              <a:xfrm>
                <a:off x="-890923" y="3405793"/>
                <a:ext cx="10345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711" extrusionOk="0">
                    <a:moveTo>
                      <a:pt x="1843" y="1"/>
                    </a:moveTo>
                    <a:cubicBezTo>
                      <a:pt x="1772" y="1"/>
                      <a:pt x="1700" y="36"/>
                      <a:pt x="1700" y="108"/>
                    </a:cubicBezTo>
                    <a:lnTo>
                      <a:pt x="1415" y="1444"/>
                    </a:lnTo>
                    <a:lnTo>
                      <a:pt x="204" y="1177"/>
                    </a:lnTo>
                    <a:cubicBezTo>
                      <a:pt x="193" y="1174"/>
                      <a:pt x="183" y="1173"/>
                      <a:pt x="173" y="1173"/>
                    </a:cubicBezTo>
                    <a:cubicBezTo>
                      <a:pt x="37" y="1173"/>
                      <a:pt x="1" y="1393"/>
                      <a:pt x="150" y="1426"/>
                    </a:cubicBezTo>
                    <a:lnTo>
                      <a:pt x="1486" y="1711"/>
                    </a:lnTo>
                    <a:lnTo>
                      <a:pt x="1593" y="1711"/>
                    </a:lnTo>
                    <a:cubicBezTo>
                      <a:pt x="1611" y="1693"/>
                      <a:pt x="1647" y="1658"/>
                      <a:pt x="1647" y="1622"/>
                    </a:cubicBezTo>
                    <a:lnTo>
                      <a:pt x="1950" y="161"/>
                    </a:lnTo>
                    <a:cubicBezTo>
                      <a:pt x="1950" y="90"/>
                      <a:pt x="1914" y="19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13"/>
              <p:cNvSpPr/>
              <p:nvPr/>
            </p:nvSpPr>
            <p:spPr>
              <a:xfrm>
                <a:off x="-792190" y="2574065"/>
                <a:ext cx="90353" cy="643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13" extrusionOk="0">
                    <a:moveTo>
                      <a:pt x="1561" y="1"/>
                    </a:moveTo>
                    <a:cubicBezTo>
                      <a:pt x="1509" y="1"/>
                      <a:pt x="1458" y="29"/>
                      <a:pt x="1443" y="90"/>
                    </a:cubicBezTo>
                    <a:lnTo>
                      <a:pt x="1300" y="910"/>
                    </a:lnTo>
                    <a:lnTo>
                      <a:pt x="213" y="553"/>
                    </a:lnTo>
                    <a:cubicBezTo>
                      <a:pt x="199" y="545"/>
                      <a:pt x="184" y="541"/>
                      <a:pt x="171" y="541"/>
                    </a:cubicBezTo>
                    <a:cubicBezTo>
                      <a:pt x="67" y="541"/>
                      <a:pt x="0" y="754"/>
                      <a:pt x="142" y="785"/>
                    </a:cubicBezTo>
                    <a:lnTo>
                      <a:pt x="1371" y="1213"/>
                    </a:lnTo>
                    <a:lnTo>
                      <a:pt x="1407" y="1213"/>
                    </a:lnTo>
                    <a:cubicBezTo>
                      <a:pt x="1425" y="1213"/>
                      <a:pt x="1460" y="1213"/>
                      <a:pt x="1478" y="1195"/>
                    </a:cubicBezTo>
                    <a:cubicBezTo>
                      <a:pt x="1514" y="1177"/>
                      <a:pt x="1532" y="1141"/>
                      <a:pt x="1532" y="1106"/>
                    </a:cubicBezTo>
                    <a:lnTo>
                      <a:pt x="1692" y="144"/>
                    </a:lnTo>
                    <a:cubicBezTo>
                      <a:pt x="1702" y="52"/>
                      <a:pt x="1631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2" name="Google Shape;5182;p13"/>
            <p:cNvGrpSpPr/>
            <p:nvPr/>
          </p:nvGrpSpPr>
          <p:grpSpPr>
            <a:xfrm rot="361962">
              <a:off x="-250029" y="3921566"/>
              <a:ext cx="2086998" cy="1903149"/>
              <a:chOff x="-554083" y="3568828"/>
              <a:chExt cx="2086918" cy="1903076"/>
            </a:xfrm>
          </p:grpSpPr>
          <p:grpSp>
            <p:nvGrpSpPr>
              <p:cNvPr id="5183" name="Google Shape;5183;p13"/>
              <p:cNvGrpSpPr/>
              <p:nvPr/>
            </p:nvGrpSpPr>
            <p:grpSpPr>
              <a:xfrm>
                <a:off x="-554083" y="3568828"/>
                <a:ext cx="2086918" cy="1903076"/>
                <a:chOff x="-554083" y="3568828"/>
                <a:chExt cx="2086918" cy="1903076"/>
              </a:xfrm>
            </p:grpSpPr>
            <p:sp>
              <p:nvSpPr>
                <p:cNvPr id="5184" name="Google Shape;5184;p13"/>
                <p:cNvSpPr/>
                <p:nvPr/>
              </p:nvSpPr>
              <p:spPr>
                <a:xfrm>
                  <a:off x="-554083" y="3568828"/>
                  <a:ext cx="2086918" cy="190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5" h="35853" extrusionOk="0">
                      <a:moveTo>
                        <a:pt x="32458" y="1"/>
                      </a:moveTo>
                      <a:cubicBezTo>
                        <a:pt x="27167" y="1"/>
                        <a:pt x="23516" y="6280"/>
                        <a:pt x="23516" y="6280"/>
                      </a:cubicBezTo>
                      <a:cubicBezTo>
                        <a:pt x="22111" y="5382"/>
                        <a:pt x="20767" y="4868"/>
                        <a:pt x="19497" y="4868"/>
                      </a:cubicBezTo>
                      <a:cubicBezTo>
                        <a:pt x="18173" y="4868"/>
                        <a:pt x="16930" y="5426"/>
                        <a:pt x="15784" y="6690"/>
                      </a:cubicBezTo>
                      <a:cubicBezTo>
                        <a:pt x="11883" y="10965"/>
                        <a:pt x="12310" y="14457"/>
                        <a:pt x="12150" y="14778"/>
                      </a:cubicBezTo>
                      <a:cubicBezTo>
                        <a:pt x="11624" y="14713"/>
                        <a:pt x="11133" y="14682"/>
                        <a:pt x="10676" y="14682"/>
                      </a:cubicBezTo>
                      <a:cubicBezTo>
                        <a:pt x="3056" y="14682"/>
                        <a:pt x="4689" y="23270"/>
                        <a:pt x="3849" y="27943"/>
                      </a:cubicBezTo>
                      <a:cubicBezTo>
                        <a:pt x="2958" y="32895"/>
                        <a:pt x="1" y="35211"/>
                        <a:pt x="1" y="35211"/>
                      </a:cubicBezTo>
                      <a:lnTo>
                        <a:pt x="1266" y="35852"/>
                      </a:lnTo>
                      <a:cubicBezTo>
                        <a:pt x="4784" y="31338"/>
                        <a:pt x="10141" y="31184"/>
                        <a:pt x="10858" y="31184"/>
                      </a:cubicBezTo>
                      <a:cubicBezTo>
                        <a:pt x="10911" y="31184"/>
                        <a:pt x="10939" y="31185"/>
                        <a:pt x="10939" y="31185"/>
                      </a:cubicBezTo>
                      <a:cubicBezTo>
                        <a:pt x="12860" y="31423"/>
                        <a:pt x="14546" y="31528"/>
                        <a:pt x="16028" y="31528"/>
                      </a:cubicBezTo>
                      <a:cubicBezTo>
                        <a:pt x="23298" y="31528"/>
                        <a:pt x="25642" y="29012"/>
                        <a:pt x="26633" y="27444"/>
                      </a:cubicBezTo>
                      <a:cubicBezTo>
                        <a:pt x="28379" y="24718"/>
                        <a:pt x="25137" y="22634"/>
                        <a:pt x="25137" y="22634"/>
                      </a:cubicBezTo>
                      <a:cubicBezTo>
                        <a:pt x="32352" y="21031"/>
                        <a:pt x="34685" y="18198"/>
                        <a:pt x="34561" y="16060"/>
                      </a:cubicBezTo>
                      <a:cubicBezTo>
                        <a:pt x="34365" y="13139"/>
                        <a:pt x="32084" y="11429"/>
                        <a:pt x="32084" y="11429"/>
                      </a:cubicBezTo>
                      <a:cubicBezTo>
                        <a:pt x="35469" y="10110"/>
                        <a:pt x="39335" y="989"/>
                        <a:pt x="33492" y="81"/>
                      </a:cubicBezTo>
                      <a:cubicBezTo>
                        <a:pt x="33141" y="26"/>
                        <a:pt x="32796" y="1"/>
                        <a:pt x="324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5" name="Google Shape;5185;p13"/>
                <p:cNvSpPr/>
                <p:nvPr/>
              </p:nvSpPr>
              <p:spPr>
                <a:xfrm>
                  <a:off x="-107952" y="4758194"/>
                  <a:ext cx="317110" cy="296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596" extrusionOk="0">
                      <a:moveTo>
                        <a:pt x="770" y="0"/>
                      </a:moveTo>
                      <a:cubicBezTo>
                        <a:pt x="639" y="0"/>
                        <a:pt x="515" y="102"/>
                        <a:pt x="499" y="234"/>
                      </a:cubicBezTo>
                      <a:lnTo>
                        <a:pt x="18" y="5293"/>
                      </a:lnTo>
                      <a:cubicBezTo>
                        <a:pt x="0" y="5453"/>
                        <a:pt x="125" y="5596"/>
                        <a:pt x="285" y="5596"/>
                      </a:cubicBezTo>
                      <a:cubicBezTo>
                        <a:pt x="303" y="5596"/>
                        <a:pt x="321" y="5596"/>
                        <a:pt x="356" y="5578"/>
                      </a:cubicBezTo>
                      <a:lnTo>
                        <a:pt x="5665" y="4188"/>
                      </a:lnTo>
                      <a:cubicBezTo>
                        <a:pt x="5977" y="4106"/>
                        <a:pt x="5881" y="3662"/>
                        <a:pt x="5599" y="3662"/>
                      </a:cubicBezTo>
                      <a:cubicBezTo>
                        <a:pt x="5575" y="3662"/>
                        <a:pt x="5549" y="3665"/>
                        <a:pt x="5523" y="3672"/>
                      </a:cubicBezTo>
                      <a:lnTo>
                        <a:pt x="588" y="4972"/>
                      </a:lnTo>
                      <a:lnTo>
                        <a:pt x="588" y="4972"/>
                      </a:lnTo>
                      <a:lnTo>
                        <a:pt x="1033" y="287"/>
                      </a:lnTo>
                      <a:cubicBezTo>
                        <a:pt x="1051" y="145"/>
                        <a:pt x="944" y="20"/>
                        <a:pt x="802" y="2"/>
                      </a:cubicBezTo>
                      <a:cubicBezTo>
                        <a:pt x="791" y="1"/>
                        <a:pt x="781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6" name="Google Shape;5186;p13"/>
                <p:cNvSpPr/>
                <p:nvPr/>
              </p:nvSpPr>
              <p:spPr>
                <a:xfrm>
                  <a:off x="231329" y="4462471"/>
                  <a:ext cx="309841" cy="27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096" extrusionOk="0">
                      <a:moveTo>
                        <a:pt x="863" y="0"/>
                      </a:moveTo>
                      <a:cubicBezTo>
                        <a:pt x="751" y="0"/>
                        <a:pt x="638" y="69"/>
                        <a:pt x="606" y="214"/>
                      </a:cubicBezTo>
                      <a:lnTo>
                        <a:pt x="0" y="4792"/>
                      </a:lnTo>
                      <a:cubicBezTo>
                        <a:pt x="0" y="4881"/>
                        <a:pt x="36" y="4970"/>
                        <a:pt x="90" y="5024"/>
                      </a:cubicBezTo>
                      <a:cubicBezTo>
                        <a:pt x="143" y="5059"/>
                        <a:pt x="214" y="5095"/>
                        <a:pt x="268" y="5095"/>
                      </a:cubicBezTo>
                      <a:lnTo>
                        <a:pt x="339" y="5095"/>
                      </a:lnTo>
                      <a:lnTo>
                        <a:pt x="5523" y="3795"/>
                      </a:lnTo>
                      <a:cubicBezTo>
                        <a:pt x="5840" y="3711"/>
                        <a:pt x="5751" y="3254"/>
                        <a:pt x="5461" y="3254"/>
                      </a:cubicBezTo>
                      <a:cubicBezTo>
                        <a:pt x="5441" y="3254"/>
                        <a:pt x="5420" y="3256"/>
                        <a:pt x="5398" y="3260"/>
                      </a:cubicBezTo>
                      <a:lnTo>
                        <a:pt x="588" y="4472"/>
                      </a:lnTo>
                      <a:lnTo>
                        <a:pt x="1123" y="285"/>
                      </a:lnTo>
                      <a:cubicBezTo>
                        <a:pt x="1133" y="100"/>
                        <a:pt x="99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7" name="Google Shape;5187;p13"/>
                <p:cNvSpPr/>
                <p:nvPr/>
              </p:nvSpPr>
              <p:spPr>
                <a:xfrm>
                  <a:off x="549813" y="4139690"/>
                  <a:ext cx="291325" cy="28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5337" extrusionOk="0">
                      <a:moveTo>
                        <a:pt x="521" y="0"/>
                      </a:moveTo>
                      <a:cubicBezTo>
                        <a:pt x="390" y="0"/>
                        <a:pt x="259" y="85"/>
                        <a:pt x="250" y="259"/>
                      </a:cubicBezTo>
                      <a:lnTo>
                        <a:pt x="1" y="5051"/>
                      </a:lnTo>
                      <a:cubicBezTo>
                        <a:pt x="1" y="5193"/>
                        <a:pt x="108" y="5336"/>
                        <a:pt x="268" y="5336"/>
                      </a:cubicBezTo>
                      <a:cubicBezTo>
                        <a:pt x="304" y="5336"/>
                        <a:pt x="322" y="5318"/>
                        <a:pt x="357" y="5318"/>
                      </a:cubicBezTo>
                      <a:lnTo>
                        <a:pt x="5185" y="3733"/>
                      </a:lnTo>
                      <a:cubicBezTo>
                        <a:pt x="5491" y="3636"/>
                        <a:pt x="5389" y="3219"/>
                        <a:pt x="5117" y="3219"/>
                      </a:cubicBezTo>
                      <a:cubicBezTo>
                        <a:pt x="5088" y="3219"/>
                        <a:pt x="5057" y="3224"/>
                        <a:pt x="5025" y="3234"/>
                      </a:cubicBezTo>
                      <a:lnTo>
                        <a:pt x="571" y="4677"/>
                      </a:lnTo>
                      <a:lnTo>
                        <a:pt x="785" y="277"/>
                      </a:lnTo>
                      <a:cubicBezTo>
                        <a:pt x="794" y="94"/>
                        <a:pt x="658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8" name="Google Shape;5188;p13"/>
                <p:cNvSpPr/>
                <p:nvPr/>
              </p:nvSpPr>
              <p:spPr>
                <a:xfrm>
                  <a:off x="445880" y="394360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9" name="Google Shape;5189;p13"/>
                <p:cNvSpPr/>
                <p:nvPr/>
              </p:nvSpPr>
              <p:spPr>
                <a:xfrm>
                  <a:off x="445880" y="4151521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0" name="Google Shape;5190;p13"/>
                <p:cNvSpPr/>
                <p:nvPr/>
              </p:nvSpPr>
              <p:spPr>
                <a:xfrm>
                  <a:off x="260615" y="4212958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71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1" name="Google Shape;5191;p13"/>
                <p:cNvSpPr/>
                <p:nvPr/>
              </p:nvSpPr>
              <p:spPr>
                <a:xfrm>
                  <a:off x="360834" y="4387771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2" name="Google Shape;5192;p13"/>
                <p:cNvSpPr/>
                <p:nvPr/>
              </p:nvSpPr>
              <p:spPr>
                <a:xfrm>
                  <a:off x="33809" y="4539028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3" name="Google Shape;5193;p13"/>
                <p:cNvSpPr/>
                <p:nvPr/>
              </p:nvSpPr>
              <p:spPr>
                <a:xfrm>
                  <a:off x="-159945" y="4576802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70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4" name="Google Shape;5194;p13"/>
                <p:cNvSpPr/>
                <p:nvPr/>
              </p:nvSpPr>
              <p:spPr>
                <a:xfrm>
                  <a:off x="703" y="4780954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5" name="Google Shape;5195;p13"/>
                <p:cNvSpPr/>
                <p:nvPr/>
              </p:nvSpPr>
              <p:spPr>
                <a:xfrm>
                  <a:off x="-263931" y="50692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5"/>
                        <a:pt x="286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6" name="Google Shape;5196;p13"/>
                <p:cNvSpPr/>
                <p:nvPr/>
              </p:nvSpPr>
              <p:spPr>
                <a:xfrm>
                  <a:off x="-544640" y="3954743"/>
                  <a:ext cx="1550638" cy="151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" h="28596" extrusionOk="0">
                      <a:moveTo>
                        <a:pt x="28843" y="1"/>
                      </a:moveTo>
                      <a:cubicBezTo>
                        <a:pt x="28776" y="1"/>
                        <a:pt x="28707" y="28"/>
                        <a:pt x="28646" y="93"/>
                      </a:cubicBezTo>
                      <a:cubicBezTo>
                        <a:pt x="15428" y="14131"/>
                        <a:pt x="268" y="27990"/>
                        <a:pt x="126" y="28133"/>
                      </a:cubicBezTo>
                      <a:cubicBezTo>
                        <a:pt x="1" y="28222"/>
                        <a:pt x="1" y="28400"/>
                        <a:pt x="108" y="28507"/>
                      </a:cubicBezTo>
                      <a:cubicBezTo>
                        <a:pt x="143" y="28560"/>
                        <a:pt x="215" y="28596"/>
                        <a:pt x="304" y="28596"/>
                      </a:cubicBezTo>
                      <a:cubicBezTo>
                        <a:pt x="357" y="28596"/>
                        <a:pt x="428" y="28578"/>
                        <a:pt x="482" y="28525"/>
                      </a:cubicBezTo>
                      <a:cubicBezTo>
                        <a:pt x="624" y="28382"/>
                        <a:pt x="15802" y="14523"/>
                        <a:pt x="29038" y="449"/>
                      </a:cubicBezTo>
                      <a:cubicBezTo>
                        <a:pt x="29227" y="261"/>
                        <a:pt x="29049" y="1"/>
                        <a:pt x="28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7" name="Google Shape;5197;p13"/>
                <p:cNvSpPr/>
                <p:nvPr/>
              </p:nvSpPr>
              <p:spPr>
                <a:xfrm>
                  <a:off x="365556" y="4851834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8" name="Google Shape;5198;p13"/>
                <p:cNvSpPr/>
                <p:nvPr/>
              </p:nvSpPr>
              <p:spPr>
                <a:xfrm>
                  <a:off x="554534" y="4866000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2" y="1"/>
                      </a:moveTo>
                      <a:cubicBezTo>
                        <a:pt x="37" y="1"/>
                        <a:pt x="1" y="446"/>
                        <a:pt x="286" y="446"/>
                      </a:cubicBezTo>
                      <a:cubicBezTo>
                        <a:pt x="571" y="446"/>
                        <a:pt x="607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9" name="Google Shape;5199;p13"/>
                <p:cNvSpPr/>
                <p:nvPr/>
              </p:nvSpPr>
              <p:spPr>
                <a:xfrm>
                  <a:off x="398609" y="5083415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0" name="Google Shape;5200;p13"/>
                <p:cNvSpPr/>
                <p:nvPr/>
              </p:nvSpPr>
              <p:spPr>
                <a:xfrm>
                  <a:off x="833387" y="4595743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5"/>
                        <a:pt x="285" y="445"/>
                      </a:cubicBezTo>
                      <a:cubicBezTo>
                        <a:pt x="570" y="445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1" name="Google Shape;5201;p13"/>
                <p:cNvSpPr/>
                <p:nvPr/>
              </p:nvSpPr>
              <p:spPr>
                <a:xfrm>
                  <a:off x="994989" y="4510644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3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2" name="Google Shape;5202;p13"/>
                <p:cNvSpPr/>
                <p:nvPr/>
              </p:nvSpPr>
              <p:spPr>
                <a:xfrm>
                  <a:off x="951485" y="4222401"/>
                  <a:ext cx="3315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46" extrusionOk="0">
                      <a:moveTo>
                        <a:pt x="339" y="0"/>
                      </a:moveTo>
                      <a:cubicBezTo>
                        <a:pt x="54" y="0"/>
                        <a:pt x="1" y="446"/>
                        <a:pt x="286" y="446"/>
                      </a:cubicBezTo>
                      <a:cubicBezTo>
                        <a:pt x="571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3" name="Google Shape;5203;p13"/>
                <p:cNvSpPr/>
                <p:nvPr/>
              </p:nvSpPr>
              <p:spPr>
                <a:xfrm>
                  <a:off x="1160359" y="392376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5"/>
                        <a:pt x="286" y="445"/>
                      </a:cubicBezTo>
                      <a:cubicBezTo>
                        <a:pt x="553" y="445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4" name="Google Shape;5204;p13"/>
                <p:cNvSpPr/>
                <p:nvPr/>
              </p:nvSpPr>
              <p:spPr>
                <a:xfrm>
                  <a:off x="975147" y="370729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1"/>
                      </a:moveTo>
                      <a:cubicBezTo>
                        <a:pt x="54" y="1"/>
                        <a:pt x="0" y="446"/>
                        <a:pt x="285" y="446"/>
                      </a:cubicBezTo>
                      <a:cubicBezTo>
                        <a:pt x="570" y="446"/>
                        <a:pt x="624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5" name="Google Shape;5205;p13"/>
                <p:cNvSpPr/>
                <p:nvPr/>
              </p:nvSpPr>
              <p:spPr>
                <a:xfrm>
                  <a:off x="781394" y="396248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6" name="Google Shape;5206;p13"/>
                <p:cNvSpPr/>
                <p:nvPr/>
              </p:nvSpPr>
              <p:spPr>
                <a:xfrm>
                  <a:off x="29087" y="5140130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70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7" name="Google Shape;5207;p13"/>
                <p:cNvSpPr/>
                <p:nvPr/>
              </p:nvSpPr>
              <p:spPr>
                <a:xfrm>
                  <a:off x="701070" y="503142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8" name="Google Shape;5208;p13"/>
                <p:cNvSpPr/>
                <p:nvPr/>
              </p:nvSpPr>
              <p:spPr>
                <a:xfrm>
                  <a:off x="620693" y="45437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6"/>
                        <a:pt x="286" y="446"/>
                      </a:cubicBezTo>
                      <a:cubicBezTo>
                        <a:pt x="571" y="446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9" name="Google Shape;5209;p13"/>
                <p:cNvSpPr/>
                <p:nvPr/>
              </p:nvSpPr>
              <p:spPr>
                <a:xfrm>
                  <a:off x="1146193" y="437832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10" name="Google Shape;5210;p13"/>
              <p:cNvSpPr/>
              <p:nvPr/>
            </p:nvSpPr>
            <p:spPr>
              <a:xfrm>
                <a:off x="-525699" y="3597690"/>
                <a:ext cx="2019804" cy="1873319"/>
              </a:xfrm>
              <a:custGeom>
                <a:avLst/>
                <a:gdLst/>
                <a:ahLst/>
                <a:cxnLst/>
                <a:rect l="l" t="t" r="r" b="b"/>
                <a:pathLst>
                  <a:path w="38070" h="35309" extrusionOk="0">
                    <a:moveTo>
                      <a:pt x="34364" y="0"/>
                    </a:moveTo>
                    <a:lnTo>
                      <a:pt x="34364" y="0"/>
                    </a:lnTo>
                    <a:cubicBezTo>
                      <a:pt x="34364" y="0"/>
                      <a:pt x="22428" y="13325"/>
                      <a:pt x="18242" y="17583"/>
                    </a:cubicBezTo>
                    <a:cubicBezTo>
                      <a:pt x="13842" y="22072"/>
                      <a:pt x="0" y="34934"/>
                      <a:pt x="0" y="34934"/>
                    </a:cubicBezTo>
                    <a:lnTo>
                      <a:pt x="731" y="35308"/>
                    </a:lnTo>
                    <a:cubicBezTo>
                      <a:pt x="4249" y="30794"/>
                      <a:pt x="9606" y="30640"/>
                      <a:pt x="10323" y="30640"/>
                    </a:cubicBezTo>
                    <a:cubicBezTo>
                      <a:pt x="10376" y="30640"/>
                      <a:pt x="10404" y="30641"/>
                      <a:pt x="10404" y="30641"/>
                    </a:cubicBezTo>
                    <a:cubicBezTo>
                      <a:pt x="12325" y="30879"/>
                      <a:pt x="14011" y="30984"/>
                      <a:pt x="15493" y="30984"/>
                    </a:cubicBezTo>
                    <a:cubicBezTo>
                      <a:pt x="22763" y="30984"/>
                      <a:pt x="25107" y="28468"/>
                      <a:pt x="26098" y="26900"/>
                    </a:cubicBezTo>
                    <a:cubicBezTo>
                      <a:pt x="27844" y="24174"/>
                      <a:pt x="24602" y="22090"/>
                      <a:pt x="24602" y="22090"/>
                    </a:cubicBezTo>
                    <a:cubicBezTo>
                      <a:pt x="31817" y="20487"/>
                      <a:pt x="34150" y="17654"/>
                      <a:pt x="34026" y="15516"/>
                    </a:cubicBezTo>
                    <a:cubicBezTo>
                      <a:pt x="33830" y="12595"/>
                      <a:pt x="31549" y="10885"/>
                      <a:pt x="31549" y="10885"/>
                    </a:cubicBezTo>
                    <a:cubicBezTo>
                      <a:pt x="34613" y="9691"/>
                      <a:pt x="38069" y="2102"/>
                      <a:pt x="34364" y="0"/>
                    </a:cubicBezTo>
                    <a:close/>
                  </a:path>
                </a:pathLst>
              </a:custGeom>
              <a:solidFill>
                <a:srgbClr val="49AA9A">
                  <a:alpha val="3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11" name="Google Shape;5211;p13"/>
            <p:cNvSpPr/>
            <p:nvPr/>
          </p:nvSpPr>
          <p:spPr>
            <a:xfrm>
              <a:off x="-249765" y="4861278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2" y="1"/>
                  </a:moveTo>
                  <a:cubicBezTo>
                    <a:pt x="37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3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3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3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3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3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7" name="Google Shape;5217;p13"/>
            <p:cNvGrpSpPr/>
            <p:nvPr/>
          </p:nvGrpSpPr>
          <p:grpSpPr>
            <a:xfrm>
              <a:off x="-319690" y="1742230"/>
              <a:ext cx="763715" cy="1449090"/>
              <a:chOff x="-319690" y="1742230"/>
              <a:chExt cx="763715" cy="1449090"/>
            </a:xfrm>
          </p:grpSpPr>
          <p:sp>
            <p:nvSpPr>
              <p:cNvPr id="5218" name="Google Shape;5218;p13"/>
              <p:cNvSpPr/>
              <p:nvPr/>
            </p:nvSpPr>
            <p:spPr>
              <a:xfrm>
                <a:off x="87234" y="2093660"/>
                <a:ext cx="299442" cy="5146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0" extrusionOk="0">
                    <a:moveTo>
                      <a:pt x="5415" y="1"/>
                    </a:moveTo>
                    <a:cubicBezTo>
                      <a:pt x="5389" y="1"/>
                      <a:pt x="5363" y="8"/>
                      <a:pt x="5335" y="24"/>
                    </a:cubicBezTo>
                    <a:cubicBezTo>
                      <a:pt x="4488" y="493"/>
                      <a:pt x="3476" y="629"/>
                      <a:pt x="2582" y="629"/>
                    </a:cubicBezTo>
                    <a:cubicBezTo>
                      <a:pt x="1334" y="629"/>
                      <a:pt x="314" y="363"/>
                      <a:pt x="294" y="363"/>
                    </a:cubicBezTo>
                    <a:cubicBezTo>
                      <a:pt x="270" y="353"/>
                      <a:pt x="248" y="349"/>
                      <a:pt x="227" y="349"/>
                    </a:cubicBezTo>
                    <a:cubicBezTo>
                      <a:pt x="61" y="349"/>
                      <a:pt x="1" y="634"/>
                      <a:pt x="222" y="666"/>
                    </a:cubicBezTo>
                    <a:cubicBezTo>
                      <a:pt x="988" y="862"/>
                      <a:pt x="1790" y="968"/>
                      <a:pt x="2574" y="968"/>
                    </a:cubicBezTo>
                    <a:cubicBezTo>
                      <a:pt x="2613" y="969"/>
                      <a:pt x="2652" y="969"/>
                      <a:pt x="2691" y="969"/>
                    </a:cubicBezTo>
                    <a:cubicBezTo>
                      <a:pt x="3666" y="969"/>
                      <a:pt x="4621" y="755"/>
                      <a:pt x="5478" y="309"/>
                    </a:cubicBezTo>
                    <a:cubicBezTo>
                      <a:pt x="5644" y="219"/>
                      <a:pt x="5554" y="1"/>
                      <a:pt x="541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13"/>
              <p:cNvSpPr/>
              <p:nvPr/>
            </p:nvSpPr>
            <p:spPr>
              <a:xfrm>
                <a:off x="334254" y="2047450"/>
                <a:ext cx="100327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5" extrusionOk="0">
                    <a:moveTo>
                      <a:pt x="996" y="1"/>
                    </a:moveTo>
                    <a:cubicBezTo>
                      <a:pt x="411" y="1"/>
                      <a:pt x="1" y="683"/>
                      <a:pt x="341" y="1234"/>
                    </a:cubicBezTo>
                    <a:cubicBezTo>
                      <a:pt x="504" y="1479"/>
                      <a:pt x="758" y="1594"/>
                      <a:pt x="1010" y="1594"/>
                    </a:cubicBezTo>
                    <a:cubicBezTo>
                      <a:pt x="1361" y="1594"/>
                      <a:pt x="1708" y="1371"/>
                      <a:pt x="1801" y="967"/>
                    </a:cubicBezTo>
                    <a:cubicBezTo>
                      <a:pt x="1891" y="539"/>
                      <a:pt x="1606" y="111"/>
                      <a:pt x="1178" y="22"/>
                    </a:cubicBezTo>
                    <a:cubicBezTo>
                      <a:pt x="1116" y="8"/>
                      <a:pt x="1055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13"/>
              <p:cNvSpPr/>
              <p:nvPr/>
            </p:nvSpPr>
            <p:spPr>
              <a:xfrm>
                <a:off x="343538" y="176981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1017" y="1"/>
                    </a:moveTo>
                    <a:cubicBezTo>
                      <a:pt x="422" y="1"/>
                      <a:pt x="1" y="690"/>
                      <a:pt x="344" y="1229"/>
                    </a:cubicBezTo>
                    <a:cubicBezTo>
                      <a:pt x="508" y="1475"/>
                      <a:pt x="761" y="1590"/>
                      <a:pt x="1013" y="1590"/>
                    </a:cubicBezTo>
                    <a:cubicBezTo>
                      <a:pt x="1364" y="1590"/>
                      <a:pt x="1711" y="1367"/>
                      <a:pt x="1805" y="962"/>
                    </a:cubicBezTo>
                    <a:cubicBezTo>
                      <a:pt x="1894" y="535"/>
                      <a:pt x="1609" y="107"/>
                      <a:pt x="1181" y="18"/>
                    </a:cubicBezTo>
                    <a:cubicBezTo>
                      <a:pt x="1125" y="6"/>
                      <a:pt x="1070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13"/>
              <p:cNvSpPr/>
              <p:nvPr/>
            </p:nvSpPr>
            <p:spPr>
              <a:xfrm>
                <a:off x="-167584" y="2132549"/>
                <a:ext cx="100327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1" extrusionOk="0">
                    <a:moveTo>
                      <a:pt x="992" y="0"/>
                    </a:moveTo>
                    <a:cubicBezTo>
                      <a:pt x="396" y="0"/>
                      <a:pt x="0" y="681"/>
                      <a:pt x="340" y="1215"/>
                    </a:cubicBezTo>
                    <a:cubicBezTo>
                      <a:pt x="506" y="1471"/>
                      <a:pt x="763" y="1590"/>
                      <a:pt x="1017" y="1590"/>
                    </a:cubicBezTo>
                    <a:cubicBezTo>
                      <a:pt x="1363" y="1590"/>
                      <a:pt x="1701" y="1367"/>
                      <a:pt x="1783" y="966"/>
                    </a:cubicBezTo>
                    <a:cubicBezTo>
                      <a:pt x="1890" y="538"/>
                      <a:pt x="1605" y="111"/>
                      <a:pt x="1178" y="22"/>
                    </a:cubicBezTo>
                    <a:cubicBezTo>
                      <a:pt x="1114" y="7"/>
                      <a:pt x="1052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13"/>
              <p:cNvSpPr/>
              <p:nvPr/>
            </p:nvSpPr>
            <p:spPr>
              <a:xfrm>
                <a:off x="81982" y="1777405"/>
                <a:ext cx="91732" cy="27196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6" extrusionOk="0">
                    <a:moveTo>
                      <a:pt x="1315" y="0"/>
                    </a:moveTo>
                    <a:cubicBezTo>
                      <a:pt x="1259" y="0"/>
                      <a:pt x="1201" y="28"/>
                      <a:pt x="1177" y="89"/>
                    </a:cubicBezTo>
                    <a:cubicBezTo>
                      <a:pt x="1" y="2422"/>
                      <a:pt x="1337" y="4934"/>
                      <a:pt x="1390" y="5041"/>
                    </a:cubicBezTo>
                    <a:cubicBezTo>
                      <a:pt x="1426" y="5095"/>
                      <a:pt x="1479" y="5112"/>
                      <a:pt x="1533" y="5112"/>
                    </a:cubicBezTo>
                    <a:cubicBezTo>
                      <a:pt x="1551" y="5121"/>
                      <a:pt x="1568" y="5126"/>
                      <a:pt x="1584" y="5126"/>
                    </a:cubicBezTo>
                    <a:cubicBezTo>
                      <a:pt x="1600" y="5126"/>
                      <a:pt x="1613" y="5121"/>
                      <a:pt x="1622" y="5112"/>
                    </a:cubicBezTo>
                    <a:cubicBezTo>
                      <a:pt x="1711" y="5059"/>
                      <a:pt x="1729" y="4970"/>
                      <a:pt x="1693" y="4881"/>
                    </a:cubicBezTo>
                    <a:cubicBezTo>
                      <a:pt x="1693" y="4863"/>
                      <a:pt x="375" y="2422"/>
                      <a:pt x="1462" y="249"/>
                    </a:cubicBezTo>
                    <a:cubicBezTo>
                      <a:pt x="1515" y="160"/>
                      <a:pt x="1479" y="53"/>
                      <a:pt x="1390" y="17"/>
                    </a:cubicBezTo>
                    <a:cubicBezTo>
                      <a:pt x="1368" y="6"/>
                      <a:pt x="1342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13"/>
              <p:cNvSpPr/>
              <p:nvPr/>
            </p:nvSpPr>
            <p:spPr>
              <a:xfrm>
                <a:off x="108456" y="1742230"/>
                <a:ext cx="88920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592" extrusionOk="0">
                    <a:moveTo>
                      <a:pt x="842" y="1"/>
                    </a:moveTo>
                    <a:cubicBezTo>
                      <a:pt x="427" y="1"/>
                      <a:pt x="87" y="311"/>
                      <a:pt x="36" y="734"/>
                    </a:cubicBezTo>
                    <a:cubicBezTo>
                      <a:pt x="1" y="1161"/>
                      <a:pt x="321" y="1553"/>
                      <a:pt x="767" y="1589"/>
                    </a:cubicBezTo>
                    <a:cubicBezTo>
                      <a:pt x="788" y="1591"/>
                      <a:pt x="810" y="1592"/>
                      <a:pt x="832" y="1592"/>
                    </a:cubicBezTo>
                    <a:cubicBezTo>
                      <a:pt x="1233" y="1592"/>
                      <a:pt x="1588" y="1282"/>
                      <a:pt x="1622" y="876"/>
                    </a:cubicBezTo>
                    <a:cubicBezTo>
                      <a:pt x="1675" y="431"/>
                      <a:pt x="1337" y="57"/>
                      <a:pt x="909" y="4"/>
                    </a:cubicBezTo>
                    <a:cubicBezTo>
                      <a:pt x="886" y="2"/>
                      <a:pt x="864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13"/>
              <p:cNvSpPr/>
              <p:nvPr/>
            </p:nvSpPr>
            <p:spPr>
              <a:xfrm>
                <a:off x="38424" y="2249745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993" y="0"/>
                    </a:moveTo>
                    <a:cubicBezTo>
                      <a:pt x="396" y="0"/>
                      <a:pt x="1" y="683"/>
                      <a:pt x="341" y="1233"/>
                    </a:cubicBezTo>
                    <a:cubicBezTo>
                      <a:pt x="505" y="1479"/>
                      <a:pt x="758" y="1594"/>
                      <a:pt x="1009" y="1594"/>
                    </a:cubicBezTo>
                    <a:cubicBezTo>
                      <a:pt x="1358" y="1594"/>
                      <a:pt x="1701" y="1370"/>
                      <a:pt x="1784" y="966"/>
                    </a:cubicBezTo>
                    <a:cubicBezTo>
                      <a:pt x="1891" y="538"/>
                      <a:pt x="1606" y="111"/>
                      <a:pt x="1178" y="22"/>
                    </a:cubicBezTo>
                    <a:cubicBezTo>
                      <a:pt x="1115" y="7"/>
                      <a:pt x="1053" y="0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13"/>
              <p:cNvSpPr/>
              <p:nvPr/>
            </p:nvSpPr>
            <p:spPr>
              <a:xfrm>
                <a:off x="288999" y="2409438"/>
                <a:ext cx="100221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1008" y="1"/>
                    </a:moveTo>
                    <a:cubicBezTo>
                      <a:pt x="409" y="1"/>
                      <a:pt x="0" y="682"/>
                      <a:pt x="356" y="1216"/>
                    </a:cubicBezTo>
                    <a:cubicBezTo>
                      <a:pt x="514" y="1472"/>
                      <a:pt x="768" y="1591"/>
                      <a:pt x="1020" y="1591"/>
                    </a:cubicBezTo>
                    <a:cubicBezTo>
                      <a:pt x="1364" y="1591"/>
                      <a:pt x="1707" y="1368"/>
                      <a:pt x="1799" y="966"/>
                    </a:cubicBezTo>
                    <a:cubicBezTo>
                      <a:pt x="1888" y="539"/>
                      <a:pt x="1621" y="111"/>
                      <a:pt x="1194" y="22"/>
                    </a:cubicBezTo>
                    <a:cubicBezTo>
                      <a:pt x="1130" y="8"/>
                      <a:pt x="1068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13"/>
              <p:cNvSpPr/>
              <p:nvPr/>
            </p:nvSpPr>
            <p:spPr>
              <a:xfrm>
                <a:off x="-319690" y="1811837"/>
                <a:ext cx="725952" cy="1379483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26001" extrusionOk="0">
                    <a:moveTo>
                      <a:pt x="13453" y="1"/>
                    </a:moveTo>
                    <a:cubicBezTo>
                      <a:pt x="13417" y="1"/>
                      <a:pt x="13379" y="14"/>
                      <a:pt x="13344" y="45"/>
                    </a:cubicBezTo>
                    <a:cubicBezTo>
                      <a:pt x="1" y="11892"/>
                      <a:pt x="108" y="20639"/>
                      <a:pt x="143" y="24362"/>
                    </a:cubicBezTo>
                    <a:cubicBezTo>
                      <a:pt x="179" y="24843"/>
                      <a:pt x="161" y="25324"/>
                      <a:pt x="90" y="25805"/>
                    </a:cubicBezTo>
                    <a:cubicBezTo>
                      <a:pt x="72" y="25894"/>
                      <a:pt x="125" y="25965"/>
                      <a:pt x="215" y="26001"/>
                    </a:cubicBezTo>
                    <a:lnTo>
                      <a:pt x="250" y="26001"/>
                    </a:lnTo>
                    <a:cubicBezTo>
                      <a:pt x="321" y="26001"/>
                      <a:pt x="393" y="25947"/>
                      <a:pt x="410" y="25876"/>
                    </a:cubicBezTo>
                    <a:cubicBezTo>
                      <a:pt x="482" y="25377"/>
                      <a:pt x="500" y="24861"/>
                      <a:pt x="482" y="24362"/>
                    </a:cubicBezTo>
                    <a:cubicBezTo>
                      <a:pt x="428" y="20674"/>
                      <a:pt x="321" y="12034"/>
                      <a:pt x="13557" y="277"/>
                    </a:cubicBezTo>
                    <a:cubicBezTo>
                      <a:pt x="13682" y="166"/>
                      <a:pt x="13580" y="1"/>
                      <a:pt x="13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7" name="Google Shape;5227;p13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3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3"/>
            <p:cNvSpPr/>
            <p:nvPr/>
          </p:nvSpPr>
          <p:spPr>
            <a:xfrm>
              <a:off x="-701520" y="3425105"/>
              <a:ext cx="310053" cy="253921"/>
            </a:xfrm>
            <a:custGeom>
              <a:avLst/>
              <a:gdLst/>
              <a:ahLst/>
              <a:cxnLst/>
              <a:rect l="l" t="t" r="r" b="b"/>
              <a:pathLst>
                <a:path w="5844" h="4786" extrusionOk="0">
                  <a:moveTo>
                    <a:pt x="4827" y="1"/>
                  </a:moveTo>
                  <a:cubicBezTo>
                    <a:pt x="4781" y="1"/>
                    <a:pt x="4733" y="4"/>
                    <a:pt x="4686" y="11"/>
                  </a:cubicBezTo>
                  <a:cubicBezTo>
                    <a:pt x="4330" y="64"/>
                    <a:pt x="3991" y="189"/>
                    <a:pt x="3706" y="421"/>
                  </a:cubicBezTo>
                  <a:cubicBezTo>
                    <a:pt x="1283" y="2166"/>
                    <a:pt x="1" y="4785"/>
                    <a:pt x="1" y="4785"/>
                  </a:cubicBezTo>
                  <a:cubicBezTo>
                    <a:pt x="321" y="4714"/>
                    <a:pt x="642" y="4643"/>
                    <a:pt x="963" y="4554"/>
                  </a:cubicBezTo>
                  <a:cubicBezTo>
                    <a:pt x="2602" y="4055"/>
                    <a:pt x="4080" y="3111"/>
                    <a:pt x="5203" y="1810"/>
                  </a:cubicBezTo>
                  <a:cubicBezTo>
                    <a:pt x="5523" y="1418"/>
                    <a:pt x="5844" y="884"/>
                    <a:pt x="5612" y="438"/>
                  </a:cubicBezTo>
                  <a:cubicBezTo>
                    <a:pt x="5441" y="158"/>
                    <a:pt x="5148" y="1"/>
                    <a:pt x="4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3"/>
            <p:cNvSpPr/>
            <p:nvPr/>
          </p:nvSpPr>
          <p:spPr>
            <a:xfrm>
              <a:off x="-915116" y="3346850"/>
              <a:ext cx="219329" cy="328357"/>
            </a:xfrm>
            <a:custGeom>
              <a:avLst/>
              <a:gdLst/>
              <a:ahLst/>
              <a:cxnLst/>
              <a:rect l="l" t="t" r="r" b="b"/>
              <a:pathLst>
                <a:path w="4134" h="6189" extrusionOk="0">
                  <a:moveTo>
                    <a:pt x="931" y="0"/>
                  </a:moveTo>
                  <a:cubicBezTo>
                    <a:pt x="733" y="0"/>
                    <a:pt x="537" y="64"/>
                    <a:pt x="375" y="185"/>
                  </a:cubicBezTo>
                  <a:cubicBezTo>
                    <a:pt x="1" y="542"/>
                    <a:pt x="108" y="1147"/>
                    <a:pt x="286" y="1628"/>
                  </a:cubicBezTo>
                  <a:cubicBezTo>
                    <a:pt x="891" y="3232"/>
                    <a:pt x="1942" y="4621"/>
                    <a:pt x="3314" y="5637"/>
                  </a:cubicBezTo>
                  <a:cubicBezTo>
                    <a:pt x="3581" y="5833"/>
                    <a:pt x="3866" y="6011"/>
                    <a:pt x="4134" y="6189"/>
                  </a:cubicBezTo>
                  <a:cubicBezTo>
                    <a:pt x="4134" y="6189"/>
                    <a:pt x="3849" y="3285"/>
                    <a:pt x="2156" y="827"/>
                  </a:cubicBezTo>
                  <a:cubicBezTo>
                    <a:pt x="1960" y="524"/>
                    <a:pt x="1693" y="275"/>
                    <a:pt x="1372" y="114"/>
                  </a:cubicBezTo>
                  <a:cubicBezTo>
                    <a:pt x="1234" y="37"/>
                    <a:pt x="108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3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3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3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3"/>
            <p:cNvSpPr/>
            <p:nvPr/>
          </p:nvSpPr>
          <p:spPr>
            <a:xfrm>
              <a:off x="-813995" y="3521292"/>
              <a:ext cx="87541" cy="89663"/>
            </a:xfrm>
            <a:custGeom>
              <a:avLst/>
              <a:gdLst/>
              <a:ahLst/>
              <a:cxnLst/>
              <a:rect l="l" t="t" r="r" b="b"/>
              <a:pathLst>
                <a:path w="1650" h="1690" extrusionOk="0">
                  <a:moveTo>
                    <a:pt x="1508" y="0"/>
                  </a:moveTo>
                  <a:cubicBezTo>
                    <a:pt x="1452" y="0"/>
                    <a:pt x="1398" y="33"/>
                    <a:pt x="1390" y="104"/>
                  </a:cubicBezTo>
                  <a:lnTo>
                    <a:pt x="1212" y="1404"/>
                  </a:lnTo>
                  <a:lnTo>
                    <a:pt x="179" y="1137"/>
                  </a:lnTo>
                  <a:cubicBezTo>
                    <a:pt x="167" y="1134"/>
                    <a:pt x="155" y="1133"/>
                    <a:pt x="143" y="1133"/>
                  </a:cubicBezTo>
                  <a:cubicBezTo>
                    <a:pt x="85" y="1133"/>
                    <a:pt x="33" y="1167"/>
                    <a:pt x="19" y="1226"/>
                  </a:cubicBezTo>
                  <a:cubicBezTo>
                    <a:pt x="1" y="1298"/>
                    <a:pt x="54" y="1369"/>
                    <a:pt x="126" y="1387"/>
                  </a:cubicBezTo>
                  <a:lnTo>
                    <a:pt x="1301" y="1689"/>
                  </a:lnTo>
                  <a:lnTo>
                    <a:pt x="1319" y="1689"/>
                  </a:lnTo>
                  <a:cubicBezTo>
                    <a:pt x="1355" y="1689"/>
                    <a:pt x="1373" y="1672"/>
                    <a:pt x="1408" y="1672"/>
                  </a:cubicBezTo>
                  <a:cubicBezTo>
                    <a:pt x="1426" y="1654"/>
                    <a:pt x="1444" y="1618"/>
                    <a:pt x="1462" y="1583"/>
                  </a:cubicBezTo>
                  <a:lnTo>
                    <a:pt x="1640" y="140"/>
                  </a:lnTo>
                  <a:cubicBezTo>
                    <a:pt x="1650" y="51"/>
                    <a:pt x="1577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3"/>
            <p:cNvSpPr/>
            <p:nvPr/>
          </p:nvSpPr>
          <p:spPr>
            <a:xfrm>
              <a:off x="-704332" y="3435503"/>
              <a:ext cx="301299" cy="246334"/>
            </a:xfrm>
            <a:custGeom>
              <a:avLst/>
              <a:gdLst/>
              <a:ahLst/>
              <a:cxnLst/>
              <a:rect l="l" t="t" r="r" b="b"/>
              <a:pathLst>
                <a:path w="5679" h="4643" extrusionOk="0">
                  <a:moveTo>
                    <a:pt x="5473" y="1"/>
                  </a:moveTo>
                  <a:cubicBezTo>
                    <a:pt x="5452" y="1"/>
                    <a:pt x="5432" y="9"/>
                    <a:pt x="5416" y="29"/>
                  </a:cubicBezTo>
                  <a:lnTo>
                    <a:pt x="89" y="4411"/>
                  </a:lnTo>
                  <a:cubicBezTo>
                    <a:pt x="0" y="4482"/>
                    <a:pt x="54" y="4625"/>
                    <a:pt x="178" y="4643"/>
                  </a:cubicBezTo>
                  <a:cubicBezTo>
                    <a:pt x="196" y="4643"/>
                    <a:pt x="232" y="4625"/>
                    <a:pt x="250" y="4607"/>
                  </a:cubicBezTo>
                  <a:lnTo>
                    <a:pt x="5576" y="225"/>
                  </a:lnTo>
                  <a:cubicBezTo>
                    <a:pt x="5678" y="166"/>
                    <a:pt x="5566" y="1"/>
                    <a:pt x="5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3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3"/>
            <p:cNvSpPr/>
            <p:nvPr/>
          </p:nvSpPr>
          <p:spPr>
            <a:xfrm>
              <a:off x="-632497" y="3542832"/>
              <a:ext cx="86055" cy="89875"/>
            </a:xfrm>
            <a:custGeom>
              <a:avLst/>
              <a:gdLst/>
              <a:ahLst/>
              <a:cxnLst/>
              <a:rect l="l" t="t" r="r" b="b"/>
              <a:pathLst>
                <a:path w="1622" h="1694" extrusionOk="0">
                  <a:moveTo>
                    <a:pt x="429" y="1"/>
                  </a:moveTo>
                  <a:cubicBezTo>
                    <a:pt x="378" y="1"/>
                    <a:pt x="326" y="29"/>
                    <a:pt x="303" y="90"/>
                  </a:cubicBezTo>
                  <a:lnTo>
                    <a:pt x="18" y="1426"/>
                  </a:lnTo>
                  <a:cubicBezTo>
                    <a:pt x="0" y="1462"/>
                    <a:pt x="18" y="1497"/>
                    <a:pt x="36" y="1533"/>
                  </a:cubicBezTo>
                  <a:cubicBezTo>
                    <a:pt x="54" y="1569"/>
                    <a:pt x="89" y="1586"/>
                    <a:pt x="125" y="1586"/>
                  </a:cubicBezTo>
                  <a:lnTo>
                    <a:pt x="1443" y="1693"/>
                  </a:lnTo>
                  <a:lnTo>
                    <a:pt x="1479" y="1693"/>
                  </a:lnTo>
                  <a:cubicBezTo>
                    <a:pt x="1621" y="1675"/>
                    <a:pt x="1621" y="1462"/>
                    <a:pt x="1479" y="1444"/>
                  </a:cubicBezTo>
                  <a:lnTo>
                    <a:pt x="303" y="1355"/>
                  </a:lnTo>
                  <a:lnTo>
                    <a:pt x="552" y="143"/>
                  </a:lnTo>
                  <a:cubicBezTo>
                    <a:pt x="563" y="52"/>
                    <a:pt x="49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3"/>
            <p:cNvSpPr/>
            <p:nvPr/>
          </p:nvSpPr>
          <p:spPr>
            <a:xfrm>
              <a:off x="-281863" y="2885969"/>
              <a:ext cx="1200582" cy="2454696"/>
            </a:xfrm>
            <a:custGeom>
              <a:avLst/>
              <a:gdLst/>
              <a:ahLst/>
              <a:cxnLst/>
              <a:rect l="l" t="t" r="r" b="b"/>
              <a:pathLst>
                <a:path w="22629" h="46267" extrusionOk="0">
                  <a:moveTo>
                    <a:pt x="20480" y="1"/>
                  </a:moveTo>
                  <a:cubicBezTo>
                    <a:pt x="20465" y="1"/>
                    <a:pt x="20449" y="1"/>
                    <a:pt x="20433" y="1"/>
                  </a:cubicBezTo>
                  <a:cubicBezTo>
                    <a:pt x="20077" y="19"/>
                    <a:pt x="19756" y="143"/>
                    <a:pt x="19471" y="322"/>
                  </a:cubicBezTo>
                  <a:cubicBezTo>
                    <a:pt x="17815" y="1212"/>
                    <a:pt x="17209" y="4169"/>
                    <a:pt x="17690" y="5915"/>
                  </a:cubicBezTo>
                  <a:cubicBezTo>
                    <a:pt x="16657" y="7394"/>
                    <a:pt x="15677" y="8926"/>
                    <a:pt x="14768" y="10476"/>
                  </a:cubicBezTo>
                  <a:cubicBezTo>
                    <a:pt x="14857" y="9638"/>
                    <a:pt x="14964" y="7625"/>
                    <a:pt x="14198" y="5862"/>
                  </a:cubicBezTo>
                  <a:cubicBezTo>
                    <a:pt x="13967" y="5345"/>
                    <a:pt x="13379" y="5007"/>
                    <a:pt x="12809" y="4918"/>
                  </a:cubicBezTo>
                  <a:cubicBezTo>
                    <a:pt x="12724" y="4902"/>
                    <a:pt x="12637" y="4894"/>
                    <a:pt x="12550" y="4894"/>
                  </a:cubicBezTo>
                  <a:cubicBezTo>
                    <a:pt x="12143" y="4894"/>
                    <a:pt x="11735" y="5067"/>
                    <a:pt x="11544" y="5434"/>
                  </a:cubicBezTo>
                  <a:cubicBezTo>
                    <a:pt x="11366" y="5826"/>
                    <a:pt x="11491" y="6289"/>
                    <a:pt x="11651" y="6699"/>
                  </a:cubicBezTo>
                  <a:cubicBezTo>
                    <a:pt x="12274" y="8285"/>
                    <a:pt x="13290" y="9692"/>
                    <a:pt x="14608" y="10796"/>
                  </a:cubicBezTo>
                  <a:cubicBezTo>
                    <a:pt x="13397" y="12845"/>
                    <a:pt x="12292" y="14929"/>
                    <a:pt x="11277" y="17031"/>
                  </a:cubicBezTo>
                  <a:cubicBezTo>
                    <a:pt x="11134" y="15731"/>
                    <a:pt x="10831" y="14466"/>
                    <a:pt x="10350" y="13255"/>
                  </a:cubicBezTo>
                  <a:cubicBezTo>
                    <a:pt x="9999" y="12456"/>
                    <a:pt x="9290" y="11858"/>
                    <a:pt x="8749" y="11858"/>
                  </a:cubicBezTo>
                  <a:cubicBezTo>
                    <a:pt x="8687" y="11858"/>
                    <a:pt x="8626" y="11866"/>
                    <a:pt x="8569" y="11883"/>
                  </a:cubicBezTo>
                  <a:cubicBezTo>
                    <a:pt x="7643" y="12168"/>
                    <a:pt x="7892" y="13344"/>
                    <a:pt x="8035" y="13647"/>
                  </a:cubicBezTo>
                  <a:cubicBezTo>
                    <a:pt x="8711" y="15107"/>
                    <a:pt x="9780" y="16354"/>
                    <a:pt x="11134" y="17263"/>
                  </a:cubicBezTo>
                  <a:cubicBezTo>
                    <a:pt x="11099" y="17299"/>
                    <a:pt x="11063" y="17352"/>
                    <a:pt x="11045" y="17406"/>
                  </a:cubicBezTo>
                  <a:lnTo>
                    <a:pt x="11099" y="17406"/>
                  </a:lnTo>
                  <a:cubicBezTo>
                    <a:pt x="9994" y="19704"/>
                    <a:pt x="8997" y="22002"/>
                    <a:pt x="8106" y="24300"/>
                  </a:cubicBezTo>
                  <a:cubicBezTo>
                    <a:pt x="8017" y="23462"/>
                    <a:pt x="7660" y="20095"/>
                    <a:pt x="6841" y="18884"/>
                  </a:cubicBezTo>
                  <a:cubicBezTo>
                    <a:pt x="6627" y="18587"/>
                    <a:pt x="6351" y="18290"/>
                    <a:pt x="5986" y="18290"/>
                  </a:cubicBezTo>
                  <a:cubicBezTo>
                    <a:pt x="5957" y="18290"/>
                    <a:pt x="5927" y="18292"/>
                    <a:pt x="5897" y="18296"/>
                  </a:cubicBezTo>
                  <a:cubicBezTo>
                    <a:pt x="5469" y="18350"/>
                    <a:pt x="5202" y="18777"/>
                    <a:pt x="5131" y="19151"/>
                  </a:cubicBezTo>
                  <a:cubicBezTo>
                    <a:pt x="4988" y="19900"/>
                    <a:pt x="5273" y="20612"/>
                    <a:pt x="5612" y="21253"/>
                  </a:cubicBezTo>
                  <a:cubicBezTo>
                    <a:pt x="6253" y="22429"/>
                    <a:pt x="7073" y="23516"/>
                    <a:pt x="8070" y="24442"/>
                  </a:cubicBezTo>
                  <a:cubicBezTo>
                    <a:pt x="7019" y="27096"/>
                    <a:pt x="6128" y="29715"/>
                    <a:pt x="5327" y="32280"/>
                  </a:cubicBezTo>
                  <a:cubicBezTo>
                    <a:pt x="5291" y="31318"/>
                    <a:pt x="5184" y="30374"/>
                    <a:pt x="4970" y="29448"/>
                  </a:cubicBezTo>
                  <a:cubicBezTo>
                    <a:pt x="4570" y="27749"/>
                    <a:pt x="3808" y="26107"/>
                    <a:pt x="2920" y="26107"/>
                  </a:cubicBezTo>
                  <a:cubicBezTo>
                    <a:pt x="2821" y="26107"/>
                    <a:pt x="2721" y="26127"/>
                    <a:pt x="2619" y="26170"/>
                  </a:cubicBezTo>
                  <a:cubicBezTo>
                    <a:pt x="1853" y="26491"/>
                    <a:pt x="2263" y="29163"/>
                    <a:pt x="2851" y="30214"/>
                  </a:cubicBezTo>
                  <a:cubicBezTo>
                    <a:pt x="3438" y="31212"/>
                    <a:pt x="4222" y="32085"/>
                    <a:pt x="5166" y="32779"/>
                  </a:cubicBezTo>
                  <a:cubicBezTo>
                    <a:pt x="5149" y="32815"/>
                    <a:pt x="5131" y="32868"/>
                    <a:pt x="5131" y="32922"/>
                  </a:cubicBezTo>
                  <a:lnTo>
                    <a:pt x="5095" y="32940"/>
                  </a:lnTo>
                  <a:lnTo>
                    <a:pt x="5113" y="32940"/>
                  </a:lnTo>
                  <a:cubicBezTo>
                    <a:pt x="4418" y="35202"/>
                    <a:pt x="3830" y="37393"/>
                    <a:pt x="3296" y="39495"/>
                  </a:cubicBezTo>
                  <a:cubicBezTo>
                    <a:pt x="3278" y="38426"/>
                    <a:pt x="3118" y="36307"/>
                    <a:pt x="2191" y="34311"/>
                  </a:cubicBezTo>
                  <a:cubicBezTo>
                    <a:pt x="2049" y="33955"/>
                    <a:pt x="1800" y="33652"/>
                    <a:pt x="1515" y="33421"/>
                  </a:cubicBezTo>
                  <a:cubicBezTo>
                    <a:pt x="1340" y="33287"/>
                    <a:pt x="1124" y="33219"/>
                    <a:pt x="908" y="33219"/>
                  </a:cubicBezTo>
                  <a:cubicBezTo>
                    <a:pt x="749" y="33219"/>
                    <a:pt x="589" y="33256"/>
                    <a:pt x="446" y="33332"/>
                  </a:cubicBezTo>
                  <a:cubicBezTo>
                    <a:pt x="0" y="33617"/>
                    <a:pt x="0" y="34276"/>
                    <a:pt x="107" y="34792"/>
                  </a:cubicBezTo>
                  <a:cubicBezTo>
                    <a:pt x="446" y="36556"/>
                    <a:pt x="1301" y="38177"/>
                    <a:pt x="2530" y="39477"/>
                  </a:cubicBezTo>
                  <a:cubicBezTo>
                    <a:pt x="2744" y="39673"/>
                    <a:pt x="2940" y="39869"/>
                    <a:pt x="3153" y="40065"/>
                  </a:cubicBezTo>
                  <a:cubicBezTo>
                    <a:pt x="2637" y="42221"/>
                    <a:pt x="2191" y="44252"/>
                    <a:pt x="1817" y="46158"/>
                  </a:cubicBezTo>
                  <a:cubicBezTo>
                    <a:pt x="1828" y="46231"/>
                    <a:pt x="1887" y="46267"/>
                    <a:pt x="1945" y="46267"/>
                  </a:cubicBezTo>
                  <a:cubicBezTo>
                    <a:pt x="1986" y="46267"/>
                    <a:pt x="2027" y="46248"/>
                    <a:pt x="2049" y="46211"/>
                  </a:cubicBezTo>
                  <a:cubicBezTo>
                    <a:pt x="2423" y="44341"/>
                    <a:pt x="2851" y="42346"/>
                    <a:pt x="3367" y="40243"/>
                  </a:cubicBezTo>
                  <a:cubicBezTo>
                    <a:pt x="3634" y="40226"/>
                    <a:pt x="3919" y="40208"/>
                    <a:pt x="4204" y="40172"/>
                  </a:cubicBezTo>
                  <a:cubicBezTo>
                    <a:pt x="5968" y="39958"/>
                    <a:pt x="7660" y="39228"/>
                    <a:pt x="9032" y="38088"/>
                  </a:cubicBezTo>
                  <a:cubicBezTo>
                    <a:pt x="9442" y="37749"/>
                    <a:pt x="9869" y="37251"/>
                    <a:pt x="9709" y="36752"/>
                  </a:cubicBezTo>
                  <a:cubicBezTo>
                    <a:pt x="9567" y="36396"/>
                    <a:pt x="9210" y="36146"/>
                    <a:pt x="8836" y="36146"/>
                  </a:cubicBezTo>
                  <a:cubicBezTo>
                    <a:pt x="8805" y="36145"/>
                    <a:pt x="8773" y="36144"/>
                    <a:pt x="8742" y="36144"/>
                  </a:cubicBezTo>
                  <a:cubicBezTo>
                    <a:pt x="8400" y="36144"/>
                    <a:pt x="8060" y="36232"/>
                    <a:pt x="7750" y="36396"/>
                  </a:cubicBezTo>
                  <a:cubicBezTo>
                    <a:pt x="5612" y="37429"/>
                    <a:pt x="4080" y="39121"/>
                    <a:pt x="3456" y="39869"/>
                  </a:cubicBezTo>
                  <a:cubicBezTo>
                    <a:pt x="4009" y="37660"/>
                    <a:pt x="4632" y="35345"/>
                    <a:pt x="5362" y="32975"/>
                  </a:cubicBezTo>
                  <a:cubicBezTo>
                    <a:pt x="5495" y="32981"/>
                    <a:pt x="5627" y="32985"/>
                    <a:pt x="5759" y="32985"/>
                  </a:cubicBezTo>
                  <a:cubicBezTo>
                    <a:pt x="6766" y="32985"/>
                    <a:pt x="7767" y="32805"/>
                    <a:pt x="8711" y="32459"/>
                  </a:cubicBezTo>
                  <a:cubicBezTo>
                    <a:pt x="9834" y="32013"/>
                    <a:pt x="11847" y="30214"/>
                    <a:pt x="11455" y="29484"/>
                  </a:cubicBezTo>
                  <a:cubicBezTo>
                    <a:pt x="11300" y="29179"/>
                    <a:pt x="11013" y="29049"/>
                    <a:pt x="10645" y="29049"/>
                  </a:cubicBezTo>
                  <a:cubicBezTo>
                    <a:pt x="9827" y="29049"/>
                    <a:pt x="8610" y="29694"/>
                    <a:pt x="7554" y="30517"/>
                  </a:cubicBezTo>
                  <a:cubicBezTo>
                    <a:pt x="6823" y="31087"/>
                    <a:pt x="6146" y="31746"/>
                    <a:pt x="5523" y="32441"/>
                  </a:cubicBezTo>
                  <a:cubicBezTo>
                    <a:pt x="6307" y="29893"/>
                    <a:pt x="7215" y="27257"/>
                    <a:pt x="8248" y="24602"/>
                  </a:cubicBezTo>
                  <a:cubicBezTo>
                    <a:pt x="9460" y="24602"/>
                    <a:pt x="10707" y="24585"/>
                    <a:pt x="11829" y="24157"/>
                  </a:cubicBezTo>
                  <a:cubicBezTo>
                    <a:pt x="12951" y="23730"/>
                    <a:pt x="14875" y="22661"/>
                    <a:pt x="14287" y="21574"/>
                  </a:cubicBezTo>
                  <a:cubicBezTo>
                    <a:pt x="14172" y="21369"/>
                    <a:pt x="13913" y="21307"/>
                    <a:pt x="13626" y="21307"/>
                  </a:cubicBezTo>
                  <a:cubicBezTo>
                    <a:pt x="13339" y="21307"/>
                    <a:pt x="13023" y="21369"/>
                    <a:pt x="12791" y="21414"/>
                  </a:cubicBezTo>
                  <a:cubicBezTo>
                    <a:pt x="10956" y="21788"/>
                    <a:pt x="8943" y="23765"/>
                    <a:pt x="8337" y="24407"/>
                  </a:cubicBezTo>
                  <a:cubicBezTo>
                    <a:pt x="9246" y="22091"/>
                    <a:pt x="10244" y="19757"/>
                    <a:pt x="11366" y="17441"/>
                  </a:cubicBezTo>
                  <a:cubicBezTo>
                    <a:pt x="11829" y="17495"/>
                    <a:pt x="12310" y="17530"/>
                    <a:pt x="12791" y="17530"/>
                  </a:cubicBezTo>
                  <a:cubicBezTo>
                    <a:pt x="13735" y="17477"/>
                    <a:pt x="14679" y="17388"/>
                    <a:pt x="15606" y="17263"/>
                  </a:cubicBezTo>
                  <a:cubicBezTo>
                    <a:pt x="15891" y="17245"/>
                    <a:pt x="16176" y="17156"/>
                    <a:pt x="16407" y="17014"/>
                  </a:cubicBezTo>
                  <a:cubicBezTo>
                    <a:pt x="16674" y="16800"/>
                    <a:pt x="16817" y="16479"/>
                    <a:pt x="16764" y="16141"/>
                  </a:cubicBezTo>
                  <a:cubicBezTo>
                    <a:pt x="16692" y="15678"/>
                    <a:pt x="16372" y="15286"/>
                    <a:pt x="15926" y="15125"/>
                  </a:cubicBezTo>
                  <a:cubicBezTo>
                    <a:pt x="15763" y="15076"/>
                    <a:pt x="15592" y="15053"/>
                    <a:pt x="15419" y="15053"/>
                  </a:cubicBezTo>
                  <a:cubicBezTo>
                    <a:pt x="15214" y="15053"/>
                    <a:pt x="15007" y="15085"/>
                    <a:pt x="14804" y="15143"/>
                  </a:cubicBezTo>
                  <a:cubicBezTo>
                    <a:pt x="13753" y="15392"/>
                    <a:pt x="12666" y="15731"/>
                    <a:pt x="11829" y="16444"/>
                  </a:cubicBezTo>
                  <a:cubicBezTo>
                    <a:pt x="12773" y="14537"/>
                    <a:pt x="13789" y="12631"/>
                    <a:pt x="14893" y="10761"/>
                  </a:cubicBezTo>
                  <a:cubicBezTo>
                    <a:pt x="15269" y="10860"/>
                    <a:pt x="16118" y="11047"/>
                    <a:pt x="17095" y="11047"/>
                  </a:cubicBezTo>
                  <a:cubicBezTo>
                    <a:pt x="17876" y="11047"/>
                    <a:pt x="18739" y="10927"/>
                    <a:pt x="19507" y="10547"/>
                  </a:cubicBezTo>
                  <a:cubicBezTo>
                    <a:pt x="19935" y="10351"/>
                    <a:pt x="20522" y="9941"/>
                    <a:pt x="20718" y="9229"/>
                  </a:cubicBezTo>
                  <a:cubicBezTo>
                    <a:pt x="20825" y="8837"/>
                    <a:pt x="20505" y="8409"/>
                    <a:pt x="20095" y="8249"/>
                  </a:cubicBezTo>
                  <a:cubicBezTo>
                    <a:pt x="19913" y="8191"/>
                    <a:pt x="19719" y="8164"/>
                    <a:pt x="19525" y="8164"/>
                  </a:cubicBezTo>
                  <a:cubicBezTo>
                    <a:pt x="19301" y="8164"/>
                    <a:pt x="19076" y="8200"/>
                    <a:pt x="18866" y="8267"/>
                  </a:cubicBezTo>
                  <a:cubicBezTo>
                    <a:pt x="17476" y="8623"/>
                    <a:pt x="16265" y="9478"/>
                    <a:pt x="15125" y="10351"/>
                  </a:cubicBezTo>
                  <a:cubicBezTo>
                    <a:pt x="15998" y="8908"/>
                    <a:pt x="16906" y="7483"/>
                    <a:pt x="17868" y="6076"/>
                  </a:cubicBezTo>
                  <a:cubicBezTo>
                    <a:pt x="18385" y="5933"/>
                    <a:pt x="20166" y="4882"/>
                    <a:pt x="21003" y="3493"/>
                  </a:cubicBezTo>
                  <a:cubicBezTo>
                    <a:pt x="21640" y="2449"/>
                    <a:pt x="22628" y="1"/>
                    <a:pt x="20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3"/>
            <p:cNvSpPr/>
            <p:nvPr/>
          </p:nvSpPr>
          <p:spPr>
            <a:xfrm>
              <a:off x="1450883" y="5674331"/>
              <a:ext cx="24564" cy="17190"/>
            </a:xfrm>
            <a:custGeom>
              <a:avLst/>
              <a:gdLst/>
              <a:ahLst/>
              <a:cxnLst/>
              <a:rect l="l" t="t" r="r" b="b"/>
              <a:pathLst>
                <a:path w="463" h="324" extrusionOk="0">
                  <a:moveTo>
                    <a:pt x="164" y="0"/>
                  </a:moveTo>
                  <a:cubicBezTo>
                    <a:pt x="129" y="0"/>
                    <a:pt x="99" y="19"/>
                    <a:pt x="83" y="67"/>
                  </a:cubicBezTo>
                  <a:lnTo>
                    <a:pt x="65" y="67"/>
                  </a:lnTo>
                  <a:lnTo>
                    <a:pt x="47" y="103"/>
                  </a:lnTo>
                  <a:cubicBezTo>
                    <a:pt x="0" y="213"/>
                    <a:pt x="78" y="323"/>
                    <a:pt x="182" y="323"/>
                  </a:cubicBezTo>
                  <a:cubicBezTo>
                    <a:pt x="196" y="323"/>
                    <a:pt x="211" y="321"/>
                    <a:pt x="226" y="317"/>
                  </a:cubicBezTo>
                  <a:lnTo>
                    <a:pt x="297" y="299"/>
                  </a:lnTo>
                  <a:cubicBezTo>
                    <a:pt x="463" y="230"/>
                    <a:pt x="285" y="0"/>
                    <a:pt x="164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3"/>
            <p:cNvSpPr/>
            <p:nvPr/>
          </p:nvSpPr>
          <p:spPr>
            <a:xfrm>
              <a:off x="364601" y="5435907"/>
              <a:ext cx="40693" cy="30347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374" y="1"/>
                  </a:moveTo>
                  <a:cubicBezTo>
                    <a:pt x="0" y="1"/>
                    <a:pt x="36" y="571"/>
                    <a:pt x="410" y="571"/>
                  </a:cubicBezTo>
                  <a:cubicBezTo>
                    <a:pt x="766" y="571"/>
                    <a:pt x="748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1" name="Google Shape;5241;p13"/>
            <p:cNvGrpSpPr/>
            <p:nvPr/>
          </p:nvGrpSpPr>
          <p:grpSpPr>
            <a:xfrm>
              <a:off x="93335" y="4049396"/>
              <a:ext cx="3762600" cy="2374295"/>
              <a:chOff x="93335" y="4049396"/>
              <a:chExt cx="3762600" cy="2374295"/>
            </a:xfrm>
          </p:grpSpPr>
          <p:sp>
            <p:nvSpPr>
              <p:cNvPr id="5242" name="Google Shape;5242;p13"/>
              <p:cNvSpPr/>
              <p:nvPr/>
            </p:nvSpPr>
            <p:spPr>
              <a:xfrm>
                <a:off x="1532745" y="5048612"/>
                <a:ext cx="2077475" cy="898699"/>
              </a:xfrm>
              <a:custGeom>
                <a:avLst/>
                <a:gdLst/>
                <a:ahLst/>
                <a:cxnLst/>
                <a:rect l="l" t="t" r="r" b="b"/>
                <a:pathLst>
                  <a:path w="39157" h="16939" extrusionOk="0">
                    <a:moveTo>
                      <a:pt x="39022" y="0"/>
                    </a:moveTo>
                    <a:cubicBezTo>
                      <a:pt x="38994" y="0"/>
                      <a:pt x="38965" y="10"/>
                      <a:pt x="38943" y="33"/>
                    </a:cubicBezTo>
                    <a:cubicBezTo>
                      <a:pt x="26348" y="9474"/>
                      <a:pt x="10885" y="14302"/>
                      <a:pt x="143" y="16689"/>
                    </a:cubicBezTo>
                    <a:cubicBezTo>
                      <a:pt x="1" y="16725"/>
                      <a:pt x="19" y="16939"/>
                      <a:pt x="161" y="16939"/>
                    </a:cubicBezTo>
                    <a:lnTo>
                      <a:pt x="197" y="16939"/>
                    </a:lnTo>
                    <a:cubicBezTo>
                      <a:pt x="10974" y="14534"/>
                      <a:pt x="26473" y="9706"/>
                      <a:pt x="39103" y="229"/>
                    </a:cubicBezTo>
                    <a:cubicBezTo>
                      <a:pt x="39157" y="193"/>
                      <a:pt x="39157" y="104"/>
                      <a:pt x="39121" y="51"/>
                    </a:cubicBezTo>
                    <a:cubicBezTo>
                      <a:pt x="39100" y="19"/>
                      <a:pt x="39062" y="0"/>
                      <a:pt x="39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13"/>
              <p:cNvSpPr/>
              <p:nvPr/>
            </p:nvSpPr>
            <p:spPr>
              <a:xfrm>
                <a:off x="3312444" y="5242790"/>
                <a:ext cx="309098" cy="166964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3147" extrusionOk="0">
                    <a:moveTo>
                      <a:pt x="1777" y="0"/>
                    </a:moveTo>
                    <a:cubicBezTo>
                      <a:pt x="745" y="0"/>
                      <a:pt x="0" y="149"/>
                      <a:pt x="0" y="149"/>
                    </a:cubicBezTo>
                    <a:cubicBezTo>
                      <a:pt x="1087" y="1432"/>
                      <a:pt x="2476" y="2394"/>
                      <a:pt x="4062" y="2982"/>
                    </a:cubicBezTo>
                    <a:cubicBezTo>
                      <a:pt x="4307" y="3071"/>
                      <a:pt x="4574" y="3146"/>
                      <a:pt x="4826" y="3146"/>
                    </a:cubicBezTo>
                    <a:cubicBezTo>
                      <a:pt x="4977" y="3146"/>
                      <a:pt x="5122" y="3120"/>
                      <a:pt x="5255" y="3053"/>
                    </a:cubicBezTo>
                    <a:cubicBezTo>
                      <a:pt x="5683" y="2822"/>
                      <a:pt x="5825" y="2287"/>
                      <a:pt x="5736" y="1842"/>
                    </a:cubicBezTo>
                    <a:cubicBezTo>
                      <a:pt x="5629" y="1289"/>
                      <a:pt x="5291" y="737"/>
                      <a:pt x="4792" y="523"/>
                    </a:cubicBezTo>
                    <a:cubicBezTo>
                      <a:pt x="3769" y="111"/>
                      <a:pt x="2667" y="0"/>
                      <a:pt x="1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13"/>
              <p:cNvSpPr/>
              <p:nvPr/>
            </p:nvSpPr>
            <p:spPr>
              <a:xfrm>
                <a:off x="3542062" y="4881333"/>
                <a:ext cx="313873" cy="2199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145" extrusionOk="0">
                    <a:moveTo>
                      <a:pt x="4796" y="1"/>
                    </a:moveTo>
                    <a:cubicBezTo>
                      <a:pt x="4049" y="1"/>
                      <a:pt x="3109" y="458"/>
                      <a:pt x="2584" y="799"/>
                    </a:cubicBezTo>
                    <a:cubicBezTo>
                      <a:pt x="1070" y="1761"/>
                      <a:pt x="1" y="3916"/>
                      <a:pt x="179" y="3970"/>
                    </a:cubicBezTo>
                    <a:cubicBezTo>
                      <a:pt x="554" y="4086"/>
                      <a:pt x="995" y="4144"/>
                      <a:pt x="1464" y="4144"/>
                    </a:cubicBezTo>
                    <a:cubicBezTo>
                      <a:pt x="3065" y="4144"/>
                      <a:pt x="4982" y="3470"/>
                      <a:pt x="5630" y="2188"/>
                    </a:cubicBezTo>
                    <a:cubicBezTo>
                      <a:pt x="5791" y="1921"/>
                      <a:pt x="5898" y="1600"/>
                      <a:pt x="5915" y="1280"/>
                    </a:cubicBezTo>
                    <a:cubicBezTo>
                      <a:pt x="5907" y="317"/>
                      <a:pt x="5418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13"/>
              <p:cNvSpPr/>
              <p:nvPr/>
            </p:nvSpPr>
            <p:spPr>
              <a:xfrm>
                <a:off x="3273661" y="4943936"/>
                <a:ext cx="172057" cy="308674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18" extrusionOk="0">
                    <a:moveTo>
                      <a:pt x="2333" y="1"/>
                    </a:moveTo>
                    <a:cubicBezTo>
                      <a:pt x="2274" y="1"/>
                      <a:pt x="2215" y="10"/>
                      <a:pt x="2156" y="28"/>
                    </a:cubicBezTo>
                    <a:cubicBezTo>
                      <a:pt x="1604" y="224"/>
                      <a:pt x="1159" y="652"/>
                      <a:pt x="945" y="1204"/>
                    </a:cubicBezTo>
                    <a:cubicBezTo>
                      <a:pt x="1" y="3217"/>
                      <a:pt x="891" y="5818"/>
                      <a:pt x="891" y="5818"/>
                    </a:cubicBezTo>
                    <a:cubicBezTo>
                      <a:pt x="1818" y="4571"/>
                      <a:pt x="2780" y="3288"/>
                      <a:pt x="3118" y="1774"/>
                    </a:cubicBezTo>
                    <a:cubicBezTo>
                      <a:pt x="3243" y="1382"/>
                      <a:pt x="3243" y="972"/>
                      <a:pt x="3100" y="598"/>
                    </a:cubicBezTo>
                    <a:cubicBezTo>
                      <a:pt x="2979" y="280"/>
                      <a:pt x="2665" y="1"/>
                      <a:pt x="2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13"/>
              <p:cNvSpPr/>
              <p:nvPr/>
            </p:nvSpPr>
            <p:spPr>
              <a:xfrm>
                <a:off x="2977832" y="5153712"/>
                <a:ext cx="123883" cy="29174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5499" extrusionOk="0">
                    <a:moveTo>
                      <a:pt x="1113" y="0"/>
                    </a:moveTo>
                    <a:cubicBezTo>
                      <a:pt x="840" y="0"/>
                      <a:pt x="581" y="136"/>
                      <a:pt x="428" y="350"/>
                    </a:cubicBezTo>
                    <a:cubicBezTo>
                      <a:pt x="286" y="599"/>
                      <a:pt x="215" y="866"/>
                      <a:pt x="215" y="1134"/>
                    </a:cubicBezTo>
                    <a:cubicBezTo>
                      <a:pt x="108" y="2024"/>
                      <a:pt x="36" y="2915"/>
                      <a:pt x="1" y="3806"/>
                    </a:cubicBezTo>
                    <a:cubicBezTo>
                      <a:pt x="36" y="4376"/>
                      <a:pt x="90" y="4928"/>
                      <a:pt x="179" y="5498"/>
                    </a:cubicBezTo>
                    <a:cubicBezTo>
                      <a:pt x="1515" y="4679"/>
                      <a:pt x="1943" y="3236"/>
                      <a:pt x="2245" y="1846"/>
                    </a:cubicBezTo>
                    <a:cubicBezTo>
                      <a:pt x="2335" y="1490"/>
                      <a:pt x="2335" y="1134"/>
                      <a:pt x="2245" y="777"/>
                    </a:cubicBezTo>
                    <a:cubicBezTo>
                      <a:pt x="2067" y="368"/>
                      <a:pt x="1693" y="65"/>
                      <a:pt x="1248" y="11"/>
                    </a:cubicBezTo>
                    <a:cubicBezTo>
                      <a:pt x="1203" y="4"/>
                      <a:pt x="115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13"/>
              <p:cNvSpPr/>
              <p:nvPr/>
            </p:nvSpPr>
            <p:spPr>
              <a:xfrm>
                <a:off x="2989185" y="5432140"/>
                <a:ext cx="287399" cy="167282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15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34" y="1836"/>
                      <a:pt x="3617" y="3029"/>
                    </a:cubicBezTo>
                    <a:cubicBezTo>
                      <a:pt x="3732" y="3087"/>
                      <a:pt x="3983" y="3153"/>
                      <a:pt x="4259" y="3153"/>
                    </a:cubicBezTo>
                    <a:cubicBezTo>
                      <a:pt x="4666" y="3153"/>
                      <a:pt x="5125" y="3008"/>
                      <a:pt x="5274" y="2477"/>
                    </a:cubicBezTo>
                    <a:cubicBezTo>
                      <a:pt x="5416" y="1960"/>
                      <a:pt x="4793" y="1159"/>
                      <a:pt x="3938" y="820"/>
                    </a:cubicBezTo>
                    <a:cubicBezTo>
                      <a:pt x="2673" y="357"/>
                      <a:pt x="1337" y="7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13"/>
              <p:cNvSpPr/>
              <p:nvPr/>
            </p:nvSpPr>
            <p:spPr>
              <a:xfrm>
                <a:off x="2623431" y="5280511"/>
                <a:ext cx="170200" cy="31896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6012" extrusionOk="0">
                    <a:moveTo>
                      <a:pt x="2409" y="1"/>
                    </a:moveTo>
                    <a:cubicBezTo>
                      <a:pt x="1512" y="1"/>
                      <a:pt x="720" y="1504"/>
                      <a:pt x="392" y="2502"/>
                    </a:cubicBezTo>
                    <a:cubicBezTo>
                      <a:pt x="0" y="3625"/>
                      <a:pt x="18" y="4836"/>
                      <a:pt x="54" y="6012"/>
                    </a:cubicBezTo>
                    <a:cubicBezTo>
                      <a:pt x="54" y="6012"/>
                      <a:pt x="54" y="6012"/>
                      <a:pt x="54" y="6012"/>
                    </a:cubicBezTo>
                    <a:cubicBezTo>
                      <a:pt x="90" y="6012"/>
                      <a:pt x="2620" y="3617"/>
                      <a:pt x="2975" y="1523"/>
                    </a:cubicBezTo>
                    <a:cubicBezTo>
                      <a:pt x="3065" y="1077"/>
                      <a:pt x="3207" y="311"/>
                      <a:pt x="2797" y="97"/>
                    </a:cubicBezTo>
                    <a:cubicBezTo>
                      <a:pt x="2667" y="31"/>
                      <a:pt x="2537" y="1"/>
                      <a:pt x="2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13"/>
              <p:cNvSpPr/>
              <p:nvPr/>
            </p:nvSpPr>
            <p:spPr>
              <a:xfrm>
                <a:off x="2631919" y="5601329"/>
                <a:ext cx="318595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2777" extrusionOk="0">
                    <a:moveTo>
                      <a:pt x="1" y="0"/>
                    </a:moveTo>
                    <a:cubicBezTo>
                      <a:pt x="909" y="945"/>
                      <a:pt x="1978" y="1728"/>
                      <a:pt x="3154" y="2316"/>
                    </a:cubicBezTo>
                    <a:cubicBezTo>
                      <a:pt x="3630" y="2568"/>
                      <a:pt x="4160" y="2776"/>
                      <a:pt x="4703" y="2776"/>
                    </a:cubicBezTo>
                    <a:cubicBezTo>
                      <a:pt x="4851" y="2776"/>
                      <a:pt x="5000" y="2760"/>
                      <a:pt x="5149" y="2726"/>
                    </a:cubicBezTo>
                    <a:cubicBezTo>
                      <a:pt x="5505" y="2655"/>
                      <a:pt x="5915" y="2388"/>
                      <a:pt x="5951" y="1996"/>
                    </a:cubicBezTo>
                    <a:cubicBezTo>
                      <a:pt x="6004" y="1586"/>
                      <a:pt x="5684" y="1301"/>
                      <a:pt x="5381" y="1105"/>
                    </a:cubicBezTo>
                    <a:cubicBezTo>
                      <a:pt x="4045" y="21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13"/>
              <p:cNvSpPr/>
              <p:nvPr/>
            </p:nvSpPr>
            <p:spPr>
              <a:xfrm>
                <a:off x="2200961" y="5435747"/>
                <a:ext cx="225006" cy="32915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204" extrusionOk="0">
                    <a:moveTo>
                      <a:pt x="3113" y="1"/>
                    </a:moveTo>
                    <a:cubicBezTo>
                      <a:pt x="2331" y="1"/>
                      <a:pt x="878" y="1744"/>
                      <a:pt x="517" y="2730"/>
                    </a:cubicBezTo>
                    <a:cubicBezTo>
                      <a:pt x="143" y="3852"/>
                      <a:pt x="0" y="5028"/>
                      <a:pt x="125" y="6203"/>
                    </a:cubicBezTo>
                    <a:cubicBezTo>
                      <a:pt x="962" y="5491"/>
                      <a:pt x="1728" y="4671"/>
                      <a:pt x="2388" y="3798"/>
                    </a:cubicBezTo>
                    <a:cubicBezTo>
                      <a:pt x="3492" y="2302"/>
                      <a:pt x="4240" y="503"/>
                      <a:pt x="3296" y="40"/>
                    </a:cubicBezTo>
                    <a:cubicBezTo>
                      <a:pt x="3241" y="13"/>
                      <a:pt x="3179" y="1"/>
                      <a:pt x="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13"/>
              <p:cNvSpPr/>
              <p:nvPr/>
            </p:nvSpPr>
            <p:spPr>
              <a:xfrm>
                <a:off x="1839928" y="5533632"/>
                <a:ext cx="202299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372" extrusionOk="0">
                    <a:moveTo>
                      <a:pt x="3001" y="1"/>
                    </a:moveTo>
                    <a:cubicBezTo>
                      <a:pt x="2582" y="1"/>
                      <a:pt x="2200" y="351"/>
                      <a:pt x="1924" y="689"/>
                    </a:cubicBezTo>
                    <a:cubicBezTo>
                      <a:pt x="873" y="2042"/>
                      <a:pt x="214" y="3664"/>
                      <a:pt x="54" y="5374"/>
                    </a:cubicBezTo>
                    <a:cubicBezTo>
                      <a:pt x="18" y="5694"/>
                      <a:pt x="0" y="6033"/>
                      <a:pt x="0" y="6371"/>
                    </a:cubicBezTo>
                    <a:cubicBezTo>
                      <a:pt x="0" y="6371"/>
                      <a:pt x="2334" y="4608"/>
                      <a:pt x="3581" y="1882"/>
                    </a:cubicBezTo>
                    <a:cubicBezTo>
                      <a:pt x="3741" y="1562"/>
                      <a:pt x="3813" y="1205"/>
                      <a:pt x="3795" y="849"/>
                    </a:cubicBezTo>
                    <a:cubicBezTo>
                      <a:pt x="3777" y="475"/>
                      <a:pt x="3545" y="154"/>
                      <a:pt x="3207" y="29"/>
                    </a:cubicBezTo>
                    <a:cubicBezTo>
                      <a:pt x="3138" y="10"/>
                      <a:pt x="3069" y="1"/>
                      <a:pt x="3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13"/>
              <p:cNvSpPr/>
              <p:nvPr/>
            </p:nvSpPr>
            <p:spPr>
              <a:xfrm>
                <a:off x="3543972" y="4903297"/>
                <a:ext cx="305862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3699" extrusionOk="0">
                    <a:moveTo>
                      <a:pt x="5588" y="1"/>
                    </a:moveTo>
                    <a:cubicBezTo>
                      <a:pt x="5562" y="1"/>
                      <a:pt x="5534" y="9"/>
                      <a:pt x="5505" y="28"/>
                    </a:cubicBezTo>
                    <a:lnTo>
                      <a:pt x="72" y="3449"/>
                    </a:lnTo>
                    <a:cubicBezTo>
                      <a:pt x="18" y="3484"/>
                      <a:pt x="1" y="3573"/>
                      <a:pt x="36" y="3627"/>
                    </a:cubicBezTo>
                    <a:cubicBezTo>
                      <a:pt x="54" y="3662"/>
                      <a:pt x="107" y="3698"/>
                      <a:pt x="143" y="3698"/>
                    </a:cubicBezTo>
                    <a:cubicBezTo>
                      <a:pt x="161" y="3698"/>
                      <a:pt x="197" y="3680"/>
                      <a:pt x="214" y="3680"/>
                    </a:cubicBezTo>
                    <a:lnTo>
                      <a:pt x="5648" y="242"/>
                    </a:lnTo>
                    <a:cubicBezTo>
                      <a:pt x="5764" y="169"/>
                      <a:pt x="5702" y="1"/>
                      <a:pt x="5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13"/>
              <p:cNvSpPr/>
              <p:nvPr/>
            </p:nvSpPr>
            <p:spPr>
              <a:xfrm>
                <a:off x="3713161" y="4897196"/>
                <a:ext cx="119108" cy="123883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335" extrusionOk="0">
                    <a:moveTo>
                      <a:pt x="268" y="1"/>
                    </a:moveTo>
                    <a:cubicBezTo>
                      <a:pt x="196" y="1"/>
                      <a:pt x="125" y="54"/>
                      <a:pt x="125" y="126"/>
                    </a:cubicBezTo>
                    <a:lnTo>
                      <a:pt x="18" y="1658"/>
                    </a:lnTo>
                    <a:cubicBezTo>
                      <a:pt x="0" y="1711"/>
                      <a:pt x="36" y="1764"/>
                      <a:pt x="107" y="1782"/>
                    </a:cubicBezTo>
                    <a:lnTo>
                      <a:pt x="2067" y="2334"/>
                    </a:lnTo>
                    <a:lnTo>
                      <a:pt x="2102" y="2334"/>
                    </a:lnTo>
                    <a:cubicBezTo>
                      <a:pt x="2156" y="2334"/>
                      <a:pt x="2209" y="2281"/>
                      <a:pt x="2227" y="2228"/>
                    </a:cubicBezTo>
                    <a:cubicBezTo>
                      <a:pt x="2245" y="2174"/>
                      <a:pt x="2209" y="2103"/>
                      <a:pt x="2138" y="2085"/>
                    </a:cubicBezTo>
                    <a:lnTo>
                      <a:pt x="268" y="1568"/>
                    </a:lnTo>
                    <a:lnTo>
                      <a:pt x="374" y="143"/>
                    </a:lnTo>
                    <a:cubicBezTo>
                      <a:pt x="374" y="72"/>
                      <a:pt x="321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13"/>
              <p:cNvSpPr/>
              <p:nvPr/>
            </p:nvSpPr>
            <p:spPr>
              <a:xfrm>
                <a:off x="3634694" y="4948234"/>
                <a:ext cx="103033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656" extrusionOk="0">
                    <a:moveTo>
                      <a:pt x="161" y="1"/>
                    </a:moveTo>
                    <a:cubicBezTo>
                      <a:pt x="90" y="1"/>
                      <a:pt x="36" y="54"/>
                      <a:pt x="36" y="125"/>
                    </a:cubicBezTo>
                    <a:lnTo>
                      <a:pt x="19" y="1693"/>
                    </a:lnTo>
                    <a:cubicBezTo>
                      <a:pt x="1" y="1729"/>
                      <a:pt x="36" y="1782"/>
                      <a:pt x="90" y="1800"/>
                    </a:cubicBezTo>
                    <a:lnTo>
                      <a:pt x="1711" y="2637"/>
                    </a:lnTo>
                    <a:cubicBezTo>
                      <a:pt x="1726" y="2653"/>
                      <a:pt x="1742" y="2655"/>
                      <a:pt x="1768" y="2655"/>
                    </a:cubicBezTo>
                    <a:lnTo>
                      <a:pt x="1768" y="2655"/>
                    </a:lnTo>
                    <a:cubicBezTo>
                      <a:pt x="1890" y="2652"/>
                      <a:pt x="1941" y="2476"/>
                      <a:pt x="1818" y="2406"/>
                    </a:cubicBezTo>
                    <a:lnTo>
                      <a:pt x="268" y="1604"/>
                    </a:lnTo>
                    <a:lnTo>
                      <a:pt x="304" y="125"/>
                    </a:lnTo>
                    <a:cubicBezTo>
                      <a:pt x="304" y="54"/>
                      <a:pt x="232" y="1"/>
                      <a:pt x="161" y="1"/>
                    </a:cubicBezTo>
                    <a:close/>
                    <a:moveTo>
                      <a:pt x="1768" y="2655"/>
                    </a:moveTo>
                    <a:cubicBezTo>
                      <a:pt x="1767" y="2655"/>
                      <a:pt x="1766" y="2655"/>
                      <a:pt x="1764" y="2655"/>
                    </a:cubicBezTo>
                    <a:lnTo>
                      <a:pt x="1782" y="2655"/>
                    </a:lnTo>
                    <a:cubicBezTo>
                      <a:pt x="1777" y="2655"/>
                      <a:pt x="1772" y="2655"/>
                      <a:pt x="1768" y="2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13"/>
              <p:cNvSpPr/>
              <p:nvPr/>
            </p:nvSpPr>
            <p:spPr>
              <a:xfrm>
                <a:off x="3318014" y="5247193"/>
                <a:ext cx="306340" cy="11979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58" extrusionOk="0">
                    <a:moveTo>
                      <a:pt x="173" y="1"/>
                    </a:moveTo>
                    <a:cubicBezTo>
                      <a:pt x="69" y="1"/>
                      <a:pt x="1" y="213"/>
                      <a:pt x="127" y="245"/>
                    </a:cubicBezTo>
                    <a:lnTo>
                      <a:pt x="5560" y="2258"/>
                    </a:lnTo>
                    <a:lnTo>
                      <a:pt x="5596" y="2258"/>
                    </a:lnTo>
                    <a:cubicBezTo>
                      <a:pt x="5738" y="2258"/>
                      <a:pt x="5774" y="2062"/>
                      <a:pt x="5649" y="2008"/>
                    </a:cubicBezTo>
                    <a:lnTo>
                      <a:pt x="216" y="13"/>
                    </a:lnTo>
                    <a:cubicBezTo>
                      <a:pt x="201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13"/>
              <p:cNvSpPr/>
              <p:nvPr/>
            </p:nvSpPr>
            <p:spPr>
              <a:xfrm>
                <a:off x="3486302" y="5263587"/>
                <a:ext cx="76505" cy="14123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662" extrusionOk="0">
                    <a:moveTo>
                      <a:pt x="1265" y="0"/>
                    </a:moveTo>
                    <a:cubicBezTo>
                      <a:pt x="1242" y="0"/>
                      <a:pt x="1218" y="8"/>
                      <a:pt x="1194" y="25"/>
                    </a:cubicBezTo>
                    <a:lnTo>
                      <a:pt x="54" y="933"/>
                    </a:lnTo>
                    <a:cubicBezTo>
                      <a:pt x="19" y="969"/>
                      <a:pt x="1" y="1022"/>
                      <a:pt x="19" y="1076"/>
                    </a:cubicBezTo>
                    <a:lnTo>
                      <a:pt x="714" y="2590"/>
                    </a:lnTo>
                    <a:cubicBezTo>
                      <a:pt x="731" y="2625"/>
                      <a:pt x="767" y="2661"/>
                      <a:pt x="820" y="2661"/>
                    </a:cubicBezTo>
                    <a:cubicBezTo>
                      <a:pt x="838" y="2661"/>
                      <a:pt x="856" y="2661"/>
                      <a:pt x="874" y="2643"/>
                    </a:cubicBezTo>
                    <a:cubicBezTo>
                      <a:pt x="945" y="2625"/>
                      <a:pt x="981" y="2536"/>
                      <a:pt x="945" y="2483"/>
                    </a:cubicBezTo>
                    <a:lnTo>
                      <a:pt x="304" y="1058"/>
                    </a:lnTo>
                    <a:lnTo>
                      <a:pt x="1355" y="221"/>
                    </a:lnTo>
                    <a:cubicBezTo>
                      <a:pt x="1441" y="134"/>
                      <a:pt x="1364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13"/>
              <p:cNvSpPr/>
              <p:nvPr/>
            </p:nvSpPr>
            <p:spPr>
              <a:xfrm>
                <a:off x="3407888" y="5241410"/>
                <a:ext cx="61491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153" extrusionOk="0">
                    <a:moveTo>
                      <a:pt x="1024" y="1"/>
                    </a:moveTo>
                    <a:cubicBezTo>
                      <a:pt x="996" y="1"/>
                      <a:pt x="967" y="10"/>
                      <a:pt x="945" y="33"/>
                    </a:cubicBezTo>
                    <a:lnTo>
                      <a:pt x="54" y="710"/>
                    </a:lnTo>
                    <a:cubicBezTo>
                      <a:pt x="18" y="745"/>
                      <a:pt x="0" y="799"/>
                      <a:pt x="0" y="852"/>
                    </a:cubicBezTo>
                    <a:lnTo>
                      <a:pt x="285" y="2046"/>
                    </a:lnTo>
                    <a:cubicBezTo>
                      <a:pt x="285" y="2099"/>
                      <a:pt x="339" y="2135"/>
                      <a:pt x="410" y="2153"/>
                    </a:cubicBezTo>
                    <a:lnTo>
                      <a:pt x="428" y="2135"/>
                    </a:lnTo>
                    <a:cubicBezTo>
                      <a:pt x="499" y="2117"/>
                      <a:pt x="535" y="2046"/>
                      <a:pt x="517" y="1975"/>
                    </a:cubicBezTo>
                    <a:lnTo>
                      <a:pt x="268" y="870"/>
                    </a:lnTo>
                    <a:lnTo>
                      <a:pt x="1105" y="229"/>
                    </a:lnTo>
                    <a:cubicBezTo>
                      <a:pt x="1158" y="193"/>
                      <a:pt x="1158" y="104"/>
                      <a:pt x="1123" y="51"/>
                    </a:cubicBezTo>
                    <a:cubicBezTo>
                      <a:pt x="1102" y="20"/>
                      <a:pt x="106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13"/>
              <p:cNvSpPr/>
              <p:nvPr/>
            </p:nvSpPr>
            <p:spPr>
              <a:xfrm>
                <a:off x="3312444" y="4942345"/>
                <a:ext cx="102131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20" extrusionOk="0">
                    <a:moveTo>
                      <a:pt x="1780" y="0"/>
                    </a:moveTo>
                    <a:cubicBezTo>
                      <a:pt x="1722" y="0"/>
                      <a:pt x="1671" y="32"/>
                      <a:pt x="1657" y="76"/>
                    </a:cubicBezTo>
                    <a:lnTo>
                      <a:pt x="18" y="5759"/>
                    </a:lnTo>
                    <a:cubicBezTo>
                      <a:pt x="0" y="5830"/>
                      <a:pt x="54" y="5901"/>
                      <a:pt x="107" y="5919"/>
                    </a:cubicBezTo>
                    <a:lnTo>
                      <a:pt x="143" y="5919"/>
                    </a:lnTo>
                    <a:cubicBezTo>
                      <a:pt x="196" y="5919"/>
                      <a:pt x="249" y="5884"/>
                      <a:pt x="267" y="5830"/>
                    </a:cubicBezTo>
                    <a:lnTo>
                      <a:pt x="1906" y="147"/>
                    </a:lnTo>
                    <a:cubicBezTo>
                      <a:pt x="1924" y="94"/>
                      <a:pt x="1871" y="23"/>
                      <a:pt x="1817" y="5"/>
                    </a:cubicBezTo>
                    <a:cubicBezTo>
                      <a:pt x="1805" y="2"/>
                      <a:pt x="1792" y="0"/>
                      <a:pt x="1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13"/>
              <p:cNvSpPr/>
              <p:nvPr/>
            </p:nvSpPr>
            <p:spPr>
              <a:xfrm>
                <a:off x="3325654" y="4994232"/>
                <a:ext cx="115129" cy="8923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682" extrusionOk="0">
                    <a:moveTo>
                      <a:pt x="140" y="0"/>
                    </a:moveTo>
                    <a:cubicBezTo>
                      <a:pt x="123" y="0"/>
                      <a:pt x="106" y="2"/>
                      <a:pt x="90" y="7"/>
                    </a:cubicBezTo>
                    <a:cubicBezTo>
                      <a:pt x="18" y="42"/>
                      <a:pt x="0" y="114"/>
                      <a:pt x="36" y="185"/>
                    </a:cubicBezTo>
                    <a:lnTo>
                      <a:pt x="749" y="1610"/>
                    </a:lnTo>
                    <a:cubicBezTo>
                      <a:pt x="767" y="1646"/>
                      <a:pt x="802" y="1681"/>
                      <a:pt x="856" y="1681"/>
                    </a:cubicBezTo>
                    <a:cubicBezTo>
                      <a:pt x="873" y="1681"/>
                      <a:pt x="891" y="1663"/>
                      <a:pt x="909" y="1663"/>
                    </a:cubicBezTo>
                    <a:lnTo>
                      <a:pt x="2049" y="1111"/>
                    </a:lnTo>
                    <a:cubicBezTo>
                      <a:pt x="2169" y="1081"/>
                      <a:pt x="2099" y="874"/>
                      <a:pt x="2000" y="874"/>
                    </a:cubicBezTo>
                    <a:cubicBezTo>
                      <a:pt x="1981" y="874"/>
                      <a:pt x="1962" y="881"/>
                      <a:pt x="1942" y="897"/>
                    </a:cubicBezTo>
                    <a:lnTo>
                      <a:pt x="909" y="1378"/>
                    </a:lnTo>
                    <a:lnTo>
                      <a:pt x="268" y="78"/>
                    </a:lnTo>
                    <a:cubicBezTo>
                      <a:pt x="240" y="23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13"/>
              <p:cNvSpPr/>
              <p:nvPr/>
            </p:nvSpPr>
            <p:spPr>
              <a:xfrm>
                <a:off x="3302045" y="5103841"/>
                <a:ext cx="97409" cy="61862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66" extrusionOk="0">
                    <a:moveTo>
                      <a:pt x="139" y="0"/>
                    </a:moveTo>
                    <a:cubicBezTo>
                      <a:pt x="109" y="0"/>
                      <a:pt x="78" y="9"/>
                      <a:pt x="54" y="25"/>
                    </a:cubicBezTo>
                    <a:cubicBezTo>
                      <a:pt x="0" y="78"/>
                      <a:pt x="0" y="150"/>
                      <a:pt x="36" y="203"/>
                    </a:cubicBezTo>
                    <a:lnTo>
                      <a:pt x="748" y="1112"/>
                    </a:lnTo>
                    <a:cubicBezTo>
                      <a:pt x="784" y="1147"/>
                      <a:pt x="820" y="1165"/>
                      <a:pt x="855" y="1165"/>
                    </a:cubicBezTo>
                    <a:cubicBezTo>
                      <a:pt x="873" y="1165"/>
                      <a:pt x="891" y="1165"/>
                      <a:pt x="909" y="1147"/>
                    </a:cubicBezTo>
                    <a:lnTo>
                      <a:pt x="1728" y="809"/>
                    </a:lnTo>
                    <a:cubicBezTo>
                      <a:pt x="1799" y="791"/>
                      <a:pt x="1835" y="720"/>
                      <a:pt x="1799" y="648"/>
                    </a:cubicBezTo>
                    <a:cubicBezTo>
                      <a:pt x="1786" y="594"/>
                      <a:pt x="1731" y="571"/>
                      <a:pt x="1681" y="571"/>
                    </a:cubicBezTo>
                    <a:cubicBezTo>
                      <a:pt x="1666" y="571"/>
                      <a:pt x="1652" y="573"/>
                      <a:pt x="1639" y="577"/>
                    </a:cubicBezTo>
                    <a:lnTo>
                      <a:pt x="909" y="880"/>
                    </a:lnTo>
                    <a:lnTo>
                      <a:pt x="232" y="43"/>
                    </a:lnTo>
                    <a:cubicBezTo>
                      <a:pt x="212" y="13"/>
                      <a:pt x="176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13"/>
              <p:cNvSpPr/>
              <p:nvPr/>
            </p:nvSpPr>
            <p:spPr>
              <a:xfrm>
                <a:off x="2982500" y="5437339"/>
                <a:ext cx="291219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664" extrusionOk="0">
                    <a:moveTo>
                      <a:pt x="180" y="1"/>
                    </a:moveTo>
                    <a:cubicBezTo>
                      <a:pt x="56" y="1"/>
                      <a:pt x="1" y="163"/>
                      <a:pt x="127" y="241"/>
                    </a:cubicBezTo>
                    <a:lnTo>
                      <a:pt x="5275" y="2646"/>
                    </a:lnTo>
                    <a:cubicBezTo>
                      <a:pt x="5275" y="2664"/>
                      <a:pt x="5293" y="2664"/>
                      <a:pt x="5328" y="2664"/>
                    </a:cubicBezTo>
                    <a:cubicBezTo>
                      <a:pt x="5453" y="2664"/>
                      <a:pt x="5489" y="2486"/>
                      <a:pt x="5382" y="2415"/>
                    </a:cubicBezTo>
                    <a:lnTo>
                      <a:pt x="233" y="10"/>
                    </a:lnTo>
                    <a:cubicBezTo>
                      <a:pt x="215" y="3"/>
                      <a:pt x="19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13"/>
              <p:cNvSpPr/>
              <p:nvPr/>
            </p:nvSpPr>
            <p:spPr>
              <a:xfrm>
                <a:off x="3142299" y="5470975"/>
                <a:ext cx="72155" cy="12282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315" extrusionOk="0">
                    <a:moveTo>
                      <a:pt x="1153" y="0"/>
                    </a:moveTo>
                    <a:cubicBezTo>
                      <a:pt x="1126" y="0"/>
                      <a:pt x="1097" y="11"/>
                      <a:pt x="1069" y="35"/>
                    </a:cubicBezTo>
                    <a:lnTo>
                      <a:pt x="54" y="783"/>
                    </a:lnTo>
                    <a:cubicBezTo>
                      <a:pt x="18" y="801"/>
                      <a:pt x="1" y="872"/>
                      <a:pt x="18" y="925"/>
                    </a:cubicBezTo>
                    <a:lnTo>
                      <a:pt x="517" y="2244"/>
                    </a:lnTo>
                    <a:cubicBezTo>
                      <a:pt x="535" y="2279"/>
                      <a:pt x="588" y="2315"/>
                      <a:pt x="642" y="2315"/>
                    </a:cubicBezTo>
                    <a:lnTo>
                      <a:pt x="677" y="2315"/>
                    </a:lnTo>
                    <a:cubicBezTo>
                      <a:pt x="749" y="2297"/>
                      <a:pt x="784" y="2226"/>
                      <a:pt x="749" y="2155"/>
                    </a:cubicBezTo>
                    <a:lnTo>
                      <a:pt x="286" y="925"/>
                    </a:lnTo>
                    <a:lnTo>
                      <a:pt x="1230" y="249"/>
                    </a:lnTo>
                    <a:cubicBezTo>
                      <a:pt x="1359" y="177"/>
                      <a:pt x="1268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13"/>
              <p:cNvSpPr/>
              <p:nvPr/>
            </p:nvSpPr>
            <p:spPr>
              <a:xfrm>
                <a:off x="3061975" y="5446146"/>
                <a:ext cx="61172" cy="9947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75" extrusionOk="0">
                    <a:moveTo>
                      <a:pt x="961" y="1"/>
                    </a:moveTo>
                    <a:cubicBezTo>
                      <a:pt x="938" y="1"/>
                      <a:pt x="915" y="7"/>
                      <a:pt x="891" y="22"/>
                    </a:cubicBezTo>
                    <a:lnTo>
                      <a:pt x="72" y="574"/>
                    </a:lnTo>
                    <a:cubicBezTo>
                      <a:pt x="18" y="610"/>
                      <a:pt x="0" y="663"/>
                      <a:pt x="18" y="734"/>
                    </a:cubicBezTo>
                    <a:lnTo>
                      <a:pt x="481" y="1785"/>
                    </a:lnTo>
                    <a:cubicBezTo>
                      <a:pt x="499" y="1839"/>
                      <a:pt x="553" y="1874"/>
                      <a:pt x="606" y="1874"/>
                    </a:cubicBezTo>
                    <a:lnTo>
                      <a:pt x="642" y="1874"/>
                    </a:lnTo>
                    <a:cubicBezTo>
                      <a:pt x="713" y="1839"/>
                      <a:pt x="749" y="1768"/>
                      <a:pt x="713" y="1696"/>
                    </a:cubicBezTo>
                    <a:lnTo>
                      <a:pt x="303" y="734"/>
                    </a:lnTo>
                    <a:lnTo>
                      <a:pt x="1034" y="253"/>
                    </a:lnTo>
                    <a:cubicBezTo>
                      <a:pt x="1152" y="164"/>
                      <a:pt x="1073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13"/>
              <p:cNvSpPr/>
              <p:nvPr/>
            </p:nvSpPr>
            <p:spPr>
              <a:xfrm>
                <a:off x="2985418" y="5150476"/>
                <a:ext cx="76187" cy="29970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5649" extrusionOk="0">
                    <a:moveTo>
                      <a:pt x="1302" y="1"/>
                    </a:moveTo>
                    <a:cubicBezTo>
                      <a:pt x="1251" y="1"/>
                      <a:pt x="1199" y="29"/>
                      <a:pt x="1176" y="90"/>
                    </a:cubicBezTo>
                    <a:lnTo>
                      <a:pt x="18" y="5506"/>
                    </a:lnTo>
                    <a:cubicBezTo>
                      <a:pt x="0" y="5559"/>
                      <a:pt x="54" y="5630"/>
                      <a:pt x="125" y="5648"/>
                    </a:cubicBezTo>
                    <a:lnTo>
                      <a:pt x="143" y="5648"/>
                    </a:lnTo>
                    <a:cubicBezTo>
                      <a:pt x="196" y="5648"/>
                      <a:pt x="250" y="5613"/>
                      <a:pt x="268" y="5559"/>
                    </a:cubicBezTo>
                    <a:lnTo>
                      <a:pt x="1425" y="144"/>
                    </a:lnTo>
                    <a:cubicBezTo>
                      <a:pt x="1436" y="52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13"/>
              <p:cNvSpPr/>
              <p:nvPr/>
            </p:nvSpPr>
            <p:spPr>
              <a:xfrm>
                <a:off x="2990140" y="5184536"/>
                <a:ext cx="113485" cy="88867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675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36"/>
                      <a:pt x="0" y="125"/>
                      <a:pt x="18" y="179"/>
                    </a:cubicBezTo>
                    <a:lnTo>
                      <a:pt x="731" y="1604"/>
                    </a:lnTo>
                    <a:cubicBezTo>
                      <a:pt x="749" y="1639"/>
                      <a:pt x="802" y="1675"/>
                      <a:pt x="856" y="1675"/>
                    </a:cubicBezTo>
                    <a:cubicBezTo>
                      <a:pt x="873" y="1675"/>
                      <a:pt x="891" y="1675"/>
                      <a:pt x="909" y="1657"/>
                    </a:cubicBezTo>
                    <a:lnTo>
                      <a:pt x="2049" y="1123"/>
                    </a:lnTo>
                    <a:cubicBezTo>
                      <a:pt x="2103" y="1087"/>
                      <a:pt x="2138" y="1016"/>
                      <a:pt x="2103" y="945"/>
                    </a:cubicBezTo>
                    <a:cubicBezTo>
                      <a:pt x="2077" y="906"/>
                      <a:pt x="2033" y="877"/>
                      <a:pt x="1990" y="877"/>
                    </a:cubicBezTo>
                    <a:cubicBezTo>
                      <a:pt x="1973" y="877"/>
                      <a:pt x="1957" y="881"/>
                      <a:pt x="1942" y="891"/>
                    </a:cubicBezTo>
                    <a:lnTo>
                      <a:pt x="909" y="1372"/>
                    </a:lnTo>
                    <a:lnTo>
                      <a:pt x="250" y="72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13"/>
              <p:cNvSpPr/>
              <p:nvPr/>
            </p:nvSpPr>
            <p:spPr>
              <a:xfrm>
                <a:off x="2974065" y="5303802"/>
                <a:ext cx="107808" cy="5183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77" extrusionOk="0">
                    <a:moveTo>
                      <a:pt x="151" y="0"/>
                    </a:moveTo>
                    <a:cubicBezTo>
                      <a:pt x="123" y="0"/>
                      <a:pt x="94" y="10"/>
                      <a:pt x="72" y="33"/>
                    </a:cubicBezTo>
                    <a:cubicBezTo>
                      <a:pt x="18" y="68"/>
                      <a:pt x="1" y="157"/>
                      <a:pt x="54" y="211"/>
                    </a:cubicBezTo>
                    <a:lnTo>
                      <a:pt x="624" y="923"/>
                    </a:lnTo>
                    <a:cubicBezTo>
                      <a:pt x="642" y="959"/>
                      <a:pt x="678" y="977"/>
                      <a:pt x="713" y="977"/>
                    </a:cubicBezTo>
                    <a:lnTo>
                      <a:pt x="767" y="977"/>
                    </a:lnTo>
                    <a:lnTo>
                      <a:pt x="1942" y="478"/>
                    </a:lnTo>
                    <a:cubicBezTo>
                      <a:pt x="2014" y="442"/>
                      <a:pt x="2031" y="371"/>
                      <a:pt x="2014" y="300"/>
                    </a:cubicBezTo>
                    <a:cubicBezTo>
                      <a:pt x="1988" y="261"/>
                      <a:pt x="1944" y="232"/>
                      <a:pt x="1894" y="232"/>
                    </a:cubicBezTo>
                    <a:cubicBezTo>
                      <a:pt x="1875" y="232"/>
                      <a:pt x="1855" y="236"/>
                      <a:pt x="1835" y="246"/>
                    </a:cubicBezTo>
                    <a:lnTo>
                      <a:pt x="767" y="692"/>
                    </a:lnTo>
                    <a:lnTo>
                      <a:pt x="250" y="50"/>
                    </a:lnTo>
                    <a:cubicBezTo>
                      <a:pt x="229" y="19"/>
                      <a:pt x="191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13"/>
              <p:cNvSpPr/>
              <p:nvPr/>
            </p:nvSpPr>
            <p:spPr>
              <a:xfrm>
                <a:off x="2620619" y="5594485"/>
                <a:ext cx="330851" cy="126006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2375" extrusionOk="0">
                    <a:moveTo>
                      <a:pt x="148" y="0"/>
                    </a:moveTo>
                    <a:cubicBezTo>
                      <a:pt x="96" y="0"/>
                      <a:pt x="33" y="35"/>
                      <a:pt x="18" y="94"/>
                    </a:cubicBezTo>
                    <a:cubicBezTo>
                      <a:pt x="0" y="165"/>
                      <a:pt x="36" y="236"/>
                      <a:pt x="107" y="254"/>
                    </a:cubicBezTo>
                    <a:lnTo>
                      <a:pt x="6039" y="2374"/>
                    </a:lnTo>
                    <a:lnTo>
                      <a:pt x="6093" y="2374"/>
                    </a:lnTo>
                    <a:cubicBezTo>
                      <a:pt x="6146" y="2374"/>
                      <a:pt x="6182" y="2338"/>
                      <a:pt x="6199" y="2285"/>
                    </a:cubicBezTo>
                    <a:cubicBezTo>
                      <a:pt x="6235" y="2214"/>
                      <a:pt x="6199" y="2142"/>
                      <a:pt x="6128" y="2125"/>
                    </a:cubicBezTo>
                    <a:lnTo>
                      <a:pt x="178" y="5"/>
                    </a:lnTo>
                    <a:cubicBezTo>
                      <a:pt x="169" y="2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13"/>
              <p:cNvSpPr/>
              <p:nvPr/>
            </p:nvSpPr>
            <p:spPr>
              <a:xfrm>
                <a:off x="2784078" y="5629448"/>
                <a:ext cx="62976" cy="9953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876" extrusionOk="0">
                    <a:moveTo>
                      <a:pt x="1017" y="0"/>
                    </a:moveTo>
                    <a:cubicBezTo>
                      <a:pt x="1005" y="0"/>
                      <a:pt x="993" y="2"/>
                      <a:pt x="981" y="5"/>
                    </a:cubicBezTo>
                    <a:lnTo>
                      <a:pt x="72" y="468"/>
                    </a:lnTo>
                    <a:cubicBezTo>
                      <a:pt x="19" y="504"/>
                      <a:pt x="1" y="557"/>
                      <a:pt x="1" y="611"/>
                    </a:cubicBezTo>
                    <a:lnTo>
                      <a:pt x="250" y="1769"/>
                    </a:lnTo>
                    <a:cubicBezTo>
                      <a:pt x="268" y="1822"/>
                      <a:pt x="322" y="1875"/>
                      <a:pt x="375" y="1875"/>
                    </a:cubicBezTo>
                    <a:lnTo>
                      <a:pt x="411" y="1858"/>
                    </a:lnTo>
                    <a:cubicBezTo>
                      <a:pt x="482" y="1840"/>
                      <a:pt x="518" y="1769"/>
                      <a:pt x="500" y="1715"/>
                    </a:cubicBezTo>
                    <a:lnTo>
                      <a:pt x="286" y="646"/>
                    </a:lnTo>
                    <a:lnTo>
                      <a:pt x="1105" y="236"/>
                    </a:lnTo>
                    <a:cubicBezTo>
                      <a:pt x="1187" y="155"/>
                      <a:pt x="1135" y="0"/>
                      <a:pt x="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13"/>
              <p:cNvSpPr/>
              <p:nvPr/>
            </p:nvSpPr>
            <p:spPr>
              <a:xfrm>
                <a:off x="2699033" y="5609075"/>
                <a:ext cx="53002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40" extrusionOk="0">
                    <a:moveTo>
                      <a:pt x="869" y="1"/>
                    </a:moveTo>
                    <a:cubicBezTo>
                      <a:pt x="851" y="1"/>
                      <a:pt x="834" y="5"/>
                      <a:pt x="820" y="15"/>
                    </a:cubicBezTo>
                    <a:lnTo>
                      <a:pt x="108" y="282"/>
                    </a:lnTo>
                    <a:cubicBezTo>
                      <a:pt x="36" y="300"/>
                      <a:pt x="1" y="371"/>
                      <a:pt x="36" y="442"/>
                    </a:cubicBezTo>
                    <a:lnTo>
                      <a:pt x="375" y="1351"/>
                    </a:lnTo>
                    <a:cubicBezTo>
                      <a:pt x="393" y="1404"/>
                      <a:pt x="428" y="1440"/>
                      <a:pt x="482" y="1440"/>
                    </a:cubicBezTo>
                    <a:cubicBezTo>
                      <a:pt x="499" y="1440"/>
                      <a:pt x="517" y="1440"/>
                      <a:pt x="535" y="1422"/>
                    </a:cubicBezTo>
                    <a:cubicBezTo>
                      <a:pt x="606" y="1404"/>
                      <a:pt x="624" y="1333"/>
                      <a:pt x="606" y="1262"/>
                    </a:cubicBezTo>
                    <a:lnTo>
                      <a:pt x="321" y="478"/>
                    </a:lnTo>
                    <a:lnTo>
                      <a:pt x="909" y="246"/>
                    </a:lnTo>
                    <a:cubicBezTo>
                      <a:pt x="980" y="229"/>
                      <a:pt x="998" y="157"/>
                      <a:pt x="980" y="86"/>
                    </a:cubicBezTo>
                    <a:cubicBezTo>
                      <a:pt x="967" y="34"/>
                      <a:pt x="916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13"/>
              <p:cNvSpPr/>
              <p:nvPr/>
            </p:nvSpPr>
            <p:spPr>
              <a:xfrm>
                <a:off x="2620619" y="5278283"/>
                <a:ext cx="150305" cy="32501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126" extrusionOk="0">
                    <a:moveTo>
                      <a:pt x="2687" y="1"/>
                    </a:moveTo>
                    <a:cubicBezTo>
                      <a:pt x="2637" y="1"/>
                      <a:pt x="2591" y="34"/>
                      <a:pt x="2565" y="86"/>
                    </a:cubicBezTo>
                    <a:lnTo>
                      <a:pt x="18" y="5965"/>
                    </a:lnTo>
                    <a:cubicBezTo>
                      <a:pt x="0" y="6018"/>
                      <a:pt x="36" y="6089"/>
                      <a:pt x="89" y="6125"/>
                    </a:cubicBezTo>
                    <a:lnTo>
                      <a:pt x="143" y="6125"/>
                    </a:lnTo>
                    <a:cubicBezTo>
                      <a:pt x="196" y="6125"/>
                      <a:pt x="232" y="6089"/>
                      <a:pt x="249" y="6054"/>
                    </a:cubicBezTo>
                    <a:lnTo>
                      <a:pt x="2797" y="175"/>
                    </a:lnTo>
                    <a:cubicBezTo>
                      <a:pt x="2833" y="122"/>
                      <a:pt x="2797" y="33"/>
                      <a:pt x="2743" y="15"/>
                    </a:cubicBezTo>
                    <a:cubicBezTo>
                      <a:pt x="2724" y="5"/>
                      <a:pt x="2705" y="1"/>
                      <a:pt x="2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13"/>
              <p:cNvSpPr/>
              <p:nvPr/>
            </p:nvSpPr>
            <p:spPr>
              <a:xfrm>
                <a:off x="2665980" y="5341152"/>
                <a:ext cx="106269" cy="9390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770" extrusionOk="0">
                    <a:moveTo>
                      <a:pt x="136" y="1"/>
                    </a:moveTo>
                    <a:cubicBezTo>
                      <a:pt x="126" y="1"/>
                      <a:pt x="116" y="2"/>
                      <a:pt x="107" y="6"/>
                    </a:cubicBezTo>
                    <a:cubicBezTo>
                      <a:pt x="36" y="41"/>
                      <a:pt x="0" y="95"/>
                      <a:pt x="18" y="166"/>
                    </a:cubicBezTo>
                    <a:lnTo>
                      <a:pt x="481" y="1680"/>
                    </a:lnTo>
                    <a:cubicBezTo>
                      <a:pt x="499" y="1734"/>
                      <a:pt x="552" y="1769"/>
                      <a:pt x="606" y="1769"/>
                    </a:cubicBezTo>
                    <a:lnTo>
                      <a:pt x="641" y="1769"/>
                    </a:lnTo>
                    <a:lnTo>
                      <a:pt x="1853" y="1413"/>
                    </a:lnTo>
                    <a:cubicBezTo>
                      <a:pt x="2002" y="1380"/>
                      <a:pt x="1950" y="1160"/>
                      <a:pt x="1812" y="1160"/>
                    </a:cubicBezTo>
                    <a:cubicBezTo>
                      <a:pt x="1802" y="1160"/>
                      <a:pt x="1792" y="1161"/>
                      <a:pt x="1782" y="1163"/>
                    </a:cubicBezTo>
                    <a:lnTo>
                      <a:pt x="695" y="1484"/>
                    </a:lnTo>
                    <a:lnTo>
                      <a:pt x="267" y="95"/>
                    </a:lnTo>
                    <a:cubicBezTo>
                      <a:pt x="238" y="36"/>
                      <a:pt x="184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13"/>
              <p:cNvSpPr/>
              <p:nvPr/>
            </p:nvSpPr>
            <p:spPr>
              <a:xfrm>
                <a:off x="2630964" y="5456704"/>
                <a:ext cx="9284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70" extrusionOk="0">
                    <a:moveTo>
                      <a:pt x="147" y="1"/>
                    </a:moveTo>
                    <a:cubicBezTo>
                      <a:pt x="128" y="1"/>
                      <a:pt x="108" y="7"/>
                      <a:pt x="90" y="19"/>
                    </a:cubicBezTo>
                    <a:cubicBezTo>
                      <a:pt x="19" y="54"/>
                      <a:pt x="1" y="126"/>
                      <a:pt x="37" y="197"/>
                    </a:cubicBezTo>
                    <a:lnTo>
                      <a:pt x="482" y="998"/>
                    </a:lnTo>
                    <a:cubicBezTo>
                      <a:pt x="500" y="1034"/>
                      <a:pt x="535" y="1070"/>
                      <a:pt x="589" y="1070"/>
                    </a:cubicBezTo>
                    <a:lnTo>
                      <a:pt x="624" y="1070"/>
                    </a:lnTo>
                    <a:lnTo>
                      <a:pt x="1604" y="803"/>
                    </a:lnTo>
                    <a:cubicBezTo>
                      <a:pt x="1749" y="754"/>
                      <a:pt x="1705" y="546"/>
                      <a:pt x="1577" y="546"/>
                    </a:cubicBezTo>
                    <a:cubicBezTo>
                      <a:pt x="1563" y="546"/>
                      <a:pt x="1548" y="548"/>
                      <a:pt x="1533" y="553"/>
                    </a:cubicBezTo>
                    <a:lnTo>
                      <a:pt x="660" y="785"/>
                    </a:lnTo>
                    <a:lnTo>
                      <a:pt x="250" y="72"/>
                    </a:lnTo>
                    <a:cubicBezTo>
                      <a:pt x="227" y="25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13"/>
              <p:cNvSpPr/>
              <p:nvPr/>
            </p:nvSpPr>
            <p:spPr>
              <a:xfrm>
                <a:off x="2202871" y="5437180"/>
                <a:ext cx="183729" cy="3258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1" extrusionOk="0">
                    <a:moveTo>
                      <a:pt x="3283" y="1"/>
                    </a:moveTo>
                    <a:cubicBezTo>
                      <a:pt x="3238" y="1"/>
                      <a:pt x="3195" y="24"/>
                      <a:pt x="3171" y="84"/>
                    </a:cubicBezTo>
                    <a:lnTo>
                      <a:pt x="36" y="5945"/>
                    </a:lnTo>
                    <a:cubicBezTo>
                      <a:pt x="0" y="5998"/>
                      <a:pt x="18" y="6087"/>
                      <a:pt x="89" y="6123"/>
                    </a:cubicBezTo>
                    <a:cubicBezTo>
                      <a:pt x="107" y="6123"/>
                      <a:pt x="125" y="6123"/>
                      <a:pt x="143" y="6141"/>
                    </a:cubicBezTo>
                    <a:cubicBezTo>
                      <a:pt x="196" y="6123"/>
                      <a:pt x="232" y="6105"/>
                      <a:pt x="250" y="6069"/>
                    </a:cubicBezTo>
                    <a:lnTo>
                      <a:pt x="3403" y="191"/>
                    </a:lnTo>
                    <a:cubicBezTo>
                      <a:pt x="3462" y="96"/>
                      <a:pt x="3371" y="1"/>
                      <a:pt x="3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13"/>
              <p:cNvSpPr/>
              <p:nvPr/>
            </p:nvSpPr>
            <p:spPr>
              <a:xfrm>
                <a:off x="2276457" y="5489120"/>
                <a:ext cx="108657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56" extrusionOk="0">
                    <a:moveTo>
                      <a:pt x="143" y="0"/>
                    </a:moveTo>
                    <a:cubicBezTo>
                      <a:pt x="71" y="0"/>
                      <a:pt x="0" y="55"/>
                      <a:pt x="20" y="156"/>
                    </a:cubicBezTo>
                    <a:lnTo>
                      <a:pt x="341" y="1848"/>
                    </a:lnTo>
                    <a:cubicBezTo>
                      <a:pt x="341" y="1884"/>
                      <a:pt x="377" y="1920"/>
                      <a:pt x="412" y="1937"/>
                    </a:cubicBezTo>
                    <a:cubicBezTo>
                      <a:pt x="430" y="1937"/>
                      <a:pt x="448" y="1955"/>
                      <a:pt x="466" y="1955"/>
                    </a:cubicBezTo>
                    <a:cubicBezTo>
                      <a:pt x="484" y="1955"/>
                      <a:pt x="501" y="1937"/>
                      <a:pt x="519" y="1937"/>
                    </a:cubicBezTo>
                    <a:lnTo>
                      <a:pt x="1927" y="1207"/>
                    </a:lnTo>
                    <a:cubicBezTo>
                      <a:pt x="2048" y="1161"/>
                      <a:pt x="1963" y="974"/>
                      <a:pt x="1869" y="974"/>
                    </a:cubicBezTo>
                    <a:cubicBezTo>
                      <a:pt x="1852" y="974"/>
                      <a:pt x="1836" y="980"/>
                      <a:pt x="1820" y="993"/>
                    </a:cubicBezTo>
                    <a:lnTo>
                      <a:pt x="555" y="1634"/>
                    </a:lnTo>
                    <a:lnTo>
                      <a:pt x="270" y="102"/>
                    </a:lnTo>
                    <a:cubicBezTo>
                      <a:pt x="254" y="33"/>
                      <a:pt x="19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13"/>
              <p:cNvSpPr/>
              <p:nvPr/>
            </p:nvSpPr>
            <p:spPr>
              <a:xfrm>
                <a:off x="2217036" y="5595387"/>
                <a:ext cx="108710" cy="8823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63" extrusionOk="0">
                    <a:moveTo>
                      <a:pt x="145" y="1"/>
                    </a:moveTo>
                    <a:cubicBezTo>
                      <a:pt x="132" y="1"/>
                      <a:pt x="120" y="2"/>
                      <a:pt x="107" y="6"/>
                    </a:cubicBezTo>
                    <a:cubicBezTo>
                      <a:pt x="36" y="23"/>
                      <a:pt x="0" y="95"/>
                      <a:pt x="18" y="166"/>
                    </a:cubicBezTo>
                    <a:lnTo>
                      <a:pt x="499" y="1573"/>
                    </a:lnTo>
                    <a:cubicBezTo>
                      <a:pt x="517" y="1609"/>
                      <a:pt x="553" y="1627"/>
                      <a:pt x="570" y="1645"/>
                    </a:cubicBezTo>
                    <a:cubicBezTo>
                      <a:pt x="588" y="1662"/>
                      <a:pt x="606" y="1662"/>
                      <a:pt x="624" y="1662"/>
                    </a:cubicBezTo>
                    <a:cubicBezTo>
                      <a:pt x="642" y="1662"/>
                      <a:pt x="677" y="1662"/>
                      <a:pt x="677" y="1645"/>
                    </a:cubicBezTo>
                    <a:lnTo>
                      <a:pt x="1942" y="1110"/>
                    </a:lnTo>
                    <a:cubicBezTo>
                      <a:pt x="2013" y="1074"/>
                      <a:pt x="2049" y="1003"/>
                      <a:pt x="2013" y="932"/>
                    </a:cubicBezTo>
                    <a:cubicBezTo>
                      <a:pt x="2000" y="893"/>
                      <a:pt x="1951" y="864"/>
                      <a:pt x="1904" y="864"/>
                    </a:cubicBezTo>
                    <a:cubicBezTo>
                      <a:pt x="1886" y="864"/>
                      <a:pt x="1868" y="869"/>
                      <a:pt x="1853" y="878"/>
                    </a:cubicBezTo>
                    <a:lnTo>
                      <a:pt x="713" y="1359"/>
                    </a:lnTo>
                    <a:lnTo>
                      <a:pt x="268" y="77"/>
                    </a:lnTo>
                    <a:cubicBezTo>
                      <a:pt x="253" y="33"/>
                      <a:pt x="202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13"/>
              <p:cNvSpPr/>
              <p:nvPr/>
            </p:nvSpPr>
            <p:spPr>
              <a:xfrm>
                <a:off x="1835206" y="5536126"/>
                <a:ext cx="190043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307" extrusionOk="0">
                    <a:moveTo>
                      <a:pt x="3430" y="0"/>
                    </a:moveTo>
                    <a:cubicBezTo>
                      <a:pt x="3385" y="0"/>
                      <a:pt x="3338" y="24"/>
                      <a:pt x="3314" y="72"/>
                    </a:cubicBezTo>
                    <a:lnTo>
                      <a:pt x="36" y="6128"/>
                    </a:lnTo>
                    <a:cubicBezTo>
                      <a:pt x="0" y="6182"/>
                      <a:pt x="36" y="6271"/>
                      <a:pt x="89" y="6307"/>
                    </a:cubicBezTo>
                    <a:lnTo>
                      <a:pt x="161" y="6307"/>
                    </a:lnTo>
                    <a:cubicBezTo>
                      <a:pt x="196" y="6307"/>
                      <a:pt x="250" y="6289"/>
                      <a:pt x="268" y="6253"/>
                    </a:cubicBezTo>
                    <a:lnTo>
                      <a:pt x="3545" y="196"/>
                    </a:lnTo>
                    <a:cubicBezTo>
                      <a:pt x="3581" y="125"/>
                      <a:pt x="3563" y="54"/>
                      <a:pt x="3492" y="18"/>
                    </a:cubicBezTo>
                    <a:cubicBezTo>
                      <a:pt x="3474" y="6"/>
                      <a:pt x="3452" y="0"/>
                      <a:pt x="3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13"/>
              <p:cNvSpPr/>
              <p:nvPr/>
            </p:nvSpPr>
            <p:spPr>
              <a:xfrm>
                <a:off x="1909747" y="5597774"/>
                <a:ext cx="11454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56" extrusionOk="0">
                    <a:moveTo>
                      <a:pt x="143" y="1"/>
                    </a:moveTo>
                    <a:cubicBezTo>
                      <a:pt x="71" y="1"/>
                      <a:pt x="0" y="56"/>
                      <a:pt x="20" y="157"/>
                    </a:cubicBezTo>
                    <a:lnTo>
                      <a:pt x="341" y="1849"/>
                    </a:lnTo>
                    <a:cubicBezTo>
                      <a:pt x="341" y="1885"/>
                      <a:pt x="359" y="1920"/>
                      <a:pt x="395" y="1938"/>
                    </a:cubicBezTo>
                    <a:cubicBezTo>
                      <a:pt x="412" y="1938"/>
                      <a:pt x="430" y="1956"/>
                      <a:pt x="466" y="1956"/>
                    </a:cubicBezTo>
                    <a:cubicBezTo>
                      <a:pt x="484" y="1956"/>
                      <a:pt x="501" y="1956"/>
                      <a:pt x="519" y="1938"/>
                    </a:cubicBezTo>
                    <a:lnTo>
                      <a:pt x="2069" y="1190"/>
                    </a:lnTo>
                    <a:cubicBezTo>
                      <a:pt x="2140" y="1154"/>
                      <a:pt x="2158" y="1083"/>
                      <a:pt x="2140" y="1029"/>
                    </a:cubicBezTo>
                    <a:cubicBezTo>
                      <a:pt x="2113" y="975"/>
                      <a:pt x="2065" y="952"/>
                      <a:pt x="2012" y="952"/>
                    </a:cubicBezTo>
                    <a:cubicBezTo>
                      <a:pt x="1996" y="952"/>
                      <a:pt x="1979" y="954"/>
                      <a:pt x="1962" y="958"/>
                    </a:cubicBezTo>
                    <a:lnTo>
                      <a:pt x="555" y="1635"/>
                    </a:lnTo>
                    <a:lnTo>
                      <a:pt x="270" y="103"/>
                    </a:lnTo>
                    <a:cubicBezTo>
                      <a:pt x="254" y="33"/>
                      <a:pt x="19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13"/>
              <p:cNvSpPr/>
              <p:nvPr/>
            </p:nvSpPr>
            <p:spPr>
              <a:xfrm>
                <a:off x="2863500" y="5661068"/>
                <a:ext cx="64303" cy="9152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725" extrusionOk="0">
                    <a:moveTo>
                      <a:pt x="1072" y="1"/>
                    </a:moveTo>
                    <a:cubicBezTo>
                      <a:pt x="1054" y="1"/>
                      <a:pt x="1035" y="5"/>
                      <a:pt x="1016" y="15"/>
                    </a:cubicBezTo>
                    <a:lnTo>
                      <a:pt x="107" y="353"/>
                    </a:lnTo>
                    <a:cubicBezTo>
                      <a:pt x="18" y="389"/>
                      <a:pt x="0" y="478"/>
                      <a:pt x="36" y="531"/>
                    </a:cubicBezTo>
                    <a:lnTo>
                      <a:pt x="677" y="1671"/>
                    </a:lnTo>
                    <a:cubicBezTo>
                      <a:pt x="695" y="1707"/>
                      <a:pt x="749" y="1725"/>
                      <a:pt x="784" y="1725"/>
                    </a:cubicBezTo>
                    <a:cubicBezTo>
                      <a:pt x="820" y="1725"/>
                      <a:pt x="838" y="1725"/>
                      <a:pt x="855" y="1707"/>
                    </a:cubicBezTo>
                    <a:cubicBezTo>
                      <a:pt x="909" y="1671"/>
                      <a:pt x="944" y="1600"/>
                      <a:pt x="909" y="1547"/>
                    </a:cubicBezTo>
                    <a:lnTo>
                      <a:pt x="339" y="549"/>
                    </a:lnTo>
                    <a:lnTo>
                      <a:pt x="1105" y="246"/>
                    </a:lnTo>
                    <a:cubicBezTo>
                      <a:pt x="1176" y="228"/>
                      <a:pt x="1212" y="139"/>
                      <a:pt x="1176" y="86"/>
                    </a:cubicBezTo>
                    <a:cubicBezTo>
                      <a:pt x="1163" y="34"/>
                      <a:pt x="112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13"/>
              <p:cNvSpPr/>
              <p:nvPr/>
            </p:nvSpPr>
            <p:spPr>
              <a:xfrm rot="973902">
                <a:off x="1185883" y="4272936"/>
                <a:ext cx="1874267" cy="1927216"/>
              </a:xfrm>
              <a:custGeom>
                <a:avLst/>
                <a:gdLst/>
                <a:ahLst/>
                <a:cxnLst/>
                <a:rect l="l" t="t" r="r" b="b"/>
                <a:pathLst>
                  <a:path w="35327" h="36325" extrusionOk="0">
                    <a:moveTo>
                      <a:pt x="34123" y="1"/>
                    </a:moveTo>
                    <a:cubicBezTo>
                      <a:pt x="33249" y="1"/>
                      <a:pt x="32228" y="1084"/>
                      <a:pt x="31745" y="1759"/>
                    </a:cubicBezTo>
                    <a:cubicBezTo>
                      <a:pt x="30819" y="3095"/>
                      <a:pt x="30552" y="5144"/>
                      <a:pt x="30623" y="5661"/>
                    </a:cubicBezTo>
                    <a:cubicBezTo>
                      <a:pt x="29715" y="7104"/>
                      <a:pt x="28770" y="8511"/>
                      <a:pt x="27791" y="9883"/>
                    </a:cubicBezTo>
                    <a:cubicBezTo>
                      <a:pt x="28147" y="8475"/>
                      <a:pt x="28450" y="7050"/>
                      <a:pt x="28236" y="5625"/>
                    </a:cubicBezTo>
                    <a:cubicBezTo>
                      <a:pt x="28183" y="5215"/>
                      <a:pt x="28022" y="4806"/>
                      <a:pt x="27737" y="4485"/>
                    </a:cubicBezTo>
                    <a:cubicBezTo>
                      <a:pt x="27557" y="4293"/>
                      <a:pt x="27284" y="4166"/>
                      <a:pt x="27022" y="4166"/>
                    </a:cubicBezTo>
                    <a:cubicBezTo>
                      <a:pt x="26870" y="4166"/>
                      <a:pt x="26721" y="4209"/>
                      <a:pt x="26597" y="4307"/>
                    </a:cubicBezTo>
                    <a:cubicBezTo>
                      <a:pt x="26027" y="4770"/>
                      <a:pt x="25902" y="5465"/>
                      <a:pt x="25885" y="5928"/>
                    </a:cubicBezTo>
                    <a:cubicBezTo>
                      <a:pt x="25778" y="7870"/>
                      <a:pt x="27078" y="9705"/>
                      <a:pt x="27506" y="10257"/>
                    </a:cubicBezTo>
                    <a:cubicBezTo>
                      <a:pt x="26241" y="12003"/>
                      <a:pt x="24905" y="13695"/>
                      <a:pt x="23533" y="15316"/>
                    </a:cubicBezTo>
                    <a:cubicBezTo>
                      <a:pt x="23854" y="14265"/>
                      <a:pt x="23711" y="13143"/>
                      <a:pt x="23533" y="12074"/>
                    </a:cubicBezTo>
                    <a:cubicBezTo>
                      <a:pt x="23497" y="11700"/>
                      <a:pt x="23337" y="11344"/>
                      <a:pt x="23105" y="11041"/>
                    </a:cubicBezTo>
                    <a:cubicBezTo>
                      <a:pt x="22859" y="10781"/>
                      <a:pt x="22509" y="10647"/>
                      <a:pt x="22158" y="10647"/>
                    </a:cubicBezTo>
                    <a:cubicBezTo>
                      <a:pt x="22051" y="10647"/>
                      <a:pt x="21944" y="10659"/>
                      <a:pt x="21841" y="10684"/>
                    </a:cubicBezTo>
                    <a:cubicBezTo>
                      <a:pt x="21502" y="10773"/>
                      <a:pt x="21253" y="11023"/>
                      <a:pt x="21182" y="11344"/>
                    </a:cubicBezTo>
                    <a:cubicBezTo>
                      <a:pt x="21146" y="11629"/>
                      <a:pt x="21182" y="11931"/>
                      <a:pt x="21271" y="12199"/>
                    </a:cubicBezTo>
                    <a:cubicBezTo>
                      <a:pt x="21520" y="13089"/>
                      <a:pt x="21805" y="13980"/>
                      <a:pt x="22144" y="14871"/>
                    </a:cubicBezTo>
                    <a:cubicBezTo>
                      <a:pt x="22322" y="15316"/>
                      <a:pt x="22553" y="15744"/>
                      <a:pt x="22803" y="16153"/>
                    </a:cubicBezTo>
                    <a:cubicBezTo>
                      <a:pt x="21110" y="18095"/>
                      <a:pt x="19382" y="19930"/>
                      <a:pt x="17601" y="21694"/>
                    </a:cubicBezTo>
                    <a:cubicBezTo>
                      <a:pt x="17957" y="20856"/>
                      <a:pt x="18973" y="18238"/>
                      <a:pt x="18581" y="16403"/>
                    </a:cubicBezTo>
                    <a:cubicBezTo>
                      <a:pt x="18474" y="15940"/>
                      <a:pt x="18313" y="15138"/>
                      <a:pt x="17850" y="15102"/>
                    </a:cubicBezTo>
                    <a:cubicBezTo>
                      <a:pt x="17820" y="15100"/>
                      <a:pt x="17790" y="15098"/>
                      <a:pt x="17761" y="15098"/>
                    </a:cubicBezTo>
                    <a:cubicBezTo>
                      <a:pt x="16592" y="15098"/>
                      <a:pt x="16373" y="17163"/>
                      <a:pt x="16443" y="18380"/>
                    </a:cubicBezTo>
                    <a:cubicBezTo>
                      <a:pt x="16514" y="19592"/>
                      <a:pt x="16977" y="20732"/>
                      <a:pt x="17458" y="21836"/>
                    </a:cubicBezTo>
                    <a:cubicBezTo>
                      <a:pt x="15428" y="23831"/>
                      <a:pt x="13379" y="25720"/>
                      <a:pt x="11348" y="27448"/>
                    </a:cubicBezTo>
                    <a:cubicBezTo>
                      <a:pt x="11740" y="26610"/>
                      <a:pt x="12061" y="25720"/>
                      <a:pt x="12310" y="24811"/>
                    </a:cubicBezTo>
                    <a:cubicBezTo>
                      <a:pt x="12773" y="22941"/>
                      <a:pt x="12791" y="20910"/>
                      <a:pt x="11704" y="20821"/>
                    </a:cubicBezTo>
                    <a:cubicBezTo>
                      <a:pt x="11696" y="20820"/>
                      <a:pt x="11687" y="20820"/>
                      <a:pt x="11679" y="20820"/>
                    </a:cubicBezTo>
                    <a:cubicBezTo>
                      <a:pt x="10867" y="20820"/>
                      <a:pt x="10030" y="23345"/>
                      <a:pt x="10065" y="24526"/>
                    </a:cubicBezTo>
                    <a:cubicBezTo>
                      <a:pt x="10119" y="25666"/>
                      <a:pt x="10404" y="26789"/>
                      <a:pt x="10920" y="27804"/>
                    </a:cubicBezTo>
                    <a:cubicBezTo>
                      <a:pt x="9014" y="29425"/>
                      <a:pt x="7144" y="30921"/>
                      <a:pt x="5327" y="32293"/>
                    </a:cubicBezTo>
                    <a:cubicBezTo>
                      <a:pt x="5772" y="31438"/>
                      <a:pt x="6716" y="29354"/>
                      <a:pt x="6823" y="26984"/>
                    </a:cubicBezTo>
                    <a:cubicBezTo>
                      <a:pt x="6841" y="26593"/>
                      <a:pt x="6770" y="26218"/>
                      <a:pt x="6609" y="25880"/>
                    </a:cubicBezTo>
                    <a:cubicBezTo>
                      <a:pt x="6455" y="25554"/>
                      <a:pt x="6135" y="25327"/>
                      <a:pt x="5761" y="25327"/>
                    </a:cubicBezTo>
                    <a:cubicBezTo>
                      <a:pt x="5747" y="25327"/>
                      <a:pt x="5733" y="25327"/>
                      <a:pt x="5719" y="25328"/>
                    </a:cubicBezTo>
                    <a:cubicBezTo>
                      <a:pt x="5184" y="25363"/>
                      <a:pt x="4899" y="25951"/>
                      <a:pt x="4739" y="26468"/>
                    </a:cubicBezTo>
                    <a:cubicBezTo>
                      <a:pt x="4240" y="28178"/>
                      <a:pt x="4258" y="30013"/>
                      <a:pt x="4757" y="31741"/>
                    </a:cubicBezTo>
                    <a:cubicBezTo>
                      <a:pt x="4846" y="32008"/>
                      <a:pt x="4935" y="32258"/>
                      <a:pt x="5024" y="32525"/>
                    </a:cubicBezTo>
                    <a:cubicBezTo>
                      <a:pt x="3314" y="33825"/>
                      <a:pt x="1639" y="35019"/>
                      <a:pt x="72" y="36105"/>
                    </a:cubicBezTo>
                    <a:cubicBezTo>
                      <a:pt x="18" y="36141"/>
                      <a:pt x="0" y="36212"/>
                      <a:pt x="36" y="36266"/>
                    </a:cubicBezTo>
                    <a:cubicBezTo>
                      <a:pt x="67" y="36307"/>
                      <a:pt x="105" y="36325"/>
                      <a:pt x="141" y="36325"/>
                    </a:cubicBezTo>
                    <a:cubicBezTo>
                      <a:pt x="167" y="36325"/>
                      <a:pt x="192" y="36316"/>
                      <a:pt x="214" y="36301"/>
                    </a:cubicBezTo>
                    <a:cubicBezTo>
                      <a:pt x="1817" y="35215"/>
                      <a:pt x="3510" y="34003"/>
                      <a:pt x="5256" y="32667"/>
                    </a:cubicBezTo>
                    <a:cubicBezTo>
                      <a:pt x="5523" y="32774"/>
                      <a:pt x="5790" y="32881"/>
                      <a:pt x="6057" y="32988"/>
                    </a:cubicBezTo>
                    <a:cubicBezTo>
                      <a:pt x="7115" y="33378"/>
                      <a:pt x="8221" y="33572"/>
                      <a:pt x="9329" y="33572"/>
                    </a:cubicBezTo>
                    <a:cubicBezTo>
                      <a:pt x="9993" y="33572"/>
                      <a:pt x="10658" y="33502"/>
                      <a:pt x="11312" y="33362"/>
                    </a:cubicBezTo>
                    <a:cubicBezTo>
                      <a:pt x="11847" y="33255"/>
                      <a:pt x="12435" y="32988"/>
                      <a:pt x="12542" y="32453"/>
                    </a:cubicBezTo>
                    <a:cubicBezTo>
                      <a:pt x="12559" y="32079"/>
                      <a:pt x="12363" y="31705"/>
                      <a:pt x="12043" y="31527"/>
                    </a:cubicBezTo>
                    <a:cubicBezTo>
                      <a:pt x="11704" y="31349"/>
                      <a:pt x="11330" y="31242"/>
                      <a:pt x="10956" y="31242"/>
                    </a:cubicBezTo>
                    <a:cubicBezTo>
                      <a:pt x="9175" y="31242"/>
                      <a:pt x="7393" y="31598"/>
                      <a:pt x="5754" y="32293"/>
                    </a:cubicBezTo>
                    <a:cubicBezTo>
                      <a:pt x="7482" y="30975"/>
                      <a:pt x="9246" y="29550"/>
                      <a:pt x="11045" y="28036"/>
                    </a:cubicBezTo>
                    <a:lnTo>
                      <a:pt x="11045" y="28053"/>
                    </a:lnTo>
                    <a:lnTo>
                      <a:pt x="11063" y="28018"/>
                    </a:lnTo>
                    <a:lnTo>
                      <a:pt x="11170" y="27911"/>
                    </a:lnTo>
                    <a:cubicBezTo>
                      <a:pt x="12167" y="28499"/>
                      <a:pt x="13290" y="28891"/>
                      <a:pt x="14448" y="29033"/>
                    </a:cubicBezTo>
                    <a:cubicBezTo>
                      <a:pt x="14531" y="29041"/>
                      <a:pt x="14622" y="29044"/>
                      <a:pt x="14719" y="29044"/>
                    </a:cubicBezTo>
                    <a:cubicBezTo>
                      <a:pt x="15996" y="29044"/>
                      <a:pt x="18260" y="28404"/>
                      <a:pt x="18260" y="27626"/>
                    </a:cubicBezTo>
                    <a:cubicBezTo>
                      <a:pt x="18248" y="26886"/>
                      <a:pt x="17303" y="26592"/>
                      <a:pt x="16100" y="26592"/>
                    </a:cubicBezTo>
                    <a:cubicBezTo>
                      <a:pt x="15535" y="26592"/>
                      <a:pt x="14914" y="26657"/>
                      <a:pt x="14305" y="26771"/>
                    </a:cubicBezTo>
                    <a:cubicBezTo>
                      <a:pt x="13379" y="26949"/>
                      <a:pt x="12453" y="27216"/>
                      <a:pt x="11562" y="27572"/>
                    </a:cubicBezTo>
                    <a:cubicBezTo>
                      <a:pt x="13593" y="25827"/>
                      <a:pt x="15659" y="23956"/>
                      <a:pt x="17672" y="21943"/>
                    </a:cubicBezTo>
                    <a:cubicBezTo>
                      <a:pt x="18919" y="22477"/>
                      <a:pt x="20237" y="22798"/>
                      <a:pt x="21573" y="22923"/>
                    </a:cubicBezTo>
                    <a:cubicBezTo>
                      <a:pt x="21748" y="22936"/>
                      <a:pt x="21925" y="22944"/>
                      <a:pt x="22101" y="22944"/>
                    </a:cubicBezTo>
                    <a:cubicBezTo>
                      <a:pt x="22662" y="22944"/>
                      <a:pt x="23219" y="22856"/>
                      <a:pt x="23693" y="22531"/>
                    </a:cubicBezTo>
                    <a:cubicBezTo>
                      <a:pt x="23996" y="22317"/>
                      <a:pt x="24281" y="21907"/>
                      <a:pt x="24174" y="21498"/>
                    </a:cubicBezTo>
                    <a:cubicBezTo>
                      <a:pt x="24067" y="21088"/>
                      <a:pt x="23622" y="20928"/>
                      <a:pt x="23266" y="20856"/>
                    </a:cubicBezTo>
                    <a:cubicBezTo>
                      <a:pt x="23091" y="20822"/>
                      <a:pt x="22890" y="20806"/>
                      <a:pt x="22670" y="20806"/>
                    </a:cubicBezTo>
                    <a:cubicBezTo>
                      <a:pt x="21073" y="20806"/>
                      <a:pt x="18484" y="21619"/>
                      <a:pt x="17779" y="21854"/>
                    </a:cubicBezTo>
                    <a:cubicBezTo>
                      <a:pt x="19525" y="20108"/>
                      <a:pt x="21253" y="18291"/>
                      <a:pt x="22927" y="16367"/>
                    </a:cubicBezTo>
                    <a:lnTo>
                      <a:pt x="22945" y="16421"/>
                    </a:lnTo>
                    <a:cubicBezTo>
                      <a:pt x="22981" y="16367"/>
                      <a:pt x="23016" y="16314"/>
                      <a:pt x="23052" y="16278"/>
                    </a:cubicBezTo>
                    <a:cubicBezTo>
                      <a:pt x="24406" y="17133"/>
                      <a:pt x="25974" y="17632"/>
                      <a:pt x="27595" y="17685"/>
                    </a:cubicBezTo>
                    <a:cubicBezTo>
                      <a:pt x="27605" y="17686"/>
                      <a:pt x="27616" y="17686"/>
                      <a:pt x="27629" y="17686"/>
                    </a:cubicBezTo>
                    <a:cubicBezTo>
                      <a:pt x="27990" y="17686"/>
                      <a:pt x="29088" y="17423"/>
                      <a:pt x="28984" y="16492"/>
                    </a:cubicBezTo>
                    <a:cubicBezTo>
                      <a:pt x="28913" y="15922"/>
                      <a:pt x="27987" y="15405"/>
                      <a:pt x="27025" y="15405"/>
                    </a:cubicBezTo>
                    <a:cubicBezTo>
                      <a:pt x="25724" y="15441"/>
                      <a:pt x="24442" y="15655"/>
                      <a:pt x="23212" y="16046"/>
                    </a:cubicBezTo>
                    <a:cubicBezTo>
                      <a:pt x="24727" y="14283"/>
                      <a:pt x="26205" y="12448"/>
                      <a:pt x="27612" y="10524"/>
                    </a:cubicBezTo>
                    <a:cubicBezTo>
                      <a:pt x="29032" y="11242"/>
                      <a:pt x="30608" y="11616"/>
                      <a:pt x="32208" y="11616"/>
                    </a:cubicBezTo>
                    <a:cubicBezTo>
                      <a:pt x="32315" y="11616"/>
                      <a:pt x="32422" y="11614"/>
                      <a:pt x="32529" y="11611"/>
                    </a:cubicBezTo>
                    <a:cubicBezTo>
                      <a:pt x="32957" y="11593"/>
                      <a:pt x="33438" y="11539"/>
                      <a:pt x="33723" y="11201"/>
                    </a:cubicBezTo>
                    <a:cubicBezTo>
                      <a:pt x="34043" y="10827"/>
                      <a:pt x="33972" y="10257"/>
                      <a:pt x="33705" y="9847"/>
                    </a:cubicBezTo>
                    <a:cubicBezTo>
                      <a:pt x="33384" y="9366"/>
                      <a:pt x="32850" y="8956"/>
                      <a:pt x="32262" y="8956"/>
                    </a:cubicBezTo>
                    <a:cubicBezTo>
                      <a:pt x="32244" y="8956"/>
                      <a:pt x="32225" y="8956"/>
                      <a:pt x="32207" y="8956"/>
                    </a:cubicBezTo>
                    <a:cubicBezTo>
                      <a:pt x="30321" y="8956"/>
                      <a:pt x="28532" y="9851"/>
                      <a:pt x="27808" y="10257"/>
                    </a:cubicBezTo>
                    <a:cubicBezTo>
                      <a:pt x="28859" y="8796"/>
                      <a:pt x="29875" y="7300"/>
                      <a:pt x="30837" y="5768"/>
                    </a:cubicBezTo>
                    <a:cubicBezTo>
                      <a:pt x="32636" y="5518"/>
                      <a:pt x="35112" y="3772"/>
                      <a:pt x="35273" y="1920"/>
                    </a:cubicBezTo>
                    <a:cubicBezTo>
                      <a:pt x="35326" y="1581"/>
                      <a:pt x="35290" y="1243"/>
                      <a:pt x="35201" y="904"/>
                    </a:cubicBezTo>
                    <a:cubicBezTo>
                      <a:pt x="34925" y="248"/>
                      <a:pt x="34541" y="1"/>
                      <a:pt x="34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80" name="Google Shape;5280;p13"/>
              <p:cNvGrpSpPr/>
              <p:nvPr/>
            </p:nvGrpSpPr>
            <p:grpSpPr>
              <a:xfrm>
                <a:off x="93335" y="4582373"/>
                <a:ext cx="2547224" cy="1454715"/>
                <a:chOff x="93335" y="4582373"/>
                <a:chExt cx="2547224" cy="1454715"/>
              </a:xfrm>
            </p:grpSpPr>
            <p:sp>
              <p:nvSpPr>
                <p:cNvPr id="5281" name="Google Shape;5281;p13"/>
                <p:cNvSpPr/>
                <p:nvPr/>
              </p:nvSpPr>
              <p:spPr>
                <a:xfrm>
                  <a:off x="93335" y="4582373"/>
                  <a:ext cx="2547224" cy="14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1" h="27419" extrusionOk="0">
                      <a:moveTo>
                        <a:pt x="42709" y="0"/>
                      </a:moveTo>
                      <a:cubicBezTo>
                        <a:pt x="42609" y="0"/>
                        <a:pt x="42509" y="24"/>
                        <a:pt x="42416" y="74"/>
                      </a:cubicBezTo>
                      <a:cubicBezTo>
                        <a:pt x="39085" y="1606"/>
                        <a:pt x="36502" y="4403"/>
                        <a:pt x="35237" y="7823"/>
                      </a:cubicBezTo>
                      <a:cubicBezTo>
                        <a:pt x="34991" y="8493"/>
                        <a:pt x="34622" y="9302"/>
                        <a:pt x="33941" y="9302"/>
                      </a:cubicBezTo>
                      <a:cubicBezTo>
                        <a:pt x="33934" y="9302"/>
                        <a:pt x="33926" y="9302"/>
                        <a:pt x="33919" y="9302"/>
                      </a:cubicBezTo>
                      <a:cubicBezTo>
                        <a:pt x="34026" y="7681"/>
                        <a:pt x="34596" y="6131"/>
                        <a:pt x="35558" y="4848"/>
                      </a:cubicBezTo>
                      <a:cubicBezTo>
                        <a:pt x="36181" y="4029"/>
                        <a:pt x="36947" y="3316"/>
                        <a:pt x="37304" y="2354"/>
                      </a:cubicBezTo>
                      <a:cubicBezTo>
                        <a:pt x="37393" y="2158"/>
                        <a:pt x="37375" y="1944"/>
                        <a:pt x="37268" y="1784"/>
                      </a:cubicBezTo>
                      <a:cubicBezTo>
                        <a:pt x="37162" y="1602"/>
                        <a:pt x="36998" y="1533"/>
                        <a:pt x="36815" y="1533"/>
                      </a:cubicBezTo>
                      <a:cubicBezTo>
                        <a:pt x="36569" y="1533"/>
                        <a:pt x="36289" y="1659"/>
                        <a:pt x="36075" y="1802"/>
                      </a:cubicBezTo>
                      <a:cubicBezTo>
                        <a:pt x="33438" y="3530"/>
                        <a:pt x="31603" y="6220"/>
                        <a:pt x="30944" y="9302"/>
                      </a:cubicBezTo>
                      <a:cubicBezTo>
                        <a:pt x="30944" y="9302"/>
                        <a:pt x="30000" y="11582"/>
                        <a:pt x="29465" y="12312"/>
                      </a:cubicBezTo>
                      <a:cubicBezTo>
                        <a:pt x="29329" y="12518"/>
                        <a:pt x="29097" y="12734"/>
                        <a:pt x="28868" y="12734"/>
                      </a:cubicBezTo>
                      <a:cubicBezTo>
                        <a:pt x="28799" y="12734"/>
                        <a:pt x="28730" y="12714"/>
                        <a:pt x="28664" y="12669"/>
                      </a:cubicBezTo>
                      <a:cubicBezTo>
                        <a:pt x="28521" y="12544"/>
                        <a:pt x="28450" y="12366"/>
                        <a:pt x="28468" y="12188"/>
                      </a:cubicBezTo>
                      <a:cubicBezTo>
                        <a:pt x="28788" y="9783"/>
                        <a:pt x="30178" y="7698"/>
                        <a:pt x="31176" y="5489"/>
                      </a:cubicBezTo>
                      <a:cubicBezTo>
                        <a:pt x="31282" y="5258"/>
                        <a:pt x="31372" y="4991"/>
                        <a:pt x="31176" y="4741"/>
                      </a:cubicBezTo>
                      <a:cubicBezTo>
                        <a:pt x="31049" y="4602"/>
                        <a:pt x="30867" y="4525"/>
                        <a:pt x="30677" y="4525"/>
                      </a:cubicBezTo>
                      <a:cubicBezTo>
                        <a:pt x="30600" y="4525"/>
                        <a:pt x="30522" y="4538"/>
                        <a:pt x="30445" y="4563"/>
                      </a:cubicBezTo>
                      <a:cubicBezTo>
                        <a:pt x="28646" y="5133"/>
                        <a:pt x="27916" y="7075"/>
                        <a:pt x="27363" y="8821"/>
                      </a:cubicBezTo>
                      <a:cubicBezTo>
                        <a:pt x="26971" y="10032"/>
                        <a:pt x="26580" y="11243"/>
                        <a:pt x="26205" y="12473"/>
                      </a:cubicBezTo>
                      <a:cubicBezTo>
                        <a:pt x="25814" y="13648"/>
                        <a:pt x="25261" y="15020"/>
                        <a:pt x="24050" y="15323"/>
                      </a:cubicBezTo>
                      <a:cubicBezTo>
                        <a:pt x="23965" y="15342"/>
                        <a:pt x="23876" y="15355"/>
                        <a:pt x="23788" y="15355"/>
                      </a:cubicBezTo>
                      <a:cubicBezTo>
                        <a:pt x="23547" y="15355"/>
                        <a:pt x="23317" y="15258"/>
                        <a:pt x="23213" y="14931"/>
                      </a:cubicBezTo>
                      <a:cubicBezTo>
                        <a:pt x="23159" y="14735"/>
                        <a:pt x="23159" y="14557"/>
                        <a:pt x="23213" y="14379"/>
                      </a:cubicBezTo>
                      <a:cubicBezTo>
                        <a:pt x="23694" y="12508"/>
                        <a:pt x="24424" y="10709"/>
                        <a:pt x="25386" y="9052"/>
                      </a:cubicBezTo>
                      <a:cubicBezTo>
                        <a:pt x="25707" y="8518"/>
                        <a:pt x="26045" y="7948"/>
                        <a:pt x="25956" y="7324"/>
                      </a:cubicBezTo>
                      <a:cubicBezTo>
                        <a:pt x="25903" y="7004"/>
                        <a:pt x="25707" y="6719"/>
                        <a:pt x="25404" y="6576"/>
                      </a:cubicBezTo>
                      <a:cubicBezTo>
                        <a:pt x="25286" y="6520"/>
                        <a:pt x="25177" y="6496"/>
                        <a:pt x="25076" y="6496"/>
                      </a:cubicBezTo>
                      <a:cubicBezTo>
                        <a:pt x="24824" y="6496"/>
                        <a:pt x="24619" y="6643"/>
                        <a:pt x="24442" y="6808"/>
                      </a:cubicBezTo>
                      <a:cubicBezTo>
                        <a:pt x="23230" y="7930"/>
                        <a:pt x="22999" y="9711"/>
                        <a:pt x="22625" y="11315"/>
                      </a:cubicBezTo>
                      <a:cubicBezTo>
                        <a:pt x="22286" y="12776"/>
                        <a:pt x="21787" y="14183"/>
                        <a:pt x="21111" y="15501"/>
                      </a:cubicBezTo>
                      <a:cubicBezTo>
                        <a:pt x="20630" y="16445"/>
                        <a:pt x="19917" y="17443"/>
                        <a:pt x="18866" y="17478"/>
                      </a:cubicBezTo>
                      <a:cubicBezTo>
                        <a:pt x="18777" y="17478"/>
                        <a:pt x="18670" y="17461"/>
                        <a:pt x="18599" y="17407"/>
                      </a:cubicBezTo>
                      <a:cubicBezTo>
                        <a:pt x="18510" y="17354"/>
                        <a:pt x="18456" y="17265"/>
                        <a:pt x="18438" y="17176"/>
                      </a:cubicBezTo>
                      <a:cubicBezTo>
                        <a:pt x="18242" y="16552"/>
                        <a:pt x="18599" y="15911"/>
                        <a:pt x="18955" y="15376"/>
                      </a:cubicBezTo>
                      <a:cubicBezTo>
                        <a:pt x="20327" y="13292"/>
                        <a:pt x="21912" y="11226"/>
                        <a:pt x="22358" y="8767"/>
                      </a:cubicBezTo>
                      <a:cubicBezTo>
                        <a:pt x="22411" y="8518"/>
                        <a:pt x="22447" y="8233"/>
                        <a:pt x="22162" y="8055"/>
                      </a:cubicBezTo>
                      <a:cubicBezTo>
                        <a:pt x="22055" y="7983"/>
                        <a:pt x="21930" y="7948"/>
                        <a:pt x="21803" y="7948"/>
                      </a:cubicBezTo>
                      <a:cubicBezTo>
                        <a:pt x="21676" y="7948"/>
                        <a:pt x="21547" y="7983"/>
                        <a:pt x="21431" y="8055"/>
                      </a:cubicBezTo>
                      <a:cubicBezTo>
                        <a:pt x="19810" y="9034"/>
                        <a:pt x="18652" y="10602"/>
                        <a:pt x="17779" y="12277"/>
                      </a:cubicBezTo>
                      <a:cubicBezTo>
                        <a:pt x="16960" y="13844"/>
                        <a:pt x="16390" y="15519"/>
                        <a:pt x="15731" y="17176"/>
                      </a:cubicBezTo>
                      <a:cubicBezTo>
                        <a:pt x="15624" y="17478"/>
                        <a:pt x="15446" y="17817"/>
                        <a:pt x="15107" y="17853"/>
                      </a:cubicBezTo>
                      <a:cubicBezTo>
                        <a:pt x="15091" y="17854"/>
                        <a:pt x="15076" y="17854"/>
                        <a:pt x="15060" y="17854"/>
                      </a:cubicBezTo>
                      <a:cubicBezTo>
                        <a:pt x="14831" y="17854"/>
                        <a:pt x="14636" y="17733"/>
                        <a:pt x="14519" y="17550"/>
                      </a:cubicBezTo>
                      <a:cubicBezTo>
                        <a:pt x="14323" y="17193"/>
                        <a:pt x="14377" y="16802"/>
                        <a:pt x="14484" y="16427"/>
                      </a:cubicBezTo>
                      <a:cubicBezTo>
                        <a:pt x="15000" y="14486"/>
                        <a:pt x="16372" y="12882"/>
                        <a:pt x="17494" y="11226"/>
                      </a:cubicBezTo>
                      <a:cubicBezTo>
                        <a:pt x="17690" y="10976"/>
                        <a:pt x="17726" y="10638"/>
                        <a:pt x="17619" y="10335"/>
                      </a:cubicBezTo>
                      <a:cubicBezTo>
                        <a:pt x="17491" y="10022"/>
                        <a:pt x="17225" y="9901"/>
                        <a:pt x="16923" y="9901"/>
                      </a:cubicBezTo>
                      <a:cubicBezTo>
                        <a:pt x="16555" y="9901"/>
                        <a:pt x="16131" y="10082"/>
                        <a:pt x="15837" y="10317"/>
                      </a:cubicBezTo>
                      <a:cubicBezTo>
                        <a:pt x="14003" y="11778"/>
                        <a:pt x="13361" y="14236"/>
                        <a:pt x="12079" y="16178"/>
                      </a:cubicBezTo>
                      <a:cubicBezTo>
                        <a:pt x="11883" y="16481"/>
                        <a:pt x="11651" y="16802"/>
                        <a:pt x="11277" y="16873"/>
                      </a:cubicBezTo>
                      <a:cubicBezTo>
                        <a:pt x="11233" y="16888"/>
                        <a:pt x="11187" y="16894"/>
                        <a:pt x="11142" y="16894"/>
                      </a:cubicBezTo>
                      <a:cubicBezTo>
                        <a:pt x="11021" y="16894"/>
                        <a:pt x="10899" y="16848"/>
                        <a:pt x="10796" y="16784"/>
                      </a:cubicBezTo>
                      <a:cubicBezTo>
                        <a:pt x="10547" y="16588"/>
                        <a:pt x="10582" y="16321"/>
                        <a:pt x="10654" y="16071"/>
                      </a:cubicBezTo>
                      <a:cubicBezTo>
                        <a:pt x="10849" y="15198"/>
                        <a:pt x="11224" y="14361"/>
                        <a:pt x="11740" y="13631"/>
                      </a:cubicBezTo>
                      <a:cubicBezTo>
                        <a:pt x="12025" y="13292"/>
                        <a:pt x="12275" y="12918"/>
                        <a:pt x="12471" y="12526"/>
                      </a:cubicBezTo>
                      <a:cubicBezTo>
                        <a:pt x="12684" y="11992"/>
                        <a:pt x="12631" y="11279"/>
                        <a:pt x="11990" y="11012"/>
                      </a:cubicBezTo>
                      <a:cubicBezTo>
                        <a:pt x="11864" y="10967"/>
                        <a:pt x="11728" y="10945"/>
                        <a:pt x="11593" y="10945"/>
                      </a:cubicBezTo>
                      <a:cubicBezTo>
                        <a:pt x="11403" y="10945"/>
                        <a:pt x="11212" y="10990"/>
                        <a:pt x="11045" y="11083"/>
                      </a:cubicBezTo>
                      <a:cubicBezTo>
                        <a:pt x="10422" y="11386"/>
                        <a:pt x="10119" y="12009"/>
                        <a:pt x="9852" y="12633"/>
                      </a:cubicBezTo>
                      <a:cubicBezTo>
                        <a:pt x="9264" y="13987"/>
                        <a:pt x="8783" y="15394"/>
                        <a:pt x="8409" y="16819"/>
                      </a:cubicBezTo>
                      <a:cubicBezTo>
                        <a:pt x="8320" y="17158"/>
                        <a:pt x="8124" y="17443"/>
                        <a:pt x="7839" y="17639"/>
                      </a:cubicBezTo>
                      <a:cubicBezTo>
                        <a:pt x="7666" y="17749"/>
                        <a:pt x="7499" y="17797"/>
                        <a:pt x="7343" y="17797"/>
                      </a:cubicBezTo>
                      <a:cubicBezTo>
                        <a:pt x="6742" y="17797"/>
                        <a:pt x="6307" y="17085"/>
                        <a:pt x="6378" y="16463"/>
                      </a:cubicBezTo>
                      <a:cubicBezTo>
                        <a:pt x="6467" y="15697"/>
                        <a:pt x="7055" y="15091"/>
                        <a:pt x="7447" y="14450"/>
                      </a:cubicBezTo>
                      <a:cubicBezTo>
                        <a:pt x="7572" y="14236"/>
                        <a:pt x="7625" y="14005"/>
                        <a:pt x="7589" y="13755"/>
                      </a:cubicBezTo>
                      <a:cubicBezTo>
                        <a:pt x="7519" y="13355"/>
                        <a:pt x="7199" y="13196"/>
                        <a:pt x="6856" y="13196"/>
                      </a:cubicBezTo>
                      <a:cubicBezTo>
                        <a:pt x="6681" y="13196"/>
                        <a:pt x="6499" y="13238"/>
                        <a:pt x="6342" y="13310"/>
                      </a:cubicBezTo>
                      <a:cubicBezTo>
                        <a:pt x="5666" y="13613"/>
                        <a:pt x="5256" y="14272"/>
                        <a:pt x="4935" y="14931"/>
                      </a:cubicBezTo>
                      <a:cubicBezTo>
                        <a:pt x="4614" y="15590"/>
                        <a:pt x="4329" y="16285"/>
                        <a:pt x="3831" y="16802"/>
                      </a:cubicBezTo>
                      <a:cubicBezTo>
                        <a:pt x="3667" y="16959"/>
                        <a:pt x="3339" y="17022"/>
                        <a:pt x="2947" y="17022"/>
                      </a:cubicBezTo>
                      <a:cubicBezTo>
                        <a:pt x="2097" y="17022"/>
                        <a:pt x="949" y="16726"/>
                        <a:pt x="535" y="16445"/>
                      </a:cubicBezTo>
                      <a:lnTo>
                        <a:pt x="1" y="17193"/>
                      </a:lnTo>
                      <a:cubicBezTo>
                        <a:pt x="1052" y="17977"/>
                        <a:pt x="3029" y="19492"/>
                        <a:pt x="3261" y="20792"/>
                      </a:cubicBezTo>
                      <a:cubicBezTo>
                        <a:pt x="3474" y="21950"/>
                        <a:pt x="3385" y="23393"/>
                        <a:pt x="4401" y="24034"/>
                      </a:cubicBezTo>
                      <a:cubicBezTo>
                        <a:pt x="4541" y="24143"/>
                        <a:pt x="4722" y="24198"/>
                        <a:pt x="4909" y="24198"/>
                      </a:cubicBezTo>
                      <a:cubicBezTo>
                        <a:pt x="4935" y="24198"/>
                        <a:pt x="4962" y="24197"/>
                        <a:pt x="4989" y="24194"/>
                      </a:cubicBezTo>
                      <a:cubicBezTo>
                        <a:pt x="5630" y="24123"/>
                        <a:pt x="5772" y="23286"/>
                        <a:pt x="5737" y="22662"/>
                      </a:cubicBezTo>
                      <a:cubicBezTo>
                        <a:pt x="5666" y="21843"/>
                        <a:pt x="5576" y="21041"/>
                        <a:pt x="5416" y="20240"/>
                      </a:cubicBezTo>
                      <a:cubicBezTo>
                        <a:pt x="5363" y="20079"/>
                        <a:pt x="5381" y="19901"/>
                        <a:pt x="5470" y="19741"/>
                      </a:cubicBezTo>
                      <a:cubicBezTo>
                        <a:pt x="5550" y="19661"/>
                        <a:pt x="5657" y="19621"/>
                        <a:pt x="5766" y="19621"/>
                      </a:cubicBezTo>
                      <a:cubicBezTo>
                        <a:pt x="5875" y="19621"/>
                        <a:pt x="5986" y="19661"/>
                        <a:pt x="6075" y="19741"/>
                      </a:cubicBezTo>
                      <a:cubicBezTo>
                        <a:pt x="6218" y="19901"/>
                        <a:pt x="6325" y="20115"/>
                        <a:pt x="6360" y="20329"/>
                      </a:cubicBezTo>
                      <a:cubicBezTo>
                        <a:pt x="6948" y="22431"/>
                        <a:pt x="7215" y="24711"/>
                        <a:pt x="8534" y="26439"/>
                      </a:cubicBezTo>
                      <a:cubicBezTo>
                        <a:pt x="8825" y="26832"/>
                        <a:pt x="9235" y="27213"/>
                        <a:pt x="9715" y="27213"/>
                      </a:cubicBezTo>
                      <a:cubicBezTo>
                        <a:pt x="9823" y="27213"/>
                        <a:pt x="9934" y="27194"/>
                        <a:pt x="10048" y="27152"/>
                      </a:cubicBezTo>
                      <a:cubicBezTo>
                        <a:pt x="10404" y="27009"/>
                        <a:pt x="10671" y="26688"/>
                        <a:pt x="10743" y="26314"/>
                      </a:cubicBezTo>
                      <a:cubicBezTo>
                        <a:pt x="10903" y="25513"/>
                        <a:pt x="10493" y="24800"/>
                        <a:pt x="10155" y="24123"/>
                      </a:cubicBezTo>
                      <a:cubicBezTo>
                        <a:pt x="9727" y="23286"/>
                        <a:pt x="9407" y="22431"/>
                        <a:pt x="9157" y="21540"/>
                      </a:cubicBezTo>
                      <a:cubicBezTo>
                        <a:pt x="9086" y="21255"/>
                        <a:pt x="9104" y="20863"/>
                        <a:pt x="9389" y="20828"/>
                      </a:cubicBezTo>
                      <a:cubicBezTo>
                        <a:pt x="10600" y="23001"/>
                        <a:pt x="11366" y="25531"/>
                        <a:pt x="13343" y="27098"/>
                      </a:cubicBezTo>
                      <a:cubicBezTo>
                        <a:pt x="13593" y="27312"/>
                        <a:pt x="13931" y="27419"/>
                        <a:pt x="14270" y="27419"/>
                      </a:cubicBezTo>
                      <a:cubicBezTo>
                        <a:pt x="15054" y="27383"/>
                        <a:pt x="15250" y="26653"/>
                        <a:pt x="15089" y="26083"/>
                      </a:cubicBezTo>
                      <a:cubicBezTo>
                        <a:pt x="14947" y="25691"/>
                        <a:pt x="14733" y="25352"/>
                        <a:pt x="14466" y="25050"/>
                      </a:cubicBezTo>
                      <a:cubicBezTo>
                        <a:pt x="13504" y="23820"/>
                        <a:pt x="12613" y="22520"/>
                        <a:pt x="12239" y="21024"/>
                      </a:cubicBezTo>
                      <a:lnTo>
                        <a:pt x="12292" y="20917"/>
                      </a:lnTo>
                      <a:cubicBezTo>
                        <a:pt x="13771" y="22467"/>
                        <a:pt x="15535" y="23749"/>
                        <a:pt x="17476" y="24658"/>
                      </a:cubicBezTo>
                      <a:cubicBezTo>
                        <a:pt x="18066" y="24946"/>
                        <a:pt x="18718" y="25200"/>
                        <a:pt x="19363" y="25200"/>
                      </a:cubicBezTo>
                      <a:cubicBezTo>
                        <a:pt x="19634" y="25200"/>
                        <a:pt x="19903" y="25155"/>
                        <a:pt x="20166" y="25050"/>
                      </a:cubicBezTo>
                      <a:cubicBezTo>
                        <a:pt x="20327" y="24996"/>
                        <a:pt x="20434" y="24854"/>
                        <a:pt x="20451" y="24711"/>
                      </a:cubicBezTo>
                      <a:cubicBezTo>
                        <a:pt x="20487" y="24480"/>
                        <a:pt x="20309" y="24373"/>
                        <a:pt x="20149" y="24284"/>
                      </a:cubicBezTo>
                      <a:lnTo>
                        <a:pt x="15499" y="21665"/>
                      </a:lnTo>
                      <a:cubicBezTo>
                        <a:pt x="15544" y="21326"/>
                        <a:pt x="15861" y="21202"/>
                        <a:pt x="16215" y="21202"/>
                      </a:cubicBezTo>
                      <a:cubicBezTo>
                        <a:pt x="16419" y="21202"/>
                        <a:pt x="16635" y="21243"/>
                        <a:pt x="16817" y="21309"/>
                      </a:cubicBezTo>
                      <a:cubicBezTo>
                        <a:pt x="19113" y="22182"/>
                        <a:pt x="21013" y="24258"/>
                        <a:pt x="23515" y="24258"/>
                      </a:cubicBezTo>
                      <a:cubicBezTo>
                        <a:pt x="23615" y="24258"/>
                        <a:pt x="23716" y="24255"/>
                        <a:pt x="23818" y="24248"/>
                      </a:cubicBezTo>
                      <a:cubicBezTo>
                        <a:pt x="24281" y="24230"/>
                        <a:pt x="24691" y="23927"/>
                        <a:pt x="24816" y="23482"/>
                      </a:cubicBezTo>
                      <a:cubicBezTo>
                        <a:pt x="25012" y="22716"/>
                        <a:pt x="24175" y="22217"/>
                        <a:pt x="23462" y="21950"/>
                      </a:cubicBezTo>
                      <a:lnTo>
                        <a:pt x="19899" y="20596"/>
                      </a:lnTo>
                      <a:cubicBezTo>
                        <a:pt x="19668" y="20525"/>
                        <a:pt x="19543" y="20293"/>
                        <a:pt x="19596" y="20062"/>
                      </a:cubicBezTo>
                      <a:cubicBezTo>
                        <a:pt x="19632" y="19901"/>
                        <a:pt x="19774" y="19794"/>
                        <a:pt x="19935" y="19777"/>
                      </a:cubicBezTo>
                      <a:cubicBezTo>
                        <a:pt x="20097" y="19755"/>
                        <a:pt x="20261" y="19744"/>
                        <a:pt x="20424" y="19744"/>
                      </a:cubicBezTo>
                      <a:cubicBezTo>
                        <a:pt x="21064" y="19744"/>
                        <a:pt x="21700" y="19909"/>
                        <a:pt x="22268" y="20222"/>
                      </a:cubicBezTo>
                      <a:cubicBezTo>
                        <a:pt x="24235" y="21305"/>
                        <a:pt x="26468" y="22249"/>
                        <a:pt x="28746" y="22249"/>
                      </a:cubicBezTo>
                      <a:cubicBezTo>
                        <a:pt x="28902" y="22249"/>
                        <a:pt x="29059" y="22244"/>
                        <a:pt x="29216" y="22235"/>
                      </a:cubicBezTo>
                      <a:cubicBezTo>
                        <a:pt x="29661" y="22199"/>
                        <a:pt x="30178" y="22092"/>
                        <a:pt x="30338" y="21629"/>
                      </a:cubicBezTo>
                      <a:cubicBezTo>
                        <a:pt x="30427" y="21344"/>
                        <a:pt x="30356" y="21024"/>
                        <a:pt x="30142" y="20810"/>
                      </a:cubicBezTo>
                      <a:cubicBezTo>
                        <a:pt x="29804" y="20400"/>
                        <a:pt x="29287" y="20293"/>
                        <a:pt x="28788" y="20204"/>
                      </a:cubicBezTo>
                      <a:cubicBezTo>
                        <a:pt x="27648" y="19990"/>
                        <a:pt x="26490" y="19830"/>
                        <a:pt x="25333" y="19723"/>
                      </a:cubicBezTo>
                      <a:cubicBezTo>
                        <a:pt x="24584" y="19652"/>
                        <a:pt x="23622" y="19420"/>
                        <a:pt x="23533" y="18654"/>
                      </a:cubicBezTo>
                      <a:cubicBezTo>
                        <a:pt x="23991" y="18557"/>
                        <a:pt x="24449" y="18515"/>
                        <a:pt x="24906" y="18515"/>
                      </a:cubicBezTo>
                      <a:cubicBezTo>
                        <a:pt x="27659" y="18515"/>
                        <a:pt x="30404" y="20032"/>
                        <a:pt x="33213" y="20032"/>
                      </a:cubicBezTo>
                      <a:cubicBezTo>
                        <a:pt x="33601" y="20032"/>
                        <a:pt x="33991" y="20003"/>
                        <a:pt x="34382" y="19937"/>
                      </a:cubicBezTo>
                      <a:cubicBezTo>
                        <a:pt x="35077" y="19830"/>
                        <a:pt x="35665" y="19438"/>
                        <a:pt x="36039" y="18850"/>
                      </a:cubicBezTo>
                      <a:cubicBezTo>
                        <a:pt x="36199" y="18583"/>
                        <a:pt x="36342" y="18209"/>
                        <a:pt x="35968" y="17924"/>
                      </a:cubicBezTo>
                      <a:cubicBezTo>
                        <a:pt x="35790" y="17781"/>
                        <a:pt x="35576" y="17710"/>
                        <a:pt x="35344" y="17692"/>
                      </a:cubicBezTo>
                      <a:cubicBezTo>
                        <a:pt x="33157" y="17567"/>
                        <a:pt x="30970" y="17511"/>
                        <a:pt x="28771" y="17511"/>
                      </a:cubicBezTo>
                      <a:cubicBezTo>
                        <a:pt x="28463" y="17511"/>
                        <a:pt x="28154" y="17512"/>
                        <a:pt x="27844" y="17514"/>
                      </a:cubicBezTo>
                      <a:cubicBezTo>
                        <a:pt x="27506" y="17514"/>
                        <a:pt x="27132" y="17514"/>
                        <a:pt x="26847" y="17318"/>
                      </a:cubicBezTo>
                      <a:cubicBezTo>
                        <a:pt x="26669" y="17193"/>
                        <a:pt x="26562" y="16962"/>
                        <a:pt x="26597" y="16730"/>
                      </a:cubicBezTo>
                      <a:cubicBezTo>
                        <a:pt x="26633" y="16588"/>
                        <a:pt x="26722" y="16463"/>
                        <a:pt x="26865" y="16410"/>
                      </a:cubicBezTo>
                      <a:cubicBezTo>
                        <a:pt x="27488" y="16112"/>
                        <a:pt x="28169" y="15950"/>
                        <a:pt x="28851" y="15950"/>
                      </a:cubicBezTo>
                      <a:cubicBezTo>
                        <a:pt x="29026" y="15950"/>
                        <a:pt x="29202" y="15960"/>
                        <a:pt x="29376" y="15982"/>
                      </a:cubicBezTo>
                      <a:cubicBezTo>
                        <a:pt x="30840" y="16107"/>
                        <a:pt x="32310" y="16174"/>
                        <a:pt x="33779" y="16174"/>
                      </a:cubicBezTo>
                      <a:cubicBezTo>
                        <a:pt x="34617" y="16174"/>
                        <a:pt x="35454" y="16152"/>
                        <a:pt x="36288" y="16107"/>
                      </a:cubicBezTo>
                      <a:cubicBezTo>
                        <a:pt x="37909" y="16018"/>
                        <a:pt x="39602" y="15822"/>
                        <a:pt x="40973" y="14878"/>
                      </a:cubicBezTo>
                      <a:cubicBezTo>
                        <a:pt x="41294" y="14664"/>
                        <a:pt x="41472" y="14272"/>
                        <a:pt x="41401" y="13880"/>
                      </a:cubicBezTo>
                      <a:cubicBezTo>
                        <a:pt x="41277" y="13274"/>
                        <a:pt x="40650" y="13142"/>
                        <a:pt x="40067" y="13142"/>
                      </a:cubicBezTo>
                      <a:cubicBezTo>
                        <a:pt x="39982" y="13142"/>
                        <a:pt x="39897" y="13145"/>
                        <a:pt x="39816" y="13150"/>
                      </a:cubicBezTo>
                      <a:cubicBezTo>
                        <a:pt x="37197" y="13328"/>
                        <a:pt x="34578" y="13720"/>
                        <a:pt x="32013" y="14308"/>
                      </a:cubicBezTo>
                      <a:cubicBezTo>
                        <a:pt x="31954" y="14323"/>
                        <a:pt x="31895" y="14330"/>
                        <a:pt x="31837" y="14330"/>
                      </a:cubicBezTo>
                      <a:cubicBezTo>
                        <a:pt x="31558" y="14330"/>
                        <a:pt x="31297" y="14160"/>
                        <a:pt x="31193" y="13880"/>
                      </a:cubicBezTo>
                      <a:cubicBezTo>
                        <a:pt x="31087" y="13524"/>
                        <a:pt x="31389" y="13256"/>
                        <a:pt x="31674" y="13096"/>
                      </a:cubicBezTo>
                      <a:cubicBezTo>
                        <a:pt x="32761" y="12508"/>
                        <a:pt x="34062" y="12473"/>
                        <a:pt x="35309" y="12401"/>
                      </a:cubicBezTo>
                      <a:cubicBezTo>
                        <a:pt x="37535" y="12277"/>
                        <a:pt x="39762" y="11992"/>
                        <a:pt x="41953" y="11564"/>
                      </a:cubicBezTo>
                      <a:cubicBezTo>
                        <a:pt x="42612" y="11422"/>
                        <a:pt x="43289" y="11261"/>
                        <a:pt x="43770" y="10745"/>
                      </a:cubicBezTo>
                      <a:cubicBezTo>
                        <a:pt x="43966" y="10549"/>
                        <a:pt x="44055" y="10264"/>
                        <a:pt x="44020" y="9979"/>
                      </a:cubicBezTo>
                      <a:cubicBezTo>
                        <a:pt x="43934" y="9427"/>
                        <a:pt x="43392" y="9238"/>
                        <a:pt x="42812" y="9238"/>
                      </a:cubicBezTo>
                      <a:cubicBezTo>
                        <a:pt x="42550" y="9238"/>
                        <a:pt x="42281" y="9276"/>
                        <a:pt x="42042" y="9337"/>
                      </a:cubicBezTo>
                      <a:cubicBezTo>
                        <a:pt x="39798" y="9907"/>
                        <a:pt x="37607" y="10869"/>
                        <a:pt x="35291" y="10941"/>
                      </a:cubicBezTo>
                      <a:cubicBezTo>
                        <a:pt x="35166" y="10371"/>
                        <a:pt x="35879" y="10014"/>
                        <a:pt x="36449" y="9872"/>
                      </a:cubicBezTo>
                      <a:lnTo>
                        <a:pt x="43913" y="8126"/>
                      </a:lnTo>
                      <a:cubicBezTo>
                        <a:pt x="44412" y="8019"/>
                        <a:pt x="44910" y="7823"/>
                        <a:pt x="45356" y="7574"/>
                      </a:cubicBezTo>
                      <a:cubicBezTo>
                        <a:pt x="45904" y="7266"/>
                        <a:pt x="45662" y="6447"/>
                        <a:pt x="45057" y="6447"/>
                      </a:cubicBezTo>
                      <a:cubicBezTo>
                        <a:pt x="45032" y="6447"/>
                        <a:pt x="45007" y="6449"/>
                        <a:pt x="44982" y="6451"/>
                      </a:cubicBezTo>
                      <a:cubicBezTo>
                        <a:pt x="43325" y="6630"/>
                        <a:pt x="41704" y="7021"/>
                        <a:pt x="40136" y="7592"/>
                      </a:cubicBezTo>
                      <a:cubicBezTo>
                        <a:pt x="40012" y="6897"/>
                        <a:pt x="40849" y="6487"/>
                        <a:pt x="41526" y="6291"/>
                      </a:cubicBezTo>
                      <a:cubicBezTo>
                        <a:pt x="43503" y="5703"/>
                        <a:pt x="45391" y="4902"/>
                        <a:pt x="47173" y="3886"/>
                      </a:cubicBezTo>
                      <a:cubicBezTo>
                        <a:pt x="47565" y="3655"/>
                        <a:pt x="48010" y="3352"/>
                        <a:pt x="47957" y="2853"/>
                      </a:cubicBezTo>
                      <a:cubicBezTo>
                        <a:pt x="47921" y="2568"/>
                        <a:pt x="47743" y="2318"/>
                        <a:pt x="47476" y="2194"/>
                      </a:cubicBezTo>
                      <a:cubicBezTo>
                        <a:pt x="47276" y="2098"/>
                        <a:pt x="47074" y="2060"/>
                        <a:pt x="46872" y="2060"/>
                      </a:cubicBezTo>
                      <a:cubicBezTo>
                        <a:pt x="46549" y="2060"/>
                        <a:pt x="46225" y="2156"/>
                        <a:pt x="45908" y="2265"/>
                      </a:cubicBezTo>
                      <a:cubicBezTo>
                        <a:pt x="43770" y="2942"/>
                        <a:pt x="41757" y="4011"/>
                        <a:pt x="39994" y="5418"/>
                      </a:cubicBezTo>
                      <a:cubicBezTo>
                        <a:pt x="40243" y="3548"/>
                        <a:pt x="42434" y="2568"/>
                        <a:pt x="43200" y="840"/>
                      </a:cubicBezTo>
                      <a:cubicBezTo>
                        <a:pt x="43289" y="626"/>
                        <a:pt x="43361" y="395"/>
                        <a:pt x="43129" y="163"/>
                      </a:cubicBezTo>
                      <a:cubicBezTo>
                        <a:pt x="43011" y="56"/>
                        <a:pt x="42861" y="0"/>
                        <a:pt x="42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2" name="Google Shape;5282;p13"/>
                <p:cNvSpPr/>
                <p:nvPr/>
              </p:nvSpPr>
              <p:spPr>
                <a:xfrm>
                  <a:off x="2387128" y="4800796"/>
                  <a:ext cx="29392" cy="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9" extrusionOk="0">
                      <a:moveTo>
                        <a:pt x="268" y="1"/>
                      </a:moveTo>
                      <a:cubicBezTo>
                        <a:pt x="1" y="1"/>
                        <a:pt x="19" y="428"/>
                        <a:pt x="286" y="428"/>
                      </a:cubicBezTo>
                      <a:cubicBezTo>
                        <a:pt x="553" y="428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3" name="Google Shape;5283;p13"/>
                <p:cNvSpPr/>
                <p:nvPr/>
              </p:nvSpPr>
              <p:spPr>
                <a:xfrm>
                  <a:off x="2259692" y="4692195"/>
                  <a:ext cx="29286" cy="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8" extrusionOk="0">
                      <a:moveTo>
                        <a:pt x="225" y="0"/>
                      </a:moveTo>
                      <a:cubicBezTo>
                        <a:pt x="113" y="0"/>
                        <a:pt x="0" y="124"/>
                        <a:pt x="69" y="248"/>
                      </a:cubicBezTo>
                      <a:lnTo>
                        <a:pt x="105" y="302"/>
                      </a:lnTo>
                      <a:cubicBezTo>
                        <a:pt x="145" y="377"/>
                        <a:pt x="203" y="407"/>
                        <a:pt x="261" y="407"/>
                      </a:cubicBezTo>
                      <a:cubicBezTo>
                        <a:pt x="409" y="407"/>
                        <a:pt x="551" y="211"/>
                        <a:pt x="372" y="70"/>
                      </a:cubicBezTo>
                      <a:lnTo>
                        <a:pt x="319" y="35"/>
                      </a:lnTo>
                      <a:cubicBezTo>
                        <a:pt x="291" y="11"/>
                        <a:pt x="258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4" name="Google Shape;5284;p13"/>
                <p:cNvSpPr/>
                <p:nvPr/>
              </p:nvSpPr>
              <p:spPr>
                <a:xfrm>
                  <a:off x="2063922" y="4900061"/>
                  <a:ext cx="16129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32" extrusionOk="0">
                      <a:moveTo>
                        <a:pt x="161" y="0"/>
                      </a:moveTo>
                      <a:cubicBezTo>
                        <a:pt x="0" y="0"/>
                        <a:pt x="0" y="232"/>
                        <a:pt x="143" y="232"/>
                      </a:cubicBezTo>
                      <a:cubicBezTo>
                        <a:pt x="285" y="232"/>
                        <a:pt x="303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5" name="Google Shape;5285;p13"/>
                <p:cNvSpPr/>
                <p:nvPr/>
              </p:nvSpPr>
              <p:spPr>
                <a:xfrm>
                  <a:off x="2134803" y="4983196"/>
                  <a:ext cx="35971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54" extrusionOk="0">
                      <a:moveTo>
                        <a:pt x="339" y="1"/>
                      </a:moveTo>
                      <a:cubicBezTo>
                        <a:pt x="0" y="37"/>
                        <a:pt x="0" y="518"/>
                        <a:pt x="339" y="553"/>
                      </a:cubicBezTo>
                      <a:cubicBezTo>
                        <a:pt x="677" y="518"/>
                        <a:pt x="677" y="37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6" name="Google Shape;5286;p13"/>
                <p:cNvSpPr/>
                <p:nvPr/>
              </p:nvSpPr>
              <p:spPr>
                <a:xfrm>
                  <a:off x="1875846" y="5135143"/>
                  <a:ext cx="25573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4" extrusionOk="0">
                      <a:moveTo>
                        <a:pt x="248" y="0"/>
                      </a:moveTo>
                      <a:cubicBezTo>
                        <a:pt x="200" y="0"/>
                        <a:pt x="168" y="26"/>
                        <a:pt x="125" y="41"/>
                      </a:cubicBezTo>
                      <a:cubicBezTo>
                        <a:pt x="72" y="112"/>
                        <a:pt x="36" y="183"/>
                        <a:pt x="0" y="254"/>
                      </a:cubicBezTo>
                      <a:cubicBezTo>
                        <a:pt x="0" y="290"/>
                        <a:pt x="0" y="308"/>
                        <a:pt x="0" y="343"/>
                      </a:cubicBezTo>
                      <a:cubicBezTo>
                        <a:pt x="18" y="397"/>
                        <a:pt x="54" y="450"/>
                        <a:pt x="107" y="504"/>
                      </a:cubicBezTo>
                      <a:cubicBezTo>
                        <a:pt x="138" y="535"/>
                        <a:pt x="187" y="554"/>
                        <a:pt x="241" y="554"/>
                      </a:cubicBezTo>
                      <a:cubicBezTo>
                        <a:pt x="279" y="554"/>
                        <a:pt x="319" y="544"/>
                        <a:pt x="357" y="522"/>
                      </a:cubicBezTo>
                      <a:cubicBezTo>
                        <a:pt x="392" y="504"/>
                        <a:pt x="410" y="468"/>
                        <a:pt x="428" y="450"/>
                      </a:cubicBezTo>
                      <a:cubicBezTo>
                        <a:pt x="464" y="379"/>
                        <a:pt x="428" y="343"/>
                        <a:pt x="446" y="290"/>
                      </a:cubicBezTo>
                      <a:lnTo>
                        <a:pt x="446" y="290"/>
                      </a:lnTo>
                      <a:lnTo>
                        <a:pt x="481" y="308"/>
                      </a:lnTo>
                      <a:cubicBezTo>
                        <a:pt x="481" y="290"/>
                        <a:pt x="481" y="272"/>
                        <a:pt x="481" y="254"/>
                      </a:cubicBezTo>
                      <a:cubicBezTo>
                        <a:pt x="481" y="183"/>
                        <a:pt x="464" y="148"/>
                        <a:pt x="428" y="94"/>
                      </a:cubicBezTo>
                      <a:cubicBezTo>
                        <a:pt x="392" y="41"/>
                        <a:pt x="339" y="5"/>
                        <a:pt x="285" y="5"/>
                      </a:cubicBezTo>
                      <a:cubicBezTo>
                        <a:pt x="272" y="2"/>
                        <a:pt x="259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7" name="Google Shape;5287;p13"/>
                <p:cNvSpPr/>
                <p:nvPr/>
              </p:nvSpPr>
              <p:spPr>
                <a:xfrm>
                  <a:off x="1807777" y="5002137"/>
                  <a:ext cx="34114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464" extrusionOk="0">
                      <a:moveTo>
                        <a:pt x="286" y="0"/>
                      </a:moveTo>
                      <a:cubicBezTo>
                        <a:pt x="1" y="0"/>
                        <a:pt x="54" y="463"/>
                        <a:pt x="339" y="463"/>
                      </a:cubicBezTo>
                      <a:cubicBezTo>
                        <a:pt x="642" y="463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8" name="Google Shape;5288;p13"/>
                <p:cNvSpPr/>
                <p:nvPr/>
              </p:nvSpPr>
              <p:spPr>
                <a:xfrm>
                  <a:off x="1701935" y="5224221"/>
                  <a:ext cx="3406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64" extrusionOk="0">
                      <a:moveTo>
                        <a:pt x="286" y="1"/>
                      </a:moveTo>
                      <a:cubicBezTo>
                        <a:pt x="1" y="1"/>
                        <a:pt x="54" y="464"/>
                        <a:pt x="357" y="464"/>
                      </a:cubicBezTo>
                      <a:cubicBezTo>
                        <a:pt x="642" y="464"/>
                        <a:pt x="588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9" name="Google Shape;5289;p13"/>
                <p:cNvSpPr/>
                <p:nvPr/>
              </p:nvSpPr>
              <p:spPr>
                <a:xfrm>
                  <a:off x="1553330" y="5334839"/>
                  <a:ext cx="35547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91" extrusionOk="0">
                      <a:moveTo>
                        <a:pt x="343" y="1"/>
                      </a:moveTo>
                      <a:cubicBezTo>
                        <a:pt x="162" y="1"/>
                        <a:pt x="1" y="228"/>
                        <a:pt x="165" y="392"/>
                      </a:cubicBezTo>
                      <a:lnTo>
                        <a:pt x="183" y="410"/>
                      </a:lnTo>
                      <a:cubicBezTo>
                        <a:pt x="231" y="466"/>
                        <a:pt x="288" y="490"/>
                        <a:pt x="343" y="490"/>
                      </a:cubicBezTo>
                      <a:cubicBezTo>
                        <a:pt x="513" y="490"/>
                        <a:pt x="669" y="268"/>
                        <a:pt x="521" y="107"/>
                      </a:cubicBezTo>
                      <a:lnTo>
                        <a:pt x="503" y="71"/>
                      </a:lnTo>
                      <a:cubicBezTo>
                        <a:pt x="454" y="21"/>
                        <a:pt x="397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0" name="Google Shape;5290;p13"/>
                <p:cNvSpPr/>
                <p:nvPr/>
              </p:nvSpPr>
              <p:spPr>
                <a:xfrm>
                  <a:off x="2070554" y="5350861"/>
                  <a:ext cx="45415" cy="3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5" extrusionOk="0">
                      <a:moveTo>
                        <a:pt x="392" y="1"/>
                      </a:moveTo>
                      <a:cubicBezTo>
                        <a:pt x="0" y="1"/>
                        <a:pt x="71" y="624"/>
                        <a:pt x="463" y="624"/>
                      </a:cubicBezTo>
                      <a:cubicBezTo>
                        <a:pt x="855" y="624"/>
                        <a:pt x="766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1" name="Google Shape;5291;p13"/>
                <p:cNvSpPr/>
                <p:nvPr/>
              </p:nvSpPr>
              <p:spPr>
                <a:xfrm>
                  <a:off x="1911763" y="5383967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8" y="0"/>
                      </a:moveTo>
                      <a:cubicBezTo>
                        <a:pt x="0" y="0"/>
                        <a:pt x="18" y="285"/>
                        <a:pt x="196" y="285"/>
                      </a:cubicBezTo>
                      <a:cubicBezTo>
                        <a:pt x="392" y="285"/>
                        <a:pt x="374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2" name="Google Shape;5292;p13"/>
                <p:cNvSpPr/>
                <p:nvPr/>
              </p:nvSpPr>
              <p:spPr>
                <a:xfrm>
                  <a:off x="1630099" y="4920858"/>
                  <a:ext cx="44460" cy="3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89" extrusionOk="0">
                      <a:moveTo>
                        <a:pt x="375" y="0"/>
                      </a:moveTo>
                      <a:cubicBezTo>
                        <a:pt x="1" y="0"/>
                        <a:pt x="54" y="588"/>
                        <a:pt x="446" y="588"/>
                      </a:cubicBezTo>
                      <a:cubicBezTo>
                        <a:pt x="838" y="588"/>
                        <a:pt x="767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3" name="Google Shape;5293;p13"/>
                <p:cNvSpPr/>
                <p:nvPr/>
              </p:nvSpPr>
              <p:spPr>
                <a:xfrm>
                  <a:off x="1548237" y="5150741"/>
                  <a:ext cx="24830" cy="1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64" extrusionOk="0">
                      <a:moveTo>
                        <a:pt x="223" y="0"/>
                      </a:moveTo>
                      <a:cubicBezTo>
                        <a:pt x="104" y="0"/>
                        <a:pt x="1" y="150"/>
                        <a:pt x="118" y="281"/>
                      </a:cubicBezTo>
                      <a:lnTo>
                        <a:pt x="154" y="317"/>
                      </a:lnTo>
                      <a:cubicBezTo>
                        <a:pt x="183" y="350"/>
                        <a:pt x="217" y="364"/>
                        <a:pt x="250" y="364"/>
                      </a:cubicBezTo>
                      <a:cubicBezTo>
                        <a:pt x="361" y="364"/>
                        <a:pt x="468" y="212"/>
                        <a:pt x="386" y="103"/>
                      </a:cubicBezTo>
                      <a:lnTo>
                        <a:pt x="350" y="67"/>
                      </a:lnTo>
                      <a:cubicBezTo>
                        <a:pt x="312" y="20"/>
                        <a:pt x="267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4" name="Google Shape;5294;p13"/>
                <p:cNvSpPr/>
                <p:nvPr/>
              </p:nvSpPr>
              <p:spPr>
                <a:xfrm>
                  <a:off x="1324826" y="5435005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21" y="446"/>
                      </a:cubicBezTo>
                      <a:cubicBezTo>
                        <a:pt x="588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5" name="Google Shape;5295;p13"/>
                <p:cNvSpPr/>
                <p:nvPr/>
              </p:nvSpPr>
              <p:spPr>
                <a:xfrm>
                  <a:off x="1836161" y="5599419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588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6" name="Google Shape;5296;p13"/>
                <p:cNvSpPr/>
                <p:nvPr/>
              </p:nvSpPr>
              <p:spPr>
                <a:xfrm>
                  <a:off x="1666017" y="5549336"/>
                  <a:ext cx="32204" cy="2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60" extrusionOk="0">
                      <a:moveTo>
                        <a:pt x="323" y="1"/>
                      </a:moveTo>
                      <a:cubicBezTo>
                        <a:pt x="210" y="1"/>
                        <a:pt x="90" y="63"/>
                        <a:pt x="54" y="179"/>
                      </a:cubicBezTo>
                      <a:lnTo>
                        <a:pt x="36" y="232"/>
                      </a:lnTo>
                      <a:cubicBezTo>
                        <a:pt x="1" y="384"/>
                        <a:pt x="152" y="459"/>
                        <a:pt x="303" y="459"/>
                      </a:cubicBezTo>
                      <a:cubicBezTo>
                        <a:pt x="455" y="459"/>
                        <a:pt x="606" y="384"/>
                        <a:pt x="571" y="232"/>
                      </a:cubicBezTo>
                      <a:lnTo>
                        <a:pt x="553" y="232"/>
                      </a:lnTo>
                      <a:lnTo>
                        <a:pt x="553" y="197"/>
                      </a:lnTo>
                      <a:cubicBezTo>
                        <a:pt x="544" y="63"/>
                        <a:pt x="437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7" name="Google Shape;5297;p13"/>
                <p:cNvSpPr/>
                <p:nvPr/>
              </p:nvSpPr>
              <p:spPr>
                <a:xfrm>
                  <a:off x="1196276" y="5523817"/>
                  <a:ext cx="46370" cy="3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660" extrusionOk="0">
                      <a:moveTo>
                        <a:pt x="446" y="1"/>
                      </a:moveTo>
                      <a:cubicBezTo>
                        <a:pt x="19" y="1"/>
                        <a:pt x="1" y="660"/>
                        <a:pt x="428" y="660"/>
                      </a:cubicBezTo>
                      <a:cubicBezTo>
                        <a:pt x="856" y="660"/>
                        <a:pt x="874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8" name="Google Shape;5298;p13"/>
                <p:cNvSpPr/>
                <p:nvPr/>
              </p:nvSpPr>
              <p:spPr>
                <a:xfrm>
                  <a:off x="1041518" y="5603239"/>
                  <a:ext cx="30082" cy="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17" extrusionOk="0">
                      <a:moveTo>
                        <a:pt x="299" y="0"/>
                      </a:moveTo>
                      <a:cubicBezTo>
                        <a:pt x="284" y="0"/>
                        <a:pt x="269" y="2"/>
                        <a:pt x="254" y="5"/>
                      </a:cubicBezTo>
                      <a:lnTo>
                        <a:pt x="254" y="5"/>
                      </a:lnTo>
                      <a:cubicBezTo>
                        <a:pt x="247" y="5"/>
                        <a:pt x="239" y="7"/>
                        <a:pt x="229" y="11"/>
                      </a:cubicBezTo>
                      <a:lnTo>
                        <a:pt x="229" y="11"/>
                      </a:lnTo>
                      <a:cubicBezTo>
                        <a:pt x="211" y="16"/>
                        <a:pt x="193" y="23"/>
                        <a:pt x="175" y="32"/>
                      </a:cubicBezTo>
                      <a:lnTo>
                        <a:pt x="175" y="32"/>
                      </a:lnTo>
                      <a:cubicBezTo>
                        <a:pt x="156" y="38"/>
                        <a:pt x="139" y="45"/>
                        <a:pt x="127" y="61"/>
                      </a:cubicBezTo>
                      <a:lnTo>
                        <a:pt x="127" y="61"/>
                      </a:lnTo>
                      <a:cubicBezTo>
                        <a:pt x="51" y="117"/>
                        <a:pt x="0" y="206"/>
                        <a:pt x="32" y="302"/>
                      </a:cubicBezTo>
                      <a:lnTo>
                        <a:pt x="32" y="302"/>
                      </a:lnTo>
                      <a:cubicBezTo>
                        <a:pt x="45" y="407"/>
                        <a:pt x="141" y="501"/>
                        <a:pt x="264" y="517"/>
                      </a:cubicBezTo>
                      <a:lnTo>
                        <a:pt x="513" y="339"/>
                      </a:lnTo>
                      <a:cubicBezTo>
                        <a:pt x="566" y="178"/>
                        <a:pt x="459" y="18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9" name="Google Shape;5299;p13"/>
                <p:cNvSpPr/>
                <p:nvPr/>
              </p:nvSpPr>
              <p:spPr>
                <a:xfrm>
                  <a:off x="1116907" y="5199604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74" y="1"/>
                      </a:moveTo>
                      <a:cubicBezTo>
                        <a:pt x="368" y="1"/>
                        <a:pt x="363" y="1"/>
                        <a:pt x="357" y="1"/>
                      </a:cubicBezTo>
                      <a:cubicBezTo>
                        <a:pt x="0" y="1"/>
                        <a:pt x="0" y="536"/>
                        <a:pt x="357" y="536"/>
                      </a:cubicBezTo>
                      <a:cubicBezTo>
                        <a:pt x="707" y="518"/>
                        <a:pt x="713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0" name="Google Shape;5300;p13"/>
                <p:cNvSpPr/>
                <p:nvPr/>
              </p:nvSpPr>
              <p:spPr>
                <a:xfrm>
                  <a:off x="995042" y="5435164"/>
                  <a:ext cx="32310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56" extrusionOk="0">
                      <a:moveTo>
                        <a:pt x="327" y="1"/>
                      </a:moveTo>
                      <a:cubicBezTo>
                        <a:pt x="302" y="1"/>
                        <a:pt x="275" y="5"/>
                        <a:pt x="249" y="15"/>
                      </a:cubicBezTo>
                      <a:lnTo>
                        <a:pt x="195" y="51"/>
                      </a:lnTo>
                      <a:cubicBezTo>
                        <a:pt x="0" y="204"/>
                        <a:pt x="154" y="455"/>
                        <a:pt x="341" y="455"/>
                      </a:cubicBezTo>
                      <a:cubicBezTo>
                        <a:pt x="393" y="455"/>
                        <a:pt x="448" y="436"/>
                        <a:pt x="498" y="389"/>
                      </a:cubicBezTo>
                      <a:lnTo>
                        <a:pt x="516" y="336"/>
                      </a:lnTo>
                      <a:cubicBezTo>
                        <a:pt x="608" y="182"/>
                        <a:pt x="488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1" name="Google Shape;5301;p13"/>
                <p:cNvSpPr/>
                <p:nvPr/>
              </p:nvSpPr>
              <p:spPr>
                <a:xfrm>
                  <a:off x="736032" y="5546524"/>
                  <a:ext cx="27429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553" extrusionOk="0">
                      <a:moveTo>
                        <a:pt x="250" y="0"/>
                      </a:moveTo>
                      <a:cubicBezTo>
                        <a:pt x="161" y="143"/>
                        <a:pt x="89" y="285"/>
                        <a:pt x="0" y="410"/>
                      </a:cubicBezTo>
                      <a:cubicBezTo>
                        <a:pt x="40" y="481"/>
                        <a:pt x="102" y="510"/>
                        <a:pt x="168" y="510"/>
                      </a:cubicBezTo>
                      <a:cubicBezTo>
                        <a:pt x="193" y="510"/>
                        <a:pt x="219" y="506"/>
                        <a:pt x="244" y="498"/>
                      </a:cubicBezTo>
                      <a:lnTo>
                        <a:pt x="244" y="498"/>
                      </a:lnTo>
                      <a:cubicBezTo>
                        <a:pt x="241" y="534"/>
                        <a:pt x="255" y="552"/>
                        <a:pt x="286" y="552"/>
                      </a:cubicBezTo>
                      <a:cubicBezTo>
                        <a:pt x="303" y="552"/>
                        <a:pt x="327" y="546"/>
                        <a:pt x="357" y="535"/>
                      </a:cubicBezTo>
                      <a:cubicBezTo>
                        <a:pt x="374" y="517"/>
                        <a:pt x="410" y="499"/>
                        <a:pt x="446" y="481"/>
                      </a:cubicBezTo>
                      <a:cubicBezTo>
                        <a:pt x="481" y="428"/>
                        <a:pt x="517" y="357"/>
                        <a:pt x="517" y="285"/>
                      </a:cubicBezTo>
                      <a:cubicBezTo>
                        <a:pt x="517" y="242"/>
                        <a:pt x="508" y="201"/>
                        <a:pt x="492" y="164"/>
                      </a:cubicBezTo>
                      <a:lnTo>
                        <a:pt x="492" y="164"/>
                      </a:lnTo>
                      <a:cubicBezTo>
                        <a:pt x="484" y="138"/>
                        <a:pt x="469" y="113"/>
                        <a:pt x="446" y="89"/>
                      </a:cubicBezTo>
                      <a:lnTo>
                        <a:pt x="446" y="89"/>
                      </a:lnTo>
                      <a:cubicBezTo>
                        <a:pt x="445" y="90"/>
                        <a:pt x="445" y="91"/>
                        <a:pt x="445" y="91"/>
                      </a:cubicBezTo>
                      <a:lnTo>
                        <a:pt x="445" y="91"/>
                      </a:lnTo>
                      <a:cubicBezTo>
                        <a:pt x="395" y="35"/>
                        <a:pt x="32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2" name="Google Shape;5302;p13"/>
                <p:cNvSpPr/>
                <p:nvPr/>
              </p:nvSpPr>
              <p:spPr>
                <a:xfrm>
                  <a:off x="822033" y="565045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3" name="Google Shape;5303;p13"/>
                <p:cNvSpPr/>
                <p:nvPr/>
              </p:nvSpPr>
              <p:spPr>
                <a:xfrm>
                  <a:off x="898590" y="5218544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2" y="606"/>
                        <a:pt x="464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4" name="Google Shape;5304;p13"/>
                <p:cNvSpPr/>
                <p:nvPr/>
              </p:nvSpPr>
              <p:spPr>
                <a:xfrm>
                  <a:off x="524294" y="5558780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39" y="1"/>
                      </a:moveTo>
                      <a:cubicBezTo>
                        <a:pt x="19" y="1"/>
                        <a:pt x="1" y="500"/>
                        <a:pt x="304" y="500"/>
                      </a:cubicBezTo>
                      <a:cubicBezTo>
                        <a:pt x="624" y="500"/>
                        <a:pt x="678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5" name="Google Shape;5305;p13"/>
                <p:cNvSpPr/>
                <p:nvPr/>
              </p:nvSpPr>
              <p:spPr>
                <a:xfrm>
                  <a:off x="664197" y="5211010"/>
                  <a:ext cx="39738" cy="30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571" extrusionOk="0">
                      <a:moveTo>
                        <a:pt x="375" y="0"/>
                      </a:moveTo>
                      <a:cubicBezTo>
                        <a:pt x="0" y="0"/>
                        <a:pt x="36" y="570"/>
                        <a:pt x="392" y="570"/>
                      </a:cubicBezTo>
                      <a:cubicBezTo>
                        <a:pt x="749" y="570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6" name="Google Shape;5306;p13"/>
                <p:cNvSpPr/>
                <p:nvPr/>
              </p:nvSpPr>
              <p:spPr>
                <a:xfrm>
                  <a:off x="1372522" y="5023570"/>
                  <a:ext cx="42285" cy="30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70" extrusionOk="0">
                      <a:moveTo>
                        <a:pt x="391" y="0"/>
                      </a:moveTo>
                      <a:cubicBezTo>
                        <a:pt x="331" y="0"/>
                        <a:pt x="268" y="23"/>
                        <a:pt x="206" y="77"/>
                      </a:cubicBezTo>
                      <a:lnTo>
                        <a:pt x="135" y="166"/>
                      </a:lnTo>
                      <a:cubicBezTo>
                        <a:pt x="1" y="330"/>
                        <a:pt x="166" y="570"/>
                        <a:pt x="360" y="570"/>
                      </a:cubicBezTo>
                      <a:cubicBezTo>
                        <a:pt x="397" y="570"/>
                        <a:pt x="436" y="561"/>
                        <a:pt x="473" y="540"/>
                      </a:cubicBezTo>
                      <a:lnTo>
                        <a:pt x="527" y="505"/>
                      </a:lnTo>
                      <a:cubicBezTo>
                        <a:pt x="796" y="349"/>
                        <a:pt x="625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07" name="Google Shape;5307;p13"/>
            <p:cNvSpPr/>
            <p:nvPr/>
          </p:nvSpPr>
          <p:spPr>
            <a:xfrm>
              <a:off x="-569204" y="4639194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5" y="0"/>
                  </a:moveTo>
                  <a:cubicBezTo>
                    <a:pt x="1" y="0"/>
                    <a:pt x="36" y="571"/>
                    <a:pt x="393" y="571"/>
                  </a:cubicBezTo>
                  <a:cubicBezTo>
                    <a:pt x="767" y="571"/>
                    <a:pt x="731" y="0"/>
                    <a:pt x="37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3"/>
            <p:cNvSpPr/>
            <p:nvPr/>
          </p:nvSpPr>
          <p:spPr>
            <a:xfrm>
              <a:off x="-312104" y="4367928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4" y="1"/>
                  </a:moveTo>
                  <a:cubicBezTo>
                    <a:pt x="0" y="1"/>
                    <a:pt x="36" y="571"/>
                    <a:pt x="392" y="571"/>
                  </a:cubicBezTo>
                  <a:cubicBezTo>
                    <a:pt x="766" y="571"/>
                    <a:pt x="731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9" name="Google Shape;5309;p13"/>
            <p:cNvGrpSpPr/>
            <p:nvPr/>
          </p:nvGrpSpPr>
          <p:grpSpPr>
            <a:xfrm>
              <a:off x="-1105050" y="2496606"/>
              <a:ext cx="1645501" cy="2442281"/>
              <a:chOff x="-1105050" y="2496606"/>
              <a:chExt cx="1645501" cy="2442281"/>
            </a:xfrm>
          </p:grpSpPr>
          <p:sp>
            <p:nvSpPr>
              <p:cNvPr id="5310" name="Google Shape;5310;p13"/>
              <p:cNvSpPr/>
              <p:nvPr/>
            </p:nvSpPr>
            <p:spPr>
              <a:xfrm>
                <a:off x="-1105050" y="2496606"/>
                <a:ext cx="1645501" cy="2442281"/>
              </a:xfrm>
              <a:custGeom>
                <a:avLst/>
                <a:gdLst/>
                <a:ahLst/>
                <a:cxnLst/>
                <a:rect l="l" t="t" r="r" b="b"/>
                <a:pathLst>
                  <a:path w="31015" h="46033" extrusionOk="0">
                    <a:moveTo>
                      <a:pt x="28593" y="1"/>
                    </a:moveTo>
                    <a:cubicBezTo>
                      <a:pt x="28176" y="1"/>
                      <a:pt x="27868" y="362"/>
                      <a:pt x="27630" y="695"/>
                    </a:cubicBezTo>
                    <a:cubicBezTo>
                      <a:pt x="26419" y="2352"/>
                      <a:pt x="25403" y="4133"/>
                      <a:pt x="24602" y="6039"/>
                    </a:cubicBezTo>
                    <a:cubicBezTo>
                      <a:pt x="24363" y="6612"/>
                      <a:pt x="23925" y="7299"/>
                      <a:pt x="23364" y="7299"/>
                    </a:cubicBezTo>
                    <a:cubicBezTo>
                      <a:pt x="23297" y="7299"/>
                      <a:pt x="23229" y="7290"/>
                      <a:pt x="23159" y="7269"/>
                    </a:cubicBezTo>
                    <a:cubicBezTo>
                      <a:pt x="23889" y="5772"/>
                      <a:pt x="24459" y="4205"/>
                      <a:pt x="24833" y="2583"/>
                    </a:cubicBezTo>
                    <a:cubicBezTo>
                      <a:pt x="24928" y="2143"/>
                      <a:pt x="24586" y="1830"/>
                      <a:pt x="24232" y="1830"/>
                    </a:cubicBezTo>
                    <a:cubicBezTo>
                      <a:pt x="24056" y="1830"/>
                      <a:pt x="23877" y="1907"/>
                      <a:pt x="23747" y="2085"/>
                    </a:cubicBezTo>
                    <a:cubicBezTo>
                      <a:pt x="23461" y="2494"/>
                      <a:pt x="23212" y="2958"/>
                      <a:pt x="23052" y="3456"/>
                    </a:cubicBezTo>
                    <a:lnTo>
                      <a:pt x="20451" y="10671"/>
                    </a:lnTo>
                    <a:cubicBezTo>
                      <a:pt x="20277" y="11161"/>
                      <a:pt x="19922" y="11734"/>
                      <a:pt x="19458" y="11734"/>
                    </a:cubicBezTo>
                    <a:cubicBezTo>
                      <a:pt x="19399" y="11734"/>
                      <a:pt x="19338" y="11725"/>
                      <a:pt x="19275" y="11704"/>
                    </a:cubicBezTo>
                    <a:cubicBezTo>
                      <a:pt x="19596" y="9406"/>
                      <a:pt x="20807" y="7340"/>
                      <a:pt x="21627" y="5167"/>
                    </a:cubicBezTo>
                    <a:cubicBezTo>
                      <a:pt x="21912" y="4436"/>
                      <a:pt x="22001" y="3349"/>
                      <a:pt x="21217" y="3136"/>
                    </a:cubicBezTo>
                    <a:cubicBezTo>
                      <a:pt x="21147" y="3117"/>
                      <a:pt x="21074" y="3108"/>
                      <a:pt x="21001" y="3108"/>
                    </a:cubicBezTo>
                    <a:cubicBezTo>
                      <a:pt x="20795" y="3108"/>
                      <a:pt x="20586" y="3178"/>
                      <a:pt x="20415" y="3296"/>
                    </a:cubicBezTo>
                    <a:cubicBezTo>
                      <a:pt x="19863" y="3706"/>
                      <a:pt x="19631" y="4383"/>
                      <a:pt x="19418" y="5006"/>
                    </a:cubicBezTo>
                    <a:cubicBezTo>
                      <a:pt x="18723" y="7144"/>
                      <a:pt x="18188" y="9317"/>
                      <a:pt x="17814" y="11526"/>
                    </a:cubicBezTo>
                    <a:cubicBezTo>
                      <a:pt x="17601" y="12755"/>
                      <a:pt x="17422" y="14038"/>
                      <a:pt x="16710" y="15054"/>
                    </a:cubicBezTo>
                    <a:cubicBezTo>
                      <a:pt x="16553" y="15267"/>
                      <a:pt x="16340" y="15492"/>
                      <a:pt x="16079" y="15492"/>
                    </a:cubicBezTo>
                    <a:cubicBezTo>
                      <a:pt x="16013" y="15492"/>
                      <a:pt x="15944" y="15478"/>
                      <a:pt x="15873" y="15445"/>
                    </a:cubicBezTo>
                    <a:cubicBezTo>
                      <a:pt x="15552" y="15285"/>
                      <a:pt x="15409" y="14911"/>
                      <a:pt x="15534" y="14573"/>
                    </a:cubicBezTo>
                    <a:cubicBezTo>
                      <a:pt x="16425" y="12096"/>
                      <a:pt x="17120" y="9549"/>
                      <a:pt x="17583" y="6966"/>
                    </a:cubicBezTo>
                    <a:cubicBezTo>
                      <a:pt x="17690" y="6342"/>
                      <a:pt x="17707" y="5523"/>
                      <a:pt x="17048" y="5309"/>
                    </a:cubicBezTo>
                    <a:cubicBezTo>
                      <a:pt x="16954" y="5283"/>
                      <a:pt x="16861" y="5271"/>
                      <a:pt x="16768" y="5271"/>
                    </a:cubicBezTo>
                    <a:cubicBezTo>
                      <a:pt x="16476" y="5271"/>
                      <a:pt x="16200" y="5395"/>
                      <a:pt x="15997" y="5612"/>
                    </a:cubicBezTo>
                    <a:cubicBezTo>
                      <a:pt x="14911" y="6877"/>
                      <a:pt x="14537" y="8533"/>
                      <a:pt x="14251" y="10137"/>
                    </a:cubicBezTo>
                    <a:cubicBezTo>
                      <a:pt x="13877" y="12399"/>
                      <a:pt x="13646" y="14697"/>
                      <a:pt x="13592" y="17013"/>
                    </a:cubicBezTo>
                    <a:cubicBezTo>
                      <a:pt x="13592" y="17868"/>
                      <a:pt x="13343" y="18723"/>
                      <a:pt x="12880" y="19454"/>
                    </a:cubicBezTo>
                    <a:cubicBezTo>
                      <a:pt x="12809" y="19578"/>
                      <a:pt x="12666" y="19667"/>
                      <a:pt x="12523" y="19685"/>
                    </a:cubicBezTo>
                    <a:cubicBezTo>
                      <a:pt x="12292" y="19685"/>
                      <a:pt x="12078" y="19561"/>
                      <a:pt x="11971" y="19365"/>
                    </a:cubicBezTo>
                    <a:cubicBezTo>
                      <a:pt x="11793" y="19062"/>
                      <a:pt x="11829" y="18688"/>
                      <a:pt x="11882" y="18349"/>
                    </a:cubicBezTo>
                    <a:cubicBezTo>
                      <a:pt x="12185" y="15873"/>
                      <a:pt x="12417" y="13379"/>
                      <a:pt x="12541" y="10867"/>
                    </a:cubicBezTo>
                    <a:cubicBezTo>
                      <a:pt x="12559" y="10653"/>
                      <a:pt x="12523" y="10440"/>
                      <a:pt x="12399" y="10244"/>
                    </a:cubicBezTo>
                    <a:cubicBezTo>
                      <a:pt x="12264" y="10022"/>
                      <a:pt x="12092" y="9946"/>
                      <a:pt x="11918" y="9946"/>
                    </a:cubicBezTo>
                    <a:cubicBezTo>
                      <a:pt x="11770" y="9946"/>
                      <a:pt x="11621" y="10000"/>
                      <a:pt x="11490" y="10065"/>
                    </a:cubicBezTo>
                    <a:cubicBezTo>
                      <a:pt x="10867" y="10351"/>
                      <a:pt x="10404" y="10903"/>
                      <a:pt x="10225" y="11580"/>
                    </a:cubicBezTo>
                    <a:cubicBezTo>
                      <a:pt x="9174" y="15178"/>
                      <a:pt x="11437" y="19026"/>
                      <a:pt x="10261" y="22500"/>
                    </a:cubicBezTo>
                    <a:cubicBezTo>
                      <a:pt x="9513" y="22340"/>
                      <a:pt x="9388" y="21360"/>
                      <a:pt x="9406" y="20594"/>
                    </a:cubicBezTo>
                    <a:cubicBezTo>
                      <a:pt x="9442" y="19436"/>
                      <a:pt x="9406" y="18278"/>
                      <a:pt x="9335" y="17120"/>
                    </a:cubicBezTo>
                    <a:cubicBezTo>
                      <a:pt x="9299" y="16603"/>
                      <a:pt x="9246" y="16069"/>
                      <a:pt x="8889" y="15695"/>
                    </a:cubicBezTo>
                    <a:cubicBezTo>
                      <a:pt x="8706" y="15496"/>
                      <a:pt x="8470" y="15402"/>
                      <a:pt x="8226" y="15402"/>
                    </a:cubicBezTo>
                    <a:cubicBezTo>
                      <a:pt x="8186" y="15402"/>
                      <a:pt x="8146" y="15405"/>
                      <a:pt x="8106" y="15410"/>
                    </a:cubicBezTo>
                    <a:cubicBezTo>
                      <a:pt x="7607" y="15517"/>
                      <a:pt x="7446" y="16015"/>
                      <a:pt x="7357" y="16461"/>
                    </a:cubicBezTo>
                    <a:cubicBezTo>
                      <a:pt x="6930" y="18866"/>
                      <a:pt x="7660" y="21378"/>
                      <a:pt x="8551" y="23604"/>
                    </a:cubicBezTo>
                    <a:cubicBezTo>
                      <a:pt x="8872" y="24335"/>
                      <a:pt x="8943" y="25172"/>
                      <a:pt x="8729" y="25956"/>
                    </a:cubicBezTo>
                    <a:cubicBezTo>
                      <a:pt x="8693" y="26098"/>
                      <a:pt x="8622" y="26259"/>
                      <a:pt x="8426" y="26277"/>
                    </a:cubicBezTo>
                    <a:cubicBezTo>
                      <a:pt x="8414" y="26277"/>
                      <a:pt x="8401" y="26278"/>
                      <a:pt x="8389" y="26278"/>
                    </a:cubicBezTo>
                    <a:cubicBezTo>
                      <a:pt x="8156" y="26278"/>
                      <a:pt x="7960" y="26122"/>
                      <a:pt x="7910" y="25902"/>
                    </a:cubicBezTo>
                    <a:lnTo>
                      <a:pt x="6983" y="22197"/>
                    </a:lnTo>
                    <a:cubicBezTo>
                      <a:pt x="6815" y="21523"/>
                      <a:pt x="6439" y="20674"/>
                      <a:pt x="5736" y="20674"/>
                    </a:cubicBezTo>
                    <a:cubicBezTo>
                      <a:pt x="5696" y="20674"/>
                      <a:pt x="5654" y="20677"/>
                      <a:pt x="5612" y="20683"/>
                    </a:cubicBezTo>
                    <a:cubicBezTo>
                      <a:pt x="5166" y="20772"/>
                      <a:pt x="4810" y="21128"/>
                      <a:pt x="4739" y="21591"/>
                    </a:cubicBezTo>
                    <a:cubicBezTo>
                      <a:pt x="4275" y="24210"/>
                      <a:pt x="6217" y="26401"/>
                      <a:pt x="6859" y="28895"/>
                    </a:cubicBezTo>
                    <a:cubicBezTo>
                      <a:pt x="6983" y="29394"/>
                      <a:pt x="6894" y="30142"/>
                      <a:pt x="6360" y="30160"/>
                    </a:cubicBezTo>
                    <a:lnTo>
                      <a:pt x="4293" y="25243"/>
                    </a:lnTo>
                    <a:cubicBezTo>
                      <a:pt x="4222" y="25065"/>
                      <a:pt x="4133" y="24869"/>
                      <a:pt x="3919" y="24869"/>
                    </a:cubicBezTo>
                    <a:cubicBezTo>
                      <a:pt x="3759" y="24887"/>
                      <a:pt x="3616" y="24976"/>
                      <a:pt x="3545" y="25119"/>
                    </a:cubicBezTo>
                    <a:cubicBezTo>
                      <a:pt x="3082" y="25956"/>
                      <a:pt x="3314" y="26953"/>
                      <a:pt x="3616" y="27844"/>
                    </a:cubicBezTo>
                    <a:cubicBezTo>
                      <a:pt x="4311" y="29875"/>
                      <a:pt x="5362" y="31763"/>
                      <a:pt x="6734" y="33420"/>
                    </a:cubicBezTo>
                    <a:lnTo>
                      <a:pt x="6627" y="33456"/>
                    </a:lnTo>
                    <a:cubicBezTo>
                      <a:pt x="5184" y="32903"/>
                      <a:pt x="3990" y="31870"/>
                      <a:pt x="2886" y="30784"/>
                    </a:cubicBezTo>
                    <a:cubicBezTo>
                      <a:pt x="2619" y="30481"/>
                      <a:pt x="2280" y="30231"/>
                      <a:pt x="1924" y="30035"/>
                    </a:cubicBezTo>
                    <a:cubicBezTo>
                      <a:pt x="1765" y="29974"/>
                      <a:pt x="1590" y="29939"/>
                      <a:pt x="1419" y="29939"/>
                    </a:cubicBezTo>
                    <a:cubicBezTo>
                      <a:pt x="993" y="29939"/>
                      <a:pt x="588" y="30154"/>
                      <a:pt x="499" y="30712"/>
                    </a:cubicBezTo>
                    <a:cubicBezTo>
                      <a:pt x="463" y="31051"/>
                      <a:pt x="534" y="31389"/>
                      <a:pt x="730" y="31656"/>
                    </a:cubicBezTo>
                    <a:cubicBezTo>
                      <a:pt x="2049" y="33812"/>
                      <a:pt x="4471" y="34845"/>
                      <a:pt x="6502" y="36306"/>
                    </a:cubicBezTo>
                    <a:cubicBezTo>
                      <a:pt x="6472" y="36469"/>
                      <a:pt x="6325" y="36527"/>
                      <a:pt x="6155" y="36527"/>
                    </a:cubicBezTo>
                    <a:cubicBezTo>
                      <a:pt x="6027" y="36527"/>
                      <a:pt x="5886" y="36494"/>
                      <a:pt x="5772" y="36449"/>
                    </a:cubicBezTo>
                    <a:cubicBezTo>
                      <a:pt x="4917" y="36110"/>
                      <a:pt x="4097" y="35683"/>
                      <a:pt x="3331" y="35184"/>
                    </a:cubicBezTo>
                    <a:cubicBezTo>
                      <a:pt x="2733" y="34785"/>
                      <a:pt x="2119" y="34339"/>
                      <a:pt x="1374" y="34339"/>
                    </a:cubicBezTo>
                    <a:cubicBezTo>
                      <a:pt x="1320" y="34339"/>
                      <a:pt x="1266" y="34342"/>
                      <a:pt x="1211" y="34346"/>
                    </a:cubicBezTo>
                    <a:cubicBezTo>
                      <a:pt x="820" y="34382"/>
                      <a:pt x="481" y="34596"/>
                      <a:pt x="303" y="34934"/>
                    </a:cubicBezTo>
                    <a:cubicBezTo>
                      <a:pt x="0" y="35540"/>
                      <a:pt x="392" y="36110"/>
                      <a:pt x="837" y="36520"/>
                    </a:cubicBezTo>
                    <a:cubicBezTo>
                      <a:pt x="2405" y="38034"/>
                      <a:pt x="4632" y="38551"/>
                      <a:pt x="6663" y="39370"/>
                    </a:cubicBezTo>
                    <a:cubicBezTo>
                      <a:pt x="6876" y="39441"/>
                      <a:pt x="7072" y="39566"/>
                      <a:pt x="7215" y="39744"/>
                    </a:cubicBezTo>
                    <a:cubicBezTo>
                      <a:pt x="7340" y="39922"/>
                      <a:pt x="7304" y="40172"/>
                      <a:pt x="7144" y="40314"/>
                    </a:cubicBezTo>
                    <a:cubicBezTo>
                      <a:pt x="7069" y="40339"/>
                      <a:pt x="6991" y="40352"/>
                      <a:pt x="6912" y="40352"/>
                    </a:cubicBezTo>
                    <a:cubicBezTo>
                      <a:pt x="6822" y="40352"/>
                      <a:pt x="6731" y="40335"/>
                      <a:pt x="6645" y="40296"/>
                    </a:cubicBezTo>
                    <a:cubicBezTo>
                      <a:pt x="5861" y="40047"/>
                      <a:pt x="5059" y="39869"/>
                      <a:pt x="4258" y="39726"/>
                    </a:cubicBezTo>
                    <a:cubicBezTo>
                      <a:pt x="4092" y="39698"/>
                      <a:pt x="3912" y="39680"/>
                      <a:pt x="3734" y="39680"/>
                    </a:cubicBezTo>
                    <a:cubicBezTo>
                      <a:pt x="3239" y="39680"/>
                      <a:pt x="2759" y="39820"/>
                      <a:pt x="2654" y="40279"/>
                    </a:cubicBezTo>
                    <a:cubicBezTo>
                      <a:pt x="2619" y="40492"/>
                      <a:pt x="2637" y="40706"/>
                      <a:pt x="2743" y="40884"/>
                    </a:cubicBezTo>
                    <a:cubicBezTo>
                      <a:pt x="3278" y="41953"/>
                      <a:pt x="4703" y="42042"/>
                      <a:pt x="5843" y="42381"/>
                    </a:cubicBezTo>
                    <a:cubicBezTo>
                      <a:pt x="7108" y="42755"/>
                      <a:pt x="8355" y="44893"/>
                      <a:pt x="9032" y="46033"/>
                    </a:cubicBezTo>
                    <a:lnTo>
                      <a:pt x="9834" y="45587"/>
                    </a:lnTo>
                    <a:cubicBezTo>
                      <a:pt x="9513" y="44946"/>
                      <a:pt x="9299" y="42719"/>
                      <a:pt x="9869" y="42274"/>
                    </a:cubicBezTo>
                    <a:cubicBezTo>
                      <a:pt x="10439" y="41828"/>
                      <a:pt x="11152" y="41632"/>
                      <a:pt x="11847" y="41383"/>
                    </a:cubicBezTo>
                    <a:cubicBezTo>
                      <a:pt x="12541" y="41152"/>
                      <a:pt x="13236" y="40795"/>
                      <a:pt x="13610" y="40172"/>
                    </a:cubicBezTo>
                    <a:cubicBezTo>
                      <a:pt x="13877" y="39744"/>
                      <a:pt x="13913" y="39067"/>
                      <a:pt x="13307" y="38889"/>
                    </a:cubicBezTo>
                    <a:cubicBezTo>
                      <a:pt x="13218" y="38862"/>
                      <a:pt x="13126" y="38847"/>
                      <a:pt x="13035" y="38847"/>
                    </a:cubicBezTo>
                    <a:cubicBezTo>
                      <a:pt x="12889" y="38847"/>
                      <a:pt x="12744" y="38884"/>
                      <a:pt x="12613" y="38960"/>
                    </a:cubicBezTo>
                    <a:cubicBezTo>
                      <a:pt x="11936" y="39263"/>
                      <a:pt x="11259" y="39780"/>
                      <a:pt x="10493" y="39780"/>
                    </a:cubicBezTo>
                    <a:cubicBezTo>
                      <a:pt x="9709" y="39780"/>
                      <a:pt x="8854" y="38960"/>
                      <a:pt x="9495" y="38194"/>
                    </a:cubicBezTo>
                    <a:cubicBezTo>
                      <a:pt x="9709" y="37945"/>
                      <a:pt x="10029" y="37767"/>
                      <a:pt x="10368" y="37731"/>
                    </a:cubicBezTo>
                    <a:cubicBezTo>
                      <a:pt x="11829" y="37517"/>
                      <a:pt x="13290" y="37197"/>
                      <a:pt x="14715" y="36769"/>
                    </a:cubicBezTo>
                    <a:cubicBezTo>
                      <a:pt x="15338" y="36591"/>
                      <a:pt x="16015" y="36342"/>
                      <a:pt x="16389" y="35772"/>
                    </a:cubicBezTo>
                    <a:cubicBezTo>
                      <a:pt x="16567" y="35504"/>
                      <a:pt x="16639" y="35148"/>
                      <a:pt x="16550" y="34827"/>
                    </a:cubicBezTo>
                    <a:cubicBezTo>
                      <a:pt x="16415" y="34329"/>
                      <a:pt x="15974" y="34126"/>
                      <a:pt x="15529" y="34126"/>
                    </a:cubicBezTo>
                    <a:cubicBezTo>
                      <a:pt x="15385" y="34126"/>
                      <a:pt x="15241" y="34147"/>
                      <a:pt x="15107" y="34186"/>
                    </a:cubicBezTo>
                    <a:cubicBezTo>
                      <a:pt x="14679" y="34346"/>
                      <a:pt x="14287" y="34542"/>
                      <a:pt x="13931" y="34792"/>
                    </a:cubicBezTo>
                    <a:cubicBezTo>
                      <a:pt x="13147" y="35219"/>
                      <a:pt x="12274" y="35504"/>
                      <a:pt x="11383" y="35593"/>
                    </a:cubicBezTo>
                    <a:cubicBezTo>
                      <a:pt x="11315" y="35603"/>
                      <a:pt x="11244" y="35610"/>
                      <a:pt x="11173" y="35610"/>
                    </a:cubicBezTo>
                    <a:cubicBezTo>
                      <a:pt x="10987" y="35610"/>
                      <a:pt x="10805" y="35561"/>
                      <a:pt x="10689" y="35380"/>
                    </a:cubicBezTo>
                    <a:cubicBezTo>
                      <a:pt x="10600" y="35219"/>
                      <a:pt x="10582" y="35041"/>
                      <a:pt x="10653" y="34881"/>
                    </a:cubicBezTo>
                    <a:cubicBezTo>
                      <a:pt x="10760" y="34507"/>
                      <a:pt x="11098" y="34311"/>
                      <a:pt x="11437" y="34150"/>
                    </a:cubicBezTo>
                    <a:cubicBezTo>
                      <a:pt x="13521" y="33099"/>
                      <a:pt x="16033" y="32761"/>
                      <a:pt x="17672" y="31104"/>
                    </a:cubicBezTo>
                    <a:cubicBezTo>
                      <a:pt x="18171" y="30605"/>
                      <a:pt x="18527" y="29679"/>
                      <a:pt x="17850" y="29323"/>
                    </a:cubicBezTo>
                    <a:cubicBezTo>
                      <a:pt x="17720" y="29254"/>
                      <a:pt x="17574" y="29218"/>
                      <a:pt x="17425" y="29218"/>
                    </a:cubicBezTo>
                    <a:cubicBezTo>
                      <a:pt x="17267" y="29218"/>
                      <a:pt x="17106" y="29258"/>
                      <a:pt x="16959" y="29341"/>
                    </a:cubicBezTo>
                    <a:cubicBezTo>
                      <a:pt x="15196" y="30267"/>
                      <a:pt x="13468" y="31461"/>
                      <a:pt x="11455" y="31746"/>
                    </a:cubicBezTo>
                    <a:cubicBezTo>
                      <a:pt x="11317" y="31764"/>
                      <a:pt x="11178" y="31779"/>
                      <a:pt x="11041" y="31779"/>
                    </a:cubicBezTo>
                    <a:cubicBezTo>
                      <a:pt x="10789" y="31779"/>
                      <a:pt x="10547" y="31729"/>
                      <a:pt x="10350" y="31567"/>
                    </a:cubicBezTo>
                    <a:cubicBezTo>
                      <a:pt x="10154" y="31425"/>
                      <a:pt x="10047" y="31193"/>
                      <a:pt x="10101" y="30962"/>
                    </a:cubicBezTo>
                    <a:cubicBezTo>
                      <a:pt x="10172" y="30623"/>
                      <a:pt x="10528" y="30499"/>
                      <a:pt x="10849" y="30409"/>
                    </a:cubicBezTo>
                    <a:cubicBezTo>
                      <a:pt x="12559" y="29946"/>
                      <a:pt x="14287" y="29572"/>
                      <a:pt x="15944" y="28949"/>
                    </a:cubicBezTo>
                    <a:cubicBezTo>
                      <a:pt x="17690" y="28272"/>
                      <a:pt x="19382" y="27274"/>
                      <a:pt x="20540" y="25778"/>
                    </a:cubicBezTo>
                    <a:cubicBezTo>
                      <a:pt x="20718" y="25582"/>
                      <a:pt x="20754" y="25297"/>
                      <a:pt x="20629" y="25065"/>
                    </a:cubicBezTo>
                    <a:cubicBezTo>
                      <a:pt x="20514" y="24821"/>
                      <a:pt x="20307" y="24774"/>
                      <a:pt x="20101" y="24774"/>
                    </a:cubicBezTo>
                    <a:cubicBezTo>
                      <a:pt x="20051" y="24774"/>
                      <a:pt x="20001" y="24777"/>
                      <a:pt x="19952" y="24780"/>
                    </a:cubicBezTo>
                    <a:cubicBezTo>
                      <a:pt x="17458" y="24958"/>
                      <a:pt x="15231" y="26277"/>
                      <a:pt x="13004" y="27417"/>
                    </a:cubicBezTo>
                    <a:cubicBezTo>
                      <a:pt x="12582" y="27621"/>
                      <a:pt x="12114" y="27826"/>
                      <a:pt x="11666" y="27826"/>
                    </a:cubicBezTo>
                    <a:cubicBezTo>
                      <a:pt x="11490" y="27826"/>
                      <a:pt x="11317" y="27795"/>
                      <a:pt x="11152" y="27719"/>
                    </a:cubicBezTo>
                    <a:cubicBezTo>
                      <a:pt x="10956" y="27666"/>
                      <a:pt x="10849" y="27452"/>
                      <a:pt x="10902" y="27274"/>
                    </a:cubicBezTo>
                    <a:cubicBezTo>
                      <a:pt x="11063" y="26241"/>
                      <a:pt x="12132" y="25617"/>
                      <a:pt x="13111" y="25261"/>
                    </a:cubicBezTo>
                    <a:cubicBezTo>
                      <a:pt x="14519" y="24745"/>
                      <a:pt x="15979" y="24406"/>
                      <a:pt x="17476" y="24246"/>
                    </a:cubicBezTo>
                    <a:cubicBezTo>
                      <a:pt x="19097" y="24068"/>
                      <a:pt x="20896" y="24032"/>
                      <a:pt x="22143" y="22945"/>
                    </a:cubicBezTo>
                    <a:cubicBezTo>
                      <a:pt x="22393" y="22731"/>
                      <a:pt x="22624" y="22446"/>
                      <a:pt x="22500" y="22019"/>
                    </a:cubicBezTo>
                    <a:cubicBezTo>
                      <a:pt x="22375" y="21716"/>
                      <a:pt x="22125" y="21484"/>
                      <a:pt x="21805" y="21395"/>
                    </a:cubicBezTo>
                    <a:cubicBezTo>
                      <a:pt x="21673" y="21357"/>
                      <a:pt x="21541" y="21340"/>
                      <a:pt x="21409" y="21340"/>
                    </a:cubicBezTo>
                    <a:cubicBezTo>
                      <a:pt x="20937" y="21340"/>
                      <a:pt x="20469" y="21557"/>
                      <a:pt x="20023" y="21752"/>
                    </a:cubicBezTo>
                    <a:cubicBezTo>
                      <a:pt x="18260" y="22518"/>
                      <a:pt x="16389" y="23052"/>
                      <a:pt x="14483" y="23319"/>
                    </a:cubicBezTo>
                    <a:cubicBezTo>
                      <a:pt x="14441" y="23324"/>
                      <a:pt x="14398" y="23326"/>
                      <a:pt x="14355" y="23326"/>
                    </a:cubicBezTo>
                    <a:cubicBezTo>
                      <a:pt x="14214" y="23326"/>
                      <a:pt x="14071" y="23303"/>
                      <a:pt x="13949" y="23248"/>
                    </a:cubicBezTo>
                    <a:cubicBezTo>
                      <a:pt x="13503" y="23052"/>
                      <a:pt x="13521" y="22660"/>
                      <a:pt x="13646" y="22357"/>
                    </a:cubicBezTo>
                    <a:cubicBezTo>
                      <a:pt x="14073" y="21182"/>
                      <a:pt x="15498" y="20790"/>
                      <a:pt x="16728" y="20558"/>
                    </a:cubicBezTo>
                    <a:lnTo>
                      <a:pt x="20469" y="19810"/>
                    </a:lnTo>
                    <a:cubicBezTo>
                      <a:pt x="22268" y="19454"/>
                      <a:pt x="24281" y="18955"/>
                      <a:pt x="25047" y="17227"/>
                    </a:cubicBezTo>
                    <a:cubicBezTo>
                      <a:pt x="25172" y="16977"/>
                      <a:pt x="25136" y="16692"/>
                      <a:pt x="24958" y="16496"/>
                    </a:cubicBezTo>
                    <a:cubicBezTo>
                      <a:pt x="24839" y="16368"/>
                      <a:pt x="24711" y="16325"/>
                      <a:pt x="24583" y="16325"/>
                    </a:cubicBezTo>
                    <a:cubicBezTo>
                      <a:pt x="24461" y="16325"/>
                      <a:pt x="24340" y="16364"/>
                      <a:pt x="24227" y="16407"/>
                    </a:cubicBezTo>
                    <a:cubicBezTo>
                      <a:pt x="21912" y="17138"/>
                      <a:pt x="19685" y="18278"/>
                      <a:pt x="17244" y="18314"/>
                    </a:cubicBezTo>
                    <a:cubicBezTo>
                      <a:pt x="17066" y="18314"/>
                      <a:pt x="16906" y="18224"/>
                      <a:pt x="16799" y="18082"/>
                    </a:cubicBezTo>
                    <a:cubicBezTo>
                      <a:pt x="16639" y="17761"/>
                      <a:pt x="16959" y="17476"/>
                      <a:pt x="17244" y="17316"/>
                    </a:cubicBezTo>
                    <a:cubicBezTo>
                      <a:pt x="18046" y="16888"/>
                      <a:pt x="20415" y="16194"/>
                      <a:pt x="20415" y="16194"/>
                    </a:cubicBezTo>
                    <a:cubicBezTo>
                      <a:pt x="23551" y="15909"/>
                      <a:pt x="26436" y="14377"/>
                      <a:pt x="28432" y="11972"/>
                    </a:cubicBezTo>
                    <a:cubicBezTo>
                      <a:pt x="28735" y="11615"/>
                      <a:pt x="29002" y="11081"/>
                      <a:pt x="28610" y="10778"/>
                    </a:cubicBezTo>
                    <a:cubicBezTo>
                      <a:pt x="28485" y="10691"/>
                      <a:pt x="28343" y="10647"/>
                      <a:pt x="28208" y="10647"/>
                    </a:cubicBezTo>
                    <a:cubicBezTo>
                      <a:pt x="28150" y="10647"/>
                      <a:pt x="28093" y="10655"/>
                      <a:pt x="28040" y="10671"/>
                    </a:cubicBezTo>
                    <a:cubicBezTo>
                      <a:pt x="27024" y="10921"/>
                      <a:pt x="26241" y="11615"/>
                      <a:pt x="25368" y="12132"/>
                    </a:cubicBezTo>
                    <a:cubicBezTo>
                      <a:pt x="24096" y="12856"/>
                      <a:pt x="22650" y="13232"/>
                      <a:pt x="21200" y="13232"/>
                    </a:cubicBezTo>
                    <a:cubicBezTo>
                      <a:pt x="21046" y="13232"/>
                      <a:pt x="20891" y="13227"/>
                      <a:pt x="20736" y="13219"/>
                    </a:cubicBezTo>
                    <a:cubicBezTo>
                      <a:pt x="20807" y="12524"/>
                      <a:pt x="21662" y="12239"/>
                      <a:pt x="22339" y="12079"/>
                    </a:cubicBezTo>
                    <a:cubicBezTo>
                      <a:pt x="25902" y="11206"/>
                      <a:pt x="28966" y="8961"/>
                      <a:pt x="30872" y="5843"/>
                    </a:cubicBezTo>
                    <a:cubicBezTo>
                      <a:pt x="31015" y="5612"/>
                      <a:pt x="31015" y="5327"/>
                      <a:pt x="30854" y="5113"/>
                    </a:cubicBezTo>
                    <a:cubicBezTo>
                      <a:pt x="30749" y="4966"/>
                      <a:pt x="30620" y="4918"/>
                      <a:pt x="30487" y="4918"/>
                    </a:cubicBezTo>
                    <a:cubicBezTo>
                      <a:pt x="30395" y="4918"/>
                      <a:pt x="30301" y="4941"/>
                      <a:pt x="30213" y="4971"/>
                    </a:cubicBezTo>
                    <a:cubicBezTo>
                      <a:pt x="28414" y="5541"/>
                      <a:pt x="27185" y="7607"/>
                      <a:pt x="25296" y="7643"/>
                    </a:cubicBezTo>
                    <a:cubicBezTo>
                      <a:pt x="26882" y="6039"/>
                      <a:pt x="28182" y="4169"/>
                      <a:pt x="29109" y="2120"/>
                    </a:cubicBezTo>
                    <a:cubicBezTo>
                      <a:pt x="29322" y="1639"/>
                      <a:pt x="29536" y="1105"/>
                      <a:pt x="29340" y="588"/>
                    </a:cubicBezTo>
                    <a:cubicBezTo>
                      <a:pt x="29251" y="303"/>
                      <a:pt x="29020" y="89"/>
                      <a:pt x="28752" y="18"/>
                    </a:cubicBezTo>
                    <a:cubicBezTo>
                      <a:pt x="28698" y="6"/>
                      <a:pt x="28644" y="1"/>
                      <a:pt x="28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11" name="Google Shape;5311;p13"/>
              <p:cNvGrpSpPr/>
              <p:nvPr/>
            </p:nvGrpSpPr>
            <p:grpSpPr>
              <a:xfrm>
                <a:off x="-965199" y="2712111"/>
                <a:ext cx="1387364" cy="1986663"/>
                <a:chOff x="-965199" y="2712111"/>
                <a:chExt cx="1387364" cy="1986663"/>
              </a:xfrm>
            </p:grpSpPr>
            <p:sp>
              <p:nvSpPr>
                <p:cNvPr id="5312" name="Google Shape;5312;p13"/>
                <p:cNvSpPr/>
                <p:nvPr/>
              </p:nvSpPr>
              <p:spPr>
                <a:xfrm>
                  <a:off x="300299" y="2712111"/>
                  <a:ext cx="29392" cy="2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8" extrusionOk="0">
                      <a:moveTo>
                        <a:pt x="268" y="0"/>
                      </a:moveTo>
                      <a:cubicBezTo>
                        <a:pt x="1" y="0"/>
                        <a:pt x="19" y="428"/>
                        <a:pt x="286" y="428"/>
                      </a:cubicBezTo>
                      <a:cubicBezTo>
                        <a:pt x="553" y="428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3" name="Google Shape;5313;p13"/>
                <p:cNvSpPr/>
                <p:nvPr/>
              </p:nvSpPr>
              <p:spPr>
                <a:xfrm>
                  <a:off x="392773" y="2853182"/>
                  <a:ext cx="29392" cy="2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05" extrusionOk="0">
                      <a:moveTo>
                        <a:pt x="304" y="0"/>
                      </a:moveTo>
                      <a:cubicBezTo>
                        <a:pt x="148" y="0"/>
                        <a:pt x="1" y="205"/>
                        <a:pt x="182" y="334"/>
                      </a:cubicBezTo>
                      <a:lnTo>
                        <a:pt x="182" y="352"/>
                      </a:lnTo>
                      <a:lnTo>
                        <a:pt x="235" y="369"/>
                      </a:lnTo>
                      <a:cubicBezTo>
                        <a:pt x="263" y="394"/>
                        <a:pt x="296" y="404"/>
                        <a:pt x="329" y="404"/>
                      </a:cubicBezTo>
                      <a:cubicBezTo>
                        <a:pt x="441" y="404"/>
                        <a:pt x="554" y="280"/>
                        <a:pt x="485" y="156"/>
                      </a:cubicBezTo>
                      <a:lnTo>
                        <a:pt x="467" y="102"/>
                      </a:lnTo>
                      <a:cubicBezTo>
                        <a:pt x="423" y="29"/>
                        <a:pt x="363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4" name="Google Shape;5314;p13"/>
                <p:cNvSpPr/>
                <p:nvPr/>
              </p:nvSpPr>
              <p:spPr>
                <a:xfrm>
                  <a:off x="176524" y="3035317"/>
                  <a:ext cx="16129" cy="1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15" extrusionOk="0">
                      <a:moveTo>
                        <a:pt x="161" y="1"/>
                      </a:moveTo>
                      <a:cubicBezTo>
                        <a:pt x="0" y="1"/>
                        <a:pt x="0" y="214"/>
                        <a:pt x="143" y="214"/>
                      </a:cubicBezTo>
                      <a:cubicBezTo>
                        <a:pt x="285" y="214"/>
                        <a:pt x="303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5" name="Google Shape;5315;p13"/>
                <p:cNvSpPr/>
                <p:nvPr/>
              </p:nvSpPr>
              <p:spPr>
                <a:xfrm>
                  <a:off x="82937" y="2936106"/>
                  <a:ext cx="38836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553" extrusionOk="0">
                      <a:moveTo>
                        <a:pt x="375" y="0"/>
                      </a:moveTo>
                      <a:cubicBezTo>
                        <a:pt x="1" y="0"/>
                        <a:pt x="1" y="552"/>
                        <a:pt x="375" y="552"/>
                      </a:cubicBezTo>
                      <a:cubicBezTo>
                        <a:pt x="731" y="552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6" name="Google Shape;5316;p13"/>
                <p:cNvSpPr/>
                <p:nvPr/>
              </p:nvSpPr>
              <p:spPr>
                <a:xfrm>
                  <a:off x="-93786" y="3182170"/>
                  <a:ext cx="31249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87" extrusionOk="0">
                      <a:moveTo>
                        <a:pt x="260" y="0"/>
                      </a:moveTo>
                      <a:cubicBezTo>
                        <a:pt x="210" y="0"/>
                        <a:pt x="158" y="10"/>
                        <a:pt x="107" y="29"/>
                      </a:cubicBezTo>
                      <a:cubicBezTo>
                        <a:pt x="54" y="65"/>
                        <a:pt x="0" y="118"/>
                        <a:pt x="18" y="190"/>
                      </a:cubicBezTo>
                      <a:cubicBezTo>
                        <a:pt x="18" y="358"/>
                        <a:pt x="162" y="486"/>
                        <a:pt x="326" y="486"/>
                      </a:cubicBezTo>
                      <a:cubicBezTo>
                        <a:pt x="354" y="486"/>
                        <a:pt x="382" y="482"/>
                        <a:pt x="410" y="475"/>
                      </a:cubicBezTo>
                      <a:cubicBezTo>
                        <a:pt x="464" y="439"/>
                        <a:pt x="499" y="386"/>
                        <a:pt x="535" y="332"/>
                      </a:cubicBezTo>
                      <a:cubicBezTo>
                        <a:pt x="588" y="261"/>
                        <a:pt x="570" y="154"/>
                        <a:pt x="517" y="101"/>
                      </a:cubicBezTo>
                      <a:cubicBezTo>
                        <a:pt x="437" y="32"/>
                        <a:pt x="35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7" name="Google Shape;5317;p13"/>
                <p:cNvSpPr/>
                <p:nvPr/>
              </p:nvSpPr>
              <p:spPr>
                <a:xfrm>
                  <a:off x="31899" y="3262176"/>
                  <a:ext cx="3406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46" extrusionOk="0">
                      <a:moveTo>
                        <a:pt x="286" y="0"/>
                      </a:moveTo>
                      <a:cubicBezTo>
                        <a:pt x="1" y="0"/>
                        <a:pt x="54" y="445"/>
                        <a:pt x="339" y="445"/>
                      </a:cubicBezTo>
                      <a:cubicBezTo>
                        <a:pt x="642" y="445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8" name="Google Shape;5318;p13"/>
                <p:cNvSpPr/>
                <p:nvPr/>
              </p:nvSpPr>
              <p:spPr>
                <a:xfrm>
                  <a:off x="-201539" y="3341545"/>
                  <a:ext cx="35016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464" extrusionOk="0">
                      <a:moveTo>
                        <a:pt x="303" y="0"/>
                      </a:moveTo>
                      <a:cubicBezTo>
                        <a:pt x="1" y="0"/>
                        <a:pt x="72" y="464"/>
                        <a:pt x="357" y="464"/>
                      </a:cubicBezTo>
                      <a:cubicBezTo>
                        <a:pt x="660" y="464"/>
                        <a:pt x="606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9" name="Google Shape;5319;p13"/>
                <p:cNvSpPr/>
                <p:nvPr/>
              </p:nvSpPr>
              <p:spPr>
                <a:xfrm>
                  <a:off x="-330036" y="3475135"/>
                  <a:ext cx="37987" cy="2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507" extrusionOk="0">
                      <a:moveTo>
                        <a:pt x="316" y="0"/>
                      </a:moveTo>
                      <a:cubicBezTo>
                        <a:pt x="149" y="0"/>
                        <a:pt x="0" y="213"/>
                        <a:pt x="160" y="386"/>
                      </a:cubicBezTo>
                      <a:lnTo>
                        <a:pt x="178" y="404"/>
                      </a:lnTo>
                      <a:cubicBezTo>
                        <a:pt x="233" y="477"/>
                        <a:pt x="299" y="507"/>
                        <a:pt x="363" y="507"/>
                      </a:cubicBezTo>
                      <a:cubicBezTo>
                        <a:pt x="549" y="507"/>
                        <a:pt x="715" y="256"/>
                        <a:pt x="516" y="83"/>
                      </a:cubicBezTo>
                      <a:lnTo>
                        <a:pt x="481" y="83"/>
                      </a:lnTo>
                      <a:cubicBezTo>
                        <a:pt x="431" y="25"/>
                        <a:pt x="373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0" name="Google Shape;5320;p13"/>
                <p:cNvSpPr/>
                <p:nvPr/>
              </p:nvSpPr>
              <p:spPr>
                <a:xfrm>
                  <a:off x="-294171" y="2951226"/>
                  <a:ext cx="45415" cy="3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4" extrusionOk="0">
                      <a:moveTo>
                        <a:pt x="393" y="0"/>
                      </a:moveTo>
                      <a:cubicBezTo>
                        <a:pt x="1" y="0"/>
                        <a:pt x="72" y="624"/>
                        <a:pt x="464" y="624"/>
                      </a:cubicBezTo>
                      <a:cubicBezTo>
                        <a:pt x="856" y="624"/>
                        <a:pt x="785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1" name="Google Shape;5321;p13"/>
                <p:cNvSpPr/>
                <p:nvPr/>
              </p:nvSpPr>
              <p:spPr>
                <a:xfrm>
                  <a:off x="-325367" y="3126994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9" y="1"/>
                      </a:moveTo>
                      <a:cubicBezTo>
                        <a:pt x="1" y="1"/>
                        <a:pt x="19" y="286"/>
                        <a:pt x="197" y="286"/>
                      </a:cubicBezTo>
                      <a:cubicBezTo>
                        <a:pt x="393" y="286"/>
                        <a:pt x="375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2" name="Google Shape;5322;p13"/>
                <p:cNvSpPr/>
                <p:nvPr/>
              </p:nvSpPr>
              <p:spPr>
                <a:xfrm>
                  <a:off x="83892" y="3438899"/>
                  <a:ext cx="44460" cy="32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06" extrusionOk="0">
                      <a:moveTo>
                        <a:pt x="392" y="0"/>
                      </a:moveTo>
                      <a:cubicBezTo>
                        <a:pt x="0" y="0"/>
                        <a:pt x="72" y="606"/>
                        <a:pt x="464" y="606"/>
                      </a:cubicBezTo>
                      <a:cubicBezTo>
                        <a:pt x="838" y="606"/>
                        <a:pt x="784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3" name="Google Shape;5323;p13"/>
                <p:cNvSpPr/>
                <p:nvPr/>
              </p:nvSpPr>
              <p:spPr>
                <a:xfrm>
                  <a:off x="-138882" y="3509673"/>
                  <a:ext cx="24618" cy="1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354" extrusionOk="0">
                      <a:moveTo>
                        <a:pt x="229" y="0"/>
                      </a:moveTo>
                      <a:cubicBezTo>
                        <a:pt x="115" y="0"/>
                        <a:pt x="0" y="157"/>
                        <a:pt x="84" y="270"/>
                      </a:cubicBezTo>
                      <a:lnTo>
                        <a:pt x="84" y="252"/>
                      </a:lnTo>
                      <a:lnTo>
                        <a:pt x="120" y="305"/>
                      </a:lnTo>
                      <a:cubicBezTo>
                        <a:pt x="143" y="339"/>
                        <a:pt x="173" y="353"/>
                        <a:pt x="204" y="353"/>
                      </a:cubicBezTo>
                      <a:cubicBezTo>
                        <a:pt x="322" y="353"/>
                        <a:pt x="464" y="162"/>
                        <a:pt x="352" y="91"/>
                      </a:cubicBezTo>
                      <a:lnTo>
                        <a:pt x="316" y="38"/>
                      </a:lnTo>
                      <a:cubicBezTo>
                        <a:pt x="290" y="12"/>
                        <a:pt x="25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4" name="Google Shape;5324;p13"/>
                <p:cNvSpPr/>
                <p:nvPr/>
              </p:nvSpPr>
              <p:spPr>
                <a:xfrm>
                  <a:off x="-452007" y="3693134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04" y="446"/>
                      </a:cubicBezTo>
                      <a:cubicBezTo>
                        <a:pt x="589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5" name="Google Shape;5325;p13"/>
                <p:cNvSpPr/>
                <p:nvPr/>
              </p:nvSpPr>
              <p:spPr>
                <a:xfrm>
                  <a:off x="-556895" y="3166678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68" y="1"/>
                      </a:moveTo>
                      <a:cubicBezTo>
                        <a:pt x="0" y="1"/>
                        <a:pt x="18" y="446"/>
                        <a:pt x="303" y="446"/>
                      </a:cubicBezTo>
                      <a:cubicBezTo>
                        <a:pt x="588" y="446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6" name="Google Shape;5326;p13"/>
                <p:cNvSpPr/>
                <p:nvPr/>
              </p:nvSpPr>
              <p:spPr>
                <a:xfrm>
                  <a:off x="-526813" y="3339369"/>
                  <a:ext cx="32364" cy="28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31" extrusionOk="0">
                      <a:moveTo>
                        <a:pt x="260" y="1"/>
                      </a:moveTo>
                      <a:cubicBezTo>
                        <a:pt x="4" y="1"/>
                        <a:pt x="1" y="530"/>
                        <a:pt x="250" y="530"/>
                      </a:cubicBezTo>
                      <a:cubicBezTo>
                        <a:pt x="268" y="530"/>
                        <a:pt x="286" y="528"/>
                        <a:pt x="306" y="522"/>
                      </a:cubicBezTo>
                      <a:lnTo>
                        <a:pt x="324" y="522"/>
                      </a:lnTo>
                      <a:cubicBezTo>
                        <a:pt x="591" y="469"/>
                        <a:pt x="609" y="95"/>
                        <a:pt x="342" y="24"/>
                      </a:cubicBezTo>
                      <a:lnTo>
                        <a:pt x="306" y="6"/>
                      </a:lnTo>
                      <a:cubicBezTo>
                        <a:pt x="290" y="2"/>
                        <a:pt x="275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7" name="Google Shape;5327;p13"/>
                <p:cNvSpPr/>
                <p:nvPr/>
              </p:nvSpPr>
              <p:spPr>
                <a:xfrm>
                  <a:off x="-666558" y="3550631"/>
                  <a:ext cx="23238" cy="1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144" y="0"/>
                      </a:moveTo>
                      <a:cubicBezTo>
                        <a:pt x="107" y="0"/>
                        <a:pt x="74" y="19"/>
                        <a:pt x="54" y="68"/>
                      </a:cubicBezTo>
                      <a:cubicBezTo>
                        <a:pt x="19" y="139"/>
                        <a:pt x="1" y="210"/>
                        <a:pt x="72" y="281"/>
                      </a:cubicBezTo>
                      <a:cubicBezTo>
                        <a:pt x="108" y="299"/>
                        <a:pt x="143" y="317"/>
                        <a:pt x="179" y="317"/>
                      </a:cubicBezTo>
                      <a:cubicBezTo>
                        <a:pt x="197" y="317"/>
                        <a:pt x="232" y="299"/>
                        <a:pt x="250" y="281"/>
                      </a:cubicBezTo>
                      <a:cubicBezTo>
                        <a:pt x="259" y="264"/>
                        <a:pt x="268" y="255"/>
                        <a:pt x="275" y="255"/>
                      </a:cubicBezTo>
                      <a:cubicBezTo>
                        <a:pt x="281" y="255"/>
                        <a:pt x="286" y="264"/>
                        <a:pt x="286" y="281"/>
                      </a:cubicBezTo>
                      <a:cubicBezTo>
                        <a:pt x="438" y="226"/>
                        <a:pt x="269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8" name="Google Shape;5328;p13"/>
                <p:cNvSpPr/>
                <p:nvPr/>
              </p:nvSpPr>
              <p:spPr>
                <a:xfrm>
                  <a:off x="-566339" y="3798022"/>
                  <a:ext cx="45415" cy="3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78" extrusionOk="0">
                      <a:moveTo>
                        <a:pt x="446" y="1"/>
                      </a:moveTo>
                      <a:cubicBezTo>
                        <a:pt x="18" y="1"/>
                        <a:pt x="0" y="678"/>
                        <a:pt x="410" y="678"/>
                      </a:cubicBezTo>
                      <a:cubicBezTo>
                        <a:pt x="855" y="678"/>
                        <a:pt x="855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9" name="Google Shape;5329;p13"/>
                <p:cNvSpPr/>
                <p:nvPr/>
              </p:nvSpPr>
              <p:spPr>
                <a:xfrm>
                  <a:off x="-652339" y="3954425"/>
                  <a:ext cx="28384" cy="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27" extrusionOk="0">
                      <a:moveTo>
                        <a:pt x="196" y="509"/>
                      </a:moveTo>
                      <a:lnTo>
                        <a:pt x="196" y="509"/>
                      </a:lnTo>
                      <a:cubicBezTo>
                        <a:pt x="210" y="513"/>
                        <a:pt x="223" y="517"/>
                        <a:pt x="237" y="519"/>
                      </a:cubicBezTo>
                      <a:lnTo>
                        <a:pt x="237" y="519"/>
                      </a:lnTo>
                      <a:lnTo>
                        <a:pt x="196" y="509"/>
                      </a:lnTo>
                      <a:close/>
                      <a:moveTo>
                        <a:pt x="290" y="0"/>
                      </a:moveTo>
                      <a:cubicBezTo>
                        <a:pt x="271" y="0"/>
                        <a:pt x="252" y="3"/>
                        <a:pt x="232" y="10"/>
                      </a:cubicBezTo>
                      <a:cubicBezTo>
                        <a:pt x="107" y="63"/>
                        <a:pt x="0" y="135"/>
                        <a:pt x="36" y="277"/>
                      </a:cubicBezTo>
                      <a:cubicBezTo>
                        <a:pt x="36" y="402"/>
                        <a:pt x="125" y="509"/>
                        <a:pt x="249" y="509"/>
                      </a:cubicBez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54" y="521"/>
                        <a:pt x="246" y="520"/>
                        <a:pt x="237" y="519"/>
                      </a:cubicBezTo>
                      <a:lnTo>
                        <a:pt x="237" y="519"/>
                      </a:lnTo>
                      <a:lnTo>
                        <a:pt x="267" y="527"/>
                      </a:ln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68" y="522"/>
                        <a:pt x="274" y="523"/>
                        <a:pt x="280" y="523"/>
                      </a:cubicBezTo>
                      <a:cubicBezTo>
                        <a:pt x="408" y="523"/>
                        <a:pt x="520" y="424"/>
                        <a:pt x="535" y="277"/>
                      </a:cubicBezTo>
                      <a:cubicBezTo>
                        <a:pt x="535" y="152"/>
                        <a:pt x="425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0" name="Google Shape;5330;p13"/>
                <p:cNvSpPr/>
                <p:nvPr/>
              </p:nvSpPr>
              <p:spPr>
                <a:xfrm>
                  <a:off x="-246900" y="3920895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57" y="1"/>
                      </a:moveTo>
                      <a:cubicBezTo>
                        <a:pt x="0" y="1"/>
                        <a:pt x="0" y="535"/>
                        <a:pt x="357" y="535"/>
                      </a:cubicBezTo>
                      <a:cubicBezTo>
                        <a:pt x="713" y="535"/>
                        <a:pt x="713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1" name="Google Shape;5331;p13"/>
                <p:cNvSpPr/>
                <p:nvPr/>
              </p:nvSpPr>
              <p:spPr>
                <a:xfrm>
                  <a:off x="-492965" y="4018886"/>
                  <a:ext cx="33478" cy="2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84" extrusionOk="0">
                      <a:moveTo>
                        <a:pt x="394" y="1"/>
                      </a:moveTo>
                      <a:cubicBezTo>
                        <a:pt x="357" y="1"/>
                        <a:pt x="321" y="9"/>
                        <a:pt x="292" y="24"/>
                      </a:cubicBezTo>
                      <a:cubicBezTo>
                        <a:pt x="256" y="42"/>
                        <a:pt x="238" y="60"/>
                        <a:pt x="220" y="60"/>
                      </a:cubicBezTo>
                      <a:cubicBezTo>
                        <a:pt x="0" y="197"/>
                        <a:pt x="195" y="484"/>
                        <a:pt x="377" y="484"/>
                      </a:cubicBezTo>
                      <a:cubicBezTo>
                        <a:pt x="430" y="484"/>
                        <a:pt x="483" y="459"/>
                        <a:pt x="523" y="398"/>
                      </a:cubicBezTo>
                      <a:lnTo>
                        <a:pt x="577" y="309"/>
                      </a:lnTo>
                      <a:cubicBezTo>
                        <a:pt x="630" y="220"/>
                        <a:pt x="612" y="113"/>
                        <a:pt x="541" y="60"/>
                      </a:cubicBezTo>
                      <a:cubicBezTo>
                        <a:pt x="499" y="18"/>
                        <a:pt x="445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2" name="Google Shape;5332;p13"/>
                <p:cNvSpPr/>
                <p:nvPr/>
              </p:nvSpPr>
              <p:spPr>
                <a:xfrm>
                  <a:off x="-635362" y="4265852"/>
                  <a:ext cx="32841" cy="2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533" extrusionOk="0">
                      <a:moveTo>
                        <a:pt x="339" y="1"/>
                      </a:moveTo>
                      <a:lnTo>
                        <a:pt x="348" y="6"/>
                      </a:lnTo>
                      <a:lnTo>
                        <a:pt x="348" y="6"/>
                      </a:lnTo>
                      <a:cubicBezTo>
                        <a:pt x="343" y="6"/>
                        <a:pt x="339" y="6"/>
                        <a:pt x="335" y="6"/>
                      </a:cubicBezTo>
                      <a:cubicBezTo>
                        <a:pt x="280" y="6"/>
                        <a:pt x="225" y="22"/>
                        <a:pt x="179" y="54"/>
                      </a:cubicBezTo>
                      <a:cubicBezTo>
                        <a:pt x="72" y="143"/>
                        <a:pt x="1" y="375"/>
                        <a:pt x="143" y="464"/>
                      </a:cubicBezTo>
                      <a:cubicBezTo>
                        <a:pt x="207" y="510"/>
                        <a:pt x="280" y="532"/>
                        <a:pt x="348" y="532"/>
                      </a:cubicBezTo>
                      <a:cubicBezTo>
                        <a:pt x="492" y="532"/>
                        <a:pt x="618" y="437"/>
                        <a:pt x="606" y="268"/>
                      </a:cubicBezTo>
                      <a:cubicBezTo>
                        <a:pt x="606" y="126"/>
                        <a:pt x="482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3" name="Google Shape;5333;p13"/>
                <p:cNvSpPr/>
                <p:nvPr/>
              </p:nvSpPr>
              <p:spPr>
                <a:xfrm>
                  <a:off x="-724175" y="4168498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4" name="Google Shape;5334;p13"/>
                <p:cNvSpPr/>
                <p:nvPr/>
              </p:nvSpPr>
              <p:spPr>
                <a:xfrm>
                  <a:off x="-811130" y="3729051"/>
                  <a:ext cx="35971" cy="2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482" extrusionOk="0">
                      <a:moveTo>
                        <a:pt x="374" y="0"/>
                      </a:moveTo>
                      <a:cubicBezTo>
                        <a:pt x="72" y="0"/>
                        <a:pt x="0" y="481"/>
                        <a:pt x="303" y="481"/>
                      </a:cubicBezTo>
                      <a:cubicBezTo>
                        <a:pt x="606" y="481"/>
                        <a:pt x="677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5" name="Google Shape;5335;p13"/>
                <p:cNvSpPr/>
                <p:nvPr/>
              </p:nvSpPr>
              <p:spPr>
                <a:xfrm>
                  <a:off x="-296028" y="4129769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1" y="606"/>
                        <a:pt x="463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6" name="Google Shape;5336;p13"/>
                <p:cNvSpPr/>
                <p:nvPr/>
              </p:nvSpPr>
              <p:spPr>
                <a:xfrm>
                  <a:off x="-669370" y="4471914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18" y="0"/>
                        <a:pt x="0" y="499"/>
                        <a:pt x="321" y="499"/>
                      </a:cubicBezTo>
                      <a:cubicBezTo>
                        <a:pt x="642" y="499"/>
                        <a:pt x="677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7" name="Google Shape;5337;p13"/>
                <p:cNvSpPr/>
                <p:nvPr/>
              </p:nvSpPr>
              <p:spPr>
                <a:xfrm>
                  <a:off x="-933844" y="4437323"/>
                  <a:ext cx="26368" cy="2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486" extrusionOk="0">
                      <a:moveTo>
                        <a:pt x="251" y="0"/>
                      </a:moveTo>
                      <a:cubicBezTo>
                        <a:pt x="137" y="0"/>
                        <a:pt x="28" y="82"/>
                        <a:pt x="15" y="207"/>
                      </a:cubicBezTo>
                      <a:cubicBezTo>
                        <a:pt x="1" y="323"/>
                        <a:pt x="115" y="485"/>
                        <a:pt x="245" y="485"/>
                      </a:cubicBezTo>
                      <a:cubicBezTo>
                        <a:pt x="275" y="485"/>
                        <a:pt x="306" y="477"/>
                        <a:pt x="336" y="456"/>
                      </a:cubicBezTo>
                      <a:lnTo>
                        <a:pt x="478" y="314"/>
                      </a:lnTo>
                      <a:cubicBezTo>
                        <a:pt x="478" y="278"/>
                        <a:pt x="496" y="260"/>
                        <a:pt x="496" y="243"/>
                      </a:cubicBezTo>
                      <a:cubicBezTo>
                        <a:pt x="478" y="171"/>
                        <a:pt x="443" y="100"/>
                        <a:pt x="389" y="47"/>
                      </a:cubicBezTo>
                      <a:cubicBezTo>
                        <a:pt x="347" y="15"/>
                        <a:pt x="298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8" name="Google Shape;5338;p13"/>
                <p:cNvSpPr/>
                <p:nvPr/>
              </p:nvSpPr>
              <p:spPr>
                <a:xfrm>
                  <a:off x="-831927" y="4677021"/>
                  <a:ext cx="25573" cy="2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10" extrusionOk="0">
                      <a:moveTo>
                        <a:pt x="232" y="0"/>
                      </a:moveTo>
                      <a:cubicBezTo>
                        <a:pt x="0" y="36"/>
                        <a:pt x="0" y="374"/>
                        <a:pt x="232" y="410"/>
                      </a:cubicBezTo>
                      <a:cubicBezTo>
                        <a:pt x="481" y="374"/>
                        <a:pt x="481" y="36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9" name="Google Shape;5339;p13"/>
                <p:cNvSpPr/>
                <p:nvPr/>
              </p:nvSpPr>
              <p:spPr>
                <a:xfrm>
                  <a:off x="-965199" y="4202559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36" y="0"/>
                        <a:pt x="1" y="499"/>
                        <a:pt x="321" y="499"/>
                      </a:cubicBezTo>
                      <a:cubicBezTo>
                        <a:pt x="642" y="499"/>
                        <a:pt x="67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0" name="Google Shape;5340;p13"/>
                <p:cNvSpPr/>
                <p:nvPr/>
              </p:nvSpPr>
              <p:spPr>
                <a:xfrm>
                  <a:off x="-43597" y="3685706"/>
                  <a:ext cx="35865" cy="29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557" extrusionOk="0">
                      <a:moveTo>
                        <a:pt x="376" y="0"/>
                      </a:moveTo>
                      <a:cubicBezTo>
                        <a:pt x="284" y="0"/>
                        <a:pt x="192" y="41"/>
                        <a:pt x="141" y="123"/>
                      </a:cubicBezTo>
                      <a:lnTo>
                        <a:pt x="105" y="158"/>
                      </a:lnTo>
                      <a:cubicBezTo>
                        <a:pt x="0" y="338"/>
                        <a:pt x="136" y="557"/>
                        <a:pt x="330" y="557"/>
                      </a:cubicBezTo>
                      <a:cubicBezTo>
                        <a:pt x="366" y="557"/>
                        <a:pt x="405" y="549"/>
                        <a:pt x="444" y="532"/>
                      </a:cubicBezTo>
                      <a:lnTo>
                        <a:pt x="497" y="497"/>
                      </a:lnTo>
                      <a:cubicBezTo>
                        <a:pt x="640" y="408"/>
                        <a:pt x="675" y="212"/>
                        <a:pt x="569" y="69"/>
                      </a:cubicBezTo>
                      <a:cubicBezTo>
                        <a:pt x="515" y="23"/>
                        <a:pt x="445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41" name="Google Shape;5341;p13"/>
            <p:cNvGrpSpPr/>
            <p:nvPr/>
          </p:nvGrpSpPr>
          <p:grpSpPr>
            <a:xfrm>
              <a:off x="-1147599" y="4268346"/>
              <a:ext cx="1738605" cy="1518413"/>
              <a:chOff x="-1147599" y="4268346"/>
              <a:chExt cx="1738605" cy="1518413"/>
            </a:xfrm>
          </p:grpSpPr>
          <p:sp>
            <p:nvSpPr>
              <p:cNvPr id="5342" name="Google Shape;5342;p13"/>
              <p:cNvSpPr/>
              <p:nvPr/>
            </p:nvSpPr>
            <p:spPr>
              <a:xfrm>
                <a:off x="-920793" y="5447260"/>
                <a:ext cx="442373" cy="339499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6399" extrusionOk="0">
                    <a:moveTo>
                      <a:pt x="8338" y="1"/>
                    </a:moveTo>
                    <a:lnTo>
                      <a:pt x="54" y="5808"/>
                    </a:lnTo>
                    <a:cubicBezTo>
                      <a:pt x="1" y="6093"/>
                      <a:pt x="179" y="6360"/>
                      <a:pt x="464" y="6396"/>
                    </a:cubicBezTo>
                    <a:cubicBezTo>
                      <a:pt x="470" y="6398"/>
                      <a:pt x="477" y="6399"/>
                      <a:pt x="485" y="6399"/>
                    </a:cubicBezTo>
                    <a:cubicBezTo>
                      <a:pt x="1140" y="6399"/>
                      <a:pt x="8337" y="1"/>
                      <a:pt x="833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43" name="Google Shape;5343;p13"/>
              <p:cNvGrpSpPr/>
              <p:nvPr/>
            </p:nvGrpSpPr>
            <p:grpSpPr>
              <a:xfrm>
                <a:off x="-1147599" y="4268346"/>
                <a:ext cx="924377" cy="1359534"/>
                <a:chOff x="-1147599" y="4268346"/>
                <a:chExt cx="924377" cy="1359534"/>
              </a:xfrm>
            </p:grpSpPr>
            <p:sp>
              <p:nvSpPr>
                <p:cNvPr id="5344" name="Google Shape;5344;p13"/>
                <p:cNvSpPr/>
                <p:nvPr/>
              </p:nvSpPr>
              <p:spPr>
                <a:xfrm>
                  <a:off x="-1147599" y="4272484"/>
                  <a:ext cx="924377" cy="135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25547" extrusionOk="0">
                      <a:moveTo>
                        <a:pt x="16407" y="1"/>
                      </a:moveTo>
                      <a:cubicBezTo>
                        <a:pt x="16407" y="1"/>
                        <a:pt x="0" y="10832"/>
                        <a:pt x="7643" y="25546"/>
                      </a:cubicBezTo>
                      <a:cubicBezTo>
                        <a:pt x="7643" y="25546"/>
                        <a:pt x="13949" y="23836"/>
                        <a:pt x="15802" y="13967"/>
                      </a:cubicBezTo>
                      <a:cubicBezTo>
                        <a:pt x="17423" y="5345"/>
                        <a:pt x="16407" y="1"/>
                        <a:pt x="164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5" name="Google Shape;5345;p13"/>
                <p:cNvSpPr/>
                <p:nvPr/>
              </p:nvSpPr>
              <p:spPr>
                <a:xfrm>
                  <a:off x="-714731" y="4268346"/>
                  <a:ext cx="440463" cy="133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2" h="25251" extrusionOk="0">
                      <a:moveTo>
                        <a:pt x="8153" y="1"/>
                      </a:moveTo>
                      <a:cubicBezTo>
                        <a:pt x="8103" y="1"/>
                        <a:pt x="8048" y="24"/>
                        <a:pt x="8035" y="79"/>
                      </a:cubicBezTo>
                      <a:cubicBezTo>
                        <a:pt x="7981" y="239"/>
                        <a:pt x="2192" y="15025"/>
                        <a:pt x="18" y="25108"/>
                      </a:cubicBezTo>
                      <a:cubicBezTo>
                        <a:pt x="0" y="25179"/>
                        <a:pt x="54" y="25232"/>
                        <a:pt x="125" y="25250"/>
                      </a:cubicBezTo>
                      <a:lnTo>
                        <a:pt x="143" y="25250"/>
                      </a:lnTo>
                      <a:cubicBezTo>
                        <a:pt x="196" y="25250"/>
                        <a:pt x="250" y="25215"/>
                        <a:pt x="268" y="25161"/>
                      </a:cubicBezTo>
                      <a:cubicBezTo>
                        <a:pt x="2441" y="15096"/>
                        <a:pt x="8213" y="328"/>
                        <a:pt x="8266" y="185"/>
                      </a:cubicBezTo>
                      <a:cubicBezTo>
                        <a:pt x="8302" y="114"/>
                        <a:pt x="8266" y="43"/>
                        <a:pt x="8195" y="7"/>
                      </a:cubicBezTo>
                      <a:cubicBezTo>
                        <a:pt x="8182" y="3"/>
                        <a:pt x="8168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6" name="Google Shape;5346;p13"/>
                <p:cNvSpPr/>
                <p:nvPr/>
              </p:nvSpPr>
              <p:spPr>
                <a:xfrm>
                  <a:off x="-580557" y="4550540"/>
                  <a:ext cx="307242" cy="2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5110" extrusionOk="0">
                      <a:moveTo>
                        <a:pt x="164" y="1"/>
                      </a:moveTo>
                      <a:cubicBezTo>
                        <a:pt x="146" y="1"/>
                        <a:pt x="127" y="5"/>
                        <a:pt x="108" y="15"/>
                      </a:cubicBezTo>
                      <a:cubicBezTo>
                        <a:pt x="37" y="33"/>
                        <a:pt x="1" y="104"/>
                        <a:pt x="37" y="175"/>
                      </a:cubicBezTo>
                      <a:lnTo>
                        <a:pt x="1782" y="5021"/>
                      </a:lnTo>
                      <a:cubicBezTo>
                        <a:pt x="1800" y="5056"/>
                        <a:pt x="1818" y="5092"/>
                        <a:pt x="1854" y="5110"/>
                      </a:cubicBezTo>
                      <a:lnTo>
                        <a:pt x="1907" y="5110"/>
                      </a:lnTo>
                      <a:cubicBezTo>
                        <a:pt x="1925" y="5110"/>
                        <a:pt x="1943" y="5092"/>
                        <a:pt x="1978" y="5074"/>
                      </a:cubicBezTo>
                      <a:lnTo>
                        <a:pt x="5702" y="2687"/>
                      </a:lnTo>
                      <a:cubicBezTo>
                        <a:pt x="5773" y="2651"/>
                        <a:pt x="5791" y="2562"/>
                        <a:pt x="5755" y="2509"/>
                      </a:cubicBezTo>
                      <a:cubicBezTo>
                        <a:pt x="5732" y="2474"/>
                        <a:pt x="5687" y="2455"/>
                        <a:pt x="5643" y="2455"/>
                      </a:cubicBezTo>
                      <a:cubicBezTo>
                        <a:pt x="5619" y="2455"/>
                        <a:pt x="5596" y="2461"/>
                        <a:pt x="5577" y="2473"/>
                      </a:cubicBezTo>
                      <a:lnTo>
                        <a:pt x="1978" y="4789"/>
                      </a:lnTo>
                      <a:lnTo>
                        <a:pt x="268" y="86"/>
                      </a:lnTo>
                      <a:cubicBezTo>
                        <a:pt x="255" y="34"/>
                        <a:pt x="213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7" name="Google Shape;5347;p13"/>
                <p:cNvSpPr/>
                <p:nvPr/>
              </p:nvSpPr>
              <p:spPr>
                <a:xfrm>
                  <a:off x="-477526" y="4439551"/>
                  <a:ext cx="220974" cy="1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3568" extrusionOk="0">
                      <a:moveTo>
                        <a:pt x="144" y="0"/>
                      </a:moveTo>
                      <a:cubicBezTo>
                        <a:pt x="132" y="0"/>
                        <a:pt x="120" y="2"/>
                        <a:pt x="108" y="5"/>
                      </a:cubicBezTo>
                      <a:cubicBezTo>
                        <a:pt x="36" y="40"/>
                        <a:pt x="1" y="112"/>
                        <a:pt x="36" y="183"/>
                      </a:cubicBezTo>
                      <a:lnTo>
                        <a:pt x="1212" y="3478"/>
                      </a:lnTo>
                      <a:cubicBezTo>
                        <a:pt x="1230" y="3514"/>
                        <a:pt x="1266" y="3550"/>
                        <a:pt x="1301" y="3568"/>
                      </a:cubicBezTo>
                      <a:lnTo>
                        <a:pt x="1337" y="3568"/>
                      </a:lnTo>
                      <a:cubicBezTo>
                        <a:pt x="1355" y="3568"/>
                        <a:pt x="1390" y="3568"/>
                        <a:pt x="1408" y="3550"/>
                      </a:cubicBezTo>
                      <a:lnTo>
                        <a:pt x="4045" y="1875"/>
                      </a:lnTo>
                      <a:cubicBezTo>
                        <a:pt x="4165" y="1800"/>
                        <a:pt x="4095" y="1624"/>
                        <a:pt x="3974" y="1624"/>
                      </a:cubicBezTo>
                      <a:cubicBezTo>
                        <a:pt x="3951" y="1624"/>
                        <a:pt x="3927" y="1630"/>
                        <a:pt x="3902" y="1644"/>
                      </a:cubicBezTo>
                      <a:lnTo>
                        <a:pt x="1408" y="3247"/>
                      </a:lnTo>
                      <a:lnTo>
                        <a:pt x="268" y="94"/>
                      </a:lnTo>
                      <a:cubicBezTo>
                        <a:pt x="253" y="35"/>
                        <a:pt x="202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8" name="Google Shape;5348;p13"/>
                <p:cNvSpPr/>
                <p:nvPr/>
              </p:nvSpPr>
              <p:spPr>
                <a:xfrm>
                  <a:off x="-697276" y="4704663"/>
                  <a:ext cx="410168" cy="33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" h="6267" extrusionOk="0">
                      <a:moveTo>
                        <a:pt x="155" y="0"/>
                      </a:moveTo>
                      <a:cubicBezTo>
                        <a:pt x="76" y="0"/>
                        <a:pt x="1" y="73"/>
                        <a:pt x="45" y="174"/>
                      </a:cubicBezTo>
                      <a:lnTo>
                        <a:pt x="2504" y="6195"/>
                      </a:lnTo>
                      <a:cubicBezTo>
                        <a:pt x="2522" y="6231"/>
                        <a:pt x="2557" y="6249"/>
                        <a:pt x="2593" y="6266"/>
                      </a:cubicBezTo>
                      <a:lnTo>
                        <a:pt x="2629" y="6266"/>
                      </a:lnTo>
                      <a:cubicBezTo>
                        <a:pt x="2646" y="6266"/>
                        <a:pt x="2664" y="6249"/>
                        <a:pt x="2682" y="6249"/>
                      </a:cubicBezTo>
                      <a:lnTo>
                        <a:pt x="7617" y="3559"/>
                      </a:lnTo>
                      <a:cubicBezTo>
                        <a:pt x="7730" y="3477"/>
                        <a:pt x="7652" y="3322"/>
                        <a:pt x="7529" y="3322"/>
                      </a:cubicBezTo>
                      <a:cubicBezTo>
                        <a:pt x="7517" y="3322"/>
                        <a:pt x="7505" y="3324"/>
                        <a:pt x="7492" y="3327"/>
                      </a:cubicBezTo>
                      <a:lnTo>
                        <a:pt x="2700" y="5963"/>
                      </a:lnTo>
                      <a:lnTo>
                        <a:pt x="277" y="85"/>
                      </a:lnTo>
                      <a:cubicBezTo>
                        <a:pt x="251" y="25"/>
                        <a:pt x="202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9" name="Google Shape;5349;p13"/>
                <p:cNvSpPr/>
                <p:nvPr/>
              </p:nvSpPr>
              <p:spPr>
                <a:xfrm>
                  <a:off x="-782481" y="4882287"/>
                  <a:ext cx="458130" cy="38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" h="7301" extrusionOk="0">
                      <a:moveTo>
                        <a:pt x="188" y="1"/>
                      </a:moveTo>
                      <a:cubicBezTo>
                        <a:pt x="104" y="1"/>
                        <a:pt x="1" y="80"/>
                        <a:pt x="48" y="175"/>
                      </a:cubicBezTo>
                      <a:lnTo>
                        <a:pt x="3023" y="7229"/>
                      </a:lnTo>
                      <a:cubicBezTo>
                        <a:pt x="3023" y="7265"/>
                        <a:pt x="3059" y="7283"/>
                        <a:pt x="3094" y="7301"/>
                      </a:cubicBezTo>
                      <a:lnTo>
                        <a:pt x="3130" y="7301"/>
                      </a:lnTo>
                      <a:cubicBezTo>
                        <a:pt x="3166" y="7301"/>
                        <a:pt x="3183" y="7283"/>
                        <a:pt x="3201" y="7265"/>
                      </a:cubicBezTo>
                      <a:lnTo>
                        <a:pt x="8546" y="3916"/>
                      </a:lnTo>
                      <a:cubicBezTo>
                        <a:pt x="8617" y="3880"/>
                        <a:pt x="8635" y="3791"/>
                        <a:pt x="8599" y="3738"/>
                      </a:cubicBezTo>
                      <a:cubicBezTo>
                        <a:pt x="8576" y="3703"/>
                        <a:pt x="8530" y="3676"/>
                        <a:pt x="8486" y="3676"/>
                      </a:cubicBezTo>
                      <a:cubicBezTo>
                        <a:pt x="8462" y="3676"/>
                        <a:pt x="8440" y="3684"/>
                        <a:pt x="8421" y="3702"/>
                      </a:cubicBezTo>
                      <a:lnTo>
                        <a:pt x="3201" y="6962"/>
                      </a:lnTo>
                      <a:lnTo>
                        <a:pt x="280" y="68"/>
                      </a:lnTo>
                      <a:cubicBezTo>
                        <a:pt x="268" y="21"/>
                        <a:pt x="23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0" name="Google Shape;5350;p13"/>
                <p:cNvSpPr/>
                <p:nvPr/>
              </p:nvSpPr>
              <p:spPr>
                <a:xfrm>
                  <a:off x="-844236" y="5123683"/>
                  <a:ext cx="441471" cy="3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1" h="6777" extrusionOk="0">
                      <a:moveTo>
                        <a:pt x="140" y="1"/>
                      </a:moveTo>
                      <a:cubicBezTo>
                        <a:pt x="124" y="1"/>
                        <a:pt x="107" y="3"/>
                        <a:pt x="90" y="7"/>
                      </a:cubicBezTo>
                      <a:cubicBezTo>
                        <a:pt x="36" y="43"/>
                        <a:pt x="1" y="114"/>
                        <a:pt x="36" y="185"/>
                      </a:cubicBezTo>
                      <a:lnTo>
                        <a:pt x="2922" y="6705"/>
                      </a:lnTo>
                      <a:cubicBezTo>
                        <a:pt x="2940" y="6741"/>
                        <a:pt x="2958" y="6759"/>
                        <a:pt x="2994" y="6777"/>
                      </a:cubicBezTo>
                      <a:lnTo>
                        <a:pt x="3047" y="6777"/>
                      </a:lnTo>
                      <a:cubicBezTo>
                        <a:pt x="3065" y="6777"/>
                        <a:pt x="3083" y="6777"/>
                        <a:pt x="3100" y="6759"/>
                      </a:cubicBezTo>
                      <a:lnTo>
                        <a:pt x="8249" y="3695"/>
                      </a:lnTo>
                      <a:cubicBezTo>
                        <a:pt x="8302" y="3659"/>
                        <a:pt x="8320" y="3570"/>
                        <a:pt x="8284" y="3517"/>
                      </a:cubicBezTo>
                      <a:cubicBezTo>
                        <a:pt x="8261" y="3482"/>
                        <a:pt x="8224" y="3463"/>
                        <a:pt x="8180" y="3463"/>
                      </a:cubicBezTo>
                      <a:cubicBezTo>
                        <a:pt x="8157" y="3463"/>
                        <a:pt x="8132" y="3468"/>
                        <a:pt x="8106" y="3481"/>
                      </a:cubicBezTo>
                      <a:lnTo>
                        <a:pt x="3100" y="6474"/>
                      </a:lnTo>
                      <a:lnTo>
                        <a:pt x="268" y="78"/>
                      </a:lnTo>
                      <a:cubicBezTo>
                        <a:pt x="241" y="24"/>
                        <a:pt x="193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1" name="Google Shape;5351;p13"/>
              <p:cNvGrpSpPr/>
              <p:nvPr/>
            </p:nvGrpSpPr>
            <p:grpSpPr>
              <a:xfrm>
                <a:off x="-732716" y="5242578"/>
                <a:ext cx="1323722" cy="506092"/>
                <a:chOff x="-732716" y="5242578"/>
                <a:chExt cx="1323722" cy="506092"/>
              </a:xfrm>
            </p:grpSpPr>
            <p:sp>
              <p:nvSpPr>
                <p:cNvPr id="5352" name="Google Shape;5352;p13"/>
                <p:cNvSpPr/>
                <p:nvPr/>
              </p:nvSpPr>
              <p:spPr>
                <a:xfrm>
                  <a:off x="-732716" y="5242578"/>
                  <a:ext cx="1317621" cy="50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9539" extrusionOk="0">
                      <a:moveTo>
                        <a:pt x="16221" y="0"/>
                      </a:moveTo>
                      <a:cubicBezTo>
                        <a:pt x="14837" y="0"/>
                        <a:pt x="13303" y="59"/>
                        <a:pt x="11634" y="207"/>
                      </a:cubicBezTo>
                      <a:cubicBezTo>
                        <a:pt x="2174" y="1062"/>
                        <a:pt x="1" y="6852"/>
                        <a:pt x="1" y="6852"/>
                      </a:cubicBezTo>
                      <a:cubicBezTo>
                        <a:pt x="2997" y="8790"/>
                        <a:pt x="5916" y="9538"/>
                        <a:pt x="8638" y="9538"/>
                      </a:cubicBezTo>
                      <a:cubicBezTo>
                        <a:pt x="17873" y="9538"/>
                        <a:pt x="24834" y="919"/>
                        <a:pt x="24834" y="919"/>
                      </a:cubicBezTo>
                      <a:cubicBezTo>
                        <a:pt x="24834" y="919"/>
                        <a:pt x="21691" y="0"/>
                        <a:pt x="162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3" name="Google Shape;5353;p13"/>
                <p:cNvSpPr/>
                <p:nvPr/>
              </p:nvSpPr>
              <p:spPr>
                <a:xfrm>
                  <a:off x="-711919" y="5289212"/>
                  <a:ext cx="1302925" cy="2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8" h="5510" extrusionOk="0">
                      <a:moveTo>
                        <a:pt x="24402" y="1"/>
                      </a:moveTo>
                      <a:cubicBezTo>
                        <a:pt x="24392" y="1"/>
                        <a:pt x="24382" y="2"/>
                        <a:pt x="24371" y="5"/>
                      </a:cubicBezTo>
                      <a:cubicBezTo>
                        <a:pt x="24228" y="40"/>
                        <a:pt x="9799" y="4138"/>
                        <a:pt x="125" y="5278"/>
                      </a:cubicBezTo>
                      <a:cubicBezTo>
                        <a:pt x="54" y="5278"/>
                        <a:pt x="1" y="5349"/>
                        <a:pt x="19" y="5402"/>
                      </a:cubicBezTo>
                      <a:cubicBezTo>
                        <a:pt x="19" y="5474"/>
                        <a:pt x="72" y="5509"/>
                        <a:pt x="143" y="5509"/>
                      </a:cubicBezTo>
                      <a:cubicBezTo>
                        <a:pt x="9834" y="4387"/>
                        <a:pt x="24300" y="272"/>
                        <a:pt x="24442" y="236"/>
                      </a:cubicBezTo>
                      <a:cubicBezTo>
                        <a:pt x="24557" y="187"/>
                        <a:pt x="24520" y="1"/>
                        <a:pt x="24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4" name="Google Shape;5354;p13"/>
                <p:cNvSpPr/>
                <p:nvPr/>
              </p:nvSpPr>
              <p:spPr>
                <a:xfrm>
                  <a:off x="49884" y="5250854"/>
                  <a:ext cx="247661" cy="29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645" extrusionOk="0">
                      <a:moveTo>
                        <a:pt x="2724" y="1"/>
                      </a:moveTo>
                      <a:cubicBezTo>
                        <a:pt x="2690" y="1"/>
                        <a:pt x="2657" y="20"/>
                        <a:pt x="2637" y="51"/>
                      </a:cubicBezTo>
                      <a:lnTo>
                        <a:pt x="36" y="3346"/>
                      </a:lnTo>
                      <a:cubicBezTo>
                        <a:pt x="18" y="3382"/>
                        <a:pt x="0" y="3418"/>
                        <a:pt x="18" y="3453"/>
                      </a:cubicBezTo>
                      <a:cubicBezTo>
                        <a:pt x="18" y="3489"/>
                        <a:pt x="36" y="3525"/>
                        <a:pt x="71" y="3542"/>
                      </a:cubicBezTo>
                      <a:lnTo>
                        <a:pt x="4489" y="5627"/>
                      </a:lnTo>
                      <a:cubicBezTo>
                        <a:pt x="4507" y="5627"/>
                        <a:pt x="4525" y="5645"/>
                        <a:pt x="4543" y="5645"/>
                      </a:cubicBezTo>
                      <a:cubicBezTo>
                        <a:pt x="4578" y="5645"/>
                        <a:pt x="4632" y="5609"/>
                        <a:pt x="4650" y="5573"/>
                      </a:cubicBezTo>
                      <a:cubicBezTo>
                        <a:pt x="4667" y="5502"/>
                        <a:pt x="4650" y="5431"/>
                        <a:pt x="4596" y="5413"/>
                      </a:cubicBezTo>
                      <a:lnTo>
                        <a:pt x="321" y="3382"/>
                      </a:lnTo>
                      <a:lnTo>
                        <a:pt x="2815" y="193"/>
                      </a:lnTo>
                      <a:cubicBezTo>
                        <a:pt x="2868" y="140"/>
                        <a:pt x="2850" y="69"/>
                        <a:pt x="2797" y="33"/>
                      </a:cubicBezTo>
                      <a:cubicBezTo>
                        <a:pt x="2775" y="11"/>
                        <a:pt x="2749" y="1"/>
                        <a:pt x="2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5" name="Google Shape;5355;p13"/>
                <p:cNvSpPr/>
                <p:nvPr/>
              </p:nvSpPr>
              <p:spPr>
                <a:xfrm>
                  <a:off x="237961" y="5251225"/>
                  <a:ext cx="173914" cy="21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3999" extrusionOk="0">
                      <a:moveTo>
                        <a:pt x="1934" y="1"/>
                      </a:moveTo>
                      <a:cubicBezTo>
                        <a:pt x="1907" y="1"/>
                        <a:pt x="1884" y="13"/>
                        <a:pt x="1871" y="44"/>
                      </a:cubicBezTo>
                      <a:lnTo>
                        <a:pt x="36" y="2377"/>
                      </a:lnTo>
                      <a:cubicBezTo>
                        <a:pt x="0" y="2431"/>
                        <a:pt x="18" y="2520"/>
                        <a:pt x="89" y="2556"/>
                      </a:cubicBezTo>
                      <a:lnTo>
                        <a:pt x="3082" y="3981"/>
                      </a:lnTo>
                      <a:cubicBezTo>
                        <a:pt x="3100" y="3981"/>
                        <a:pt x="3118" y="3981"/>
                        <a:pt x="3135" y="3999"/>
                      </a:cubicBezTo>
                      <a:lnTo>
                        <a:pt x="3135" y="3981"/>
                      </a:lnTo>
                      <a:cubicBezTo>
                        <a:pt x="3260" y="3963"/>
                        <a:pt x="3278" y="3820"/>
                        <a:pt x="3189" y="3767"/>
                      </a:cubicBezTo>
                      <a:lnTo>
                        <a:pt x="321" y="2395"/>
                      </a:lnTo>
                      <a:lnTo>
                        <a:pt x="2049" y="186"/>
                      </a:lnTo>
                      <a:cubicBezTo>
                        <a:pt x="2130" y="119"/>
                        <a:pt x="2017" y="1"/>
                        <a:pt x="1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6" name="Google Shape;5356;p13"/>
                <p:cNvSpPr/>
                <p:nvPr/>
              </p:nvSpPr>
              <p:spPr>
                <a:xfrm>
                  <a:off x="-159945" y="5246557"/>
                  <a:ext cx="302467" cy="39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" h="7507" extrusionOk="0">
                      <a:moveTo>
                        <a:pt x="3093" y="0"/>
                      </a:moveTo>
                      <a:cubicBezTo>
                        <a:pt x="3061" y="0"/>
                        <a:pt x="3031" y="13"/>
                        <a:pt x="3011" y="43"/>
                      </a:cubicBezTo>
                      <a:lnTo>
                        <a:pt x="18" y="4461"/>
                      </a:lnTo>
                      <a:cubicBezTo>
                        <a:pt x="0" y="4479"/>
                        <a:pt x="0" y="4514"/>
                        <a:pt x="0" y="4550"/>
                      </a:cubicBezTo>
                      <a:cubicBezTo>
                        <a:pt x="18" y="4585"/>
                        <a:pt x="36" y="4621"/>
                        <a:pt x="72" y="4639"/>
                      </a:cubicBezTo>
                      <a:lnTo>
                        <a:pt x="5505" y="7507"/>
                      </a:lnTo>
                      <a:lnTo>
                        <a:pt x="5558" y="7507"/>
                      </a:lnTo>
                      <a:cubicBezTo>
                        <a:pt x="5612" y="7507"/>
                        <a:pt x="5647" y="7489"/>
                        <a:pt x="5665" y="7436"/>
                      </a:cubicBezTo>
                      <a:cubicBezTo>
                        <a:pt x="5701" y="7382"/>
                        <a:pt x="5683" y="7311"/>
                        <a:pt x="5612" y="7275"/>
                      </a:cubicBezTo>
                      <a:lnTo>
                        <a:pt x="303" y="4479"/>
                      </a:lnTo>
                      <a:lnTo>
                        <a:pt x="3207" y="185"/>
                      </a:lnTo>
                      <a:cubicBezTo>
                        <a:pt x="3243" y="132"/>
                        <a:pt x="3225" y="61"/>
                        <a:pt x="3171" y="25"/>
                      </a:cubicBezTo>
                      <a:cubicBezTo>
                        <a:pt x="3147" y="9"/>
                        <a:pt x="3120" y="0"/>
                        <a:pt x="3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7" name="Google Shape;5357;p13"/>
                <p:cNvSpPr/>
                <p:nvPr/>
              </p:nvSpPr>
              <p:spPr>
                <a:xfrm>
                  <a:off x="-384894" y="5262738"/>
                  <a:ext cx="353559" cy="446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4" h="8414" extrusionOk="0">
                      <a:moveTo>
                        <a:pt x="3771" y="0"/>
                      </a:moveTo>
                      <a:cubicBezTo>
                        <a:pt x="3741" y="0"/>
                        <a:pt x="3711" y="13"/>
                        <a:pt x="3688" y="41"/>
                      </a:cubicBezTo>
                      <a:lnTo>
                        <a:pt x="36" y="4779"/>
                      </a:lnTo>
                      <a:cubicBezTo>
                        <a:pt x="18" y="4815"/>
                        <a:pt x="1" y="4850"/>
                        <a:pt x="18" y="4886"/>
                      </a:cubicBezTo>
                      <a:cubicBezTo>
                        <a:pt x="18" y="4922"/>
                        <a:pt x="36" y="4957"/>
                        <a:pt x="72" y="4975"/>
                      </a:cubicBezTo>
                      <a:lnTo>
                        <a:pt x="6449" y="8395"/>
                      </a:lnTo>
                      <a:cubicBezTo>
                        <a:pt x="6467" y="8413"/>
                        <a:pt x="6485" y="8413"/>
                        <a:pt x="6503" y="8413"/>
                      </a:cubicBezTo>
                      <a:cubicBezTo>
                        <a:pt x="6627" y="8395"/>
                        <a:pt x="6663" y="8253"/>
                        <a:pt x="6556" y="8182"/>
                      </a:cubicBezTo>
                      <a:lnTo>
                        <a:pt x="321" y="4815"/>
                      </a:lnTo>
                      <a:lnTo>
                        <a:pt x="3884" y="201"/>
                      </a:lnTo>
                      <a:cubicBezTo>
                        <a:pt x="3937" y="96"/>
                        <a:pt x="3854" y="0"/>
                        <a:pt x="37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8" name="Google Shape;5358;p13"/>
                <p:cNvSpPr/>
                <p:nvPr/>
              </p:nvSpPr>
              <p:spPr>
                <a:xfrm>
                  <a:off x="-591858" y="5315209"/>
                  <a:ext cx="327031" cy="43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8137" extrusionOk="0">
                      <a:moveTo>
                        <a:pt x="3484" y="1"/>
                      </a:moveTo>
                      <a:cubicBezTo>
                        <a:pt x="3450" y="1"/>
                        <a:pt x="3414" y="15"/>
                        <a:pt x="3385" y="49"/>
                      </a:cubicBezTo>
                      <a:lnTo>
                        <a:pt x="36" y="4610"/>
                      </a:lnTo>
                      <a:cubicBezTo>
                        <a:pt x="0" y="4645"/>
                        <a:pt x="0" y="4681"/>
                        <a:pt x="0" y="4717"/>
                      </a:cubicBezTo>
                      <a:cubicBezTo>
                        <a:pt x="18" y="4752"/>
                        <a:pt x="36" y="4770"/>
                        <a:pt x="71" y="4788"/>
                      </a:cubicBezTo>
                      <a:lnTo>
                        <a:pt x="5950" y="8119"/>
                      </a:lnTo>
                      <a:cubicBezTo>
                        <a:pt x="5968" y="8119"/>
                        <a:pt x="5986" y="8137"/>
                        <a:pt x="6004" y="8137"/>
                      </a:cubicBezTo>
                      <a:lnTo>
                        <a:pt x="6004" y="8119"/>
                      </a:lnTo>
                      <a:cubicBezTo>
                        <a:pt x="6128" y="8119"/>
                        <a:pt x="6164" y="7959"/>
                        <a:pt x="6075" y="7905"/>
                      </a:cubicBezTo>
                      <a:lnTo>
                        <a:pt x="303" y="4645"/>
                      </a:lnTo>
                      <a:lnTo>
                        <a:pt x="3581" y="192"/>
                      </a:lnTo>
                      <a:cubicBezTo>
                        <a:pt x="3659" y="101"/>
                        <a:pt x="3576" y="1"/>
                        <a:pt x="3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9" name="Google Shape;6119;p15"/>
          <p:cNvSpPr txBox="1">
            <a:spLocks noGrp="1"/>
          </p:cNvSpPr>
          <p:nvPr>
            <p:ph type="title"/>
          </p:nvPr>
        </p:nvSpPr>
        <p:spPr>
          <a:xfrm>
            <a:off x="997350" y="2381040"/>
            <a:ext cx="3644100" cy="42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20" name="Google Shape;6120;p15"/>
          <p:cNvSpPr txBox="1">
            <a:spLocks noGrp="1"/>
          </p:cNvSpPr>
          <p:nvPr>
            <p:ph type="title" idx="2" hasCustomPrompt="1"/>
          </p:nvPr>
        </p:nvSpPr>
        <p:spPr>
          <a:xfrm>
            <a:off x="997350" y="1192364"/>
            <a:ext cx="31509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21" name="Google Shape;6121;p15"/>
          <p:cNvSpPr txBox="1">
            <a:spLocks noGrp="1"/>
          </p:cNvSpPr>
          <p:nvPr>
            <p:ph type="subTitle" idx="1"/>
          </p:nvPr>
        </p:nvSpPr>
        <p:spPr>
          <a:xfrm>
            <a:off x="997350" y="2857177"/>
            <a:ext cx="3644100" cy="66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22" name="Google Shape;6122;p15"/>
          <p:cNvSpPr/>
          <p:nvPr/>
        </p:nvSpPr>
        <p:spPr>
          <a:xfrm>
            <a:off x="0" y="3794321"/>
            <a:ext cx="9143783" cy="1354875"/>
          </a:xfrm>
          <a:custGeom>
            <a:avLst/>
            <a:gdLst/>
            <a:ahLst/>
            <a:cxnLst/>
            <a:rect l="l" t="t" r="r" b="b"/>
            <a:pathLst>
              <a:path w="216114" h="54195" extrusionOk="0">
                <a:moveTo>
                  <a:pt x="216113" y="0"/>
                </a:moveTo>
                <a:cubicBezTo>
                  <a:pt x="179533" y="1108"/>
                  <a:pt x="148536" y="15509"/>
                  <a:pt x="112156" y="17836"/>
                </a:cubicBezTo>
                <a:cubicBezTo>
                  <a:pt x="98818" y="18700"/>
                  <a:pt x="85103" y="17880"/>
                  <a:pt x="72008" y="19475"/>
                </a:cubicBezTo>
                <a:cubicBezTo>
                  <a:pt x="60975" y="20827"/>
                  <a:pt x="50960" y="23796"/>
                  <a:pt x="41100" y="26743"/>
                </a:cubicBezTo>
                <a:cubicBezTo>
                  <a:pt x="26765" y="31019"/>
                  <a:pt x="12231" y="35361"/>
                  <a:pt x="665" y="41565"/>
                </a:cubicBezTo>
                <a:lnTo>
                  <a:pt x="0" y="54194"/>
                </a:lnTo>
                <a:lnTo>
                  <a:pt x="216113" y="54194"/>
                </a:ln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3" name="Google Shape;6123;p15"/>
          <p:cNvSpPr/>
          <p:nvPr/>
        </p:nvSpPr>
        <p:spPr>
          <a:xfrm>
            <a:off x="0" y="4138846"/>
            <a:ext cx="9143741" cy="1010350"/>
          </a:xfrm>
          <a:custGeom>
            <a:avLst/>
            <a:gdLst/>
            <a:ahLst/>
            <a:cxnLst/>
            <a:rect l="l" t="t" r="r" b="b"/>
            <a:pathLst>
              <a:path w="216113" h="40414" extrusionOk="0">
                <a:moveTo>
                  <a:pt x="0" y="1"/>
                </a:moveTo>
                <a:lnTo>
                  <a:pt x="0" y="40414"/>
                </a:lnTo>
                <a:lnTo>
                  <a:pt x="216113" y="40414"/>
                </a:lnTo>
                <a:lnTo>
                  <a:pt x="215448" y="30997"/>
                </a:lnTo>
                <a:cubicBezTo>
                  <a:pt x="203882" y="26389"/>
                  <a:pt x="189348" y="23132"/>
                  <a:pt x="175013" y="19941"/>
                </a:cubicBezTo>
                <a:cubicBezTo>
                  <a:pt x="165175" y="17748"/>
                  <a:pt x="155139" y="15532"/>
                  <a:pt x="144105" y="14535"/>
                </a:cubicBezTo>
                <a:cubicBezTo>
                  <a:pt x="131010" y="13339"/>
                  <a:pt x="117296" y="13959"/>
                  <a:pt x="103957" y="13317"/>
                </a:cubicBezTo>
                <a:cubicBezTo>
                  <a:pt x="67577" y="11588"/>
                  <a:pt x="36558" y="843"/>
                  <a:pt x="0" y="1"/>
                </a:cubicBez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4" name="Google Shape;6124;p15"/>
          <p:cNvSpPr/>
          <p:nvPr/>
        </p:nvSpPr>
        <p:spPr>
          <a:xfrm>
            <a:off x="0" y="0"/>
            <a:ext cx="9143933" cy="895150"/>
          </a:xfrm>
          <a:custGeom>
            <a:avLst/>
            <a:gdLst/>
            <a:ahLst/>
            <a:cxnLst/>
            <a:rect l="l" t="t" r="r" b="b"/>
            <a:pathLst>
              <a:path w="216092" h="35806" extrusionOk="0">
                <a:moveTo>
                  <a:pt x="1" y="0"/>
                </a:moveTo>
                <a:lnTo>
                  <a:pt x="1" y="35805"/>
                </a:lnTo>
                <a:cubicBezTo>
                  <a:pt x="36559" y="35074"/>
                  <a:pt x="67578" y="25547"/>
                  <a:pt x="103936" y="24018"/>
                </a:cubicBezTo>
                <a:cubicBezTo>
                  <a:pt x="117274" y="23464"/>
                  <a:pt x="130989" y="23996"/>
                  <a:pt x="144083" y="22932"/>
                </a:cubicBezTo>
                <a:cubicBezTo>
                  <a:pt x="155117" y="22046"/>
                  <a:pt x="165132" y="20074"/>
                  <a:pt x="174991" y="18146"/>
                </a:cubicBezTo>
                <a:cubicBezTo>
                  <a:pt x="189327" y="15310"/>
                  <a:pt x="203861" y="12430"/>
                  <a:pt x="215427" y="8353"/>
                </a:cubicBezTo>
                <a:lnTo>
                  <a:pt x="216091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5" name="Google Shape;6125;p15"/>
          <p:cNvSpPr/>
          <p:nvPr/>
        </p:nvSpPr>
        <p:spPr>
          <a:xfrm>
            <a:off x="0" y="0"/>
            <a:ext cx="9143741" cy="662475"/>
          </a:xfrm>
          <a:custGeom>
            <a:avLst/>
            <a:gdLst/>
            <a:ahLst/>
            <a:cxnLst/>
            <a:rect l="l" t="t" r="r" b="b"/>
            <a:pathLst>
              <a:path w="216113" h="26499" extrusionOk="0">
                <a:moveTo>
                  <a:pt x="0" y="0"/>
                </a:moveTo>
                <a:lnTo>
                  <a:pt x="665" y="6182"/>
                </a:lnTo>
                <a:cubicBezTo>
                  <a:pt x="12230" y="9195"/>
                  <a:pt x="26765" y="11344"/>
                  <a:pt x="41100" y="13427"/>
                </a:cubicBezTo>
                <a:cubicBezTo>
                  <a:pt x="50960" y="14867"/>
                  <a:pt x="60974" y="16329"/>
                  <a:pt x="72008" y="16972"/>
                </a:cubicBezTo>
                <a:cubicBezTo>
                  <a:pt x="85102" y="17747"/>
                  <a:pt x="98817" y="17348"/>
                  <a:pt x="112177" y="17769"/>
                </a:cubicBezTo>
                <a:cubicBezTo>
                  <a:pt x="148536" y="18921"/>
                  <a:pt x="179555" y="25945"/>
                  <a:pt x="216113" y="26499"/>
                </a:cubicBez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6" name="Google Shape;6126;p15"/>
          <p:cNvGrpSpPr/>
          <p:nvPr/>
        </p:nvGrpSpPr>
        <p:grpSpPr>
          <a:xfrm rot="-1021513">
            <a:off x="5269424" y="-1008398"/>
            <a:ext cx="4188957" cy="4157030"/>
            <a:chOff x="5727312" y="-948916"/>
            <a:chExt cx="4188852" cy="4156925"/>
          </a:xfrm>
        </p:grpSpPr>
        <p:sp>
          <p:nvSpPr>
            <p:cNvPr id="6127" name="Google Shape;6127;p15"/>
            <p:cNvSpPr/>
            <p:nvPr/>
          </p:nvSpPr>
          <p:spPr>
            <a:xfrm>
              <a:off x="9162828" y="1303441"/>
              <a:ext cx="638941" cy="1904568"/>
            </a:xfrm>
            <a:custGeom>
              <a:avLst/>
              <a:gdLst/>
              <a:ahLst/>
              <a:cxnLst/>
              <a:rect l="l" t="t" r="r" b="b"/>
              <a:pathLst>
                <a:path w="12043" h="35898" extrusionOk="0">
                  <a:moveTo>
                    <a:pt x="8712" y="4757"/>
                  </a:moveTo>
                  <a:cubicBezTo>
                    <a:pt x="8712" y="4792"/>
                    <a:pt x="8729" y="4828"/>
                    <a:pt x="8765" y="4846"/>
                  </a:cubicBezTo>
                  <a:cubicBezTo>
                    <a:pt x="8925" y="4970"/>
                    <a:pt x="9103" y="5077"/>
                    <a:pt x="9282" y="5202"/>
                  </a:cubicBezTo>
                  <a:cubicBezTo>
                    <a:pt x="10315" y="5968"/>
                    <a:pt x="11116" y="7001"/>
                    <a:pt x="11580" y="8195"/>
                  </a:cubicBezTo>
                  <a:cubicBezTo>
                    <a:pt x="11687" y="8462"/>
                    <a:pt x="11811" y="8943"/>
                    <a:pt x="11562" y="9175"/>
                  </a:cubicBezTo>
                  <a:cubicBezTo>
                    <a:pt x="11450" y="9256"/>
                    <a:pt x="11320" y="9297"/>
                    <a:pt x="11190" y="9297"/>
                  </a:cubicBezTo>
                  <a:cubicBezTo>
                    <a:pt x="11092" y="9297"/>
                    <a:pt x="10994" y="9274"/>
                    <a:pt x="10903" y="9228"/>
                  </a:cubicBezTo>
                  <a:cubicBezTo>
                    <a:pt x="10671" y="9103"/>
                    <a:pt x="10493" y="8943"/>
                    <a:pt x="10350" y="8729"/>
                  </a:cubicBezTo>
                  <a:cubicBezTo>
                    <a:pt x="9638" y="7643"/>
                    <a:pt x="9139" y="6449"/>
                    <a:pt x="8908" y="5184"/>
                  </a:cubicBezTo>
                  <a:cubicBezTo>
                    <a:pt x="8890" y="5131"/>
                    <a:pt x="8854" y="5077"/>
                    <a:pt x="8801" y="5077"/>
                  </a:cubicBezTo>
                  <a:cubicBezTo>
                    <a:pt x="8783" y="5077"/>
                    <a:pt x="8765" y="5095"/>
                    <a:pt x="8747" y="5095"/>
                  </a:cubicBezTo>
                  <a:lnTo>
                    <a:pt x="8747" y="4953"/>
                  </a:lnTo>
                  <a:cubicBezTo>
                    <a:pt x="8747" y="4899"/>
                    <a:pt x="8712" y="4863"/>
                    <a:pt x="8658" y="4846"/>
                  </a:cubicBezTo>
                  <a:cubicBezTo>
                    <a:pt x="8645" y="4841"/>
                    <a:pt x="8631" y="4839"/>
                    <a:pt x="8619" y="4839"/>
                  </a:cubicBezTo>
                  <a:cubicBezTo>
                    <a:pt x="8580" y="4839"/>
                    <a:pt x="8547" y="4859"/>
                    <a:pt x="8533" y="4899"/>
                  </a:cubicBezTo>
                  <a:cubicBezTo>
                    <a:pt x="7874" y="6057"/>
                    <a:pt x="6984" y="7090"/>
                    <a:pt x="5933" y="7910"/>
                  </a:cubicBezTo>
                  <a:cubicBezTo>
                    <a:pt x="5719" y="8052"/>
                    <a:pt x="5487" y="8159"/>
                    <a:pt x="5238" y="8195"/>
                  </a:cubicBezTo>
                  <a:cubicBezTo>
                    <a:pt x="5208" y="8199"/>
                    <a:pt x="5178" y="8202"/>
                    <a:pt x="5148" y="8202"/>
                  </a:cubicBezTo>
                  <a:cubicBezTo>
                    <a:pt x="4948" y="8202"/>
                    <a:pt x="4756" y="8100"/>
                    <a:pt x="4632" y="7945"/>
                  </a:cubicBezTo>
                  <a:cubicBezTo>
                    <a:pt x="4490" y="7625"/>
                    <a:pt x="4757" y="7233"/>
                    <a:pt x="4935" y="7001"/>
                  </a:cubicBezTo>
                  <a:cubicBezTo>
                    <a:pt x="5772" y="6021"/>
                    <a:pt x="6859" y="5309"/>
                    <a:pt x="8088" y="4935"/>
                  </a:cubicBezTo>
                  <a:cubicBezTo>
                    <a:pt x="8284" y="4863"/>
                    <a:pt x="8480" y="4828"/>
                    <a:pt x="8676" y="4774"/>
                  </a:cubicBezTo>
                  <a:cubicBezTo>
                    <a:pt x="8694" y="4774"/>
                    <a:pt x="8694" y="4774"/>
                    <a:pt x="8712" y="4757"/>
                  </a:cubicBezTo>
                  <a:close/>
                  <a:moveTo>
                    <a:pt x="8213" y="10243"/>
                  </a:moveTo>
                  <a:lnTo>
                    <a:pt x="8213" y="10243"/>
                  </a:lnTo>
                  <a:cubicBezTo>
                    <a:pt x="8195" y="10297"/>
                    <a:pt x="8231" y="10332"/>
                    <a:pt x="8266" y="10368"/>
                  </a:cubicBezTo>
                  <a:cubicBezTo>
                    <a:pt x="9014" y="10724"/>
                    <a:pt x="9691" y="11241"/>
                    <a:pt x="10226" y="11882"/>
                  </a:cubicBezTo>
                  <a:cubicBezTo>
                    <a:pt x="10671" y="12417"/>
                    <a:pt x="11152" y="13735"/>
                    <a:pt x="11063" y="14341"/>
                  </a:cubicBezTo>
                  <a:cubicBezTo>
                    <a:pt x="11063" y="14448"/>
                    <a:pt x="11010" y="14537"/>
                    <a:pt x="10938" y="14590"/>
                  </a:cubicBezTo>
                  <a:cubicBezTo>
                    <a:pt x="10855" y="14638"/>
                    <a:pt x="10764" y="14661"/>
                    <a:pt x="10676" y="14661"/>
                  </a:cubicBezTo>
                  <a:cubicBezTo>
                    <a:pt x="10632" y="14661"/>
                    <a:pt x="10588" y="14655"/>
                    <a:pt x="10546" y="14644"/>
                  </a:cubicBezTo>
                  <a:cubicBezTo>
                    <a:pt x="10065" y="14501"/>
                    <a:pt x="9460" y="13699"/>
                    <a:pt x="8979" y="12595"/>
                  </a:cubicBezTo>
                  <a:cubicBezTo>
                    <a:pt x="8729" y="11954"/>
                    <a:pt x="8516" y="11294"/>
                    <a:pt x="8373" y="10618"/>
                  </a:cubicBezTo>
                  <a:cubicBezTo>
                    <a:pt x="8373" y="10564"/>
                    <a:pt x="8320" y="10528"/>
                    <a:pt x="8266" y="10528"/>
                  </a:cubicBezTo>
                  <a:lnTo>
                    <a:pt x="8266" y="10511"/>
                  </a:lnTo>
                  <a:cubicBezTo>
                    <a:pt x="8248" y="10511"/>
                    <a:pt x="8213" y="10528"/>
                    <a:pt x="8213" y="10528"/>
                  </a:cubicBezTo>
                  <a:cubicBezTo>
                    <a:pt x="8195" y="10493"/>
                    <a:pt x="8177" y="10457"/>
                    <a:pt x="8124" y="10439"/>
                  </a:cubicBezTo>
                  <a:cubicBezTo>
                    <a:pt x="8110" y="10435"/>
                    <a:pt x="8097" y="10433"/>
                    <a:pt x="8084" y="10433"/>
                  </a:cubicBezTo>
                  <a:cubicBezTo>
                    <a:pt x="8046" y="10433"/>
                    <a:pt x="8012" y="10453"/>
                    <a:pt x="7999" y="10493"/>
                  </a:cubicBezTo>
                  <a:cubicBezTo>
                    <a:pt x="7643" y="11063"/>
                    <a:pt x="7251" y="11615"/>
                    <a:pt x="6805" y="12114"/>
                  </a:cubicBezTo>
                  <a:cubicBezTo>
                    <a:pt x="5999" y="12991"/>
                    <a:pt x="5175" y="13539"/>
                    <a:pt x="4674" y="13539"/>
                  </a:cubicBezTo>
                  <a:cubicBezTo>
                    <a:pt x="4666" y="13539"/>
                    <a:pt x="4658" y="13539"/>
                    <a:pt x="4650" y="13539"/>
                  </a:cubicBezTo>
                  <a:cubicBezTo>
                    <a:pt x="4507" y="13539"/>
                    <a:pt x="4383" y="13468"/>
                    <a:pt x="4294" y="13361"/>
                  </a:cubicBezTo>
                  <a:cubicBezTo>
                    <a:pt x="4240" y="13290"/>
                    <a:pt x="4240" y="13183"/>
                    <a:pt x="4258" y="13094"/>
                  </a:cubicBezTo>
                  <a:cubicBezTo>
                    <a:pt x="4365" y="12488"/>
                    <a:pt x="5273" y="11401"/>
                    <a:pt x="5861" y="11045"/>
                  </a:cubicBezTo>
                  <a:cubicBezTo>
                    <a:pt x="6574" y="10618"/>
                    <a:pt x="7358" y="10368"/>
                    <a:pt x="8159" y="10261"/>
                  </a:cubicBezTo>
                  <a:cubicBezTo>
                    <a:pt x="8177" y="10261"/>
                    <a:pt x="8195" y="10261"/>
                    <a:pt x="8213" y="10243"/>
                  </a:cubicBezTo>
                  <a:close/>
                  <a:moveTo>
                    <a:pt x="6984" y="16674"/>
                  </a:moveTo>
                  <a:cubicBezTo>
                    <a:pt x="6609" y="17227"/>
                    <a:pt x="5452" y="18830"/>
                    <a:pt x="4240" y="19275"/>
                  </a:cubicBezTo>
                  <a:lnTo>
                    <a:pt x="4222" y="19293"/>
                  </a:lnTo>
                  <a:cubicBezTo>
                    <a:pt x="4038" y="19367"/>
                    <a:pt x="3733" y="19484"/>
                    <a:pt x="3510" y="19484"/>
                  </a:cubicBezTo>
                  <a:cubicBezTo>
                    <a:pt x="3411" y="19484"/>
                    <a:pt x="3328" y="19460"/>
                    <a:pt x="3278" y="19400"/>
                  </a:cubicBezTo>
                  <a:cubicBezTo>
                    <a:pt x="3189" y="19275"/>
                    <a:pt x="3136" y="19115"/>
                    <a:pt x="3171" y="18955"/>
                  </a:cubicBezTo>
                  <a:cubicBezTo>
                    <a:pt x="3278" y="18420"/>
                    <a:pt x="4009" y="17797"/>
                    <a:pt x="4686" y="17387"/>
                  </a:cubicBezTo>
                  <a:cubicBezTo>
                    <a:pt x="5398" y="16977"/>
                    <a:pt x="6253" y="16799"/>
                    <a:pt x="6984" y="16674"/>
                  </a:cubicBezTo>
                  <a:close/>
                  <a:moveTo>
                    <a:pt x="7429" y="16853"/>
                  </a:moveTo>
                  <a:lnTo>
                    <a:pt x="7429" y="16853"/>
                  </a:lnTo>
                  <a:cubicBezTo>
                    <a:pt x="8159" y="17351"/>
                    <a:pt x="8818" y="17975"/>
                    <a:pt x="9371" y="18670"/>
                  </a:cubicBezTo>
                  <a:cubicBezTo>
                    <a:pt x="9674" y="19044"/>
                    <a:pt x="9976" y="19507"/>
                    <a:pt x="9959" y="20041"/>
                  </a:cubicBezTo>
                  <a:cubicBezTo>
                    <a:pt x="9976" y="20291"/>
                    <a:pt x="9834" y="20540"/>
                    <a:pt x="9602" y="20647"/>
                  </a:cubicBezTo>
                  <a:cubicBezTo>
                    <a:pt x="9559" y="20663"/>
                    <a:pt x="9515" y="20671"/>
                    <a:pt x="9471" y="20671"/>
                  </a:cubicBezTo>
                  <a:cubicBezTo>
                    <a:pt x="9317" y="20671"/>
                    <a:pt x="9155" y="20574"/>
                    <a:pt x="8961" y="20380"/>
                  </a:cubicBezTo>
                  <a:cubicBezTo>
                    <a:pt x="8284" y="19685"/>
                    <a:pt x="7625" y="17565"/>
                    <a:pt x="7429" y="16853"/>
                  </a:cubicBezTo>
                  <a:close/>
                  <a:moveTo>
                    <a:pt x="5897" y="22161"/>
                  </a:moveTo>
                  <a:cubicBezTo>
                    <a:pt x="5897" y="22179"/>
                    <a:pt x="5897" y="22197"/>
                    <a:pt x="5897" y="22215"/>
                  </a:cubicBezTo>
                  <a:cubicBezTo>
                    <a:pt x="5915" y="22232"/>
                    <a:pt x="5915" y="22250"/>
                    <a:pt x="5933" y="22268"/>
                  </a:cubicBezTo>
                  <a:cubicBezTo>
                    <a:pt x="5923" y="22265"/>
                    <a:pt x="5914" y="22263"/>
                    <a:pt x="5906" y="22263"/>
                  </a:cubicBezTo>
                  <a:cubicBezTo>
                    <a:pt x="5867" y="22263"/>
                    <a:pt x="5840" y="22295"/>
                    <a:pt x="5826" y="22339"/>
                  </a:cubicBezTo>
                  <a:cubicBezTo>
                    <a:pt x="5772" y="22482"/>
                    <a:pt x="5737" y="22642"/>
                    <a:pt x="5701" y="22785"/>
                  </a:cubicBezTo>
                  <a:cubicBezTo>
                    <a:pt x="5683" y="22767"/>
                    <a:pt x="5665" y="22767"/>
                    <a:pt x="5647" y="22749"/>
                  </a:cubicBezTo>
                  <a:cubicBezTo>
                    <a:pt x="5634" y="22743"/>
                    <a:pt x="5619" y="22738"/>
                    <a:pt x="5603" y="22738"/>
                  </a:cubicBezTo>
                  <a:cubicBezTo>
                    <a:pt x="5575" y="22738"/>
                    <a:pt x="5545" y="22751"/>
                    <a:pt x="5523" y="22785"/>
                  </a:cubicBezTo>
                  <a:cubicBezTo>
                    <a:pt x="5024" y="23390"/>
                    <a:pt x="4258" y="23764"/>
                    <a:pt x="3581" y="24050"/>
                  </a:cubicBezTo>
                  <a:cubicBezTo>
                    <a:pt x="3394" y="24159"/>
                    <a:pt x="3166" y="24213"/>
                    <a:pt x="2945" y="24213"/>
                  </a:cubicBezTo>
                  <a:cubicBezTo>
                    <a:pt x="2913" y="24213"/>
                    <a:pt x="2882" y="24212"/>
                    <a:pt x="2851" y="24210"/>
                  </a:cubicBezTo>
                  <a:cubicBezTo>
                    <a:pt x="2566" y="24139"/>
                    <a:pt x="2316" y="23943"/>
                    <a:pt x="2209" y="23658"/>
                  </a:cubicBezTo>
                  <a:cubicBezTo>
                    <a:pt x="2138" y="23462"/>
                    <a:pt x="2192" y="23248"/>
                    <a:pt x="2334" y="23105"/>
                  </a:cubicBezTo>
                  <a:cubicBezTo>
                    <a:pt x="2477" y="22981"/>
                    <a:pt x="2637" y="22892"/>
                    <a:pt x="2833" y="22838"/>
                  </a:cubicBezTo>
                  <a:cubicBezTo>
                    <a:pt x="3474" y="22642"/>
                    <a:pt x="4133" y="22446"/>
                    <a:pt x="4810" y="22286"/>
                  </a:cubicBezTo>
                  <a:cubicBezTo>
                    <a:pt x="5149" y="22232"/>
                    <a:pt x="5487" y="22197"/>
                    <a:pt x="5826" y="22179"/>
                  </a:cubicBezTo>
                  <a:cubicBezTo>
                    <a:pt x="5861" y="22179"/>
                    <a:pt x="5879" y="22179"/>
                    <a:pt x="5897" y="22161"/>
                  </a:cubicBezTo>
                  <a:close/>
                  <a:moveTo>
                    <a:pt x="6022" y="22304"/>
                  </a:moveTo>
                  <a:lnTo>
                    <a:pt x="6022" y="22304"/>
                  </a:lnTo>
                  <a:cubicBezTo>
                    <a:pt x="7055" y="22767"/>
                    <a:pt x="7946" y="23515"/>
                    <a:pt x="8605" y="24441"/>
                  </a:cubicBezTo>
                  <a:cubicBezTo>
                    <a:pt x="8747" y="24673"/>
                    <a:pt x="8818" y="24958"/>
                    <a:pt x="8765" y="25243"/>
                  </a:cubicBezTo>
                  <a:cubicBezTo>
                    <a:pt x="8729" y="25403"/>
                    <a:pt x="8622" y="25528"/>
                    <a:pt x="8480" y="25599"/>
                  </a:cubicBezTo>
                  <a:cubicBezTo>
                    <a:pt x="8431" y="25624"/>
                    <a:pt x="8372" y="25636"/>
                    <a:pt x="8305" y="25636"/>
                  </a:cubicBezTo>
                  <a:cubicBezTo>
                    <a:pt x="7983" y="25636"/>
                    <a:pt x="7489" y="25359"/>
                    <a:pt x="7180" y="24887"/>
                  </a:cubicBezTo>
                  <a:cubicBezTo>
                    <a:pt x="6681" y="24085"/>
                    <a:pt x="6289" y="23230"/>
                    <a:pt x="6039" y="22339"/>
                  </a:cubicBezTo>
                  <a:cubicBezTo>
                    <a:pt x="6039" y="22322"/>
                    <a:pt x="6022" y="22304"/>
                    <a:pt x="6022" y="22304"/>
                  </a:cubicBezTo>
                  <a:close/>
                  <a:moveTo>
                    <a:pt x="4194" y="27416"/>
                  </a:moveTo>
                  <a:lnTo>
                    <a:pt x="4194" y="27416"/>
                  </a:lnTo>
                  <a:cubicBezTo>
                    <a:pt x="4175" y="27432"/>
                    <a:pt x="4160" y="27451"/>
                    <a:pt x="4151" y="27470"/>
                  </a:cubicBezTo>
                  <a:lnTo>
                    <a:pt x="4115" y="27577"/>
                  </a:lnTo>
                  <a:cubicBezTo>
                    <a:pt x="4098" y="27577"/>
                    <a:pt x="4098" y="27559"/>
                    <a:pt x="4080" y="27541"/>
                  </a:cubicBezTo>
                  <a:cubicBezTo>
                    <a:pt x="4058" y="27534"/>
                    <a:pt x="4036" y="27529"/>
                    <a:pt x="4015" y="27529"/>
                  </a:cubicBezTo>
                  <a:cubicBezTo>
                    <a:pt x="3985" y="27529"/>
                    <a:pt x="3958" y="27538"/>
                    <a:pt x="3937" y="27559"/>
                  </a:cubicBezTo>
                  <a:cubicBezTo>
                    <a:pt x="3296" y="28272"/>
                    <a:pt x="2530" y="29073"/>
                    <a:pt x="1568" y="29519"/>
                  </a:cubicBezTo>
                  <a:cubicBezTo>
                    <a:pt x="1362" y="29621"/>
                    <a:pt x="1120" y="29688"/>
                    <a:pt x="891" y="29688"/>
                  </a:cubicBezTo>
                  <a:cubicBezTo>
                    <a:pt x="843" y="29688"/>
                    <a:pt x="795" y="29685"/>
                    <a:pt x="749" y="29679"/>
                  </a:cubicBezTo>
                  <a:cubicBezTo>
                    <a:pt x="481" y="29625"/>
                    <a:pt x="232" y="29412"/>
                    <a:pt x="268" y="29162"/>
                  </a:cubicBezTo>
                  <a:cubicBezTo>
                    <a:pt x="321" y="28752"/>
                    <a:pt x="553" y="28378"/>
                    <a:pt x="909" y="28147"/>
                  </a:cubicBezTo>
                  <a:cubicBezTo>
                    <a:pt x="1780" y="27524"/>
                    <a:pt x="2953" y="27417"/>
                    <a:pt x="3658" y="27417"/>
                  </a:cubicBezTo>
                  <a:cubicBezTo>
                    <a:pt x="3861" y="27417"/>
                    <a:pt x="4026" y="27426"/>
                    <a:pt x="4133" y="27434"/>
                  </a:cubicBezTo>
                  <a:cubicBezTo>
                    <a:pt x="4157" y="27434"/>
                    <a:pt x="4177" y="27427"/>
                    <a:pt x="4194" y="27416"/>
                  </a:cubicBezTo>
                  <a:close/>
                  <a:moveTo>
                    <a:pt x="4240" y="27327"/>
                  </a:moveTo>
                  <a:cubicBezTo>
                    <a:pt x="4258" y="27345"/>
                    <a:pt x="4258" y="27363"/>
                    <a:pt x="4276" y="27363"/>
                  </a:cubicBezTo>
                  <a:cubicBezTo>
                    <a:pt x="5345" y="27986"/>
                    <a:pt x="6235" y="28842"/>
                    <a:pt x="6877" y="29893"/>
                  </a:cubicBezTo>
                  <a:cubicBezTo>
                    <a:pt x="7019" y="30124"/>
                    <a:pt x="7180" y="30427"/>
                    <a:pt x="7108" y="30694"/>
                  </a:cubicBezTo>
                  <a:cubicBezTo>
                    <a:pt x="6989" y="30966"/>
                    <a:pt x="6708" y="31141"/>
                    <a:pt x="6420" y="31141"/>
                  </a:cubicBezTo>
                  <a:cubicBezTo>
                    <a:pt x="6406" y="31141"/>
                    <a:pt x="6392" y="31140"/>
                    <a:pt x="6378" y="31140"/>
                  </a:cubicBezTo>
                  <a:cubicBezTo>
                    <a:pt x="6359" y="31140"/>
                    <a:pt x="6340" y="31141"/>
                    <a:pt x="6322" y="31141"/>
                  </a:cubicBezTo>
                  <a:cubicBezTo>
                    <a:pt x="5934" y="31141"/>
                    <a:pt x="5583" y="30965"/>
                    <a:pt x="5345" y="30676"/>
                  </a:cubicBezTo>
                  <a:cubicBezTo>
                    <a:pt x="4579" y="29519"/>
                    <a:pt x="4400" y="28058"/>
                    <a:pt x="4365" y="27488"/>
                  </a:cubicBezTo>
                  <a:cubicBezTo>
                    <a:pt x="4365" y="27434"/>
                    <a:pt x="4329" y="27399"/>
                    <a:pt x="4276" y="27381"/>
                  </a:cubicBezTo>
                  <a:lnTo>
                    <a:pt x="4258" y="27381"/>
                  </a:lnTo>
                  <a:cubicBezTo>
                    <a:pt x="4239" y="27387"/>
                    <a:pt x="4222" y="27396"/>
                    <a:pt x="4208" y="27406"/>
                  </a:cubicBezTo>
                  <a:lnTo>
                    <a:pt x="4208" y="27406"/>
                  </a:lnTo>
                  <a:cubicBezTo>
                    <a:pt x="4222" y="27393"/>
                    <a:pt x="4233" y="27378"/>
                    <a:pt x="4240" y="27363"/>
                  </a:cubicBezTo>
                  <a:cubicBezTo>
                    <a:pt x="4240" y="27345"/>
                    <a:pt x="4240" y="27345"/>
                    <a:pt x="4240" y="27327"/>
                  </a:cubicBezTo>
                  <a:close/>
                  <a:moveTo>
                    <a:pt x="2637" y="31157"/>
                  </a:moveTo>
                  <a:cubicBezTo>
                    <a:pt x="2637" y="31175"/>
                    <a:pt x="2637" y="31193"/>
                    <a:pt x="2637" y="31211"/>
                  </a:cubicBezTo>
                  <a:cubicBezTo>
                    <a:pt x="3225" y="32422"/>
                    <a:pt x="3082" y="34542"/>
                    <a:pt x="2120" y="35308"/>
                  </a:cubicBezTo>
                  <a:cubicBezTo>
                    <a:pt x="1942" y="35468"/>
                    <a:pt x="1728" y="35575"/>
                    <a:pt x="1515" y="35647"/>
                  </a:cubicBezTo>
                  <a:cubicBezTo>
                    <a:pt x="1405" y="35667"/>
                    <a:pt x="1305" y="35677"/>
                    <a:pt x="1214" y="35677"/>
                  </a:cubicBezTo>
                  <a:cubicBezTo>
                    <a:pt x="980" y="35677"/>
                    <a:pt x="806" y="35610"/>
                    <a:pt x="677" y="35468"/>
                  </a:cubicBezTo>
                  <a:cubicBezTo>
                    <a:pt x="285" y="34988"/>
                    <a:pt x="570" y="33883"/>
                    <a:pt x="766" y="33349"/>
                  </a:cubicBezTo>
                  <a:cubicBezTo>
                    <a:pt x="1176" y="32458"/>
                    <a:pt x="1817" y="31710"/>
                    <a:pt x="2637" y="31157"/>
                  </a:cubicBezTo>
                  <a:close/>
                  <a:moveTo>
                    <a:pt x="8925" y="0"/>
                  </a:moveTo>
                  <a:cubicBezTo>
                    <a:pt x="8818" y="0"/>
                    <a:pt x="8712" y="89"/>
                    <a:pt x="8712" y="196"/>
                  </a:cubicBezTo>
                  <a:cubicBezTo>
                    <a:pt x="8694" y="1639"/>
                    <a:pt x="8640" y="3118"/>
                    <a:pt x="8551" y="4561"/>
                  </a:cubicBezTo>
                  <a:cubicBezTo>
                    <a:pt x="8373" y="4614"/>
                    <a:pt x="8195" y="4650"/>
                    <a:pt x="8035" y="4703"/>
                  </a:cubicBezTo>
                  <a:cubicBezTo>
                    <a:pt x="6752" y="5095"/>
                    <a:pt x="5630" y="5843"/>
                    <a:pt x="4757" y="6859"/>
                  </a:cubicBezTo>
                  <a:cubicBezTo>
                    <a:pt x="4490" y="7162"/>
                    <a:pt x="4222" y="7625"/>
                    <a:pt x="4436" y="8034"/>
                  </a:cubicBezTo>
                  <a:cubicBezTo>
                    <a:pt x="4591" y="8267"/>
                    <a:pt x="4854" y="8419"/>
                    <a:pt x="5132" y="8419"/>
                  </a:cubicBezTo>
                  <a:cubicBezTo>
                    <a:pt x="5173" y="8419"/>
                    <a:pt x="5214" y="8415"/>
                    <a:pt x="5256" y="8409"/>
                  </a:cubicBezTo>
                  <a:cubicBezTo>
                    <a:pt x="5558" y="8373"/>
                    <a:pt x="5826" y="8248"/>
                    <a:pt x="6057" y="8070"/>
                  </a:cubicBezTo>
                  <a:cubicBezTo>
                    <a:pt x="7019" y="7340"/>
                    <a:pt x="7856" y="6431"/>
                    <a:pt x="8480" y="5398"/>
                  </a:cubicBezTo>
                  <a:lnTo>
                    <a:pt x="8480" y="5398"/>
                  </a:lnTo>
                  <a:cubicBezTo>
                    <a:pt x="8373" y="6966"/>
                    <a:pt x="8231" y="8533"/>
                    <a:pt x="8035" y="10047"/>
                  </a:cubicBezTo>
                  <a:cubicBezTo>
                    <a:pt x="7233" y="10154"/>
                    <a:pt x="6449" y="10439"/>
                    <a:pt x="5737" y="10849"/>
                  </a:cubicBezTo>
                  <a:cubicBezTo>
                    <a:pt x="5095" y="11241"/>
                    <a:pt x="4169" y="12363"/>
                    <a:pt x="4044" y="13058"/>
                  </a:cubicBezTo>
                  <a:cubicBezTo>
                    <a:pt x="4009" y="13201"/>
                    <a:pt x="4026" y="13379"/>
                    <a:pt x="4115" y="13503"/>
                  </a:cubicBezTo>
                  <a:cubicBezTo>
                    <a:pt x="4240" y="13664"/>
                    <a:pt x="4436" y="13753"/>
                    <a:pt x="4650" y="13771"/>
                  </a:cubicBezTo>
                  <a:cubicBezTo>
                    <a:pt x="4657" y="13771"/>
                    <a:pt x="4665" y="13771"/>
                    <a:pt x="4673" y="13771"/>
                  </a:cubicBezTo>
                  <a:cubicBezTo>
                    <a:pt x="5348" y="13771"/>
                    <a:pt x="6296" y="12996"/>
                    <a:pt x="6966" y="12256"/>
                  </a:cubicBezTo>
                  <a:cubicBezTo>
                    <a:pt x="7304" y="11865"/>
                    <a:pt x="7625" y="11455"/>
                    <a:pt x="7928" y="11027"/>
                  </a:cubicBezTo>
                  <a:lnTo>
                    <a:pt x="7928" y="11027"/>
                  </a:lnTo>
                  <a:cubicBezTo>
                    <a:pt x="7661" y="12862"/>
                    <a:pt x="7375" y="14661"/>
                    <a:pt x="7037" y="16425"/>
                  </a:cubicBezTo>
                  <a:cubicBezTo>
                    <a:pt x="6271" y="16567"/>
                    <a:pt x="5345" y="16746"/>
                    <a:pt x="4561" y="17191"/>
                  </a:cubicBezTo>
                  <a:cubicBezTo>
                    <a:pt x="3884" y="17583"/>
                    <a:pt x="3064" y="18260"/>
                    <a:pt x="2940" y="18901"/>
                  </a:cubicBezTo>
                  <a:cubicBezTo>
                    <a:pt x="2886" y="19133"/>
                    <a:pt x="2940" y="19364"/>
                    <a:pt x="3100" y="19542"/>
                  </a:cubicBezTo>
                  <a:cubicBezTo>
                    <a:pt x="3192" y="19661"/>
                    <a:pt x="3331" y="19704"/>
                    <a:pt x="3486" y="19704"/>
                  </a:cubicBezTo>
                  <a:cubicBezTo>
                    <a:pt x="3750" y="19704"/>
                    <a:pt x="4062" y="19579"/>
                    <a:pt x="4276" y="19489"/>
                  </a:cubicBezTo>
                  <a:lnTo>
                    <a:pt x="4311" y="19489"/>
                  </a:lnTo>
                  <a:cubicBezTo>
                    <a:pt x="5345" y="19097"/>
                    <a:pt x="6342" y="17904"/>
                    <a:pt x="6877" y="17173"/>
                  </a:cubicBezTo>
                  <a:lnTo>
                    <a:pt x="6877" y="17173"/>
                  </a:lnTo>
                  <a:cubicBezTo>
                    <a:pt x="6538" y="18812"/>
                    <a:pt x="6146" y="20415"/>
                    <a:pt x="5719" y="21965"/>
                  </a:cubicBezTo>
                  <a:cubicBezTo>
                    <a:pt x="5398" y="21983"/>
                    <a:pt x="5060" y="22019"/>
                    <a:pt x="4739" y="22072"/>
                  </a:cubicBezTo>
                  <a:cubicBezTo>
                    <a:pt x="4062" y="22232"/>
                    <a:pt x="3403" y="22428"/>
                    <a:pt x="2762" y="22624"/>
                  </a:cubicBezTo>
                  <a:cubicBezTo>
                    <a:pt x="2530" y="22678"/>
                    <a:pt x="2334" y="22785"/>
                    <a:pt x="2156" y="22945"/>
                  </a:cubicBezTo>
                  <a:cubicBezTo>
                    <a:pt x="1960" y="23159"/>
                    <a:pt x="1889" y="23444"/>
                    <a:pt x="1996" y="23729"/>
                  </a:cubicBezTo>
                  <a:cubicBezTo>
                    <a:pt x="2120" y="24085"/>
                    <a:pt x="2423" y="24352"/>
                    <a:pt x="2815" y="24424"/>
                  </a:cubicBezTo>
                  <a:cubicBezTo>
                    <a:pt x="2865" y="24430"/>
                    <a:pt x="2915" y="24433"/>
                    <a:pt x="2965" y="24433"/>
                  </a:cubicBezTo>
                  <a:cubicBezTo>
                    <a:pt x="3205" y="24433"/>
                    <a:pt x="3449" y="24366"/>
                    <a:pt x="3670" y="24263"/>
                  </a:cubicBezTo>
                  <a:cubicBezTo>
                    <a:pt x="4276" y="24014"/>
                    <a:pt x="4846" y="23675"/>
                    <a:pt x="5362" y="23248"/>
                  </a:cubicBezTo>
                  <a:lnTo>
                    <a:pt x="5362" y="23248"/>
                  </a:lnTo>
                  <a:cubicBezTo>
                    <a:pt x="4953" y="24602"/>
                    <a:pt x="4525" y="25920"/>
                    <a:pt x="4044" y="27203"/>
                  </a:cubicBezTo>
                  <a:cubicBezTo>
                    <a:pt x="3937" y="27196"/>
                    <a:pt x="3793" y="27190"/>
                    <a:pt x="3624" y="27190"/>
                  </a:cubicBezTo>
                  <a:cubicBezTo>
                    <a:pt x="2889" y="27190"/>
                    <a:pt x="1663" y="27303"/>
                    <a:pt x="766" y="27969"/>
                  </a:cubicBezTo>
                  <a:cubicBezTo>
                    <a:pt x="357" y="28236"/>
                    <a:pt x="89" y="28663"/>
                    <a:pt x="18" y="29144"/>
                  </a:cubicBezTo>
                  <a:cubicBezTo>
                    <a:pt x="0" y="29519"/>
                    <a:pt x="339" y="29821"/>
                    <a:pt x="695" y="29893"/>
                  </a:cubicBezTo>
                  <a:cubicBezTo>
                    <a:pt x="750" y="29899"/>
                    <a:pt x="806" y="29902"/>
                    <a:pt x="861" y="29902"/>
                  </a:cubicBezTo>
                  <a:cubicBezTo>
                    <a:pt x="1130" y="29902"/>
                    <a:pt x="1403" y="29833"/>
                    <a:pt x="1639" y="29714"/>
                  </a:cubicBezTo>
                  <a:cubicBezTo>
                    <a:pt x="2423" y="29323"/>
                    <a:pt x="3118" y="28788"/>
                    <a:pt x="3706" y="28129"/>
                  </a:cubicBezTo>
                  <a:lnTo>
                    <a:pt x="3706" y="28129"/>
                  </a:lnTo>
                  <a:cubicBezTo>
                    <a:pt x="3332" y="29091"/>
                    <a:pt x="2922" y="30035"/>
                    <a:pt x="2494" y="30979"/>
                  </a:cubicBezTo>
                  <a:cubicBezTo>
                    <a:pt x="1657" y="31549"/>
                    <a:pt x="980" y="32351"/>
                    <a:pt x="570" y="33277"/>
                  </a:cubicBezTo>
                  <a:cubicBezTo>
                    <a:pt x="339" y="33883"/>
                    <a:pt x="54" y="35059"/>
                    <a:pt x="517" y="35611"/>
                  </a:cubicBezTo>
                  <a:cubicBezTo>
                    <a:pt x="682" y="35793"/>
                    <a:pt x="909" y="35898"/>
                    <a:pt x="1154" y="35898"/>
                  </a:cubicBezTo>
                  <a:cubicBezTo>
                    <a:pt x="1173" y="35898"/>
                    <a:pt x="1192" y="35897"/>
                    <a:pt x="1212" y="35896"/>
                  </a:cubicBezTo>
                  <a:cubicBezTo>
                    <a:pt x="1336" y="35896"/>
                    <a:pt x="1443" y="35896"/>
                    <a:pt x="1550" y="35878"/>
                  </a:cubicBezTo>
                  <a:cubicBezTo>
                    <a:pt x="1817" y="35807"/>
                    <a:pt x="2049" y="35664"/>
                    <a:pt x="2245" y="35486"/>
                  </a:cubicBezTo>
                  <a:cubicBezTo>
                    <a:pt x="3314" y="34649"/>
                    <a:pt x="3456" y="32458"/>
                    <a:pt x="2868" y="31157"/>
                  </a:cubicBezTo>
                  <a:cubicBezTo>
                    <a:pt x="3332" y="30142"/>
                    <a:pt x="3777" y="29073"/>
                    <a:pt x="4205" y="27986"/>
                  </a:cubicBezTo>
                  <a:cubicBezTo>
                    <a:pt x="4311" y="28984"/>
                    <a:pt x="4632" y="29946"/>
                    <a:pt x="5166" y="30801"/>
                  </a:cubicBezTo>
                  <a:cubicBezTo>
                    <a:pt x="5440" y="31161"/>
                    <a:pt x="5879" y="31372"/>
                    <a:pt x="6324" y="31372"/>
                  </a:cubicBezTo>
                  <a:cubicBezTo>
                    <a:pt x="6342" y="31372"/>
                    <a:pt x="6360" y="31372"/>
                    <a:pt x="6378" y="31371"/>
                  </a:cubicBezTo>
                  <a:cubicBezTo>
                    <a:pt x="6392" y="31372"/>
                    <a:pt x="6405" y="31372"/>
                    <a:pt x="6419" y="31372"/>
                  </a:cubicBezTo>
                  <a:cubicBezTo>
                    <a:pt x="6814" y="31372"/>
                    <a:pt x="7184" y="31126"/>
                    <a:pt x="7322" y="30748"/>
                  </a:cubicBezTo>
                  <a:cubicBezTo>
                    <a:pt x="7429" y="30391"/>
                    <a:pt x="7251" y="30035"/>
                    <a:pt x="7073" y="29768"/>
                  </a:cubicBezTo>
                  <a:cubicBezTo>
                    <a:pt x="6431" y="28717"/>
                    <a:pt x="5541" y="27844"/>
                    <a:pt x="4490" y="27220"/>
                  </a:cubicBezTo>
                  <a:cubicBezTo>
                    <a:pt x="5024" y="25778"/>
                    <a:pt x="5505" y="24281"/>
                    <a:pt x="5950" y="22767"/>
                  </a:cubicBezTo>
                  <a:cubicBezTo>
                    <a:pt x="6200" y="23551"/>
                    <a:pt x="6556" y="24317"/>
                    <a:pt x="7001" y="25029"/>
                  </a:cubicBezTo>
                  <a:cubicBezTo>
                    <a:pt x="7332" y="25533"/>
                    <a:pt x="7884" y="25874"/>
                    <a:pt x="8309" y="25874"/>
                  </a:cubicBezTo>
                  <a:cubicBezTo>
                    <a:pt x="8410" y="25874"/>
                    <a:pt x="8505" y="25854"/>
                    <a:pt x="8587" y="25813"/>
                  </a:cubicBezTo>
                  <a:cubicBezTo>
                    <a:pt x="8801" y="25706"/>
                    <a:pt x="8943" y="25528"/>
                    <a:pt x="8997" y="25297"/>
                  </a:cubicBezTo>
                  <a:cubicBezTo>
                    <a:pt x="9050" y="24958"/>
                    <a:pt x="8979" y="24602"/>
                    <a:pt x="8783" y="24317"/>
                  </a:cubicBezTo>
                  <a:cubicBezTo>
                    <a:pt x="8124" y="23373"/>
                    <a:pt x="7215" y="22607"/>
                    <a:pt x="6164" y="22126"/>
                  </a:cubicBezTo>
                  <a:lnTo>
                    <a:pt x="6164" y="22108"/>
                  </a:lnTo>
                  <a:cubicBezTo>
                    <a:pt x="6164" y="22072"/>
                    <a:pt x="6164" y="22036"/>
                    <a:pt x="6146" y="22001"/>
                  </a:cubicBezTo>
                  <a:cubicBezTo>
                    <a:pt x="6574" y="20451"/>
                    <a:pt x="6966" y="18848"/>
                    <a:pt x="7304" y="17209"/>
                  </a:cubicBezTo>
                  <a:cubicBezTo>
                    <a:pt x="7589" y="18153"/>
                    <a:pt x="8159" y="19899"/>
                    <a:pt x="8801" y="20540"/>
                  </a:cubicBezTo>
                  <a:cubicBezTo>
                    <a:pt x="9035" y="20774"/>
                    <a:pt x="9258" y="20891"/>
                    <a:pt x="9479" y="20891"/>
                  </a:cubicBezTo>
                  <a:cubicBezTo>
                    <a:pt x="9544" y="20891"/>
                    <a:pt x="9609" y="20881"/>
                    <a:pt x="9674" y="20861"/>
                  </a:cubicBezTo>
                  <a:cubicBezTo>
                    <a:pt x="9994" y="20718"/>
                    <a:pt x="10190" y="20398"/>
                    <a:pt x="10190" y="20059"/>
                  </a:cubicBezTo>
                  <a:cubicBezTo>
                    <a:pt x="10208" y="19453"/>
                    <a:pt x="9869" y="18955"/>
                    <a:pt x="9549" y="18545"/>
                  </a:cubicBezTo>
                  <a:cubicBezTo>
                    <a:pt x="8943" y="17779"/>
                    <a:pt x="8231" y="17120"/>
                    <a:pt x="7429" y="16585"/>
                  </a:cubicBezTo>
                  <a:cubicBezTo>
                    <a:pt x="7767" y="14857"/>
                    <a:pt x="8052" y="13058"/>
                    <a:pt x="8302" y="11259"/>
                  </a:cubicBezTo>
                  <a:cubicBezTo>
                    <a:pt x="8427" y="11740"/>
                    <a:pt x="8605" y="12203"/>
                    <a:pt x="8801" y="12666"/>
                  </a:cubicBezTo>
                  <a:cubicBezTo>
                    <a:pt x="9193" y="13592"/>
                    <a:pt x="9852" y="14644"/>
                    <a:pt x="10511" y="14840"/>
                  </a:cubicBezTo>
                  <a:cubicBezTo>
                    <a:pt x="10580" y="14865"/>
                    <a:pt x="10652" y="14877"/>
                    <a:pt x="10723" y="14877"/>
                  </a:cubicBezTo>
                  <a:cubicBezTo>
                    <a:pt x="10851" y="14877"/>
                    <a:pt x="10977" y="14837"/>
                    <a:pt x="11081" y="14768"/>
                  </a:cubicBezTo>
                  <a:cubicBezTo>
                    <a:pt x="11206" y="14679"/>
                    <a:pt x="11295" y="14519"/>
                    <a:pt x="11312" y="14359"/>
                  </a:cubicBezTo>
                  <a:cubicBezTo>
                    <a:pt x="11402" y="13682"/>
                    <a:pt x="10885" y="12310"/>
                    <a:pt x="10422" y="11722"/>
                  </a:cubicBezTo>
                  <a:cubicBezTo>
                    <a:pt x="9869" y="11081"/>
                    <a:pt x="9210" y="10564"/>
                    <a:pt x="8444" y="10190"/>
                  </a:cubicBezTo>
                  <a:lnTo>
                    <a:pt x="8444" y="10172"/>
                  </a:lnTo>
                  <a:cubicBezTo>
                    <a:pt x="8462" y="10154"/>
                    <a:pt x="8462" y="10119"/>
                    <a:pt x="8444" y="10101"/>
                  </a:cubicBezTo>
                  <a:cubicBezTo>
                    <a:pt x="8622" y="8729"/>
                    <a:pt x="8747" y="7340"/>
                    <a:pt x="8854" y="5932"/>
                  </a:cubicBezTo>
                  <a:cubicBezTo>
                    <a:pt x="9121" y="6966"/>
                    <a:pt x="9567" y="7945"/>
                    <a:pt x="10172" y="8836"/>
                  </a:cubicBezTo>
                  <a:cubicBezTo>
                    <a:pt x="10333" y="9085"/>
                    <a:pt x="10546" y="9281"/>
                    <a:pt x="10814" y="9424"/>
                  </a:cubicBezTo>
                  <a:cubicBezTo>
                    <a:pt x="10930" y="9482"/>
                    <a:pt x="11058" y="9511"/>
                    <a:pt x="11186" y="9511"/>
                  </a:cubicBezTo>
                  <a:cubicBezTo>
                    <a:pt x="11372" y="9511"/>
                    <a:pt x="11557" y="9451"/>
                    <a:pt x="11704" y="9335"/>
                  </a:cubicBezTo>
                  <a:cubicBezTo>
                    <a:pt x="12043" y="9014"/>
                    <a:pt x="11936" y="8498"/>
                    <a:pt x="11793" y="8106"/>
                  </a:cubicBezTo>
                  <a:cubicBezTo>
                    <a:pt x="11312" y="6876"/>
                    <a:pt x="10493" y="5790"/>
                    <a:pt x="9406" y="5006"/>
                  </a:cubicBezTo>
                  <a:cubicBezTo>
                    <a:pt x="9264" y="4899"/>
                    <a:pt x="9103" y="4792"/>
                    <a:pt x="8943" y="4685"/>
                  </a:cubicBezTo>
                  <a:cubicBezTo>
                    <a:pt x="9032" y="3189"/>
                    <a:pt x="9103" y="1693"/>
                    <a:pt x="9121" y="214"/>
                  </a:cubicBezTo>
                  <a:cubicBezTo>
                    <a:pt x="9121" y="89"/>
                    <a:pt x="9032" y="0"/>
                    <a:pt x="8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5"/>
            <p:cNvSpPr/>
            <p:nvPr/>
          </p:nvSpPr>
          <p:spPr>
            <a:xfrm>
              <a:off x="8270989" y="69456"/>
              <a:ext cx="875832" cy="1792622"/>
            </a:xfrm>
            <a:custGeom>
              <a:avLst/>
              <a:gdLst/>
              <a:ahLst/>
              <a:cxnLst/>
              <a:rect l="l" t="t" r="r" b="b"/>
              <a:pathLst>
                <a:path w="16508" h="33788" extrusionOk="0">
                  <a:moveTo>
                    <a:pt x="15094" y="0"/>
                  </a:moveTo>
                  <a:cubicBezTo>
                    <a:pt x="15060" y="0"/>
                    <a:pt x="15026" y="20"/>
                    <a:pt x="15011" y="65"/>
                  </a:cubicBezTo>
                  <a:cubicBezTo>
                    <a:pt x="14744" y="1419"/>
                    <a:pt x="14423" y="2880"/>
                    <a:pt x="14049" y="4412"/>
                  </a:cubicBezTo>
                  <a:cubicBezTo>
                    <a:pt x="13853" y="4429"/>
                    <a:pt x="13639" y="4447"/>
                    <a:pt x="13443" y="4465"/>
                  </a:cubicBezTo>
                  <a:cubicBezTo>
                    <a:pt x="12143" y="4625"/>
                    <a:pt x="10914" y="5142"/>
                    <a:pt x="9916" y="5979"/>
                  </a:cubicBezTo>
                  <a:cubicBezTo>
                    <a:pt x="9613" y="6229"/>
                    <a:pt x="9311" y="6585"/>
                    <a:pt x="9435" y="6959"/>
                  </a:cubicBezTo>
                  <a:cubicBezTo>
                    <a:pt x="9524" y="7226"/>
                    <a:pt x="9774" y="7404"/>
                    <a:pt x="10059" y="7404"/>
                  </a:cubicBezTo>
                  <a:cubicBezTo>
                    <a:pt x="10088" y="7406"/>
                    <a:pt x="10117" y="7407"/>
                    <a:pt x="10145" y="7407"/>
                  </a:cubicBezTo>
                  <a:cubicBezTo>
                    <a:pt x="10398" y="7407"/>
                    <a:pt x="10636" y="7338"/>
                    <a:pt x="10860" y="7226"/>
                  </a:cubicBezTo>
                  <a:cubicBezTo>
                    <a:pt x="12054" y="6603"/>
                    <a:pt x="13123" y="5748"/>
                    <a:pt x="13978" y="4697"/>
                  </a:cubicBezTo>
                  <a:lnTo>
                    <a:pt x="13978" y="4697"/>
                  </a:lnTo>
                  <a:cubicBezTo>
                    <a:pt x="13586" y="6300"/>
                    <a:pt x="13123" y="7992"/>
                    <a:pt x="12606" y="9738"/>
                  </a:cubicBezTo>
                  <a:cubicBezTo>
                    <a:pt x="12481" y="9730"/>
                    <a:pt x="12355" y="9726"/>
                    <a:pt x="12230" y="9726"/>
                  </a:cubicBezTo>
                  <a:cubicBezTo>
                    <a:pt x="11519" y="9726"/>
                    <a:pt x="10814" y="9855"/>
                    <a:pt x="10148" y="10112"/>
                  </a:cubicBezTo>
                  <a:cubicBezTo>
                    <a:pt x="9328" y="10433"/>
                    <a:pt x="7868" y="11751"/>
                    <a:pt x="8153" y="12286"/>
                  </a:cubicBezTo>
                  <a:cubicBezTo>
                    <a:pt x="8268" y="12499"/>
                    <a:pt x="8476" y="12592"/>
                    <a:pt x="8741" y="12592"/>
                  </a:cubicBezTo>
                  <a:cubicBezTo>
                    <a:pt x="9338" y="12592"/>
                    <a:pt x="10226" y="12124"/>
                    <a:pt x="11003" y="11520"/>
                  </a:cubicBezTo>
                  <a:cubicBezTo>
                    <a:pt x="11537" y="11092"/>
                    <a:pt x="12036" y="10629"/>
                    <a:pt x="12481" y="10112"/>
                  </a:cubicBezTo>
                  <a:lnTo>
                    <a:pt x="12481" y="10112"/>
                  </a:lnTo>
                  <a:cubicBezTo>
                    <a:pt x="11911" y="11983"/>
                    <a:pt x="11252" y="13889"/>
                    <a:pt x="10486" y="15831"/>
                  </a:cubicBezTo>
                  <a:cubicBezTo>
                    <a:pt x="9596" y="15831"/>
                    <a:pt x="8705" y="15848"/>
                    <a:pt x="7885" y="16151"/>
                  </a:cubicBezTo>
                  <a:cubicBezTo>
                    <a:pt x="7048" y="16454"/>
                    <a:pt x="5659" y="17238"/>
                    <a:pt x="6104" y="18040"/>
                  </a:cubicBezTo>
                  <a:cubicBezTo>
                    <a:pt x="6182" y="18187"/>
                    <a:pt x="6362" y="18233"/>
                    <a:pt x="6566" y="18233"/>
                  </a:cubicBezTo>
                  <a:cubicBezTo>
                    <a:pt x="6779" y="18233"/>
                    <a:pt x="7017" y="18183"/>
                    <a:pt x="7191" y="18146"/>
                  </a:cubicBezTo>
                  <a:cubicBezTo>
                    <a:pt x="8527" y="17879"/>
                    <a:pt x="9987" y="16436"/>
                    <a:pt x="10451" y="15973"/>
                  </a:cubicBezTo>
                  <a:lnTo>
                    <a:pt x="10451" y="15973"/>
                  </a:lnTo>
                  <a:cubicBezTo>
                    <a:pt x="9774" y="17665"/>
                    <a:pt x="9043" y="19376"/>
                    <a:pt x="8242" y="21050"/>
                  </a:cubicBezTo>
                  <a:cubicBezTo>
                    <a:pt x="7885" y="21015"/>
                    <a:pt x="7547" y="20979"/>
                    <a:pt x="7191" y="20979"/>
                  </a:cubicBezTo>
                  <a:cubicBezTo>
                    <a:pt x="6496" y="21032"/>
                    <a:pt x="5819" y="21086"/>
                    <a:pt x="5142" y="21175"/>
                  </a:cubicBezTo>
                  <a:cubicBezTo>
                    <a:pt x="4928" y="21193"/>
                    <a:pt x="4732" y="21264"/>
                    <a:pt x="4554" y="21371"/>
                  </a:cubicBezTo>
                  <a:cubicBezTo>
                    <a:pt x="4358" y="21513"/>
                    <a:pt x="4251" y="21763"/>
                    <a:pt x="4287" y="21994"/>
                  </a:cubicBezTo>
                  <a:cubicBezTo>
                    <a:pt x="4358" y="22333"/>
                    <a:pt x="4590" y="22618"/>
                    <a:pt x="4910" y="22743"/>
                  </a:cubicBezTo>
                  <a:cubicBezTo>
                    <a:pt x="5037" y="22776"/>
                    <a:pt x="5163" y="22794"/>
                    <a:pt x="5289" y="22794"/>
                  </a:cubicBezTo>
                  <a:cubicBezTo>
                    <a:pt x="5430" y="22794"/>
                    <a:pt x="5571" y="22772"/>
                    <a:pt x="5712" y="22725"/>
                  </a:cubicBezTo>
                  <a:cubicBezTo>
                    <a:pt x="6496" y="22547"/>
                    <a:pt x="7280" y="22297"/>
                    <a:pt x="7885" y="21781"/>
                  </a:cubicBezTo>
                  <a:lnTo>
                    <a:pt x="7885" y="21781"/>
                  </a:lnTo>
                  <a:cubicBezTo>
                    <a:pt x="7191" y="23188"/>
                    <a:pt x="6460" y="24560"/>
                    <a:pt x="5659" y="25913"/>
                  </a:cubicBezTo>
                  <a:cubicBezTo>
                    <a:pt x="5382" y="25844"/>
                    <a:pt x="4765" y="25709"/>
                    <a:pt x="4055" y="25709"/>
                  </a:cubicBezTo>
                  <a:cubicBezTo>
                    <a:pt x="3485" y="25709"/>
                    <a:pt x="2855" y="25796"/>
                    <a:pt x="2292" y="26074"/>
                  </a:cubicBezTo>
                  <a:cubicBezTo>
                    <a:pt x="1882" y="26252"/>
                    <a:pt x="1561" y="26608"/>
                    <a:pt x="1401" y="27036"/>
                  </a:cubicBezTo>
                  <a:cubicBezTo>
                    <a:pt x="1330" y="27321"/>
                    <a:pt x="1579" y="27641"/>
                    <a:pt x="1846" y="27748"/>
                  </a:cubicBezTo>
                  <a:cubicBezTo>
                    <a:pt x="1998" y="27793"/>
                    <a:pt x="2154" y="27815"/>
                    <a:pt x="2307" y="27815"/>
                  </a:cubicBezTo>
                  <a:cubicBezTo>
                    <a:pt x="2461" y="27815"/>
                    <a:pt x="2612" y="27793"/>
                    <a:pt x="2755" y="27748"/>
                  </a:cubicBezTo>
                  <a:cubicBezTo>
                    <a:pt x="3770" y="27481"/>
                    <a:pt x="4643" y="26875"/>
                    <a:pt x="5480" y="26234"/>
                  </a:cubicBezTo>
                  <a:lnTo>
                    <a:pt x="5480" y="26234"/>
                  </a:lnTo>
                  <a:cubicBezTo>
                    <a:pt x="4857" y="27285"/>
                    <a:pt x="4180" y="28318"/>
                    <a:pt x="3485" y="29352"/>
                  </a:cubicBezTo>
                  <a:cubicBezTo>
                    <a:pt x="3111" y="29441"/>
                    <a:pt x="1811" y="30225"/>
                    <a:pt x="1187" y="31240"/>
                  </a:cubicBezTo>
                  <a:cubicBezTo>
                    <a:pt x="726" y="32002"/>
                    <a:pt x="1" y="33788"/>
                    <a:pt x="1591" y="33788"/>
                  </a:cubicBezTo>
                  <a:cubicBezTo>
                    <a:pt x="1599" y="33788"/>
                    <a:pt x="1607" y="33788"/>
                    <a:pt x="1615" y="33787"/>
                  </a:cubicBezTo>
                  <a:cubicBezTo>
                    <a:pt x="1864" y="33770"/>
                    <a:pt x="2114" y="33681"/>
                    <a:pt x="2310" y="33538"/>
                  </a:cubicBezTo>
                  <a:cubicBezTo>
                    <a:pt x="3521" y="32897"/>
                    <a:pt x="3966" y="30741"/>
                    <a:pt x="3610" y="29476"/>
                  </a:cubicBezTo>
                  <a:cubicBezTo>
                    <a:pt x="4358" y="28372"/>
                    <a:pt x="5071" y="27267"/>
                    <a:pt x="5748" y="26127"/>
                  </a:cubicBezTo>
                  <a:lnTo>
                    <a:pt x="5748" y="26127"/>
                  </a:lnTo>
                  <a:cubicBezTo>
                    <a:pt x="5676" y="26733"/>
                    <a:pt x="5587" y="28212"/>
                    <a:pt x="6157" y="29494"/>
                  </a:cubicBezTo>
                  <a:cubicBezTo>
                    <a:pt x="6371" y="29868"/>
                    <a:pt x="6745" y="30135"/>
                    <a:pt x="7173" y="30189"/>
                  </a:cubicBezTo>
                  <a:cubicBezTo>
                    <a:pt x="7239" y="30206"/>
                    <a:pt x="7306" y="30213"/>
                    <a:pt x="7372" y="30213"/>
                  </a:cubicBezTo>
                  <a:cubicBezTo>
                    <a:pt x="7661" y="30213"/>
                    <a:pt x="7936" y="30061"/>
                    <a:pt x="8081" y="29815"/>
                  </a:cubicBezTo>
                  <a:cubicBezTo>
                    <a:pt x="8224" y="29530"/>
                    <a:pt x="8135" y="29191"/>
                    <a:pt x="8010" y="28888"/>
                  </a:cubicBezTo>
                  <a:cubicBezTo>
                    <a:pt x="7547" y="27731"/>
                    <a:pt x="6817" y="26715"/>
                    <a:pt x="5872" y="25913"/>
                  </a:cubicBezTo>
                  <a:cubicBezTo>
                    <a:pt x="6745" y="24417"/>
                    <a:pt x="7547" y="22903"/>
                    <a:pt x="8295" y="21371"/>
                  </a:cubicBezTo>
                  <a:cubicBezTo>
                    <a:pt x="8402" y="22315"/>
                    <a:pt x="8616" y="23224"/>
                    <a:pt x="8972" y="24114"/>
                  </a:cubicBezTo>
                  <a:cubicBezTo>
                    <a:pt x="9226" y="24685"/>
                    <a:pt x="9733" y="25114"/>
                    <a:pt x="10130" y="25114"/>
                  </a:cubicBezTo>
                  <a:cubicBezTo>
                    <a:pt x="10180" y="25114"/>
                    <a:pt x="10227" y="25108"/>
                    <a:pt x="10273" y="25094"/>
                  </a:cubicBezTo>
                  <a:cubicBezTo>
                    <a:pt x="10932" y="24898"/>
                    <a:pt x="10753" y="24043"/>
                    <a:pt x="10664" y="23829"/>
                  </a:cubicBezTo>
                  <a:cubicBezTo>
                    <a:pt x="10166" y="22760"/>
                    <a:pt x="9382" y="21852"/>
                    <a:pt x="8402" y="21193"/>
                  </a:cubicBezTo>
                  <a:cubicBezTo>
                    <a:pt x="8420" y="21157"/>
                    <a:pt x="8455" y="21121"/>
                    <a:pt x="8473" y="21086"/>
                  </a:cubicBezTo>
                  <a:lnTo>
                    <a:pt x="8420" y="21086"/>
                  </a:lnTo>
                  <a:cubicBezTo>
                    <a:pt x="9221" y="19411"/>
                    <a:pt x="9952" y="17737"/>
                    <a:pt x="10611" y="16062"/>
                  </a:cubicBezTo>
                  <a:cubicBezTo>
                    <a:pt x="10664" y="16668"/>
                    <a:pt x="10932" y="19126"/>
                    <a:pt x="11537" y="20017"/>
                  </a:cubicBezTo>
                  <a:cubicBezTo>
                    <a:pt x="11687" y="20217"/>
                    <a:pt x="11884" y="20448"/>
                    <a:pt x="12156" y="20448"/>
                  </a:cubicBezTo>
                  <a:cubicBezTo>
                    <a:pt x="12175" y="20448"/>
                    <a:pt x="12195" y="20447"/>
                    <a:pt x="12214" y="20444"/>
                  </a:cubicBezTo>
                  <a:cubicBezTo>
                    <a:pt x="12517" y="20355"/>
                    <a:pt x="12731" y="20106"/>
                    <a:pt x="12784" y="19821"/>
                  </a:cubicBezTo>
                  <a:cubicBezTo>
                    <a:pt x="12891" y="19269"/>
                    <a:pt x="12677" y="18752"/>
                    <a:pt x="12428" y="18289"/>
                  </a:cubicBezTo>
                  <a:cubicBezTo>
                    <a:pt x="11965" y="17416"/>
                    <a:pt x="11359" y="16632"/>
                    <a:pt x="10647" y="15955"/>
                  </a:cubicBezTo>
                  <a:cubicBezTo>
                    <a:pt x="11395" y="14014"/>
                    <a:pt x="12054" y="12107"/>
                    <a:pt x="12642" y="10237"/>
                  </a:cubicBezTo>
                  <a:cubicBezTo>
                    <a:pt x="12677" y="10932"/>
                    <a:pt x="12749" y="11626"/>
                    <a:pt x="12909" y="12303"/>
                  </a:cubicBezTo>
                  <a:cubicBezTo>
                    <a:pt x="13197" y="13535"/>
                    <a:pt x="13758" y="14739"/>
                    <a:pt x="14399" y="14739"/>
                  </a:cubicBezTo>
                  <a:cubicBezTo>
                    <a:pt x="14471" y="14739"/>
                    <a:pt x="14545" y="14723"/>
                    <a:pt x="14619" y="14690"/>
                  </a:cubicBezTo>
                  <a:cubicBezTo>
                    <a:pt x="15189" y="14459"/>
                    <a:pt x="14886" y="12517"/>
                    <a:pt x="14459" y="11751"/>
                  </a:cubicBezTo>
                  <a:cubicBezTo>
                    <a:pt x="14031" y="11003"/>
                    <a:pt x="13443" y="10379"/>
                    <a:pt x="12767" y="9881"/>
                  </a:cubicBezTo>
                  <a:cubicBezTo>
                    <a:pt x="12767" y="9845"/>
                    <a:pt x="12784" y="9809"/>
                    <a:pt x="12784" y="9774"/>
                  </a:cubicBezTo>
                  <a:lnTo>
                    <a:pt x="12802" y="9756"/>
                  </a:lnTo>
                  <a:cubicBezTo>
                    <a:pt x="13319" y="8099"/>
                    <a:pt x="13746" y="6496"/>
                    <a:pt x="14138" y="4964"/>
                  </a:cubicBezTo>
                  <a:cubicBezTo>
                    <a:pt x="14156" y="6264"/>
                    <a:pt x="14423" y="7565"/>
                    <a:pt x="14940" y="8758"/>
                  </a:cubicBezTo>
                  <a:cubicBezTo>
                    <a:pt x="15047" y="9008"/>
                    <a:pt x="15225" y="9221"/>
                    <a:pt x="15439" y="9400"/>
                  </a:cubicBezTo>
                  <a:cubicBezTo>
                    <a:pt x="15561" y="9491"/>
                    <a:pt x="15713" y="9542"/>
                    <a:pt x="15867" y="9542"/>
                  </a:cubicBezTo>
                  <a:cubicBezTo>
                    <a:pt x="15982" y="9542"/>
                    <a:pt x="16098" y="9514"/>
                    <a:pt x="16205" y="9453"/>
                  </a:cubicBezTo>
                  <a:cubicBezTo>
                    <a:pt x="16508" y="9257"/>
                    <a:pt x="16508" y="8776"/>
                    <a:pt x="16436" y="8384"/>
                  </a:cubicBezTo>
                  <a:cubicBezTo>
                    <a:pt x="16187" y="7102"/>
                    <a:pt x="15563" y="5926"/>
                    <a:pt x="14655" y="4982"/>
                  </a:cubicBezTo>
                  <a:cubicBezTo>
                    <a:pt x="14512" y="4821"/>
                    <a:pt x="14352" y="4679"/>
                    <a:pt x="14209" y="4536"/>
                  </a:cubicBezTo>
                  <a:cubicBezTo>
                    <a:pt x="14584" y="2969"/>
                    <a:pt x="14922" y="1472"/>
                    <a:pt x="15189" y="101"/>
                  </a:cubicBezTo>
                  <a:cubicBezTo>
                    <a:pt x="15189" y="38"/>
                    <a:pt x="15141" y="0"/>
                    <a:pt x="15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5"/>
            <p:cNvSpPr/>
            <p:nvPr/>
          </p:nvSpPr>
          <p:spPr>
            <a:xfrm>
              <a:off x="5727312" y="-912627"/>
              <a:ext cx="1803393" cy="856095"/>
            </a:xfrm>
            <a:custGeom>
              <a:avLst/>
              <a:gdLst/>
              <a:ahLst/>
              <a:cxnLst/>
              <a:rect l="l" t="t" r="r" b="b"/>
              <a:pathLst>
                <a:path w="33991" h="16136" extrusionOk="0">
                  <a:moveTo>
                    <a:pt x="14359" y="3915"/>
                  </a:moveTo>
                  <a:cubicBezTo>
                    <a:pt x="14768" y="3950"/>
                    <a:pt x="15178" y="4075"/>
                    <a:pt x="15534" y="4289"/>
                  </a:cubicBezTo>
                  <a:cubicBezTo>
                    <a:pt x="16318" y="4716"/>
                    <a:pt x="17049" y="5251"/>
                    <a:pt x="17672" y="5874"/>
                  </a:cubicBezTo>
                  <a:cubicBezTo>
                    <a:pt x="16942" y="5803"/>
                    <a:pt x="14733" y="5536"/>
                    <a:pt x="13931" y="4984"/>
                  </a:cubicBezTo>
                  <a:cubicBezTo>
                    <a:pt x="13646" y="4788"/>
                    <a:pt x="13521" y="4609"/>
                    <a:pt x="13539" y="4414"/>
                  </a:cubicBezTo>
                  <a:cubicBezTo>
                    <a:pt x="13610" y="4164"/>
                    <a:pt x="13824" y="3986"/>
                    <a:pt x="14074" y="3950"/>
                  </a:cubicBezTo>
                  <a:cubicBezTo>
                    <a:pt x="14181" y="3933"/>
                    <a:pt x="14270" y="3915"/>
                    <a:pt x="14359" y="3915"/>
                  </a:cubicBezTo>
                  <a:close/>
                  <a:moveTo>
                    <a:pt x="25063" y="226"/>
                  </a:moveTo>
                  <a:cubicBezTo>
                    <a:pt x="25195" y="226"/>
                    <a:pt x="25324" y="243"/>
                    <a:pt x="25421" y="263"/>
                  </a:cubicBezTo>
                  <a:cubicBezTo>
                    <a:pt x="26686" y="512"/>
                    <a:pt x="27844" y="1118"/>
                    <a:pt x="28788" y="2009"/>
                  </a:cubicBezTo>
                  <a:cubicBezTo>
                    <a:pt x="28949" y="2151"/>
                    <a:pt x="29091" y="2311"/>
                    <a:pt x="29234" y="2454"/>
                  </a:cubicBezTo>
                  <a:cubicBezTo>
                    <a:pt x="29251" y="2472"/>
                    <a:pt x="29287" y="2490"/>
                    <a:pt x="29323" y="2490"/>
                  </a:cubicBezTo>
                  <a:cubicBezTo>
                    <a:pt x="29323" y="2490"/>
                    <a:pt x="29323" y="2507"/>
                    <a:pt x="29323" y="2525"/>
                  </a:cubicBezTo>
                  <a:cubicBezTo>
                    <a:pt x="29323" y="2757"/>
                    <a:pt x="29305" y="2935"/>
                    <a:pt x="29287" y="3131"/>
                  </a:cubicBezTo>
                  <a:cubicBezTo>
                    <a:pt x="29127" y="4396"/>
                    <a:pt x="28610" y="5607"/>
                    <a:pt x="27791" y="6605"/>
                  </a:cubicBezTo>
                  <a:cubicBezTo>
                    <a:pt x="27651" y="6790"/>
                    <a:pt x="27364" y="7070"/>
                    <a:pt x="27069" y="7070"/>
                  </a:cubicBezTo>
                  <a:cubicBezTo>
                    <a:pt x="27025" y="7070"/>
                    <a:pt x="26980" y="7064"/>
                    <a:pt x="26936" y="7050"/>
                  </a:cubicBezTo>
                  <a:cubicBezTo>
                    <a:pt x="26722" y="6961"/>
                    <a:pt x="26579" y="6747"/>
                    <a:pt x="26579" y="6516"/>
                  </a:cubicBezTo>
                  <a:cubicBezTo>
                    <a:pt x="26561" y="6248"/>
                    <a:pt x="26615" y="5999"/>
                    <a:pt x="26740" y="5785"/>
                  </a:cubicBezTo>
                  <a:cubicBezTo>
                    <a:pt x="27363" y="4592"/>
                    <a:pt x="28200" y="3523"/>
                    <a:pt x="29234" y="2686"/>
                  </a:cubicBezTo>
                  <a:cubicBezTo>
                    <a:pt x="29318" y="2618"/>
                    <a:pt x="29275" y="2488"/>
                    <a:pt x="29195" y="2488"/>
                  </a:cubicBezTo>
                  <a:cubicBezTo>
                    <a:pt x="29190" y="2488"/>
                    <a:pt x="29185" y="2489"/>
                    <a:pt x="29180" y="2490"/>
                  </a:cubicBezTo>
                  <a:lnTo>
                    <a:pt x="29127" y="2490"/>
                  </a:lnTo>
                  <a:lnTo>
                    <a:pt x="28984" y="2525"/>
                  </a:lnTo>
                  <a:cubicBezTo>
                    <a:pt x="28984" y="2507"/>
                    <a:pt x="28984" y="2490"/>
                    <a:pt x="28984" y="2472"/>
                  </a:cubicBezTo>
                  <a:cubicBezTo>
                    <a:pt x="28984" y="2400"/>
                    <a:pt x="28931" y="2365"/>
                    <a:pt x="28877" y="2365"/>
                  </a:cubicBezTo>
                  <a:cubicBezTo>
                    <a:pt x="27595" y="2347"/>
                    <a:pt x="26312" y="2080"/>
                    <a:pt x="25136" y="1581"/>
                  </a:cubicBezTo>
                  <a:cubicBezTo>
                    <a:pt x="24887" y="1474"/>
                    <a:pt x="24691" y="1314"/>
                    <a:pt x="24531" y="1118"/>
                  </a:cubicBezTo>
                  <a:cubicBezTo>
                    <a:pt x="24388" y="922"/>
                    <a:pt x="24370" y="672"/>
                    <a:pt x="24477" y="459"/>
                  </a:cubicBezTo>
                  <a:cubicBezTo>
                    <a:pt x="24590" y="278"/>
                    <a:pt x="24832" y="226"/>
                    <a:pt x="25063" y="226"/>
                  </a:cubicBezTo>
                  <a:close/>
                  <a:moveTo>
                    <a:pt x="9531" y="5963"/>
                  </a:moveTo>
                  <a:lnTo>
                    <a:pt x="9513" y="5981"/>
                  </a:lnTo>
                  <a:cubicBezTo>
                    <a:pt x="9691" y="5981"/>
                    <a:pt x="9852" y="5999"/>
                    <a:pt x="9994" y="6070"/>
                  </a:cubicBezTo>
                  <a:cubicBezTo>
                    <a:pt x="11027" y="6551"/>
                    <a:pt x="11918" y="7299"/>
                    <a:pt x="12559" y="8226"/>
                  </a:cubicBezTo>
                  <a:lnTo>
                    <a:pt x="12524" y="8226"/>
                  </a:lnTo>
                  <a:cubicBezTo>
                    <a:pt x="11597" y="8119"/>
                    <a:pt x="10671" y="7887"/>
                    <a:pt x="9816" y="7549"/>
                  </a:cubicBezTo>
                  <a:cubicBezTo>
                    <a:pt x="9175" y="7282"/>
                    <a:pt x="8783" y="6694"/>
                    <a:pt x="8890" y="6391"/>
                  </a:cubicBezTo>
                  <a:cubicBezTo>
                    <a:pt x="8925" y="6231"/>
                    <a:pt x="9032" y="6106"/>
                    <a:pt x="9175" y="6035"/>
                  </a:cubicBezTo>
                  <a:cubicBezTo>
                    <a:pt x="9299" y="5981"/>
                    <a:pt x="9406" y="5963"/>
                    <a:pt x="9531" y="5963"/>
                  </a:cubicBezTo>
                  <a:close/>
                  <a:moveTo>
                    <a:pt x="20076" y="1787"/>
                  </a:moveTo>
                  <a:cubicBezTo>
                    <a:pt x="20741" y="1787"/>
                    <a:pt x="21623" y="1989"/>
                    <a:pt x="22072" y="2240"/>
                  </a:cubicBezTo>
                  <a:cubicBezTo>
                    <a:pt x="22785" y="2668"/>
                    <a:pt x="23408" y="3220"/>
                    <a:pt x="23907" y="3897"/>
                  </a:cubicBezTo>
                  <a:cubicBezTo>
                    <a:pt x="23925" y="3933"/>
                    <a:pt x="23978" y="3950"/>
                    <a:pt x="24032" y="3950"/>
                  </a:cubicBezTo>
                  <a:cubicBezTo>
                    <a:pt x="24032" y="3950"/>
                    <a:pt x="24032" y="3968"/>
                    <a:pt x="24032" y="3986"/>
                  </a:cubicBezTo>
                  <a:cubicBezTo>
                    <a:pt x="24067" y="4805"/>
                    <a:pt x="23943" y="5625"/>
                    <a:pt x="23658" y="6391"/>
                  </a:cubicBezTo>
                  <a:cubicBezTo>
                    <a:pt x="23408" y="7032"/>
                    <a:pt x="22500" y="8101"/>
                    <a:pt x="21930" y="8333"/>
                  </a:cubicBezTo>
                  <a:cubicBezTo>
                    <a:pt x="21885" y="8350"/>
                    <a:pt x="21836" y="8359"/>
                    <a:pt x="21787" y="8359"/>
                  </a:cubicBezTo>
                  <a:cubicBezTo>
                    <a:pt x="21738" y="8359"/>
                    <a:pt x="21689" y="8350"/>
                    <a:pt x="21645" y="8333"/>
                  </a:cubicBezTo>
                  <a:cubicBezTo>
                    <a:pt x="21520" y="8279"/>
                    <a:pt x="21449" y="8155"/>
                    <a:pt x="21413" y="8030"/>
                  </a:cubicBezTo>
                  <a:cubicBezTo>
                    <a:pt x="21306" y="7531"/>
                    <a:pt x="21716" y="6605"/>
                    <a:pt x="22446" y="5661"/>
                  </a:cubicBezTo>
                  <a:cubicBezTo>
                    <a:pt x="22856" y="5126"/>
                    <a:pt x="23319" y="4627"/>
                    <a:pt x="23836" y="4182"/>
                  </a:cubicBezTo>
                  <a:cubicBezTo>
                    <a:pt x="23872" y="4146"/>
                    <a:pt x="23872" y="4093"/>
                    <a:pt x="23854" y="4057"/>
                  </a:cubicBezTo>
                  <a:cubicBezTo>
                    <a:pt x="23836" y="4022"/>
                    <a:pt x="23800" y="3986"/>
                    <a:pt x="23765" y="3986"/>
                  </a:cubicBezTo>
                  <a:lnTo>
                    <a:pt x="23747" y="3986"/>
                  </a:lnTo>
                  <a:cubicBezTo>
                    <a:pt x="23747" y="3968"/>
                    <a:pt x="23747" y="3950"/>
                    <a:pt x="23747" y="3933"/>
                  </a:cubicBezTo>
                  <a:cubicBezTo>
                    <a:pt x="23747" y="3879"/>
                    <a:pt x="23693" y="3843"/>
                    <a:pt x="23640" y="3843"/>
                  </a:cubicBezTo>
                  <a:cubicBezTo>
                    <a:pt x="22945" y="3826"/>
                    <a:pt x="22268" y="3737"/>
                    <a:pt x="21591" y="3594"/>
                  </a:cubicBezTo>
                  <a:cubicBezTo>
                    <a:pt x="20416" y="3309"/>
                    <a:pt x="19525" y="2864"/>
                    <a:pt x="19293" y="2418"/>
                  </a:cubicBezTo>
                  <a:cubicBezTo>
                    <a:pt x="19222" y="2294"/>
                    <a:pt x="19222" y="2151"/>
                    <a:pt x="19275" y="2026"/>
                  </a:cubicBezTo>
                  <a:cubicBezTo>
                    <a:pt x="19311" y="1937"/>
                    <a:pt x="19400" y="1884"/>
                    <a:pt x="19489" y="1866"/>
                  </a:cubicBezTo>
                  <a:cubicBezTo>
                    <a:pt x="19641" y="1811"/>
                    <a:pt x="19845" y="1787"/>
                    <a:pt x="20076" y="1787"/>
                  </a:cubicBezTo>
                  <a:close/>
                  <a:moveTo>
                    <a:pt x="17922" y="6301"/>
                  </a:moveTo>
                  <a:cubicBezTo>
                    <a:pt x="17921" y="7046"/>
                    <a:pt x="17902" y="7911"/>
                    <a:pt x="17637" y="8671"/>
                  </a:cubicBezTo>
                  <a:cubicBezTo>
                    <a:pt x="17369" y="9419"/>
                    <a:pt x="16871" y="10257"/>
                    <a:pt x="16372" y="10435"/>
                  </a:cubicBezTo>
                  <a:cubicBezTo>
                    <a:pt x="16301" y="10466"/>
                    <a:pt x="16231" y="10480"/>
                    <a:pt x="16162" y="10480"/>
                  </a:cubicBezTo>
                  <a:cubicBezTo>
                    <a:pt x="16074" y="10480"/>
                    <a:pt x="15989" y="10457"/>
                    <a:pt x="15909" y="10417"/>
                  </a:cubicBezTo>
                  <a:cubicBezTo>
                    <a:pt x="15677" y="10292"/>
                    <a:pt x="15784" y="9758"/>
                    <a:pt x="15837" y="9473"/>
                  </a:cubicBezTo>
                  <a:lnTo>
                    <a:pt x="15837" y="9437"/>
                  </a:lnTo>
                  <a:cubicBezTo>
                    <a:pt x="16084" y="8188"/>
                    <a:pt x="17425" y="6782"/>
                    <a:pt x="17922" y="6301"/>
                  </a:cubicBezTo>
                  <a:close/>
                  <a:moveTo>
                    <a:pt x="12631" y="8297"/>
                  </a:moveTo>
                  <a:cubicBezTo>
                    <a:pt x="12631" y="8297"/>
                    <a:pt x="12649" y="8315"/>
                    <a:pt x="12666" y="8315"/>
                  </a:cubicBezTo>
                  <a:lnTo>
                    <a:pt x="12738" y="8315"/>
                  </a:lnTo>
                  <a:cubicBezTo>
                    <a:pt x="12720" y="8333"/>
                    <a:pt x="12720" y="8368"/>
                    <a:pt x="12720" y="8386"/>
                  </a:cubicBezTo>
                  <a:cubicBezTo>
                    <a:pt x="12755" y="8725"/>
                    <a:pt x="12791" y="9081"/>
                    <a:pt x="12791" y="9419"/>
                  </a:cubicBezTo>
                  <a:cubicBezTo>
                    <a:pt x="12755" y="10096"/>
                    <a:pt x="12684" y="10791"/>
                    <a:pt x="12595" y="11450"/>
                  </a:cubicBezTo>
                  <a:cubicBezTo>
                    <a:pt x="12595" y="11646"/>
                    <a:pt x="12542" y="11842"/>
                    <a:pt x="12435" y="12002"/>
                  </a:cubicBezTo>
                  <a:cubicBezTo>
                    <a:pt x="12328" y="12139"/>
                    <a:pt x="12170" y="12224"/>
                    <a:pt x="12005" y="12224"/>
                  </a:cubicBezTo>
                  <a:cubicBezTo>
                    <a:pt x="11976" y="12224"/>
                    <a:pt x="11947" y="12221"/>
                    <a:pt x="11918" y="12216"/>
                  </a:cubicBezTo>
                  <a:cubicBezTo>
                    <a:pt x="11615" y="12163"/>
                    <a:pt x="11366" y="11949"/>
                    <a:pt x="11259" y="11682"/>
                  </a:cubicBezTo>
                  <a:cubicBezTo>
                    <a:pt x="11188" y="11432"/>
                    <a:pt x="11188" y="11165"/>
                    <a:pt x="11277" y="10934"/>
                  </a:cubicBezTo>
                  <a:cubicBezTo>
                    <a:pt x="11437" y="10221"/>
                    <a:pt x="11669" y="9402"/>
                    <a:pt x="12185" y="8796"/>
                  </a:cubicBezTo>
                  <a:cubicBezTo>
                    <a:pt x="12221" y="8760"/>
                    <a:pt x="12221" y="8707"/>
                    <a:pt x="12185" y="8671"/>
                  </a:cubicBezTo>
                  <a:cubicBezTo>
                    <a:pt x="12168" y="8653"/>
                    <a:pt x="12168" y="8635"/>
                    <a:pt x="12150" y="8635"/>
                  </a:cubicBezTo>
                  <a:lnTo>
                    <a:pt x="12559" y="8422"/>
                  </a:lnTo>
                  <a:cubicBezTo>
                    <a:pt x="12613" y="8386"/>
                    <a:pt x="12631" y="8350"/>
                    <a:pt x="12631" y="8297"/>
                  </a:cubicBezTo>
                  <a:close/>
                  <a:moveTo>
                    <a:pt x="4413" y="8575"/>
                  </a:moveTo>
                  <a:cubicBezTo>
                    <a:pt x="4597" y="8575"/>
                    <a:pt x="4790" y="8637"/>
                    <a:pt x="4953" y="8707"/>
                  </a:cubicBezTo>
                  <a:cubicBezTo>
                    <a:pt x="6093" y="9152"/>
                    <a:pt x="7108" y="9883"/>
                    <a:pt x="7892" y="10809"/>
                  </a:cubicBezTo>
                  <a:cubicBezTo>
                    <a:pt x="7910" y="10827"/>
                    <a:pt x="7928" y="10844"/>
                    <a:pt x="7946" y="10844"/>
                  </a:cubicBezTo>
                  <a:lnTo>
                    <a:pt x="7910" y="10862"/>
                  </a:lnTo>
                  <a:cubicBezTo>
                    <a:pt x="7874" y="10898"/>
                    <a:pt x="7856" y="10934"/>
                    <a:pt x="7856" y="10987"/>
                  </a:cubicBezTo>
                  <a:cubicBezTo>
                    <a:pt x="7981" y="11450"/>
                    <a:pt x="8320" y="13036"/>
                    <a:pt x="7714" y="14283"/>
                  </a:cubicBezTo>
                  <a:cubicBezTo>
                    <a:pt x="7554" y="14675"/>
                    <a:pt x="7233" y="14977"/>
                    <a:pt x="6823" y="15102"/>
                  </a:cubicBezTo>
                  <a:cubicBezTo>
                    <a:pt x="6800" y="15105"/>
                    <a:pt x="6777" y="15107"/>
                    <a:pt x="6754" y="15107"/>
                  </a:cubicBezTo>
                  <a:cubicBezTo>
                    <a:pt x="6529" y="15107"/>
                    <a:pt x="6318" y="14954"/>
                    <a:pt x="6253" y="14728"/>
                  </a:cubicBezTo>
                  <a:cubicBezTo>
                    <a:pt x="6164" y="14443"/>
                    <a:pt x="6164" y="14158"/>
                    <a:pt x="6253" y="13891"/>
                  </a:cubicBezTo>
                  <a:cubicBezTo>
                    <a:pt x="6520" y="12875"/>
                    <a:pt x="7162" y="11967"/>
                    <a:pt x="7750" y="11219"/>
                  </a:cubicBezTo>
                  <a:cubicBezTo>
                    <a:pt x="7785" y="11165"/>
                    <a:pt x="7785" y="11112"/>
                    <a:pt x="7750" y="11076"/>
                  </a:cubicBezTo>
                  <a:cubicBezTo>
                    <a:pt x="7750" y="11058"/>
                    <a:pt x="7732" y="11040"/>
                    <a:pt x="7714" y="11040"/>
                  </a:cubicBezTo>
                  <a:lnTo>
                    <a:pt x="7821" y="10969"/>
                  </a:lnTo>
                  <a:cubicBezTo>
                    <a:pt x="7874" y="10934"/>
                    <a:pt x="7892" y="10880"/>
                    <a:pt x="7874" y="10844"/>
                  </a:cubicBezTo>
                  <a:cubicBezTo>
                    <a:pt x="7856" y="10791"/>
                    <a:pt x="7803" y="10755"/>
                    <a:pt x="7750" y="10755"/>
                  </a:cubicBezTo>
                  <a:cubicBezTo>
                    <a:pt x="7546" y="10781"/>
                    <a:pt x="7229" y="10809"/>
                    <a:pt x="6848" y="10809"/>
                  </a:cubicBezTo>
                  <a:cubicBezTo>
                    <a:pt x="6162" y="10809"/>
                    <a:pt x="5267" y="10719"/>
                    <a:pt x="4454" y="10363"/>
                  </a:cubicBezTo>
                  <a:cubicBezTo>
                    <a:pt x="4098" y="10168"/>
                    <a:pt x="3866" y="9829"/>
                    <a:pt x="3813" y="9437"/>
                  </a:cubicBezTo>
                  <a:cubicBezTo>
                    <a:pt x="3741" y="9116"/>
                    <a:pt x="3866" y="8796"/>
                    <a:pt x="4133" y="8635"/>
                  </a:cubicBezTo>
                  <a:cubicBezTo>
                    <a:pt x="4220" y="8592"/>
                    <a:pt x="4315" y="8575"/>
                    <a:pt x="4413" y="8575"/>
                  </a:cubicBezTo>
                  <a:close/>
                  <a:moveTo>
                    <a:pt x="3474" y="13018"/>
                  </a:moveTo>
                  <a:cubicBezTo>
                    <a:pt x="3795" y="13018"/>
                    <a:pt x="4098" y="13036"/>
                    <a:pt x="4400" y="13125"/>
                  </a:cubicBezTo>
                  <a:lnTo>
                    <a:pt x="4436" y="13125"/>
                  </a:lnTo>
                  <a:cubicBezTo>
                    <a:pt x="4044" y="14015"/>
                    <a:pt x="3421" y="14781"/>
                    <a:pt x="2601" y="15352"/>
                  </a:cubicBezTo>
                  <a:cubicBezTo>
                    <a:pt x="2228" y="15572"/>
                    <a:pt x="1524" y="15911"/>
                    <a:pt x="977" y="15911"/>
                  </a:cubicBezTo>
                  <a:cubicBezTo>
                    <a:pt x="818" y="15911"/>
                    <a:pt x="673" y="15883"/>
                    <a:pt x="553" y="15815"/>
                  </a:cubicBezTo>
                  <a:cubicBezTo>
                    <a:pt x="321" y="15690"/>
                    <a:pt x="214" y="15423"/>
                    <a:pt x="214" y="15013"/>
                  </a:cubicBezTo>
                  <a:cubicBezTo>
                    <a:pt x="250" y="14781"/>
                    <a:pt x="321" y="14568"/>
                    <a:pt x="446" y="14372"/>
                  </a:cubicBezTo>
                  <a:cubicBezTo>
                    <a:pt x="909" y="13517"/>
                    <a:pt x="2281" y="13018"/>
                    <a:pt x="3474" y="13018"/>
                  </a:cubicBezTo>
                  <a:close/>
                  <a:moveTo>
                    <a:pt x="25058" y="0"/>
                  </a:moveTo>
                  <a:cubicBezTo>
                    <a:pt x="24763" y="0"/>
                    <a:pt x="24467" y="83"/>
                    <a:pt x="24299" y="334"/>
                  </a:cubicBezTo>
                  <a:cubicBezTo>
                    <a:pt x="24139" y="619"/>
                    <a:pt x="24174" y="975"/>
                    <a:pt x="24370" y="1225"/>
                  </a:cubicBezTo>
                  <a:cubicBezTo>
                    <a:pt x="24548" y="1474"/>
                    <a:pt x="24780" y="1652"/>
                    <a:pt x="25065" y="1759"/>
                  </a:cubicBezTo>
                  <a:cubicBezTo>
                    <a:pt x="26045" y="2205"/>
                    <a:pt x="27078" y="2454"/>
                    <a:pt x="28147" y="2543"/>
                  </a:cubicBezTo>
                  <a:cubicBezTo>
                    <a:pt x="26793" y="2899"/>
                    <a:pt x="25439" y="3273"/>
                    <a:pt x="24139" y="3665"/>
                  </a:cubicBezTo>
                  <a:cubicBezTo>
                    <a:pt x="24103" y="3665"/>
                    <a:pt x="24067" y="3683"/>
                    <a:pt x="24050" y="3701"/>
                  </a:cubicBezTo>
                  <a:lnTo>
                    <a:pt x="24032" y="3701"/>
                  </a:lnTo>
                  <a:cubicBezTo>
                    <a:pt x="23533" y="3024"/>
                    <a:pt x="22892" y="2472"/>
                    <a:pt x="22179" y="2044"/>
                  </a:cubicBezTo>
                  <a:cubicBezTo>
                    <a:pt x="21674" y="1765"/>
                    <a:pt x="20754" y="1556"/>
                    <a:pt x="20045" y="1556"/>
                  </a:cubicBezTo>
                  <a:cubicBezTo>
                    <a:pt x="19803" y="1556"/>
                    <a:pt x="19586" y="1580"/>
                    <a:pt x="19418" y="1634"/>
                  </a:cubicBezTo>
                  <a:cubicBezTo>
                    <a:pt x="19258" y="1688"/>
                    <a:pt x="19133" y="1795"/>
                    <a:pt x="19062" y="1937"/>
                  </a:cubicBezTo>
                  <a:cubicBezTo>
                    <a:pt x="18973" y="2115"/>
                    <a:pt x="18990" y="2329"/>
                    <a:pt x="19097" y="2507"/>
                  </a:cubicBezTo>
                  <a:cubicBezTo>
                    <a:pt x="19400" y="3113"/>
                    <a:pt x="20558" y="3576"/>
                    <a:pt x="21538" y="3808"/>
                  </a:cubicBezTo>
                  <a:cubicBezTo>
                    <a:pt x="22037" y="3915"/>
                    <a:pt x="22518" y="3986"/>
                    <a:pt x="23016" y="4022"/>
                  </a:cubicBezTo>
                  <a:cubicBezTo>
                    <a:pt x="21288" y="4574"/>
                    <a:pt x="19578" y="5180"/>
                    <a:pt x="17939" y="5821"/>
                  </a:cubicBezTo>
                  <a:cubicBezTo>
                    <a:pt x="17262" y="5144"/>
                    <a:pt x="16496" y="4556"/>
                    <a:pt x="15641" y="4111"/>
                  </a:cubicBezTo>
                  <a:cubicBezTo>
                    <a:pt x="15264" y="3922"/>
                    <a:pt x="14827" y="3721"/>
                    <a:pt x="14359" y="3721"/>
                  </a:cubicBezTo>
                  <a:cubicBezTo>
                    <a:pt x="14254" y="3721"/>
                    <a:pt x="14146" y="3731"/>
                    <a:pt x="14038" y="3754"/>
                  </a:cubicBezTo>
                  <a:cubicBezTo>
                    <a:pt x="13700" y="3808"/>
                    <a:pt x="13415" y="4057"/>
                    <a:pt x="13325" y="4414"/>
                  </a:cubicBezTo>
                  <a:cubicBezTo>
                    <a:pt x="13290" y="4699"/>
                    <a:pt x="13450" y="4948"/>
                    <a:pt x="13806" y="5197"/>
                  </a:cubicBezTo>
                  <a:cubicBezTo>
                    <a:pt x="14555" y="5714"/>
                    <a:pt x="16390" y="5981"/>
                    <a:pt x="17369" y="6088"/>
                  </a:cubicBezTo>
                  <a:cubicBezTo>
                    <a:pt x="15819" y="6712"/>
                    <a:pt x="14287" y="7371"/>
                    <a:pt x="12844" y="8065"/>
                  </a:cubicBezTo>
                  <a:cubicBezTo>
                    <a:pt x="12827" y="8057"/>
                    <a:pt x="12809" y="8052"/>
                    <a:pt x="12791" y="8052"/>
                  </a:cubicBezTo>
                  <a:cubicBezTo>
                    <a:pt x="12773" y="8052"/>
                    <a:pt x="12755" y="8057"/>
                    <a:pt x="12738" y="8065"/>
                  </a:cubicBezTo>
                  <a:lnTo>
                    <a:pt x="12720" y="8065"/>
                  </a:lnTo>
                  <a:cubicBezTo>
                    <a:pt x="12061" y="7121"/>
                    <a:pt x="11152" y="6373"/>
                    <a:pt x="10101" y="5874"/>
                  </a:cubicBezTo>
                  <a:cubicBezTo>
                    <a:pt x="9929" y="5798"/>
                    <a:pt x="9747" y="5762"/>
                    <a:pt x="9566" y="5762"/>
                  </a:cubicBezTo>
                  <a:cubicBezTo>
                    <a:pt x="9409" y="5762"/>
                    <a:pt x="9252" y="5789"/>
                    <a:pt x="9103" y="5839"/>
                  </a:cubicBezTo>
                  <a:cubicBezTo>
                    <a:pt x="8890" y="5928"/>
                    <a:pt x="8729" y="6106"/>
                    <a:pt x="8676" y="6337"/>
                  </a:cubicBezTo>
                  <a:cubicBezTo>
                    <a:pt x="8533" y="6801"/>
                    <a:pt x="9032" y="7460"/>
                    <a:pt x="9727" y="7763"/>
                  </a:cubicBezTo>
                  <a:cubicBezTo>
                    <a:pt x="10511" y="8065"/>
                    <a:pt x="11312" y="8279"/>
                    <a:pt x="12132" y="8404"/>
                  </a:cubicBezTo>
                  <a:cubicBezTo>
                    <a:pt x="10725" y="9099"/>
                    <a:pt x="9335" y="9847"/>
                    <a:pt x="7999" y="10631"/>
                  </a:cubicBezTo>
                  <a:cubicBezTo>
                    <a:pt x="7197" y="9704"/>
                    <a:pt x="6182" y="8974"/>
                    <a:pt x="5042" y="8529"/>
                  </a:cubicBezTo>
                  <a:cubicBezTo>
                    <a:pt x="4848" y="8449"/>
                    <a:pt x="4625" y="8376"/>
                    <a:pt x="4402" y="8376"/>
                  </a:cubicBezTo>
                  <a:cubicBezTo>
                    <a:pt x="4275" y="8376"/>
                    <a:pt x="4148" y="8400"/>
                    <a:pt x="4026" y="8457"/>
                  </a:cubicBezTo>
                  <a:cubicBezTo>
                    <a:pt x="3670" y="8671"/>
                    <a:pt x="3492" y="9081"/>
                    <a:pt x="3581" y="9491"/>
                  </a:cubicBezTo>
                  <a:cubicBezTo>
                    <a:pt x="3652" y="9954"/>
                    <a:pt x="3937" y="10363"/>
                    <a:pt x="4347" y="10595"/>
                  </a:cubicBezTo>
                  <a:cubicBezTo>
                    <a:pt x="5144" y="10896"/>
                    <a:pt x="5979" y="11057"/>
                    <a:pt x="6821" y="11057"/>
                  </a:cubicBezTo>
                  <a:cubicBezTo>
                    <a:pt x="6976" y="11057"/>
                    <a:pt x="7131" y="11052"/>
                    <a:pt x="7286" y="11040"/>
                  </a:cubicBezTo>
                  <a:lnTo>
                    <a:pt x="7286" y="11040"/>
                  </a:lnTo>
                  <a:cubicBezTo>
                    <a:pt x="6289" y="11628"/>
                    <a:pt x="5327" y="12270"/>
                    <a:pt x="4400" y="12893"/>
                  </a:cubicBezTo>
                  <a:cubicBezTo>
                    <a:pt x="4123" y="12825"/>
                    <a:pt x="3815" y="12791"/>
                    <a:pt x="3493" y="12791"/>
                  </a:cubicBezTo>
                  <a:cubicBezTo>
                    <a:pt x="2226" y="12791"/>
                    <a:pt x="761" y="13313"/>
                    <a:pt x="250" y="14265"/>
                  </a:cubicBezTo>
                  <a:cubicBezTo>
                    <a:pt x="107" y="14496"/>
                    <a:pt x="18" y="14764"/>
                    <a:pt x="0" y="15031"/>
                  </a:cubicBezTo>
                  <a:cubicBezTo>
                    <a:pt x="0" y="15512"/>
                    <a:pt x="143" y="15832"/>
                    <a:pt x="446" y="16011"/>
                  </a:cubicBezTo>
                  <a:cubicBezTo>
                    <a:pt x="606" y="16100"/>
                    <a:pt x="784" y="16135"/>
                    <a:pt x="980" y="16135"/>
                  </a:cubicBezTo>
                  <a:cubicBezTo>
                    <a:pt x="1568" y="16135"/>
                    <a:pt x="2316" y="15797"/>
                    <a:pt x="2690" y="15530"/>
                  </a:cubicBezTo>
                  <a:cubicBezTo>
                    <a:pt x="3545" y="14942"/>
                    <a:pt x="4205" y="14140"/>
                    <a:pt x="4614" y="13214"/>
                  </a:cubicBezTo>
                  <a:cubicBezTo>
                    <a:pt x="5452" y="12644"/>
                    <a:pt x="6324" y="12074"/>
                    <a:pt x="7197" y="11539"/>
                  </a:cubicBezTo>
                  <a:lnTo>
                    <a:pt x="7197" y="11539"/>
                  </a:lnTo>
                  <a:cubicBezTo>
                    <a:pt x="6663" y="12216"/>
                    <a:pt x="6253" y="13000"/>
                    <a:pt x="6004" y="13837"/>
                  </a:cubicBezTo>
                  <a:cubicBezTo>
                    <a:pt x="5915" y="14140"/>
                    <a:pt x="5915" y="14479"/>
                    <a:pt x="6004" y="14799"/>
                  </a:cubicBezTo>
                  <a:cubicBezTo>
                    <a:pt x="6110" y="15088"/>
                    <a:pt x="6399" y="15339"/>
                    <a:pt x="6703" y="15339"/>
                  </a:cubicBezTo>
                  <a:cubicBezTo>
                    <a:pt x="6755" y="15339"/>
                    <a:pt x="6807" y="15331"/>
                    <a:pt x="6859" y="15316"/>
                  </a:cubicBezTo>
                  <a:cubicBezTo>
                    <a:pt x="7322" y="15173"/>
                    <a:pt x="7696" y="14817"/>
                    <a:pt x="7892" y="14390"/>
                  </a:cubicBezTo>
                  <a:cubicBezTo>
                    <a:pt x="8498" y="13143"/>
                    <a:pt x="8195" y="11575"/>
                    <a:pt x="8070" y="11023"/>
                  </a:cubicBezTo>
                  <a:cubicBezTo>
                    <a:pt x="9228" y="10328"/>
                    <a:pt x="10457" y="9651"/>
                    <a:pt x="11704" y="9027"/>
                  </a:cubicBezTo>
                  <a:lnTo>
                    <a:pt x="11704" y="9027"/>
                  </a:lnTo>
                  <a:cubicBezTo>
                    <a:pt x="11384" y="9597"/>
                    <a:pt x="11152" y="10221"/>
                    <a:pt x="11027" y="10862"/>
                  </a:cubicBezTo>
                  <a:cubicBezTo>
                    <a:pt x="10938" y="11147"/>
                    <a:pt x="10921" y="11450"/>
                    <a:pt x="11010" y="11735"/>
                  </a:cubicBezTo>
                  <a:cubicBezTo>
                    <a:pt x="11152" y="12091"/>
                    <a:pt x="11473" y="12359"/>
                    <a:pt x="11847" y="12430"/>
                  </a:cubicBezTo>
                  <a:cubicBezTo>
                    <a:pt x="11879" y="12434"/>
                    <a:pt x="11912" y="12436"/>
                    <a:pt x="11944" y="12436"/>
                  </a:cubicBezTo>
                  <a:cubicBezTo>
                    <a:pt x="12195" y="12436"/>
                    <a:pt x="12435" y="12317"/>
                    <a:pt x="12577" y="12127"/>
                  </a:cubicBezTo>
                  <a:cubicBezTo>
                    <a:pt x="12702" y="11931"/>
                    <a:pt x="12773" y="11700"/>
                    <a:pt x="12791" y="11486"/>
                  </a:cubicBezTo>
                  <a:cubicBezTo>
                    <a:pt x="12880" y="10791"/>
                    <a:pt x="12934" y="10114"/>
                    <a:pt x="12987" y="9419"/>
                  </a:cubicBezTo>
                  <a:cubicBezTo>
                    <a:pt x="12987" y="9099"/>
                    <a:pt x="12951" y="8760"/>
                    <a:pt x="12916" y="8422"/>
                  </a:cubicBezTo>
                  <a:cubicBezTo>
                    <a:pt x="14359" y="7745"/>
                    <a:pt x="15855" y="7068"/>
                    <a:pt x="17423" y="6444"/>
                  </a:cubicBezTo>
                  <a:lnTo>
                    <a:pt x="17423" y="6444"/>
                  </a:lnTo>
                  <a:cubicBezTo>
                    <a:pt x="16799" y="7103"/>
                    <a:pt x="15819" y="8297"/>
                    <a:pt x="15588" y="9384"/>
                  </a:cubicBezTo>
                  <a:lnTo>
                    <a:pt x="15588" y="9419"/>
                  </a:lnTo>
                  <a:cubicBezTo>
                    <a:pt x="15517" y="9776"/>
                    <a:pt x="15392" y="10399"/>
                    <a:pt x="15766" y="10595"/>
                  </a:cubicBezTo>
                  <a:cubicBezTo>
                    <a:pt x="15877" y="10656"/>
                    <a:pt x="16006" y="10688"/>
                    <a:pt x="16135" y="10688"/>
                  </a:cubicBezTo>
                  <a:cubicBezTo>
                    <a:pt x="16234" y="10688"/>
                    <a:pt x="16333" y="10669"/>
                    <a:pt x="16425" y="10631"/>
                  </a:cubicBezTo>
                  <a:cubicBezTo>
                    <a:pt x="17031" y="10399"/>
                    <a:pt x="17547" y="9473"/>
                    <a:pt x="17815" y="8742"/>
                  </a:cubicBezTo>
                  <a:cubicBezTo>
                    <a:pt x="18135" y="7887"/>
                    <a:pt x="18135" y="6943"/>
                    <a:pt x="18135" y="6177"/>
                  </a:cubicBezTo>
                  <a:cubicBezTo>
                    <a:pt x="19792" y="5518"/>
                    <a:pt x="21520" y="4912"/>
                    <a:pt x="23301" y="4342"/>
                  </a:cubicBezTo>
                  <a:lnTo>
                    <a:pt x="23301" y="4342"/>
                  </a:lnTo>
                  <a:cubicBezTo>
                    <a:pt x="22910" y="4716"/>
                    <a:pt x="22571" y="5090"/>
                    <a:pt x="22233" y="5518"/>
                  </a:cubicBezTo>
                  <a:cubicBezTo>
                    <a:pt x="21627" y="6302"/>
                    <a:pt x="21021" y="7388"/>
                    <a:pt x="21182" y="8065"/>
                  </a:cubicBezTo>
                  <a:cubicBezTo>
                    <a:pt x="21217" y="8261"/>
                    <a:pt x="21342" y="8440"/>
                    <a:pt x="21520" y="8529"/>
                  </a:cubicBezTo>
                  <a:cubicBezTo>
                    <a:pt x="21591" y="8564"/>
                    <a:pt x="21671" y="8582"/>
                    <a:pt x="21752" y="8582"/>
                  </a:cubicBezTo>
                  <a:cubicBezTo>
                    <a:pt x="21832" y="8582"/>
                    <a:pt x="21912" y="8564"/>
                    <a:pt x="21983" y="8529"/>
                  </a:cubicBezTo>
                  <a:cubicBezTo>
                    <a:pt x="22642" y="8279"/>
                    <a:pt x="23569" y="7175"/>
                    <a:pt x="23854" y="6462"/>
                  </a:cubicBezTo>
                  <a:cubicBezTo>
                    <a:pt x="24139" y="5696"/>
                    <a:pt x="24263" y="4877"/>
                    <a:pt x="24228" y="4057"/>
                  </a:cubicBezTo>
                  <a:cubicBezTo>
                    <a:pt x="25689" y="3612"/>
                    <a:pt x="27203" y="3184"/>
                    <a:pt x="28735" y="2792"/>
                  </a:cubicBezTo>
                  <a:lnTo>
                    <a:pt x="28735" y="2792"/>
                  </a:lnTo>
                  <a:cubicBezTo>
                    <a:pt x="27826" y="3612"/>
                    <a:pt x="27078" y="4592"/>
                    <a:pt x="26526" y="5661"/>
                  </a:cubicBezTo>
                  <a:cubicBezTo>
                    <a:pt x="26383" y="5928"/>
                    <a:pt x="26330" y="6213"/>
                    <a:pt x="26330" y="6516"/>
                  </a:cubicBezTo>
                  <a:cubicBezTo>
                    <a:pt x="26348" y="6836"/>
                    <a:pt x="26544" y="7121"/>
                    <a:pt x="26847" y="7246"/>
                  </a:cubicBezTo>
                  <a:cubicBezTo>
                    <a:pt x="26919" y="7269"/>
                    <a:pt x="26990" y="7279"/>
                    <a:pt x="27059" y="7279"/>
                  </a:cubicBezTo>
                  <a:cubicBezTo>
                    <a:pt x="27421" y="7279"/>
                    <a:pt x="27745" y="6998"/>
                    <a:pt x="27969" y="6729"/>
                  </a:cubicBezTo>
                  <a:cubicBezTo>
                    <a:pt x="28806" y="5696"/>
                    <a:pt x="29341" y="4449"/>
                    <a:pt x="29501" y="3131"/>
                  </a:cubicBezTo>
                  <a:cubicBezTo>
                    <a:pt x="29519" y="2971"/>
                    <a:pt x="29536" y="2792"/>
                    <a:pt x="29536" y="2596"/>
                  </a:cubicBezTo>
                  <a:cubicBezTo>
                    <a:pt x="30962" y="2258"/>
                    <a:pt x="32387" y="1937"/>
                    <a:pt x="33812" y="1652"/>
                  </a:cubicBezTo>
                  <a:cubicBezTo>
                    <a:pt x="33919" y="1634"/>
                    <a:pt x="33990" y="1528"/>
                    <a:pt x="33972" y="1421"/>
                  </a:cubicBezTo>
                  <a:cubicBezTo>
                    <a:pt x="33956" y="1325"/>
                    <a:pt x="33869" y="1258"/>
                    <a:pt x="33761" y="1258"/>
                  </a:cubicBezTo>
                  <a:cubicBezTo>
                    <a:pt x="33748" y="1258"/>
                    <a:pt x="33736" y="1259"/>
                    <a:pt x="33723" y="1260"/>
                  </a:cubicBezTo>
                  <a:cubicBezTo>
                    <a:pt x="32280" y="1545"/>
                    <a:pt x="30801" y="1866"/>
                    <a:pt x="29358" y="2240"/>
                  </a:cubicBezTo>
                  <a:cubicBezTo>
                    <a:pt x="29234" y="2098"/>
                    <a:pt x="29091" y="1955"/>
                    <a:pt x="28949" y="1830"/>
                  </a:cubicBezTo>
                  <a:cubicBezTo>
                    <a:pt x="27987" y="904"/>
                    <a:pt x="26793" y="298"/>
                    <a:pt x="25475" y="49"/>
                  </a:cubicBezTo>
                  <a:cubicBezTo>
                    <a:pt x="25346" y="20"/>
                    <a:pt x="25202" y="0"/>
                    <a:pt x="25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5"/>
            <p:cNvSpPr/>
            <p:nvPr/>
          </p:nvSpPr>
          <p:spPr>
            <a:xfrm>
              <a:off x="7206406" y="-317042"/>
              <a:ext cx="1604171" cy="1125190"/>
            </a:xfrm>
            <a:custGeom>
              <a:avLst/>
              <a:gdLst/>
              <a:ahLst/>
              <a:cxnLst/>
              <a:rect l="l" t="t" r="r" b="b"/>
              <a:pathLst>
                <a:path w="30236" h="21208" extrusionOk="0">
                  <a:moveTo>
                    <a:pt x="30105" y="0"/>
                  </a:moveTo>
                  <a:cubicBezTo>
                    <a:pt x="30094" y="0"/>
                    <a:pt x="30083" y="4"/>
                    <a:pt x="30071" y="10"/>
                  </a:cubicBezTo>
                  <a:cubicBezTo>
                    <a:pt x="28771" y="563"/>
                    <a:pt x="27399" y="1204"/>
                    <a:pt x="25938" y="1899"/>
                  </a:cubicBezTo>
                  <a:cubicBezTo>
                    <a:pt x="25778" y="1774"/>
                    <a:pt x="25600" y="1667"/>
                    <a:pt x="25422" y="1560"/>
                  </a:cubicBezTo>
                  <a:cubicBezTo>
                    <a:pt x="24351" y="897"/>
                    <a:pt x="23133" y="542"/>
                    <a:pt x="21894" y="542"/>
                  </a:cubicBezTo>
                  <a:cubicBezTo>
                    <a:pt x="21835" y="542"/>
                    <a:pt x="21776" y="543"/>
                    <a:pt x="21716" y="545"/>
                  </a:cubicBezTo>
                  <a:cubicBezTo>
                    <a:pt x="21324" y="545"/>
                    <a:pt x="20861" y="652"/>
                    <a:pt x="20719" y="1008"/>
                  </a:cubicBezTo>
                  <a:cubicBezTo>
                    <a:pt x="20630" y="1275"/>
                    <a:pt x="20719" y="1560"/>
                    <a:pt x="20933" y="1738"/>
                  </a:cubicBezTo>
                  <a:cubicBezTo>
                    <a:pt x="21146" y="1917"/>
                    <a:pt x="21396" y="2041"/>
                    <a:pt x="21681" y="2095"/>
                  </a:cubicBezTo>
                  <a:cubicBezTo>
                    <a:pt x="22313" y="2219"/>
                    <a:pt x="22959" y="2282"/>
                    <a:pt x="23607" y="2282"/>
                  </a:cubicBezTo>
                  <a:cubicBezTo>
                    <a:pt x="24255" y="2282"/>
                    <a:pt x="24905" y="2219"/>
                    <a:pt x="25546" y="2095"/>
                  </a:cubicBezTo>
                  <a:lnTo>
                    <a:pt x="25546" y="2095"/>
                  </a:lnTo>
                  <a:cubicBezTo>
                    <a:pt x="24121" y="2789"/>
                    <a:pt x="22661" y="3555"/>
                    <a:pt x="21146" y="4393"/>
                  </a:cubicBezTo>
                  <a:cubicBezTo>
                    <a:pt x="21146" y="4393"/>
                    <a:pt x="21146" y="4393"/>
                    <a:pt x="21146" y="4375"/>
                  </a:cubicBezTo>
                  <a:lnTo>
                    <a:pt x="21129" y="4411"/>
                  </a:lnTo>
                  <a:lnTo>
                    <a:pt x="21039" y="4464"/>
                  </a:lnTo>
                  <a:cubicBezTo>
                    <a:pt x="20398" y="3894"/>
                    <a:pt x="19668" y="3466"/>
                    <a:pt x="18848" y="3199"/>
                  </a:cubicBezTo>
                  <a:cubicBezTo>
                    <a:pt x="18573" y="3117"/>
                    <a:pt x="18177" y="3074"/>
                    <a:pt x="17765" y="3074"/>
                  </a:cubicBezTo>
                  <a:cubicBezTo>
                    <a:pt x="16922" y="3074"/>
                    <a:pt x="16010" y="3256"/>
                    <a:pt x="15927" y="3662"/>
                  </a:cubicBezTo>
                  <a:cubicBezTo>
                    <a:pt x="15784" y="4446"/>
                    <a:pt x="17227" y="4820"/>
                    <a:pt x="18635" y="4838"/>
                  </a:cubicBezTo>
                  <a:cubicBezTo>
                    <a:pt x="19329" y="4838"/>
                    <a:pt x="20024" y="4767"/>
                    <a:pt x="20719" y="4642"/>
                  </a:cubicBezTo>
                  <a:lnTo>
                    <a:pt x="20719" y="4642"/>
                  </a:lnTo>
                  <a:cubicBezTo>
                    <a:pt x="19009" y="5604"/>
                    <a:pt x="17281" y="6655"/>
                    <a:pt x="15535" y="7813"/>
                  </a:cubicBezTo>
                  <a:cubicBezTo>
                    <a:pt x="14733" y="7243"/>
                    <a:pt x="13825" y="6833"/>
                    <a:pt x="12898" y="6566"/>
                  </a:cubicBezTo>
                  <a:cubicBezTo>
                    <a:pt x="12599" y="6473"/>
                    <a:pt x="12288" y="6404"/>
                    <a:pt x="11982" y="6404"/>
                  </a:cubicBezTo>
                  <a:cubicBezTo>
                    <a:pt x="11760" y="6404"/>
                    <a:pt x="11540" y="6441"/>
                    <a:pt x="11331" y="6530"/>
                  </a:cubicBezTo>
                  <a:cubicBezTo>
                    <a:pt x="11046" y="6637"/>
                    <a:pt x="10850" y="6905"/>
                    <a:pt x="10832" y="7207"/>
                  </a:cubicBezTo>
                  <a:cubicBezTo>
                    <a:pt x="10867" y="7510"/>
                    <a:pt x="11152" y="7688"/>
                    <a:pt x="11402" y="7777"/>
                  </a:cubicBezTo>
                  <a:cubicBezTo>
                    <a:pt x="11814" y="7950"/>
                    <a:pt x="12489" y="8006"/>
                    <a:pt x="13178" y="8006"/>
                  </a:cubicBezTo>
                  <a:cubicBezTo>
                    <a:pt x="14126" y="8006"/>
                    <a:pt x="15103" y="7900"/>
                    <a:pt x="15464" y="7849"/>
                  </a:cubicBezTo>
                  <a:lnTo>
                    <a:pt x="15464" y="7849"/>
                  </a:lnTo>
                  <a:cubicBezTo>
                    <a:pt x="13967" y="8846"/>
                    <a:pt x="12471" y="9915"/>
                    <a:pt x="11010" y="11055"/>
                  </a:cubicBezTo>
                  <a:lnTo>
                    <a:pt x="10992" y="11020"/>
                  </a:lnTo>
                  <a:cubicBezTo>
                    <a:pt x="10957" y="11037"/>
                    <a:pt x="10939" y="11073"/>
                    <a:pt x="10903" y="11091"/>
                  </a:cubicBezTo>
                  <a:cubicBezTo>
                    <a:pt x="10048" y="10289"/>
                    <a:pt x="8997" y="9719"/>
                    <a:pt x="7857" y="9452"/>
                  </a:cubicBezTo>
                  <a:cubicBezTo>
                    <a:pt x="7807" y="9440"/>
                    <a:pt x="7726" y="9431"/>
                    <a:pt x="7630" y="9431"/>
                  </a:cubicBezTo>
                  <a:cubicBezTo>
                    <a:pt x="7285" y="9431"/>
                    <a:pt x="6741" y="9549"/>
                    <a:pt x="6699" y="10093"/>
                  </a:cubicBezTo>
                  <a:cubicBezTo>
                    <a:pt x="6663" y="10521"/>
                    <a:pt x="7233" y="11020"/>
                    <a:pt x="7928" y="11162"/>
                  </a:cubicBezTo>
                  <a:cubicBezTo>
                    <a:pt x="8503" y="11260"/>
                    <a:pt x="9078" y="11305"/>
                    <a:pt x="9653" y="11305"/>
                  </a:cubicBezTo>
                  <a:cubicBezTo>
                    <a:pt x="10022" y="11305"/>
                    <a:pt x="10391" y="11286"/>
                    <a:pt x="10761" y="11251"/>
                  </a:cubicBezTo>
                  <a:lnTo>
                    <a:pt x="10761" y="11251"/>
                  </a:lnTo>
                  <a:cubicBezTo>
                    <a:pt x="9425" y="12284"/>
                    <a:pt x="8106" y="13407"/>
                    <a:pt x="6824" y="14565"/>
                  </a:cubicBezTo>
                  <a:cubicBezTo>
                    <a:pt x="5844" y="13817"/>
                    <a:pt x="4686" y="13300"/>
                    <a:pt x="3457" y="13104"/>
                  </a:cubicBezTo>
                  <a:cubicBezTo>
                    <a:pt x="3341" y="13083"/>
                    <a:pt x="3217" y="13068"/>
                    <a:pt x="3094" y="13068"/>
                  </a:cubicBezTo>
                  <a:cubicBezTo>
                    <a:pt x="2897" y="13068"/>
                    <a:pt x="2702" y="13108"/>
                    <a:pt x="2548" y="13229"/>
                  </a:cubicBezTo>
                  <a:cubicBezTo>
                    <a:pt x="2281" y="13478"/>
                    <a:pt x="2210" y="13870"/>
                    <a:pt x="2370" y="14208"/>
                  </a:cubicBezTo>
                  <a:cubicBezTo>
                    <a:pt x="2513" y="14618"/>
                    <a:pt x="2851" y="14921"/>
                    <a:pt x="3261" y="15046"/>
                  </a:cubicBezTo>
                  <a:cubicBezTo>
                    <a:pt x="3605" y="15117"/>
                    <a:pt x="3952" y="15146"/>
                    <a:pt x="4288" y="15146"/>
                  </a:cubicBezTo>
                  <a:cubicBezTo>
                    <a:pt x="5288" y="15146"/>
                    <a:pt x="6187" y="14890"/>
                    <a:pt x="6628" y="14743"/>
                  </a:cubicBezTo>
                  <a:lnTo>
                    <a:pt x="6628" y="14743"/>
                  </a:lnTo>
                  <a:cubicBezTo>
                    <a:pt x="5666" y="15634"/>
                    <a:pt x="4739" y="16560"/>
                    <a:pt x="3831" y="17522"/>
                  </a:cubicBezTo>
                  <a:cubicBezTo>
                    <a:pt x="3781" y="17519"/>
                    <a:pt x="3731" y="17518"/>
                    <a:pt x="3680" y="17518"/>
                  </a:cubicBezTo>
                  <a:cubicBezTo>
                    <a:pt x="2363" y="17518"/>
                    <a:pt x="468" y="18391"/>
                    <a:pt x="108" y="19660"/>
                  </a:cubicBezTo>
                  <a:cubicBezTo>
                    <a:pt x="19" y="19891"/>
                    <a:pt x="1" y="20141"/>
                    <a:pt x="19" y="20390"/>
                  </a:cubicBezTo>
                  <a:cubicBezTo>
                    <a:pt x="141" y="20993"/>
                    <a:pt x="451" y="21207"/>
                    <a:pt x="824" y="21207"/>
                  </a:cubicBezTo>
                  <a:cubicBezTo>
                    <a:pt x="1431" y="21207"/>
                    <a:pt x="2204" y="20640"/>
                    <a:pt x="2602" y="20265"/>
                  </a:cubicBezTo>
                  <a:cubicBezTo>
                    <a:pt x="3314" y="19535"/>
                    <a:pt x="3777" y="18626"/>
                    <a:pt x="3973" y="17629"/>
                  </a:cubicBezTo>
                  <a:cubicBezTo>
                    <a:pt x="4828" y="16720"/>
                    <a:pt x="5701" y="15847"/>
                    <a:pt x="6610" y="15010"/>
                  </a:cubicBezTo>
                  <a:lnTo>
                    <a:pt x="6610" y="15010"/>
                  </a:lnTo>
                  <a:cubicBezTo>
                    <a:pt x="6147" y="15972"/>
                    <a:pt x="5737" y="16952"/>
                    <a:pt x="5684" y="18003"/>
                  </a:cubicBezTo>
                  <a:cubicBezTo>
                    <a:pt x="5648" y="18306"/>
                    <a:pt x="5719" y="18609"/>
                    <a:pt x="5862" y="18894"/>
                  </a:cubicBezTo>
                  <a:cubicBezTo>
                    <a:pt x="5996" y="19082"/>
                    <a:pt x="6232" y="19229"/>
                    <a:pt x="6454" y="19229"/>
                  </a:cubicBezTo>
                  <a:cubicBezTo>
                    <a:pt x="6527" y="19229"/>
                    <a:pt x="6598" y="19214"/>
                    <a:pt x="6663" y="19179"/>
                  </a:cubicBezTo>
                  <a:cubicBezTo>
                    <a:pt x="7055" y="18947"/>
                    <a:pt x="7322" y="18555"/>
                    <a:pt x="7411" y="18110"/>
                  </a:cubicBezTo>
                  <a:cubicBezTo>
                    <a:pt x="7750" y="16738"/>
                    <a:pt x="7073" y="15224"/>
                    <a:pt x="6859" y="14778"/>
                  </a:cubicBezTo>
                  <a:cubicBezTo>
                    <a:pt x="7999" y="13710"/>
                    <a:pt x="9193" y="12694"/>
                    <a:pt x="10422" y="11732"/>
                  </a:cubicBezTo>
                  <a:lnTo>
                    <a:pt x="10422" y="11732"/>
                  </a:lnTo>
                  <a:cubicBezTo>
                    <a:pt x="10030" y="12427"/>
                    <a:pt x="9977" y="13264"/>
                    <a:pt x="9959" y="14048"/>
                  </a:cubicBezTo>
                  <a:cubicBezTo>
                    <a:pt x="9923" y="14315"/>
                    <a:pt x="9977" y="14600"/>
                    <a:pt x="10101" y="14850"/>
                  </a:cubicBezTo>
                  <a:cubicBezTo>
                    <a:pt x="10297" y="15135"/>
                    <a:pt x="10618" y="15295"/>
                    <a:pt x="10974" y="15295"/>
                  </a:cubicBezTo>
                  <a:cubicBezTo>
                    <a:pt x="11206" y="15277"/>
                    <a:pt x="11420" y="15135"/>
                    <a:pt x="11527" y="14903"/>
                  </a:cubicBezTo>
                  <a:cubicBezTo>
                    <a:pt x="11598" y="14707"/>
                    <a:pt x="11616" y="14493"/>
                    <a:pt x="11580" y="14297"/>
                  </a:cubicBezTo>
                  <a:cubicBezTo>
                    <a:pt x="11527" y="13603"/>
                    <a:pt x="11455" y="12926"/>
                    <a:pt x="11348" y="12249"/>
                  </a:cubicBezTo>
                  <a:cubicBezTo>
                    <a:pt x="11277" y="11910"/>
                    <a:pt x="11170" y="11572"/>
                    <a:pt x="11046" y="11233"/>
                  </a:cubicBezTo>
                  <a:cubicBezTo>
                    <a:pt x="12542" y="10093"/>
                    <a:pt x="14038" y="9007"/>
                    <a:pt x="15553" y="8009"/>
                  </a:cubicBezTo>
                  <a:lnTo>
                    <a:pt x="15553" y="8009"/>
                  </a:lnTo>
                  <a:cubicBezTo>
                    <a:pt x="15196" y="8526"/>
                    <a:pt x="14092" y="10289"/>
                    <a:pt x="14110" y="11643"/>
                  </a:cubicBezTo>
                  <a:cubicBezTo>
                    <a:pt x="14127" y="11999"/>
                    <a:pt x="14127" y="12587"/>
                    <a:pt x="14448" y="12694"/>
                  </a:cubicBezTo>
                  <a:cubicBezTo>
                    <a:pt x="14512" y="12713"/>
                    <a:pt x="14575" y="12721"/>
                    <a:pt x="14635" y="12721"/>
                  </a:cubicBezTo>
                  <a:cubicBezTo>
                    <a:pt x="15390" y="12721"/>
                    <a:pt x="15811" y="11347"/>
                    <a:pt x="15927" y="10539"/>
                  </a:cubicBezTo>
                  <a:cubicBezTo>
                    <a:pt x="16051" y="9666"/>
                    <a:pt x="15873" y="8793"/>
                    <a:pt x="15677" y="7920"/>
                  </a:cubicBezTo>
                  <a:cubicBezTo>
                    <a:pt x="17423" y="6780"/>
                    <a:pt x="19151" y="5729"/>
                    <a:pt x="20861" y="4767"/>
                  </a:cubicBezTo>
                  <a:lnTo>
                    <a:pt x="20861" y="4767"/>
                  </a:lnTo>
                  <a:cubicBezTo>
                    <a:pt x="20452" y="5319"/>
                    <a:pt x="20095" y="5907"/>
                    <a:pt x="19792" y="6513"/>
                  </a:cubicBezTo>
                  <a:cubicBezTo>
                    <a:pt x="19187" y="7795"/>
                    <a:pt x="18884" y="9238"/>
                    <a:pt x="19650" y="9452"/>
                  </a:cubicBezTo>
                  <a:cubicBezTo>
                    <a:pt x="19678" y="9461"/>
                    <a:pt x="19708" y="9465"/>
                    <a:pt x="19738" y="9465"/>
                  </a:cubicBezTo>
                  <a:cubicBezTo>
                    <a:pt x="20331" y="9465"/>
                    <a:pt x="21224" y="7861"/>
                    <a:pt x="21360" y="7047"/>
                  </a:cubicBezTo>
                  <a:cubicBezTo>
                    <a:pt x="21467" y="6210"/>
                    <a:pt x="21414" y="5373"/>
                    <a:pt x="21200" y="4571"/>
                  </a:cubicBezTo>
                  <a:cubicBezTo>
                    <a:pt x="22785" y="3680"/>
                    <a:pt x="24335" y="2878"/>
                    <a:pt x="25831" y="2148"/>
                  </a:cubicBezTo>
                  <a:lnTo>
                    <a:pt x="25831" y="2148"/>
                  </a:lnTo>
                  <a:cubicBezTo>
                    <a:pt x="24994" y="3217"/>
                    <a:pt x="24371" y="4428"/>
                    <a:pt x="24014" y="5747"/>
                  </a:cubicBezTo>
                  <a:cubicBezTo>
                    <a:pt x="23943" y="6014"/>
                    <a:pt x="23943" y="6299"/>
                    <a:pt x="24014" y="6566"/>
                  </a:cubicBezTo>
                  <a:cubicBezTo>
                    <a:pt x="24086" y="6833"/>
                    <a:pt x="24299" y="7029"/>
                    <a:pt x="24584" y="7083"/>
                  </a:cubicBezTo>
                  <a:cubicBezTo>
                    <a:pt x="24608" y="7086"/>
                    <a:pt x="24631" y="7088"/>
                    <a:pt x="24653" y="7088"/>
                  </a:cubicBezTo>
                  <a:cubicBezTo>
                    <a:pt x="24996" y="7088"/>
                    <a:pt x="25273" y="6723"/>
                    <a:pt x="25440" y="6406"/>
                  </a:cubicBezTo>
                  <a:cubicBezTo>
                    <a:pt x="26045" y="5248"/>
                    <a:pt x="26295" y="3930"/>
                    <a:pt x="26170" y="2629"/>
                  </a:cubicBezTo>
                  <a:cubicBezTo>
                    <a:pt x="26152" y="2433"/>
                    <a:pt x="26134" y="2237"/>
                    <a:pt x="26099" y="2023"/>
                  </a:cubicBezTo>
                  <a:cubicBezTo>
                    <a:pt x="27524" y="1346"/>
                    <a:pt x="28878" y="723"/>
                    <a:pt x="30143" y="171"/>
                  </a:cubicBezTo>
                  <a:cubicBezTo>
                    <a:pt x="30236" y="140"/>
                    <a:pt x="30180" y="0"/>
                    <a:pt x="30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5"/>
            <p:cNvSpPr/>
            <p:nvPr/>
          </p:nvSpPr>
          <p:spPr>
            <a:xfrm>
              <a:off x="7182797" y="-948916"/>
              <a:ext cx="1860055" cy="1059031"/>
            </a:xfrm>
            <a:custGeom>
              <a:avLst/>
              <a:gdLst/>
              <a:ahLst/>
              <a:cxnLst/>
              <a:rect l="l" t="t" r="r" b="b"/>
              <a:pathLst>
                <a:path w="35059" h="19961" extrusionOk="0">
                  <a:moveTo>
                    <a:pt x="24697" y="0"/>
                  </a:moveTo>
                  <a:cubicBezTo>
                    <a:pt x="24677" y="0"/>
                    <a:pt x="24657" y="1"/>
                    <a:pt x="24638" y="3"/>
                  </a:cubicBezTo>
                  <a:cubicBezTo>
                    <a:pt x="24050" y="20"/>
                    <a:pt x="23907" y="555"/>
                    <a:pt x="24032" y="965"/>
                  </a:cubicBezTo>
                  <a:cubicBezTo>
                    <a:pt x="24139" y="1250"/>
                    <a:pt x="24299" y="1499"/>
                    <a:pt x="24495" y="1731"/>
                  </a:cubicBezTo>
                  <a:cubicBezTo>
                    <a:pt x="25190" y="2621"/>
                    <a:pt x="25831" y="3583"/>
                    <a:pt x="26116" y="4670"/>
                  </a:cubicBezTo>
                  <a:lnTo>
                    <a:pt x="26098" y="4723"/>
                  </a:lnTo>
                  <a:cubicBezTo>
                    <a:pt x="25012" y="3583"/>
                    <a:pt x="23729" y="2657"/>
                    <a:pt x="22304" y="1998"/>
                  </a:cubicBezTo>
                  <a:cubicBezTo>
                    <a:pt x="21867" y="1785"/>
                    <a:pt x="21385" y="1599"/>
                    <a:pt x="20916" y="1599"/>
                  </a:cubicBezTo>
                  <a:cubicBezTo>
                    <a:pt x="20716" y="1599"/>
                    <a:pt x="20518" y="1633"/>
                    <a:pt x="20327" y="1713"/>
                  </a:cubicBezTo>
                  <a:cubicBezTo>
                    <a:pt x="20220" y="1748"/>
                    <a:pt x="20148" y="1855"/>
                    <a:pt x="20131" y="1962"/>
                  </a:cubicBezTo>
                  <a:cubicBezTo>
                    <a:pt x="20095" y="2123"/>
                    <a:pt x="20237" y="2212"/>
                    <a:pt x="20344" y="2283"/>
                  </a:cubicBezTo>
                  <a:lnTo>
                    <a:pt x="23747" y="4189"/>
                  </a:lnTo>
                  <a:cubicBezTo>
                    <a:pt x="23713" y="4427"/>
                    <a:pt x="23477" y="4521"/>
                    <a:pt x="23213" y="4521"/>
                  </a:cubicBezTo>
                  <a:cubicBezTo>
                    <a:pt x="23063" y="4521"/>
                    <a:pt x="22903" y="4490"/>
                    <a:pt x="22767" y="4438"/>
                  </a:cubicBezTo>
                  <a:cubicBezTo>
                    <a:pt x="21086" y="3804"/>
                    <a:pt x="19702" y="2294"/>
                    <a:pt x="17869" y="2294"/>
                  </a:cubicBezTo>
                  <a:cubicBezTo>
                    <a:pt x="17798" y="2294"/>
                    <a:pt x="17726" y="2296"/>
                    <a:pt x="17654" y="2301"/>
                  </a:cubicBezTo>
                  <a:cubicBezTo>
                    <a:pt x="17316" y="2301"/>
                    <a:pt x="17031" y="2532"/>
                    <a:pt x="16924" y="2853"/>
                  </a:cubicBezTo>
                  <a:cubicBezTo>
                    <a:pt x="16781" y="3423"/>
                    <a:pt x="17405" y="3779"/>
                    <a:pt x="17922" y="3975"/>
                  </a:cubicBezTo>
                  <a:lnTo>
                    <a:pt x="20522" y="4955"/>
                  </a:lnTo>
                  <a:cubicBezTo>
                    <a:pt x="20683" y="5008"/>
                    <a:pt x="20772" y="5169"/>
                    <a:pt x="20754" y="5347"/>
                  </a:cubicBezTo>
                  <a:cubicBezTo>
                    <a:pt x="20718" y="5454"/>
                    <a:pt x="20612" y="5543"/>
                    <a:pt x="20487" y="5543"/>
                  </a:cubicBezTo>
                  <a:cubicBezTo>
                    <a:pt x="20361" y="5562"/>
                    <a:pt x="20235" y="5571"/>
                    <a:pt x="20110" y="5571"/>
                  </a:cubicBezTo>
                  <a:cubicBezTo>
                    <a:pt x="19651" y="5571"/>
                    <a:pt x="19201" y="5446"/>
                    <a:pt x="18794" y="5222"/>
                  </a:cubicBezTo>
                  <a:cubicBezTo>
                    <a:pt x="17350" y="4433"/>
                    <a:pt x="15699" y="3754"/>
                    <a:pt x="14021" y="3754"/>
                  </a:cubicBezTo>
                  <a:cubicBezTo>
                    <a:pt x="13920" y="3754"/>
                    <a:pt x="13819" y="3756"/>
                    <a:pt x="13717" y="3761"/>
                  </a:cubicBezTo>
                  <a:cubicBezTo>
                    <a:pt x="13397" y="3779"/>
                    <a:pt x="13005" y="3868"/>
                    <a:pt x="12898" y="4207"/>
                  </a:cubicBezTo>
                  <a:cubicBezTo>
                    <a:pt x="12844" y="4421"/>
                    <a:pt x="12898" y="4634"/>
                    <a:pt x="13040" y="4795"/>
                  </a:cubicBezTo>
                  <a:cubicBezTo>
                    <a:pt x="13290" y="5098"/>
                    <a:pt x="13664" y="5187"/>
                    <a:pt x="14038" y="5240"/>
                  </a:cubicBezTo>
                  <a:cubicBezTo>
                    <a:pt x="14875" y="5400"/>
                    <a:pt x="15713" y="5507"/>
                    <a:pt x="16550" y="5596"/>
                  </a:cubicBezTo>
                  <a:cubicBezTo>
                    <a:pt x="17102" y="5650"/>
                    <a:pt x="17797" y="5828"/>
                    <a:pt x="17868" y="6362"/>
                  </a:cubicBezTo>
                  <a:cubicBezTo>
                    <a:pt x="17530" y="6436"/>
                    <a:pt x="17193" y="6467"/>
                    <a:pt x="16856" y="6467"/>
                  </a:cubicBezTo>
                  <a:cubicBezTo>
                    <a:pt x="14858" y="6467"/>
                    <a:pt x="12861" y="5364"/>
                    <a:pt x="10809" y="5364"/>
                  </a:cubicBezTo>
                  <a:cubicBezTo>
                    <a:pt x="10521" y="5364"/>
                    <a:pt x="10232" y="5386"/>
                    <a:pt x="9941" y="5436"/>
                  </a:cubicBezTo>
                  <a:cubicBezTo>
                    <a:pt x="9442" y="5507"/>
                    <a:pt x="9014" y="5810"/>
                    <a:pt x="8747" y="6220"/>
                  </a:cubicBezTo>
                  <a:cubicBezTo>
                    <a:pt x="8623" y="6434"/>
                    <a:pt x="8516" y="6701"/>
                    <a:pt x="8801" y="6915"/>
                  </a:cubicBezTo>
                  <a:cubicBezTo>
                    <a:pt x="8925" y="7004"/>
                    <a:pt x="9086" y="7057"/>
                    <a:pt x="9246" y="7057"/>
                  </a:cubicBezTo>
                  <a:cubicBezTo>
                    <a:pt x="10832" y="7150"/>
                    <a:pt x="12432" y="7203"/>
                    <a:pt x="14022" y="7203"/>
                  </a:cubicBezTo>
                  <a:cubicBezTo>
                    <a:pt x="14253" y="7203"/>
                    <a:pt x="14484" y="7202"/>
                    <a:pt x="14715" y="7200"/>
                  </a:cubicBezTo>
                  <a:cubicBezTo>
                    <a:pt x="14766" y="7192"/>
                    <a:pt x="14818" y="7189"/>
                    <a:pt x="14869" y="7189"/>
                  </a:cubicBezTo>
                  <a:cubicBezTo>
                    <a:pt x="15071" y="7189"/>
                    <a:pt x="15275" y="7243"/>
                    <a:pt x="15445" y="7342"/>
                  </a:cubicBezTo>
                  <a:cubicBezTo>
                    <a:pt x="15588" y="7431"/>
                    <a:pt x="15659" y="7609"/>
                    <a:pt x="15624" y="7770"/>
                  </a:cubicBezTo>
                  <a:cubicBezTo>
                    <a:pt x="15606" y="7877"/>
                    <a:pt x="15534" y="7966"/>
                    <a:pt x="15445" y="8001"/>
                  </a:cubicBezTo>
                  <a:cubicBezTo>
                    <a:pt x="14975" y="8229"/>
                    <a:pt x="14482" y="8343"/>
                    <a:pt x="13975" y="8343"/>
                  </a:cubicBezTo>
                  <a:cubicBezTo>
                    <a:pt x="13849" y="8343"/>
                    <a:pt x="13721" y="8336"/>
                    <a:pt x="13593" y="8322"/>
                  </a:cubicBezTo>
                  <a:cubicBezTo>
                    <a:pt x="12573" y="8224"/>
                    <a:pt x="11554" y="8179"/>
                    <a:pt x="10534" y="8179"/>
                  </a:cubicBezTo>
                  <a:cubicBezTo>
                    <a:pt x="9879" y="8179"/>
                    <a:pt x="9224" y="8198"/>
                    <a:pt x="8569" y="8233"/>
                  </a:cubicBezTo>
                  <a:cubicBezTo>
                    <a:pt x="7376" y="8304"/>
                    <a:pt x="6146" y="8429"/>
                    <a:pt x="5149" y="9124"/>
                  </a:cubicBezTo>
                  <a:cubicBezTo>
                    <a:pt x="4917" y="9284"/>
                    <a:pt x="4792" y="9569"/>
                    <a:pt x="4828" y="9854"/>
                  </a:cubicBezTo>
                  <a:cubicBezTo>
                    <a:pt x="4919" y="10276"/>
                    <a:pt x="5354" y="10379"/>
                    <a:pt x="5767" y="10379"/>
                  </a:cubicBezTo>
                  <a:cubicBezTo>
                    <a:pt x="5841" y="10379"/>
                    <a:pt x="5915" y="10376"/>
                    <a:pt x="5986" y="10371"/>
                  </a:cubicBezTo>
                  <a:cubicBezTo>
                    <a:pt x="7910" y="10246"/>
                    <a:pt x="9816" y="9979"/>
                    <a:pt x="11687" y="9533"/>
                  </a:cubicBezTo>
                  <a:cubicBezTo>
                    <a:pt x="11730" y="9521"/>
                    <a:pt x="11773" y="9515"/>
                    <a:pt x="11816" y="9515"/>
                  </a:cubicBezTo>
                  <a:cubicBezTo>
                    <a:pt x="12019" y="9515"/>
                    <a:pt x="12204" y="9648"/>
                    <a:pt x="12292" y="9854"/>
                  </a:cubicBezTo>
                  <a:cubicBezTo>
                    <a:pt x="12364" y="10103"/>
                    <a:pt x="12150" y="10299"/>
                    <a:pt x="11936" y="10406"/>
                  </a:cubicBezTo>
                  <a:cubicBezTo>
                    <a:pt x="11134" y="10852"/>
                    <a:pt x="10190" y="10869"/>
                    <a:pt x="9282" y="10923"/>
                  </a:cubicBezTo>
                  <a:cubicBezTo>
                    <a:pt x="7643" y="11012"/>
                    <a:pt x="6039" y="11226"/>
                    <a:pt x="4436" y="11546"/>
                  </a:cubicBezTo>
                  <a:cubicBezTo>
                    <a:pt x="3955" y="11635"/>
                    <a:pt x="3456" y="11760"/>
                    <a:pt x="3100" y="12134"/>
                  </a:cubicBezTo>
                  <a:cubicBezTo>
                    <a:pt x="2958" y="12277"/>
                    <a:pt x="2886" y="12490"/>
                    <a:pt x="2922" y="12704"/>
                  </a:cubicBezTo>
                  <a:cubicBezTo>
                    <a:pt x="2984" y="13100"/>
                    <a:pt x="3389" y="13238"/>
                    <a:pt x="3815" y="13238"/>
                  </a:cubicBezTo>
                  <a:cubicBezTo>
                    <a:pt x="4003" y="13238"/>
                    <a:pt x="4196" y="13211"/>
                    <a:pt x="4365" y="13167"/>
                  </a:cubicBezTo>
                  <a:cubicBezTo>
                    <a:pt x="6004" y="12740"/>
                    <a:pt x="7589" y="12045"/>
                    <a:pt x="9299" y="11992"/>
                  </a:cubicBezTo>
                  <a:lnTo>
                    <a:pt x="9299" y="11992"/>
                  </a:lnTo>
                  <a:cubicBezTo>
                    <a:pt x="9389" y="12419"/>
                    <a:pt x="8854" y="12669"/>
                    <a:pt x="8444" y="12758"/>
                  </a:cubicBezTo>
                  <a:lnTo>
                    <a:pt x="2993" y="14040"/>
                  </a:lnTo>
                  <a:cubicBezTo>
                    <a:pt x="2637" y="14129"/>
                    <a:pt x="2281" y="14254"/>
                    <a:pt x="1942" y="14432"/>
                  </a:cubicBezTo>
                  <a:cubicBezTo>
                    <a:pt x="1549" y="14672"/>
                    <a:pt x="1730" y="15273"/>
                    <a:pt x="2155" y="15273"/>
                  </a:cubicBezTo>
                  <a:cubicBezTo>
                    <a:pt x="2173" y="15273"/>
                    <a:pt x="2191" y="15272"/>
                    <a:pt x="2209" y="15269"/>
                  </a:cubicBezTo>
                  <a:cubicBezTo>
                    <a:pt x="3421" y="15127"/>
                    <a:pt x="4614" y="14860"/>
                    <a:pt x="5754" y="14432"/>
                  </a:cubicBezTo>
                  <a:lnTo>
                    <a:pt x="5754" y="14432"/>
                  </a:lnTo>
                  <a:cubicBezTo>
                    <a:pt x="5843" y="14931"/>
                    <a:pt x="5220" y="15234"/>
                    <a:pt x="4739" y="15376"/>
                  </a:cubicBezTo>
                  <a:cubicBezTo>
                    <a:pt x="3296" y="15804"/>
                    <a:pt x="1924" y="16392"/>
                    <a:pt x="624" y="17140"/>
                  </a:cubicBezTo>
                  <a:cubicBezTo>
                    <a:pt x="321" y="17300"/>
                    <a:pt x="0" y="17532"/>
                    <a:pt x="36" y="17888"/>
                  </a:cubicBezTo>
                  <a:cubicBezTo>
                    <a:pt x="72" y="18102"/>
                    <a:pt x="214" y="18280"/>
                    <a:pt x="392" y="18369"/>
                  </a:cubicBezTo>
                  <a:cubicBezTo>
                    <a:pt x="537" y="18438"/>
                    <a:pt x="688" y="18464"/>
                    <a:pt x="838" y="18464"/>
                  </a:cubicBezTo>
                  <a:cubicBezTo>
                    <a:pt x="1076" y="18464"/>
                    <a:pt x="1314" y="18399"/>
                    <a:pt x="1532" y="18334"/>
                  </a:cubicBezTo>
                  <a:cubicBezTo>
                    <a:pt x="3100" y="17817"/>
                    <a:pt x="4561" y="17033"/>
                    <a:pt x="5861" y="16018"/>
                  </a:cubicBezTo>
                  <a:lnTo>
                    <a:pt x="5861" y="16018"/>
                  </a:lnTo>
                  <a:cubicBezTo>
                    <a:pt x="5683" y="17389"/>
                    <a:pt x="4080" y="18102"/>
                    <a:pt x="3528" y="19367"/>
                  </a:cubicBezTo>
                  <a:cubicBezTo>
                    <a:pt x="3421" y="19509"/>
                    <a:pt x="3439" y="19723"/>
                    <a:pt x="3563" y="19848"/>
                  </a:cubicBezTo>
                  <a:cubicBezTo>
                    <a:pt x="3651" y="19924"/>
                    <a:pt x="3765" y="19961"/>
                    <a:pt x="3882" y="19961"/>
                  </a:cubicBezTo>
                  <a:cubicBezTo>
                    <a:pt x="3955" y="19961"/>
                    <a:pt x="4029" y="19946"/>
                    <a:pt x="4098" y="19919"/>
                  </a:cubicBezTo>
                  <a:cubicBezTo>
                    <a:pt x="6520" y="18797"/>
                    <a:pt x="8409" y="16748"/>
                    <a:pt x="9335" y="14254"/>
                  </a:cubicBezTo>
                  <a:cubicBezTo>
                    <a:pt x="9513" y="13773"/>
                    <a:pt x="9780" y="13167"/>
                    <a:pt x="10297" y="13167"/>
                  </a:cubicBezTo>
                  <a:cubicBezTo>
                    <a:pt x="10208" y="14361"/>
                    <a:pt x="9798" y="15483"/>
                    <a:pt x="9086" y="16427"/>
                  </a:cubicBezTo>
                  <a:cubicBezTo>
                    <a:pt x="8640" y="17015"/>
                    <a:pt x="8070" y="17550"/>
                    <a:pt x="7821" y="18244"/>
                  </a:cubicBezTo>
                  <a:cubicBezTo>
                    <a:pt x="7750" y="18387"/>
                    <a:pt x="7767" y="18530"/>
                    <a:pt x="7839" y="18672"/>
                  </a:cubicBezTo>
                  <a:cubicBezTo>
                    <a:pt x="7921" y="18800"/>
                    <a:pt x="8042" y="18848"/>
                    <a:pt x="8174" y="18848"/>
                  </a:cubicBezTo>
                  <a:cubicBezTo>
                    <a:pt x="8355" y="18848"/>
                    <a:pt x="8557" y="18757"/>
                    <a:pt x="8712" y="18654"/>
                  </a:cubicBezTo>
                  <a:cubicBezTo>
                    <a:pt x="10636" y="17389"/>
                    <a:pt x="11989" y="15430"/>
                    <a:pt x="12453" y="13185"/>
                  </a:cubicBezTo>
                  <a:cubicBezTo>
                    <a:pt x="12453" y="13185"/>
                    <a:pt x="13147" y="11528"/>
                    <a:pt x="13539" y="10976"/>
                  </a:cubicBezTo>
                  <a:cubicBezTo>
                    <a:pt x="13647" y="10828"/>
                    <a:pt x="13805" y="10671"/>
                    <a:pt x="13968" y="10671"/>
                  </a:cubicBezTo>
                  <a:cubicBezTo>
                    <a:pt x="14021" y="10671"/>
                    <a:pt x="14075" y="10687"/>
                    <a:pt x="14127" y="10727"/>
                  </a:cubicBezTo>
                  <a:cubicBezTo>
                    <a:pt x="14234" y="10816"/>
                    <a:pt x="14287" y="10941"/>
                    <a:pt x="14270" y="11065"/>
                  </a:cubicBezTo>
                  <a:cubicBezTo>
                    <a:pt x="14038" y="12829"/>
                    <a:pt x="13023" y="14343"/>
                    <a:pt x="12292" y="15964"/>
                  </a:cubicBezTo>
                  <a:cubicBezTo>
                    <a:pt x="12221" y="16142"/>
                    <a:pt x="12150" y="16338"/>
                    <a:pt x="12292" y="16516"/>
                  </a:cubicBezTo>
                  <a:cubicBezTo>
                    <a:pt x="12392" y="16616"/>
                    <a:pt x="12519" y="16673"/>
                    <a:pt x="12653" y="16673"/>
                  </a:cubicBezTo>
                  <a:cubicBezTo>
                    <a:pt x="12710" y="16673"/>
                    <a:pt x="12768" y="16662"/>
                    <a:pt x="12827" y="16641"/>
                  </a:cubicBezTo>
                  <a:cubicBezTo>
                    <a:pt x="14145" y="16231"/>
                    <a:pt x="14679" y="14806"/>
                    <a:pt x="15071" y="13541"/>
                  </a:cubicBezTo>
                  <a:cubicBezTo>
                    <a:pt x="15356" y="12651"/>
                    <a:pt x="15641" y="11760"/>
                    <a:pt x="15926" y="10887"/>
                  </a:cubicBezTo>
                  <a:cubicBezTo>
                    <a:pt x="16194" y="10014"/>
                    <a:pt x="16603" y="9017"/>
                    <a:pt x="17476" y="8803"/>
                  </a:cubicBezTo>
                  <a:cubicBezTo>
                    <a:pt x="17542" y="8788"/>
                    <a:pt x="17612" y="8777"/>
                    <a:pt x="17681" y="8777"/>
                  </a:cubicBezTo>
                  <a:cubicBezTo>
                    <a:pt x="17856" y="8777"/>
                    <a:pt x="18023" y="8846"/>
                    <a:pt x="18100" y="9088"/>
                  </a:cubicBezTo>
                  <a:cubicBezTo>
                    <a:pt x="18135" y="9213"/>
                    <a:pt x="18135" y="9355"/>
                    <a:pt x="18100" y="9480"/>
                  </a:cubicBezTo>
                  <a:cubicBezTo>
                    <a:pt x="17743" y="10852"/>
                    <a:pt x="17209" y="12152"/>
                    <a:pt x="16514" y="13363"/>
                  </a:cubicBezTo>
                  <a:cubicBezTo>
                    <a:pt x="16300" y="13755"/>
                    <a:pt x="16033" y="14165"/>
                    <a:pt x="16105" y="14628"/>
                  </a:cubicBezTo>
                  <a:cubicBezTo>
                    <a:pt x="16140" y="14860"/>
                    <a:pt x="16283" y="15074"/>
                    <a:pt x="16496" y="15180"/>
                  </a:cubicBezTo>
                  <a:cubicBezTo>
                    <a:pt x="16574" y="15214"/>
                    <a:pt x="16654" y="15230"/>
                    <a:pt x="16734" y="15230"/>
                  </a:cubicBezTo>
                  <a:cubicBezTo>
                    <a:pt x="16912" y="15230"/>
                    <a:pt x="17086" y="15150"/>
                    <a:pt x="17209" y="15002"/>
                  </a:cubicBezTo>
                  <a:cubicBezTo>
                    <a:pt x="18100" y="14183"/>
                    <a:pt x="18260" y="12882"/>
                    <a:pt x="18527" y="11707"/>
                  </a:cubicBezTo>
                  <a:cubicBezTo>
                    <a:pt x="18777" y="10656"/>
                    <a:pt x="19151" y="9622"/>
                    <a:pt x="19650" y="8660"/>
                  </a:cubicBezTo>
                  <a:cubicBezTo>
                    <a:pt x="19988" y="7983"/>
                    <a:pt x="20522" y="7253"/>
                    <a:pt x="21288" y="7217"/>
                  </a:cubicBezTo>
                  <a:cubicBezTo>
                    <a:pt x="21342" y="7217"/>
                    <a:pt x="21413" y="7235"/>
                    <a:pt x="21484" y="7271"/>
                  </a:cubicBezTo>
                  <a:cubicBezTo>
                    <a:pt x="21538" y="7306"/>
                    <a:pt x="21574" y="7378"/>
                    <a:pt x="21591" y="7449"/>
                  </a:cubicBezTo>
                  <a:cubicBezTo>
                    <a:pt x="21734" y="7894"/>
                    <a:pt x="21467" y="8358"/>
                    <a:pt x="21217" y="8749"/>
                  </a:cubicBezTo>
                  <a:cubicBezTo>
                    <a:pt x="20202" y="10264"/>
                    <a:pt x="19062" y="11778"/>
                    <a:pt x="18723" y="13577"/>
                  </a:cubicBezTo>
                  <a:cubicBezTo>
                    <a:pt x="18688" y="13755"/>
                    <a:pt x="18670" y="13969"/>
                    <a:pt x="18866" y="14094"/>
                  </a:cubicBezTo>
                  <a:cubicBezTo>
                    <a:pt x="18955" y="14147"/>
                    <a:pt x="19048" y="14174"/>
                    <a:pt x="19140" y="14174"/>
                  </a:cubicBezTo>
                  <a:cubicBezTo>
                    <a:pt x="19231" y="14174"/>
                    <a:pt x="19320" y="14147"/>
                    <a:pt x="19400" y="14094"/>
                  </a:cubicBezTo>
                  <a:cubicBezTo>
                    <a:pt x="20576" y="13381"/>
                    <a:pt x="21431" y="12241"/>
                    <a:pt x="22072" y="11012"/>
                  </a:cubicBezTo>
                  <a:cubicBezTo>
                    <a:pt x="22678" y="9872"/>
                    <a:pt x="23088" y="8643"/>
                    <a:pt x="23569" y="7449"/>
                  </a:cubicBezTo>
                  <a:cubicBezTo>
                    <a:pt x="23658" y="7235"/>
                    <a:pt x="23765" y="6986"/>
                    <a:pt x="24032" y="6950"/>
                  </a:cubicBezTo>
                  <a:cubicBezTo>
                    <a:pt x="24045" y="6949"/>
                    <a:pt x="24059" y="6948"/>
                    <a:pt x="24072" y="6948"/>
                  </a:cubicBezTo>
                  <a:cubicBezTo>
                    <a:pt x="24219" y="6948"/>
                    <a:pt x="24360" y="7035"/>
                    <a:pt x="24442" y="7182"/>
                  </a:cubicBezTo>
                  <a:cubicBezTo>
                    <a:pt x="24566" y="7431"/>
                    <a:pt x="24584" y="7716"/>
                    <a:pt x="24477" y="7983"/>
                  </a:cubicBezTo>
                  <a:cubicBezTo>
                    <a:pt x="24103" y="9409"/>
                    <a:pt x="23088" y="10567"/>
                    <a:pt x="22268" y="11778"/>
                  </a:cubicBezTo>
                  <a:cubicBezTo>
                    <a:pt x="22144" y="11956"/>
                    <a:pt x="22108" y="12205"/>
                    <a:pt x="22197" y="12419"/>
                  </a:cubicBezTo>
                  <a:cubicBezTo>
                    <a:pt x="22294" y="12654"/>
                    <a:pt x="22490" y="12745"/>
                    <a:pt x="22712" y="12745"/>
                  </a:cubicBezTo>
                  <a:cubicBezTo>
                    <a:pt x="22979" y="12745"/>
                    <a:pt x="23283" y="12612"/>
                    <a:pt x="23497" y="12437"/>
                  </a:cubicBezTo>
                  <a:cubicBezTo>
                    <a:pt x="24834" y="11386"/>
                    <a:pt x="25297" y="9587"/>
                    <a:pt x="26223" y="8162"/>
                  </a:cubicBezTo>
                  <a:cubicBezTo>
                    <a:pt x="26348" y="7930"/>
                    <a:pt x="26562" y="7734"/>
                    <a:pt x="26811" y="7663"/>
                  </a:cubicBezTo>
                  <a:cubicBezTo>
                    <a:pt x="26844" y="7653"/>
                    <a:pt x="26879" y="7649"/>
                    <a:pt x="26914" y="7649"/>
                  </a:cubicBezTo>
                  <a:cubicBezTo>
                    <a:pt x="27008" y="7649"/>
                    <a:pt x="27102" y="7682"/>
                    <a:pt x="27167" y="7734"/>
                  </a:cubicBezTo>
                  <a:cubicBezTo>
                    <a:pt x="27310" y="7859"/>
                    <a:pt x="27363" y="8072"/>
                    <a:pt x="27274" y="8251"/>
                  </a:cubicBezTo>
                  <a:cubicBezTo>
                    <a:pt x="27132" y="8892"/>
                    <a:pt x="26864" y="9498"/>
                    <a:pt x="26472" y="10032"/>
                  </a:cubicBezTo>
                  <a:cubicBezTo>
                    <a:pt x="26276" y="10281"/>
                    <a:pt x="26098" y="10549"/>
                    <a:pt x="25956" y="10834"/>
                  </a:cubicBezTo>
                  <a:cubicBezTo>
                    <a:pt x="25795" y="11226"/>
                    <a:pt x="25831" y="11742"/>
                    <a:pt x="26294" y="11938"/>
                  </a:cubicBezTo>
                  <a:cubicBezTo>
                    <a:pt x="26394" y="11977"/>
                    <a:pt x="26498" y="11995"/>
                    <a:pt x="26600" y="11995"/>
                  </a:cubicBezTo>
                  <a:cubicBezTo>
                    <a:pt x="26735" y="11995"/>
                    <a:pt x="26868" y="11963"/>
                    <a:pt x="26989" y="11903"/>
                  </a:cubicBezTo>
                  <a:cubicBezTo>
                    <a:pt x="27434" y="11689"/>
                    <a:pt x="27666" y="11226"/>
                    <a:pt x="27862" y="10780"/>
                  </a:cubicBezTo>
                  <a:cubicBezTo>
                    <a:pt x="28289" y="9783"/>
                    <a:pt x="28646" y="8767"/>
                    <a:pt x="28913" y="7716"/>
                  </a:cubicBezTo>
                  <a:cubicBezTo>
                    <a:pt x="28984" y="7467"/>
                    <a:pt x="29127" y="7253"/>
                    <a:pt x="29323" y="7128"/>
                  </a:cubicBezTo>
                  <a:cubicBezTo>
                    <a:pt x="29448" y="7047"/>
                    <a:pt x="29571" y="7012"/>
                    <a:pt x="29686" y="7012"/>
                  </a:cubicBezTo>
                  <a:cubicBezTo>
                    <a:pt x="30124" y="7012"/>
                    <a:pt x="30448" y="7528"/>
                    <a:pt x="30392" y="7966"/>
                  </a:cubicBezTo>
                  <a:cubicBezTo>
                    <a:pt x="30320" y="8536"/>
                    <a:pt x="29893" y="8981"/>
                    <a:pt x="29608" y="9444"/>
                  </a:cubicBezTo>
                  <a:cubicBezTo>
                    <a:pt x="29519" y="9587"/>
                    <a:pt x="29483" y="9765"/>
                    <a:pt x="29501" y="9943"/>
                  </a:cubicBezTo>
                  <a:cubicBezTo>
                    <a:pt x="29561" y="10242"/>
                    <a:pt x="29805" y="10356"/>
                    <a:pt x="30061" y="10356"/>
                  </a:cubicBezTo>
                  <a:cubicBezTo>
                    <a:pt x="30187" y="10356"/>
                    <a:pt x="30316" y="10328"/>
                    <a:pt x="30427" y="10281"/>
                  </a:cubicBezTo>
                  <a:cubicBezTo>
                    <a:pt x="30908" y="10050"/>
                    <a:pt x="31211" y="9569"/>
                    <a:pt x="31443" y="9088"/>
                  </a:cubicBezTo>
                  <a:cubicBezTo>
                    <a:pt x="31674" y="8625"/>
                    <a:pt x="31888" y="8108"/>
                    <a:pt x="32262" y="7734"/>
                  </a:cubicBezTo>
                  <a:cubicBezTo>
                    <a:pt x="32380" y="7616"/>
                    <a:pt x="32620" y="7569"/>
                    <a:pt x="32906" y="7569"/>
                  </a:cubicBezTo>
                  <a:cubicBezTo>
                    <a:pt x="33525" y="7569"/>
                    <a:pt x="34363" y="7789"/>
                    <a:pt x="34667" y="7983"/>
                  </a:cubicBezTo>
                  <a:lnTo>
                    <a:pt x="35059" y="7449"/>
                  </a:lnTo>
                  <a:cubicBezTo>
                    <a:pt x="34293" y="6879"/>
                    <a:pt x="32832" y="5774"/>
                    <a:pt x="32672" y="4830"/>
                  </a:cubicBezTo>
                  <a:cubicBezTo>
                    <a:pt x="32511" y="3975"/>
                    <a:pt x="32583" y="2924"/>
                    <a:pt x="31835" y="2461"/>
                  </a:cubicBezTo>
                  <a:cubicBezTo>
                    <a:pt x="31726" y="2383"/>
                    <a:pt x="31604" y="2333"/>
                    <a:pt x="31468" y="2333"/>
                  </a:cubicBezTo>
                  <a:cubicBezTo>
                    <a:pt x="31448" y="2333"/>
                    <a:pt x="31428" y="2334"/>
                    <a:pt x="31407" y="2336"/>
                  </a:cubicBezTo>
                  <a:cubicBezTo>
                    <a:pt x="30944" y="2390"/>
                    <a:pt x="30837" y="2995"/>
                    <a:pt x="30873" y="3441"/>
                  </a:cubicBezTo>
                  <a:cubicBezTo>
                    <a:pt x="30908" y="4046"/>
                    <a:pt x="30979" y="4634"/>
                    <a:pt x="31086" y="5222"/>
                  </a:cubicBezTo>
                  <a:cubicBezTo>
                    <a:pt x="31140" y="5347"/>
                    <a:pt x="31122" y="5489"/>
                    <a:pt x="31069" y="5596"/>
                  </a:cubicBezTo>
                  <a:cubicBezTo>
                    <a:pt x="31006" y="5659"/>
                    <a:pt x="30926" y="5690"/>
                    <a:pt x="30846" y="5690"/>
                  </a:cubicBezTo>
                  <a:cubicBezTo>
                    <a:pt x="30766" y="5690"/>
                    <a:pt x="30686" y="5659"/>
                    <a:pt x="30623" y="5596"/>
                  </a:cubicBezTo>
                  <a:cubicBezTo>
                    <a:pt x="30498" y="5472"/>
                    <a:pt x="30427" y="5311"/>
                    <a:pt x="30392" y="5151"/>
                  </a:cubicBezTo>
                  <a:cubicBezTo>
                    <a:pt x="29982" y="3619"/>
                    <a:pt x="29768" y="1962"/>
                    <a:pt x="28806" y="697"/>
                  </a:cubicBezTo>
                  <a:cubicBezTo>
                    <a:pt x="28601" y="419"/>
                    <a:pt x="28299" y="140"/>
                    <a:pt x="27939" y="140"/>
                  </a:cubicBezTo>
                  <a:cubicBezTo>
                    <a:pt x="27863" y="140"/>
                    <a:pt x="27783" y="152"/>
                    <a:pt x="27702" y="181"/>
                  </a:cubicBezTo>
                  <a:cubicBezTo>
                    <a:pt x="27434" y="288"/>
                    <a:pt x="27256" y="519"/>
                    <a:pt x="27203" y="786"/>
                  </a:cubicBezTo>
                  <a:cubicBezTo>
                    <a:pt x="27078" y="1392"/>
                    <a:pt x="27381" y="1891"/>
                    <a:pt x="27630" y="2390"/>
                  </a:cubicBezTo>
                  <a:cubicBezTo>
                    <a:pt x="27933" y="2995"/>
                    <a:pt x="28183" y="3619"/>
                    <a:pt x="28361" y="4278"/>
                  </a:cubicBezTo>
                  <a:cubicBezTo>
                    <a:pt x="28414" y="4474"/>
                    <a:pt x="28396" y="4777"/>
                    <a:pt x="28200" y="4795"/>
                  </a:cubicBezTo>
                  <a:cubicBezTo>
                    <a:pt x="27310" y="3209"/>
                    <a:pt x="26757" y="1356"/>
                    <a:pt x="25297" y="216"/>
                  </a:cubicBezTo>
                  <a:cubicBezTo>
                    <a:pt x="25117" y="86"/>
                    <a:pt x="24908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5"/>
            <p:cNvSpPr/>
            <p:nvPr/>
          </p:nvSpPr>
          <p:spPr>
            <a:xfrm>
              <a:off x="7348167" y="-65089"/>
              <a:ext cx="19896" cy="17031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79" y="0"/>
                  </a:moveTo>
                  <a:cubicBezTo>
                    <a:pt x="1" y="0"/>
                    <a:pt x="1" y="321"/>
                    <a:pt x="179" y="321"/>
                  </a:cubicBezTo>
                  <a:cubicBezTo>
                    <a:pt x="375" y="321"/>
                    <a:pt x="37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5"/>
            <p:cNvSpPr/>
            <p:nvPr/>
          </p:nvSpPr>
          <p:spPr>
            <a:xfrm>
              <a:off x="7440587" y="15023"/>
              <a:ext cx="21169" cy="15651"/>
            </a:xfrm>
            <a:custGeom>
              <a:avLst/>
              <a:gdLst/>
              <a:ahLst/>
              <a:cxnLst/>
              <a:rect l="l" t="t" r="r" b="b"/>
              <a:pathLst>
                <a:path w="399" h="295" extrusionOk="0">
                  <a:moveTo>
                    <a:pt x="213" y="0"/>
                  </a:moveTo>
                  <a:cubicBezTo>
                    <a:pt x="105" y="0"/>
                    <a:pt x="0" y="150"/>
                    <a:pt x="129" y="254"/>
                  </a:cubicBezTo>
                  <a:lnTo>
                    <a:pt x="147" y="271"/>
                  </a:lnTo>
                  <a:cubicBezTo>
                    <a:pt x="171" y="287"/>
                    <a:pt x="197" y="294"/>
                    <a:pt x="223" y="294"/>
                  </a:cubicBezTo>
                  <a:cubicBezTo>
                    <a:pt x="314" y="294"/>
                    <a:pt x="399" y="208"/>
                    <a:pt x="343" y="111"/>
                  </a:cubicBezTo>
                  <a:lnTo>
                    <a:pt x="325" y="75"/>
                  </a:lnTo>
                  <a:cubicBezTo>
                    <a:pt x="296" y="22"/>
                    <a:pt x="255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5"/>
            <p:cNvSpPr/>
            <p:nvPr/>
          </p:nvSpPr>
          <p:spPr>
            <a:xfrm>
              <a:off x="7592003" y="-129390"/>
              <a:ext cx="12362" cy="8542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126" y="1"/>
                  </a:moveTo>
                  <a:cubicBezTo>
                    <a:pt x="1" y="1"/>
                    <a:pt x="1" y="161"/>
                    <a:pt x="126" y="161"/>
                  </a:cubicBezTo>
                  <a:cubicBezTo>
                    <a:pt x="215" y="161"/>
                    <a:pt x="23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5"/>
            <p:cNvSpPr/>
            <p:nvPr/>
          </p:nvSpPr>
          <p:spPr>
            <a:xfrm>
              <a:off x="7525845" y="-203082"/>
              <a:ext cx="28437" cy="21753"/>
            </a:xfrm>
            <a:custGeom>
              <a:avLst/>
              <a:gdLst/>
              <a:ahLst/>
              <a:cxnLst/>
              <a:rect l="l" t="t" r="r" b="b"/>
              <a:pathLst>
                <a:path w="536" h="410" extrusionOk="0">
                  <a:moveTo>
                    <a:pt x="268" y="0"/>
                  </a:moveTo>
                  <a:cubicBezTo>
                    <a:pt x="1" y="0"/>
                    <a:pt x="1" y="410"/>
                    <a:pt x="268" y="410"/>
                  </a:cubicBezTo>
                  <a:cubicBezTo>
                    <a:pt x="535" y="410"/>
                    <a:pt x="535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5"/>
            <p:cNvSpPr/>
            <p:nvPr/>
          </p:nvSpPr>
          <p:spPr>
            <a:xfrm>
              <a:off x="7722463" y="-313488"/>
              <a:ext cx="20851" cy="21381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59" y="0"/>
                  </a:moveTo>
                  <a:cubicBezTo>
                    <a:pt x="114" y="0"/>
                    <a:pt x="79" y="30"/>
                    <a:pt x="54" y="68"/>
                  </a:cubicBezTo>
                  <a:cubicBezTo>
                    <a:pt x="0" y="139"/>
                    <a:pt x="0" y="246"/>
                    <a:pt x="54" y="335"/>
                  </a:cubicBezTo>
                  <a:cubicBezTo>
                    <a:pt x="86" y="378"/>
                    <a:pt x="138" y="402"/>
                    <a:pt x="190" y="402"/>
                  </a:cubicBezTo>
                  <a:cubicBezTo>
                    <a:pt x="224" y="402"/>
                    <a:pt x="257" y="392"/>
                    <a:pt x="285" y="371"/>
                  </a:cubicBezTo>
                  <a:lnTo>
                    <a:pt x="357" y="264"/>
                  </a:lnTo>
                  <a:cubicBezTo>
                    <a:pt x="392" y="175"/>
                    <a:pt x="339" y="68"/>
                    <a:pt x="250" y="32"/>
                  </a:cubicBezTo>
                  <a:lnTo>
                    <a:pt x="214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5"/>
            <p:cNvSpPr/>
            <p:nvPr/>
          </p:nvSpPr>
          <p:spPr>
            <a:xfrm>
              <a:off x="7766870" y="-213481"/>
              <a:ext cx="24618" cy="17986"/>
            </a:xfrm>
            <a:custGeom>
              <a:avLst/>
              <a:gdLst/>
              <a:ahLst/>
              <a:cxnLst/>
              <a:rect l="l" t="t" r="r" b="b"/>
              <a:pathLst>
                <a:path w="464" h="339" extrusionOk="0">
                  <a:moveTo>
                    <a:pt x="214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64" y="339"/>
                    <a:pt x="42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5"/>
            <p:cNvSpPr/>
            <p:nvPr/>
          </p:nvSpPr>
          <p:spPr>
            <a:xfrm>
              <a:off x="7843427" y="-375137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82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5"/>
            <p:cNvSpPr/>
            <p:nvPr/>
          </p:nvSpPr>
          <p:spPr>
            <a:xfrm>
              <a:off x="7955901" y="-455460"/>
              <a:ext cx="18941" cy="18039"/>
            </a:xfrm>
            <a:custGeom>
              <a:avLst/>
              <a:gdLst/>
              <a:ahLst/>
              <a:cxnLst/>
              <a:rect l="l" t="t" r="r" b="b"/>
              <a:pathLst>
                <a:path w="357" h="340" extrusionOk="0">
                  <a:moveTo>
                    <a:pt x="143" y="1"/>
                  </a:moveTo>
                  <a:cubicBezTo>
                    <a:pt x="54" y="18"/>
                    <a:pt x="0" y="90"/>
                    <a:pt x="0" y="197"/>
                  </a:cubicBezTo>
                  <a:cubicBezTo>
                    <a:pt x="18" y="286"/>
                    <a:pt x="107" y="339"/>
                    <a:pt x="196" y="339"/>
                  </a:cubicBezTo>
                  <a:cubicBezTo>
                    <a:pt x="286" y="321"/>
                    <a:pt x="357" y="250"/>
                    <a:pt x="339" y="143"/>
                  </a:cubicBezTo>
                  <a:cubicBezTo>
                    <a:pt x="321" y="54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5"/>
            <p:cNvSpPr/>
            <p:nvPr/>
          </p:nvSpPr>
          <p:spPr>
            <a:xfrm>
              <a:off x="7567439" y="-473393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5"/>
            <p:cNvSpPr/>
            <p:nvPr/>
          </p:nvSpPr>
          <p:spPr>
            <a:xfrm>
              <a:off x="7701666" y="-485701"/>
              <a:ext cx="13264" cy="12362"/>
            </a:xfrm>
            <a:custGeom>
              <a:avLst/>
              <a:gdLst/>
              <a:ahLst/>
              <a:cxnLst/>
              <a:rect l="l" t="t" r="r" b="b"/>
              <a:pathLst>
                <a:path w="250" h="233" extrusionOk="0">
                  <a:moveTo>
                    <a:pt x="125" y="1"/>
                  </a:moveTo>
                  <a:cubicBezTo>
                    <a:pt x="0" y="1"/>
                    <a:pt x="0" y="232"/>
                    <a:pt x="125" y="232"/>
                  </a:cubicBezTo>
                  <a:cubicBezTo>
                    <a:pt x="250" y="232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5"/>
            <p:cNvSpPr/>
            <p:nvPr/>
          </p:nvSpPr>
          <p:spPr>
            <a:xfrm>
              <a:off x="7888788" y="-15963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1"/>
                  </a:moveTo>
                  <a:cubicBezTo>
                    <a:pt x="1" y="1"/>
                    <a:pt x="54" y="446"/>
                    <a:pt x="321" y="446"/>
                  </a:cubicBezTo>
                  <a:cubicBezTo>
                    <a:pt x="606" y="446"/>
                    <a:pt x="553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5"/>
            <p:cNvSpPr/>
            <p:nvPr/>
          </p:nvSpPr>
          <p:spPr>
            <a:xfrm>
              <a:off x="7962586" y="-317997"/>
              <a:ext cx="18092" cy="13794"/>
            </a:xfrm>
            <a:custGeom>
              <a:avLst/>
              <a:gdLst/>
              <a:ahLst/>
              <a:cxnLst/>
              <a:rect l="l" t="t" r="r" b="b"/>
              <a:pathLst>
                <a:path w="341" h="260" extrusionOk="0">
                  <a:moveTo>
                    <a:pt x="165" y="0"/>
                  </a:moveTo>
                  <a:cubicBezTo>
                    <a:pt x="83" y="0"/>
                    <a:pt x="1" y="105"/>
                    <a:pt x="70" y="189"/>
                  </a:cubicBezTo>
                  <a:lnTo>
                    <a:pt x="88" y="207"/>
                  </a:lnTo>
                  <a:cubicBezTo>
                    <a:pt x="116" y="244"/>
                    <a:pt x="149" y="259"/>
                    <a:pt x="180" y="259"/>
                  </a:cubicBezTo>
                  <a:cubicBezTo>
                    <a:pt x="268" y="259"/>
                    <a:pt x="341" y="138"/>
                    <a:pt x="249" y="46"/>
                  </a:cubicBezTo>
                  <a:lnTo>
                    <a:pt x="231" y="28"/>
                  </a:lnTo>
                  <a:cubicBezTo>
                    <a:pt x="211" y="9"/>
                    <a:pt x="18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5"/>
            <p:cNvSpPr/>
            <p:nvPr/>
          </p:nvSpPr>
          <p:spPr>
            <a:xfrm>
              <a:off x="8120369" y="-528251"/>
              <a:ext cx="22708" cy="17084"/>
            </a:xfrm>
            <a:custGeom>
              <a:avLst/>
              <a:gdLst/>
              <a:ahLst/>
              <a:cxnLst/>
              <a:rect l="l" t="t" r="r" b="b"/>
              <a:pathLst>
                <a:path w="428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28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5"/>
            <p:cNvSpPr/>
            <p:nvPr/>
          </p:nvSpPr>
          <p:spPr>
            <a:xfrm>
              <a:off x="7747027" y="-648259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1" y="1"/>
                    <a:pt x="36" y="321"/>
                    <a:pt x="232" y="321"/>
                  </a:cubicBezTo>
                  <a:cubicBezTo>
                    <a:pt x="446" y="321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5"/>
            <p:cNvSpPr/>
            <p:nvPr/>
          </p:nvSpPr>
          <p:spPr>
            <a:xfrm>
              <a:off x="7871811" y="-616108"/>
              <a:ext cx="22708" cy="22124"/>
            </a:xfrm>
            <a:custGeom>
              <a:avLst/>
              <a:gdLst/>
              <a:ahLst/>
              <a:cxnLst/>
              <a:rect l="l" t="t" r="r" b="b"/>
              <a:pathLst>
                <a:path w="428" h="417" extrusionOk="0">
                  <a:moveTo>
                    <a:pt x="214" y="0"/>
                  </a:moveTo>
                  <a:cubicBezTo>
                    <a:pt x="89" y="0"/>
                    <a:pt x="0" y="125"/>
                    <a:pt x="18" y="250"/>
                  </a:cubicBezTo>
                  <a:lnTo>
                    <a:pt x="18" y="267"/>
                  </a:lnTo>
                  <a:cubicBezTo>
                    <a:pt x="36" y="368"/>
                    <a:pt x="120" y="417"/>
                    <a:pt x="204" y="417"/>
                  </a:cubicBezTo>
                  <a:cubicBezTo>
                    <a:pt x="285" y="417"/>
                    <a:pt x="366" y="372"/>
                    <a:pt x="392" y="285"/>
                  </a:cubicBezTo>
                  <a:lnTo>
                    <a:pt x="392" y="250"/>
                  </a:lnTo>
                  <a:cubicBezTo>
                    <a:pt x="428" y="125"/>
                    <a:pt x="33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5"/>
            <p:cNvSpPr/>
            <p:nvPr/>
          </p:nvSpPr>
          <p:spPr>
            <a:xfrm>
              <a:off x="8031662" y="-698448"/>
              <a:ext cx="19577" cy="14378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34" y="0"/>
                  </a:moveTo>
                  <a:cubicBezTo>
                    <a:pt x="227" y="0"/>
                    <a:pt x="219" y="1"/>
                    <a:pt x="211" y="2"/>
                  </a:cubicBezTo>
                  <a:lnTo>
                    <a:pt x="158" y="20"/>
                  </a:lnTo>
                  <a:cubicBezTo>
                    <a:pt x="0" y="73"/>
                    <a:pt x="104" y="271"/>
                    <a:pt x="213" y="271"/>
                  </a:cubicBezTo>
                  <a:cubicBezTo>
                    <a:pt x="251" y="271"/>
                    <a:pt x="290" y="246"/>
                    <a:pt x="318" y="181"/>
                  </a:cubicBezTo>
                  <a:lnTo>
                    <a:pt x="336" y="163"/>
                  </a:lnTo>
                  <a:cubicBezTo>
                    <a:pt x="369" y="81"/>
                    <a:pt x="31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5"/>
            <p:cNvSpPr/>
            <p:nvPr/>
          </p:nvSpPr>
          <p:spPr>
            <a:xfrm>
              <a:off x="8203505" y="-601943"/>
              <a:ext cx="34114" cy="26527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39" y="0"/>
                  </a:moveTo>
                  <a:cubicBezTo>
                    <a:pt x="19" y="0"/>
                    <a:pt x="1" y="499"/>
                    <a:pt x="321" y="499"/>
                  </a:cubicBezTo>
                  <a:cubicBezTo>
                    <a:pt x="624" y="499"/>
                    <a:pt x="642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5"/>
            <p:cNvSpPr/>
            <p:nvPr/>
          </p:nvSpPr>
          <p:spPr>
            <a:xfrm>
              <a:off x="8328394" y="-650752"/>
              <a:ext cx="22601" cy="16712"/>
            </a:xfrm>
            <a:custGeom>
              <a:avLst/>
              <a:gdLst/>
              <a:ahLst/>
              <a:cxnLst/>
              <a:rect l="l" t="t" r="r" b="b"/>
              <a:pathLst>
                <a:path w="426" h="315" extrusionOk="0">
                  <a:moveTo>
                    <a:pt x="313" y="1"/>
                  </a:moveTo>
                  <a:cubicBezTo>
                    <a:pt x="240" y="1"/>
                    <a:pt x="140" y="100"/>
                    <a:pt x="112" y="187"/>
                  </a:cubicBezTo>
                  <a:lnTo>
                    <a:pt x="112" y="187"/>
                  </a:lnTo>
                  <a:lnTo>
                    <a:pt x="34" y="65"/>
                  </a:lnTo>
                  <a:lnTo>
                    <a:pt x="34" y="65"/>
                  </a:lnTo>
                  <a:cubicBezTo>
                    <a:pt x="0" y="184"/>
                    <a:pt x="63" y="287"/>
                    <a:pt x="177" y="312"/>
                  </a:cubicBezTo>
                  <a:lnTo>
                    <a:pt x="177" y="312"/>
                  </a:lnTo>
                  <a:cubicBezTo>
                    <a:pt x="182" y="313"/>
                    <a:pt x="188" y="314"/>
                    <a:pt x="194" y="315"/>
                  </a:cubicBezTo>
                  <a:cubicBezTo>
                    <a:pt x="301" y="315"/>
                    <a:pt x="426" y="208"/>
                    <a:pt x="390" y="83"/>
                  </a:cubicBezTo>
                  <a:cubicBezTo>
                    <a:pt x="378" y="24"/>
                    <a:pt x="34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5"/>
            <p:cNvSpPr/>
            <p:nvPr/>
          </p:nvSpPr>
          <p:spPr>
            <a:xfrm>
              <a:off x="8268761" y="-360016"/>
              <a:ext cx="24618" cy="20851"/>
            </a:xfrm>
            <a:custGeom>
              <a:avLst/>
              <a:gdLst/>
              <a:ahLst/>
              <a:cxnLst/>
              <a:rect l="l" t="t" r="r" b="b"/>
              <a:pathLst>
                <a:path w="464" h="393" extrusionOk="0">
                  <a:moveTo>
                    <a:pt x="232" y="1"/>
                  </a:moveTo>
                  <a:cubicBezTo>
                    <a:pt x="0" y="37"/>
                    <a:pt x="0" y="375"/>
                    <a:pt x="232" y="393"/>
                  </a:cubicBezTo>
                  <a:cubicBezTo>
                    <a:pt x="463" y="375"/>
                    <a:pt x="463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5"/>
            <p:cNvSpPr/>
            <p:nvPr/>
          </p:nvSpPr>
          <p:spPr>
            <a:xfrm>
              <a:off x="8359590" y="-529630"/>
              <a:ext cx="25732" cy="18781"/>
            </a:xfrm>
            <a:custGeom>
              <a:avLst/>
              <a:gdLst/>
              <a:ahLst/>
              <a:cxnLst/>
              <a:rect l="l" t="t" r="r" b="b"/>
              <a:pathLst>
                <a:path w="485" h="354" extrusionOk="0">
                  <a:moveTo>
                    <a:pt x="215" y="1"/>
                  </a:moveTo>
                  <a:cubicBezTo>
                    <a:pt x="176" y="1"/>
                    <a:pt x="137" y="19"/>
                    <a:pt x="105" y="63"/>
                  </a:cubicBezTo>
                  <a:lnTo>
                    <a:pt x="105" y="80"/>
                  </a:lnTo>
                  <a:lnTo>
                    <a:pt x="87" y="98"/>
                  </a:lnTo>
                  <a:cubicBezTo>
                    <a:pt x="0" y="214"/>
                    <a:pt x="78" y="354"/>
                    <a:pt x="197" y="354"/>
                  </a:cubicBezTo>
                  <a:cubicBezTo>
                    <a:pt x="224" y="354"/>
                    <a:pt x="253" y="346"/>
                    <a:pt x="283" y="330"/>
                  </a:cubicBezTo>
                  <a:lnTo>
                    <a:pt x="319" y="312"/>
                  </a:lnTo>
                  <a:cubicBezTo>
                    <a:pt x="485" y="215"/>
                    <a:pt x="35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5"/>
            <p:cNvSpPr/>
            <p:nvPr/>
          </p:nvSpPr>
          <p:spPr>
            <a:xfrm>
              <a:off x="8551327" y="-614251"/>
              <a:ext cx="25573" cy="21806"/>
            </a:xfrm>
            <a:custGeom>
              <a:avLst/>
              <a:gdLst/>
              <a:ahLst/>
              <a:cxnLst/>
              <a:rect l="l" t="t" r="r" b="b"/>
              <a:pathLst>
                <a:path w="482" h="411" extrusionOk="0">
                  <a:moveTo>
                    <a:pt x="232" y="1"/>
                  </a:moveTo>
                  <a:cubicBezTo>
                    <a:pt x="0" y="37"/>
                    <a:pt x="0" y="375"/>
                    <a:pt x="232" y="411"/>
                  </a:cubicBezTo>
                  <a:cubicBezTo>
                    <a:pt x="481" y="375"/>
                    <a:pt x="481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5"/>
            <p:cNvSpPr/>
            <p:nvPr/>
          </p:nvSpPr>
          <p:spPr>
            <a:xfrm>
              <a:off x="8487078" y="-686086"/>
              <a:ext cx="24618" cy="17084"/>
            </a:xfrm>
            <a:custGeom>
              <a:avLst/>
              <a:gdLst/>
              <a:ahLst/>
              <a:cxnLst/>
              <a:rect l="l" t="t" r="r" b="b"/>
              <a:pathLst>
                <a:path w="464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63" y="322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5"/>
            <p:cNvSpPr/>
            <p:nvPr/>
          </p:nvSpPr>
          <p:spPr>
            <a:xfrm>
              <a:off x="8174219" y="-784343"/>
              <a:ext cx="26527" cy="17986"/>
            </a:xfrm>
            <a:custGeom>
              <a:avLst/>
              <a:gdLst/>
              <a:ahLst/>
              <a:cxnLst/>
              <a:rect l="l" t="t" r="r" b="b"/>
              <a:pathLst>
                <a:path w="500" h="339" extrusionOk="0">
                  <a:moveTo>
                    <a:pt x="268" y="0"/>
                  </a:moveTo>
                  <a:cubicBezTo>
                    <a:pt x="54" y="0"/>
                    <a:pt x="1" y="339"/>
                    <a:pt x="232" y="339"/>
                  </a:cubicBezTo>
                  <a:cubicBezTo>
                    <a:pt x="446" y="339"/>
                    <a:pt x="49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5"/>
            <p:cNvSpPr/>
            <p:nvPr/>
          </p:nvSpPr>
          <p:spPr>
            <a:xfrm>
              <a:off x="8421822" y="-37699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0"/>
                  </a:moveTo>
                  <a:cubicBezTo>
                    <a:pt x="1" y="0"/>
                    <a:pt x="54" y="446"/>
                    <a:pt x="322" y="446"/>
                  </a:cubicBezTo>
                  <a:cubicBezTo>
                    <a:pt x="607" y="446"/>
                    <a:pt x="553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5"/>
            <p:cNvSpPr/>
            <p:nvPr/>
          </p:nvSpPr>
          <p:spPr>
            <a:xfrm>
              <a:off x="8701576" y="-620830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0"/>
                  </a:moveTo>
                  <a:cubicBezTo>
                    <a:pt x="37" y="0"/>
                    <a:pt x="1" y="374"/>
                    <a:pt x="233" y="374"/>
                  </a:cubicBezTo>
                  <a:cubicBezTo>
                    <a:pt x="482" y="374"/>
                    <a:pt x="50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5"/>
            <p:cNvSpPr/>
            <p:nvPr/>
          </p:nvSpPr>
          <p:spPr>
            <a:xfrm>
              <a:off x="8699931" y="-818456"/>
              <a:ext cx="23450" cy="18781"/>
            </a:xfrm>
            <a:custGeom>
              <a:avLst/>
              <a:gdLst/>
              <a:ahLst/>
              <a:cxnLst/>
              <a:rect l="l" t="t" r="r" b="b"/>
              <a:pathLst>
                <a:path w="442" h="354" extrusionOk="0">
                  <a:moveTo>
                    <a:pt x="227" y="0"/>
                  </a:moveTo>
                  <a:cubicBezTo>
                    <a:pt x="123" y="0"/>
                    <a:pt x="0" y="133"/>
                    <a:pt x="68" y="234"/>
                  </a:cubicBezTo>
                  <a:cubicBezTo>
                    <a:pt x="101" y="300"/>
                    <a:pt x="169" y="353"/>
                    <a:pt x="237" y="353"/>
                  </a:cubicBezTo>
                  <a:cubicBezTo>
                    <a:pt x="278" y="353"/>
                    <a:pt x="319" y="334"/>
                    <a:pt x="353" y="287"/>
                  </a:cubicBezTo>
                  <a:cubicBezTo>
                    <a:pt x="442" y="180"/>
                    <a:pt x="370" y="20"/>
                    <a:pt x="246" y="2"/>
                  </a:cubicBezTo>
                  <a:cubicBezTo>
                    <a:pt x="240" y="1"/>
                    <a:pt x="233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5"/>
            <p:cNvSpPr/>
            <p:nvPr/>
          </p:nvSpPr>
          <p:spPr>
            <a:xfrm>
              <a:off x="8814051" y="-533874"/>
              <a:ext cx="30294" cy="22708"/>
            </a:xfrm>
            <a:custGeom>
              <a:avLst/>
              <a:gdLst/>
              <a:ahLst/>
              <a:cxnLst/>
              <a:rect l="l" t="t" r="r" b="b"/>
              <a:pathLst>
                <a:path w="571" h="428" extrusionOk="0">
                  <a:moveTo>
                    <a:pt x="268" y="0"/>
                  </a:moveTo>
                  <a:cubicBezTo>
                    <a:pt x="1" y="0"/>
                    <a:pt x="37" y="428"/>
                    <a:pt x="304" y="428"/>
                  </a:cubicBezTo>
                  <a:cubicBezTo>
                    <a:pt x="571" y="428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5"/>
            <p:cNvSpPr/>
            <p:nvPr/>
          </p:nvSpPr>
          <p:spPr>
            <a:xfrm>
              <a:off x="8866999" y="-722906"/>
              <a:ext cx="17986" cy="15174"/>
            </a:xfrm>
            <a:custGeom>
              <a:avLst/>
              <a:gdLst/>
              <a:ahLst/>
              <a:cxnLst/>
              <a:rect l="l" t="t" r="r" b="b"/>
              <a:pathLst>
                <a:path w="339" h="286" extrusionOk="0">
                  <a:moveTo>
                    <a:pt x="161" y="0"/>
                  </a:moveTo>
                  <a:cubicBezTo>
                    <a:pt x="0" y="18"/>
                    <a:pt x="0" y="250"/>
                    <a:pt x="161" y="285"/>
                  </a:cubicBezTo>
                  <a:cubicBezTo>
                    <a:pt x="339" y="250"/>
                    <a:pt x="339" y="18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5"/>
            <p:cNvSpPr/>
            <p:nvPr/>
          </p:nvSpPr>
          <p:spPr>
            <a:xfrm>
              <a:off x="8595733" y="-369460"/>
              <a:ext cx="29339" cy="21806"/>
            </a:xfrm>
            <a:custGeom>
              <a:avLst/>
              <a:gdLst/>
              <a:ahLst/>
              <a:cxnLst/>
              <a:rect l="l" t="t" r="r" b="b"/>
              <a:pathLst>
                <a:path w="553" h="411" extrusionOk="0">
                  <a:moveTo>
                    <a:pt x="286" y="1"/>
                  </a:moveTo>
                  <a:cubicBezTo>
                    <a:pt x="1" y="1"/>
                    <a:pt x="36" y="411"/>
                    <a:pt x="304" y="411"/>
                  </a:cubicBezTo>
                  <a:cubicBezTo>
                    <a:pt x="553" y="411"/>
                    <a:pt x="553" y="1"/>
                    <a:pt x="28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5"/>
            <p:cNvSpPr/>
            <p:nvPr/>
          </p:nvSpPr>
          <p:spPr>
            <a:xfrm>
              <a:off x="8530530" y="-857133"/>
              <a:ext cx="26527" cy="18941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68" y="1"/>
                  </a:moveTo>
                  <a:cubicBezTo>
                    <a:pt x="36" y="1"/>
                    <a:pt x="1" y="357"/>
                    <a:pt x="250" y="357"/>
                  </a:cubicBezTo>
                  <a:cubicBezTo>
                    <a:pt x="464" y="357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5"/>
            <p:cNvSpPr/>
            <p:nvPr/>
          </p:nvSpPr>
          <p:spPr>
            <a:xfrm>
              <a:off x="8076971" y="-232580"/>
              <a:ext cx="31143" cy="22177"/>
            </a:xfrm>
            <a:custGeom>
              <a:avLst/>
              <a:gdLst/>
              <a:ahLst/>
              <a:cxnLst/>
              <a:rect l="l" t="t" r="r" b="b"/>
              <a:pathLst>
                <a:path w="587" h="418" extrusionOk="0">
                  <a:moveTo>
                    <a:pt x="328" y="1"/>
                  </a:moveTo>
                  <a:cubicBezTo>
                    <a:pt x="302" y="1"/>
                    <a:pt x="274" y="7"/>
                    <a:pt x="248" y="22"/>
                  </a:cubicBezTo>
                  <a:lnTo>
                    <a:pt x="212" y="39"/>
                  </a:lnTo>
                  <a:cubicBezTo>
                    <a:pt x="0" y="167"/>
                    <a:pt x="170" y="417"/>
                    <a:pt x="329" y="417"/>
                  </a:cubicBezTo>
                  <a:cubicBezTo>
                    <a:pt x="370" y="417"/>
                    <a:pt x="411" y="401"/>
                    <a:pt x="444" y="360"/>
                  </a:cubicBezTo>
                  <a:lnTo>
                    <a:pt x="498" y="289"/>
                  </a:lnTo>
                  <a:cubicBezTo>
                    <a:pt x="587" y="170"/>
                    <a:pt x="464" y="1"/>
                    <a:pt x="328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5"/>
            <p:cNvSpPr/>
            <p:nvPr/>
          </p:nvSpPr>
          <p:spPr>
            <a:xfrm>
              <a:off x="8715795" y="-151142"/>
              <a:ext cx="1200369" cy="1783179"/>
            </a:xfrm>
            <a:custGeom>
              <a:avLst/>
              <a:gdLst/>
              <a:ahLst/>
              <a:cxnLst/>
              <a:rect l="l" t="t" r="r" b="b"/>
              <a:pathLst>
                <a:path w="22625" h="33610" extrusionOk="0">
                  <a:moveTo>
                    <a:pt x="16051" y="1"/>
                  </a:moveTo>
                  <a:lnTo>
                    <a:pt x="15445" y="339"/>
                  </a:lnTo>
                  <a:cubicBezTo>
                    <a:pt x="15695" y="803"/>
                    <a:pt x="15837" y="2424"/>
                    <a:pt x="15427" y="2744"/>
                  </a:cubicBezTo>
                  <a:cubicBezTo>
                    <a:pt x="15018" y="3083"/>
                    <a:pt x="14483" y="3225"/>
                    <a:pt x="13984" y="3403"/>
                  </a:cubicBezTo>
                  <a:cubicBezTo>
                    <a:pt x="13486" y="3599"/>
                    <a:pt x="12969" y="3849"/>
                    <a:pt x="12702" y="4294"/>
                  </a:cubicBezTo>
                  <a:cubicBezTo>
                    <a:pt x="12506" y="4615"/>
                    <a:pt x="12470" y="5114"/>
                    <a:pt x="12916" y="5238"/>
                  </a:cubicBezTo>
                  <a:cubicBezTo>
                    <a:pt x="12982" y="5258"/>
                    <a:pt x="13049" y="5268"/>
                    <a:pt x="13115" y="5268"/>
                  </a:cubicBezTo>
                  <a:cubicBezTo>
                    <a:pt x="13225" y="5268"/>
                    <a:pt x="13332" y="5241"/>
                    <a:pt x="13432" y="5185"/>
                  </a:cubicBezTo>
                  <a:cubicBezTo>
                    <a:pt x="13919" y="4959"/>
                    <a:pt x="14407" y="4596"/>
                    <a:pt x="14944" y="4596"/>
                  </a:cubicBezTo>
                  <a:cubicBezTo>
                    <a:pt x="14957" y="4596"/>
                    <a:pt x="14969" y="4597"/>
                    <a:pt x="14982" y="4597"/>
                  </a:cubicBezTo>
                  <a:cubicBezTo>
                    <a:pt x="15552" y="4597"/>
                    <a:pt x="16176" y="5185"/>
                    <a:pt x="15712" y="5737"/>
                  </a:cubicBezTo>
                  <a:cubicBezTo>
                    <a:pt x="15552" y="5933"/>
                    <a:pt x="15320" y="6058"/>
                    <a:pt x="15071" y="6076"/>
                  </a:cubicBezTo>
                  <a:cubicBezTo>
                    <a:pt x="14002" y="6236"/>
                    <a:pt x="12951" y="6468"/>
                    <a:pt x="11918" y="6788"/>
                  </a:cubicBezTo>
                  <a:cubicBezTo>
                    <a:pt x="11455" y="6931"/>
                    <a:pt x="10974" y="7091"/>
                    <a:pt x="10707" y="7519"/>
                  </a:cubicBezTo>
                  <a:cubicBezTo>
                    <a:pt x="10564" y="7715"/>
                    <a:pt x="10511" y="7964"/>
                    <a:pt x="10582" y="8195"/>
                  </a:cubicBezTo>
                  <a:cubicBezTo>
                    <a:pt x="10677" y="8574"/>
                    <a:pt x="10997" y="8717"/>
                    <a:pt x="11325" y="8717"/>
                  </a:cubicBezTo>
                  <a:cubicBezTo>
                    <a:pt x="11429" y="8717"/>
                    <a:pt x="11534" y="8702"/>
                    <a:pt x="11633" y="8676"/>
                  </a:cubicBezTo>
                  <a:cubicBezTo>
                    <a:pt x="11936" y="8570"/>
                    <a:pt x="12221" y="8427"/>
                    <a:pt x="12488" y="8249"/>
                  </a:cubicBezTo>
                  <a:cubicBezTo>
                    <a:pt x="13058" y="7928"/>
                    <a:pt x="13699" y="7715"/>
                    <a:pt x="14341" y="7643"/>
                  </a:cubicBezTo>
                  <a:cubicBezTo>
                    <a:pt x="14384" y="7631"/>
                    <a:pt x="14427" y="7626"/>
                    <a:pt x="14470" y="7626"/>
                  </a:cubicBezTo>
                  <a:cubicBezTo>
                    <a:pt x="14620" y="7626"/>
                    <a:pt x="14760" y="7697"/>
                    <a:pt x="14857" y="7821"/>
                  </a:cubicBezTo>
                  <a:cubicBezTo>
                    <a:pt x="14911" y="7928"/>
                    <a:pt x="14929" y="8053"/>
                    <a:pt x="14875" y="8178"/>
                  </a:cubicBezTo>
                  <a:cubicBezTo>
                    <a:pt x="14768" y="8427"/>
                    <a:pt x="14554" y="8605"/>
                    <a:pt x="14305" y="8694"/>
                  </a:cubicBezTo>
                  <a:cubicBezTo>
                    <a:pt x="12791" y="9460"/>
                    <a:pt x="10956" y="9710"/>
                    <a:pt x="9745" y="10921"/>
                  </a:cubicBezTo>
                  <a:cubicBezTo>
                    <a:pt x="9406" y="11295"/>
                    <a:pt x="9139" y="11954"/>
                    <a:pt x="9620" y="12222"/>
                  </a:cubicBezTo>
                  <a:cubicBezTo>
                    <a:pt x="9718" y="12275"/>
                    <a:pt x="9829" y="12302"/>
                    <a:pt x="9943" y="12302"/>
                  </a:cubicBezTo>
                  <a:cubicBezTo>
                    <a:pt x="10056" y="12302"/>
                    <a:pt x="10172" y="12275"/>
                    <a:pt x="10279" y="12222"/>
                  </a:cubicBezTo>
                  <a:cubicBezTo>
                    <a:pt x="11562" y="11545"/>
                    <a:pt x="12826" y="10672"/>
                    <a:pt x="14287" y="10458"/>
                  </a:cubicBezTo>
                  <a:cubicBezTo>
                    <a:pt x="14363" y="10443"/>
                    <a:pt x="14440" y="10435"/>
                    <a:pt x="14518" y="10435"/>
                  </a:cubicBezTo>
                  <a:cubicBezTo>
                    <a:pt x="14713" y="10435"/>
                    <a:pt x="14910" y="10486"/>
                    <a:pt x="15089" y="10600"/>
                  </a:cubicBezTo>
                  <a:cubicBezTo>
                    <a:pt x="15231" y="10690"/>
                    <a:pt x="15303" y="10868"/>
                    <a:pt x="15267" y="11046"/>
                  </a:cubicBezTo>
                  <a:cubicBezTo>
                    <a:pt x="15214" y="11295"/>
                    <a:pt x="14929" y="11384"/>
                    <a:pt x="14715" y="11438"/>
                  </a:cubicBezTo>
                  <a:cubicBezTo>
                    <a:pt x="13468" y="11776"/>
                    <a:pt x="12203" y="12043"/>
                    <a:pt x="11009" y="12507"/>
                  </a:cubicBezTo>
                  <a:cubicBezTo>
                    <a:pt x="9727" y="13005"/>
                    <a:pt x="8480" y="13718"/>
                    <a:pt x="7643" y="14822"/>
                  </a:cubicBezTo>
                  <a:cubicBezTo>
                    <a:pt x="7518" y="14965"/>
                    <a:pt x="7500" y="15179"/>
                    <a:pt x="7571" y="15339"/>
                  </a:cubicBezTo>
                  <a:cubicBezTo>
                    <a:pt x="7659" y="15515"/>
                    <a:pt x="7819" y="15558"/>
                    <a:pt x="7982" y="15558"/>
                  </a:cubicBezTo>
                  <a:cubicBezTo>
                    <a:pt x="8017" y="15558"/>
                    <a:pt x="8053" y="15556"/>
                    <a:pt x="8088" y="15553"/>
                  </a:cubicBezTo>
                  <a:cubicBezTo>
                    <a:pt x="9887" y="15410"/>
                    <a:pt x="11526" y="14448"/>
                    <a:pt x="13147" y="13629"/>
                  </a:cubicBezTo>
                  <a:cubicBezTo>
                    <a:pt x="13451" y="13477"/>
                    <a:pt x="13790" y="13334"/>
                    <a:pt x="14114" y="13334"/>
                  </a:cubicBezTo>
                  <a:cubicBezTo>
                    <a:pt x="14247" y="13334"/>
                    <a:pt x="14377" y="13358"/>
                    <a:pt x="14501" y="13415"/>
                  </a:cubicBezTo>
                  <a:cubicBezTo>
                    <a:pt x="14572" y="13433"/>
                    <a:pt x="14626" y="13486"/>
                    <a:pt x="14661" y="13540"/>
                  </a:cubicBezTo>
                  <a:cubicBezTo>
                    <a:pt x="14679" y="13611"/>
                    <a:pt x="14697" y="13682"/>
                    <a:pt x="14679" y="13736"/>
                  </a:cubicBezTo>
                  <a:cubicBezTo>
                    <a:pt x="14572" y="14502"/>
                    <a:pt x="13771" y="14947"/>
                    <a:pt x="13058" y="15214"/>
                  </a:cubicBezTo>
                  <a:cubicBezTo>
                    <a:pt x="12043" y="15588"/>
                    <a:pt x="10974" y="15838"/>
                    <a:pt x="9905" y="15963"/>
                  </a:cubicBezTo>
                  <a:cubicBezTo>
                    <a:pt x="8711" y="16105"/>
                    <a:pt x="7393" y="16105"/>
                    <a:pt x="6485" y="16907"/>
                  </a:cubicBezTo>
                  <a:cubicBezTo>
                    <a:pt x="6253" y="17049"/>
                    <a:pt x="6164" y="17316"/>
                    <a:pt x="6235" y="17566"/>
                  </a:cubicBezTo>
                  <a:cubicBezTo>
                    <a:pt x="6306" y="17797"/>
                    <a:pt x="6502" y="17958"/>
                    <a:pt x="6734" y="18029"/>
                  </a:cubicBezTo>
                  <a:cubicBezTo>
                    <a:pt x="6827" y="18055"/>
                    <a:pt x="6919" y="18066"/>
                    <a:pt x="7010" y="18066"/>
                  </a:cubicBezTo>
                  <a:cubicBezTo>
                    <a:pt x="7357" y="18066"/>
                    <a:pt x="7696" y="17903"/>
                    <a:pt x="8034" y="17762"/>
                  </a:cubicBezTo>
                  <a:cubicBezTo>
                    <a:pt x="9317" y="17210"/>
                    <a:pt x="10671" y="16818"/>
                    <a:pt x="12078" y="16622"/>
                  </a:cubicBezTo>
                  <a:cubicBezTo>
                    <a:pt x="12109" y="16617"/>
                    <a:pt x="12142" y="16615"/>
                    <a:pt x="12175" y="16615"/>
                  </a:cubicBezTo>
                  <a:cubicBezTo>
                    <a:pt x="12273" y="16615"/>
                    <a:pt x="12377" y="16635"/>
                    <a:pt x="12470" y="16675"/>
                  </a:cubicBezTo>
                  <a:cubicBezTo>
                    <a:pt x="12791" y="16818"/>
                    <a:pt x="12773" y="17103"/>
                    <a:pt x="12684" y="17316"/>
                  </a:cubicBezTo>
                  <a:cubicBezTo>
                    <a:pt x="12363" y="18172"/>
                    <a:pt x="11330" y="18457"/>
                    <a:pt x="10439" y="18635"/>
                  </a:cubicBezTo>
                  <a:lnTo>
                    <a:pt x="7696" y="19169"/>
                  </a:lnTo>
                  <a:cubicBezTo>
                    <a:pt x="6396" y="19419"/>
                    <a:pt x="4917" y="19793"/>
                    <a:pt x="4347" y="21057"/>
                  </a:cubicBezTo>
                  <a:cubicBezTo>
                    <a:pt x="4276" y="21236"/>
                    <a:pt x="4293" y="21449"/>
                    <a:pt x="4436" y="21592"/>
                  </a:cubicBezTo>
                  <a:cubicBezTo>
                    <a:pt x="4510" y="21684"/>
                    <a:pt x="4603" y="21714"/>
                    <a:pt x="4701" y="21714"/>
                  </a:cubicBezTo>
                  <a:cubicBezTo>
                    <a:pt x="4791" y="21714"/>
                    <a:pt x="4885" y="21689"/>
                    <a:pt x="4970" y="21663"/>
                  </a:cubicBezTo>
                  <a:cubicBezTo>
                    <a:pt x="6645" y="21129"/>
                    <a:pt x="8266" y="20291"/>
                    <a:pt x="10047" y="20256"/>
                  </a:cubicBezTo>
                  <a:cubicBezTo>
                    <a:pt x="10172" y="20256"/>
                    <a:pt x="10297" y="20327"/>
                    <a:pt x="10368" y="20434"/>
                  </a:cubicBezTo>
                  <a:cubicBezTo>
                    <a:pt x="10493" y="20666"/>
                    <a:pt x="10279" y="20879"/>
                    <a:pt x="10047" y="21004"/>
                  </a:cubicBezTo>
                  <a:cubicBezTo>
                    <a:pt x="9477" y="21307"/>
                    <a:pt x="7749" y="21823"/>
                    <a:pt x="7749" y="21823"/>
                  </a:cubicBezTo>
                  <a:cubicBezTo>
                    <a:pt x="5451" y="22037"/>
                    <a:pt x="3349" y="23142"/>
                    <a:pt x="1889" y="24905"/>
                  </a:cubicBezTo>
                  <a:cubicBezTo>
                    <a:pt x="1675" y="25155"/>
                    <a:pt x="1479" y="25547"/>
                    <a:pt x="1764" y="25778"/>
                  </a:cubicBezTo>
                  <a:cubicBezTo>
                    <a:pt x="1855" y="25830"/>
                    <a:pt x="1956" y="25863"/>
                    <a:pt x="2066" y="25863"/>
                  </a:cubicBezTo>
                  <a:cubicBezTo>
                    <a:pt x="2107" y="25863"/>
                    <a:pt x="2148" y="25859"/>
                    <a:pt x="2191" y="25849"/>
                  </a:cubicBezTo>
                  <a:cubicBezTo>
                    <a:pt x="2904" y="25671"/>
                    <a:pt x="3492" y="25155"/>
                    <a:pt x="4133" y="24781"/>
                  </a:cubicBezTo>
                  <a:cubicBezTo>
                    <a:pt x="5051" y="24249"/>
                    <a:pt x="6099" y="23951"/>
                    <a:pt x="7160" y="23951"/>
                  </a:cubicBezTo>
                  <a:cubicBezTo>
                    <a:pt x="7273" y="23951"/>
                    <a:pt x="7387" y="23954"/>
                    <a:pt x="7500" y="23961"/>
                  </a:cubicBezTo>
                  <a:cubicBezTo>
                    <a:pt x="7447" y="24478"/>
                    <a:pt x="6823" y="24674"/>
                    <a:pt x="6324" y="24798"/>
                  </a:cubicBezTo>
                  <a:cubicBezTo>
                    <a:pt x="3741" y="25422"/>
                    <a:pt x="1497" y="27061"/>
                    <a:pt x="107" y="29341"/>
                  </a:cubicBezTo>
                  <a:cubicBezTo>
                    <a:pt x="0" y="29501"/>
                    <a:pt x="0" y="29715"/>
                    <a:pt x="107" y="29876"/>
                  </a:cubicBezTo>
                  <a:cubicBezTo>
                    <a:pt x="178" y="29971"/>
                    <a:pt x="297" y="30026"/>
                    <a:pt x="416" y="30026"/>
                  </a:cubicBezTo>
                  <a:cubicBezTo>
                    <a:pt x="475" y="30026"/>
                    <a:pt x="535" y="30012"/>
                    <a:pt x="588" y="29982"/>
                  </a:cubicBezTo>
                  <a:cubicBezTo>
                    <a:pt x="1906" y="29573"/>
                    <a:pt x="2797" y="28058"/>
                    <a:pt x="4169" y="28041"/>
                  </a:cubicBezTo>
                  <a:lnTo>
                    <a:pt x="4169" y="28041"/>
                  </a:lnTo>
                  <a:cubicBezTo>
                    <a:pt x="3011" y="29199"/>
                    <a:pt x="2067" y="30570"/>
                    <a:pt x="1390" y="32067"/>
                  </a:cubicBezTo>
                  <a:cubicBezTo>
                    <a:pt x="1229" y="32423"/>
                    <a:pt x="1087" y="32797"/>
                    <a:pt x="1212" y="33189"/>
                  </a:cubicBezTo>
                  <a:cubicBezTo>
                    <a:pt x="1283" y="33403"/>
                    <a:pt x="1443" y="33545"/>
                    <a:pt x="1657" y="33599"/>
                  </a:cubicBezTo>
                  <a:cubicBezTo>
                    <a:pt x="1697" y="33606"/>
                    <a:pt x="1735" y="33610"/>
                    <a:pt x="1772" y="33610"/>
                  </a:cubicBezTo>
                  <a:cubicBezTo>
                    <a:pt x="2083" y="33610"/>
                    <a:pt x="2301" y="33357"/>
                    <a:pt x="2476" y="33118"/>
                  </a:cubicBezTo>
                  <a:cubicBezTo>
                    <a:pt x="3367" y="31906"/>
                    <a:pt x="4097" y="30606"/>
                    <a:pt x="4685" y="29216"/>
                  </a:cubicBezTo>
                  <a:cubicBezTo>
                    <a:pt x="4860" y="28803"/>
                    <a:pt x="5178" y="28303"/>
                    <a:pt x="5586" y="28303"/>
                  </a:cubicBezTo>
                  <a:cubicBezTo>
                    <a:pt x="5635" y="28303"/>
                    <a:pt x="5685" y="28311"/>
                    <a:pt x="5736" y="28326"/>
                  </a:cubicBezTo>
                  <a:cubicBezTo>
                    <a:pt x="5202" y="29412"/>
                    <a:pt x="4792" y="30570"/>
                    <a:pt x="4507" y="31746"/>
                  </a:cubicBezTo>
                  <a:cubicBezTo>
                    <a:pt x="4435" y="32070"/>
                    <a:pt x="4694" y="32296"/>
                    <a:pt x="4958" y="32296"/>
                  </a:cubicBezTo>
                  <a:cubicBezTo>
                    <a:pt x="5086" y="32296"/>
                    <a:pt x="5216" y="32243"/>
                    <a:pt x="5309" y="32120"/>
                  </a:cubicBezTo>
                  <a:cubicBezTo>
                    <a:pt x="5523" y="31799"/>
                    <a:pt x="5701" y="31461"/>
                    <a:pt x="5808" y="31105"/>
                  </a:cubicBezTo>
                  <a:lnTo>
                    <a:pt x="7732" y="25832"/>
                  </a:lnTo>
                  <a:cubicBezTo>
                    <a:pt x="7857" y="25487"/>
                    <a:pt x="8121" y="25059"/>
                    <a:pt x="8449" y="25059"/>
                  </a:cubicBezTo>
                  <a:cubicBezTo>
                    <a:pt x="8494" y="25059"/>
                    <a:pt x="8540" y="25066"/>
                    <a:pt x="8587" y="25083"/>
                  </a:cubicBezTo>
                  <a:cubicBezTo>
                    <a:pt x="8355" y="26758"/>
                    <a:pt x="7482" y="28272"/>
                    <a:pt x="6877" y="29858"/>
                  </a:cubicBezTo>
                  <a:cubicBezTo>
                    <a:pt x="6663" y="30392"/>
                    <a:pt x="6609" y="31176"/>
                    <a:pt x="7162" y="31336"/>
                  </a:cubicBezTo>
                  <a:cubicBezTo>
                    <a:pt x="7217" y="31350"/>
                    <a:pt x="7273" y="31357"/>
                    <a:pt x="7328" y="31357"/>
                  </a:cubicBezTo>
                  <a:cubicBezTo>
                    <a:pt x="7483" y="31357"/>
                    <a:pt x="7631" y="31304"/>
                    <a:pt x="7749" y="31212"/>
                  </a:cubicBezTo>
                  <a:cubicBezTo>
                    <a:pt x="8159" y="30909"/>
                    <a:pt x="8337" y="30428"/>
                    <a:pt x="8480" y="29965"/>
                  </a:cubicBezTo>
                  <a:cubicBezTo>
                    <a:pt x="8979" y="28415"/>
                    <a:pt x="9371" y="26829"/>
                    <a:pt x="9656" y="25208"/>
                  </a:cubicBezTo>
                  <a:cubicBezTo>
                    <a:pt x="9816" y="24317"/>
                    <a:pt x="9941" y="23373"/>
                    <a:pt x="10457" y="22643"/>
                  </a:cubicBezTo>
                  <a:cubicBezTo>
                    <a:pt x="10570" y="22487"/>
                    <a:pt x="10728" y="22321"/>
                    <a:pt x="10913" y="22321"/>
                  </a:cubicBezTo>
                  <a:cubicBezTo>
                    <a:pt x="10961" y="22321"/>
                    <a:pt x="11011" y="22332"/>
                    <a:pt x="11063" y="22358"/>
                  </a:cubicBezTo>
                  <a:cubicBezTo>
                    <a:pt x="11294" y="22465"/>
                    <a:pt x="11401" y="22750"/>
                    <a:pt x="11312" y="22981"/>
                  </a:cubicBezTo>
                  <a:cubicBezTo>
                    <a:pt x="10653" y="24798"/>
                    <a:pt x="10154" y="26651"/>
                    <a:pt x="9834" y="28539"/>
                  </a:cubicBezTo>
                  <a:cubicBezTo>
                    <a:pt x="9745" y="29003"/>
                    <a:pt x="9727" y="29591"/>
                    <a:pt x="10226" y="29751"/>
                  </a:cubicBezTo>
                  <a:cubicBezTo>
                    <a:pt x="10295" y="29774"/>
                    <a:pt x="10367" y="29785"/>
                    <a:pt x="10439" y="29785"/>
                  </a:cubicBezTo>
                  <a:cubicBezTo>
                    <a:pt x="10642" y="29785"/>
                    <a:pt x="10842" y="29695"/>
                    <a:pt x="10974" y="29537"/>
                  </a:cubicBezTo>
                  <a:cubicBezTo>
                    <a:pt x="11775" y="28611"/>
                    <a:pt x="12043" y="27417"/>
                    <a:pt x="12256" y="26241"/>
                  </a:cubicBezTo>
                  <a:cubicBezTo>
                    <a:pt x="12524" y="24585"/>
                    <a:pt x="12684" y="22910"/>
                    <a:pt x="12737" y="21218"/>
                  </a:cubicBezTo>
                  <a:cubicBezTo>
                    <a:pt x="12737" y="20594"/>
                    <a:pt x="12916" y="19971"/>
                    <a:pt x="13254" y="19436"/>
                  </a:cubicBezTo>
                  <a:cubicBezTo>
                    <a:pt x="13307" y="19347"/>
                    <a:pt x="13397" y="19294"/>
                    <a:pt x="13521" y="19276"/>
                  </a:cubicBezTo>
                  <a:cubicBezTo>
                    <a:pt x="13682" y="19276"/>
                    <a:pt x="13842" y="19365"/>
                    <a:pt x="13913" y="19508"/>
                  </a:cubicBezTo>
                  <a:cubicBezTo>
                    <a:pt x="14020" y="19739"/>
                    <a:pt x="14038" y="19989"/>
                    <a:pt x="13984" y="20238"/>
                  </a:cubicBezTo>
                  <a:cubicBezTo>
                    <a:pt x="13753" y="22055"/>
                    <a:pt x="13592" y="23872"/>
                    <a:pt x="13486" y="25689"/>
                  </a:cubicBezTo>
                  <a:cubicBezTo>
                    <a:pt x="13468" y="25849"/>
                    <a:pt x="13503" y="26010"/>
                    <a:pt x="13592" y="26152"/>
                  </a:cubicBezTo>
                  <a:cubicBezTo>
                    <a:pt x="13690" y="26318"/>
                    <a:pt x="13820" y="26372"/>
                    <a:pt x="13949" y="26372"/>
                  </a:cubicBezTo>
                  <a:cubicBezTo>
                    <a:pt x="14056" y="26372"/>
                    <a:pt x="14163" y="26335"/>
                    <a:pt x="14252" y="26295"/>
                  </a:cubicBezTo>
                  <a:cubicBezTo>
                    <a:pt x="14715" y="26063"/>
                    <a:pt x="15053" y="25671"/>
                    <a:pt x="15178" y="25173"/>
                  </a:cubicBezTo>
                  <a:cubicBezTo>
                    <a:pt x="15944" y="22554"/>
                    <a:pt x="14305" y="19739"/>
                    <a:pt x="15160" y="17210"/>
                  </a:cubicBezTo>
                  <a:lnTo>
                    <a:pt x="15160" y="17210"/>
                  </a:lnTo>
                  <a:cubicBezTo>
                    <a:pt x="15695" y="17334"/>
                    <a:pt x="15766" y="18047"/>
                    <a:pt x="15766" y="18599"/>
                  </a:cubicBezTo>
                  <a:cubicBezTo>
                    <a:pt x="15748" y="19436"/>
                    <a:pt x="15784" y="20291"/>
                    <a:pt x="15837" y="21129"/>
                  </a:cubicBezTo>
                  <a:cubicBezTo>
                    <a:pt x="15855" y="21503"/>
                    <a:pt x="15908" y="21895"/>
                    <a:pt x="16176" y="22180"/>
                  </a:cubicBezTo>
                  <a:cubicBezTo>
                    <a:pt x="16294" y="22313"/>
                    <a:pt x="16462" y="22385"/>
                    <a:pt x="16638" y="22385"/>
                  </a:cubicBezTo>
                  <a:cubicBezTo>
                    <a:pt x="16673" y="22385"/>
                    <a:pt x="16709" y="22382"/>
                    <a:pt x="16746" y="22376"/>
                  </a:cubicBezTo>
                  <a:cubicBezTo>
                    <a:pt x="17102" y="22304"/>
                    <a:pt x="17209" y="21948"/>
                    <a:pt x="17280" y="21610"/>
                  </a:cubicBezTo>
                  <a:cubicBezTo>
                    <a:pt x="17583" y="19864"/>
                    <a:pt x="17066" y="18029"/>
                    <a:pt x="16407" y="16408"/>
                  </a:cubicBezTo>
                  <a:cubicBezTo>
                    <a:pt x="16176" y="15873"/>
                    <a:pt x="16122" y="15268"/>
                    <a:pt x="16282" y="14698"/>
                  </a:cubicBezTo>
                  <a:cubicBezTo>
                    <a:pt x="16282" y="14573"/>
                    <a:pt x="16389" y="14484"/>
                    <a:pt x="16496" y="14448"/>
                  </a:cubicBezTo>
                  <a:cubicBezTo>
                    <a:pt x="16674" y="14448"/>
                    <a:pt x="16835" y="14555"/>
                    <a:pt x="16870" y="14733"/>
                  </a:cubicBezTo>
                  <a:lnTo>
                    <a:pt x="17547" y="17423"/>
                  </a:lnTo>
                  <a:cubicBezTo>
                    <a:pt x="17683" y="17931"/>
                    <a:pt x="17947" y="18551"/>
                    <a:pt x="18461" y="18551"/>
                  </a:cubicBezTo>
                  <a:cubicBezTo>
                    <a:pt x="18488" y="18551"/>
                    <a:pt x="18516" y="18549"/>
                    <a:pt x="18545" y="18546"/>
                  </a:cubicBezTo>
                  <a:cubicBezTo>
                    <a:pt x="18883" y="18474"/>
                    <a:pt x="19133" y="18225"/>
                    <a:pt x="19186" y="17886"/>
                  </a:cubicBezTo>
                  <a:cubicBezTo>
                    <a:pt x="19525" y="15963"/>
                    <a:pt x="18100" y="14377"/>
                    <a:pt x="17636" y="12560"/>
                  </a:cubicBezTo>
                  <a:cubicBezTo>
                    <a:pt x="17547" y="12186"/>
                    <a:pt x="17601" y="11634"/>
                    <a:pt x="17993" y="11634"/>
                  </a:cubicBezTo>
                  <a:lnTo>
                    <a:pt x="19507" y="15214"/>
                  </a:lnTo>
                  <a:cubicBezTo>
                    <a:pt x="19560" y="15339"/>
                    <a:pt x="19614" y="15482"/>
                    <a:pt x="19792" y="15482"/>
                  </a:cubicBezTo>
                  <a:cubicBezTo>
                    <a:pt x="19899" y="15482"/>
                    <a:pt x="20006" y="15410"/>
                    <a:pt x="20059" y="15303"/>
                  </a:cubicBezTo>
                  <a:cubicBezTo>
                    <a:pt x="20398" y="14680"/>
                    <a:pt x="20219" y="13967"/>
                    <a:pt x="20006" y="13308"/>
                  </a:cubicBezTo>
                  <a:cubicBezTo>
                    <a:pt x="19489" y="11830"/>
                    <a:pt x="18723" y="10440"/>
                    <a:pt x="17725" y="9247"/>
                  </a:cubicBezTo>
                  <a:lnTo>
                    <a:pt x="17797" y="9229"/>
                  </a:lnTo>
                  <a:cubicBezTo>
                    <a:pt x="18848" y="9621"/>
                    <a:pt x="19721" y="10387"/>
                    <a:pt x="20522" y="11170"/>
                  </a:cubicBezTo>
                  <a:cubicBezTo>
                    <a:pt x="20718" y="11402"/>
                    <a:pt x="20950" y="11580"/>
                    <a:pt x="21217" y="11705"/>
                  </a:cubicBezTo>
                  <a:cubicBezTo>
                    <a:pt x="21338" y="11765"/>
                    <a:pt x="21474" y="11799"/>
                    <a:pt x="21607" y="11799"/>
                  </a:cubicBezTo>
                  <a:cubicBezTo>
                    <a:pt x="21905" y="11799"/>
                    <a:pt x="22189" y="11631"/>
                    <a:pt x="22250" y="11224"/>
                  </a:cubicBezTo>
                  <a:cubicBezTo>
                    <a:pt x="22286" y="10992"/>
                    <a:pt x="22232" y="10743"/>
                    <a:pt x="22108" y="10529"/>
                  </a:cubicBezTo>
                  <a:cubicBezTo>
                    <a:pt x="21128" y="8962"/>
                    <a:pt x="19364" y="8213"/>
                    <a:pt x="17886" y="7144"/>
                  </a:cubicBezTo>
                  <a:cubicBezTo>
                    <a:pt x="17907" y="7029"/>
                    <a:pt x="18020" y="6988"/>
                    <a:pt x="18150" y="6988"/>
                  </a:cubicBezTo>
                  <a:cubicBezTo>
                    <a:pt x="18241" y="6988"/>
                    <a:pt x="18339" y="7008"/>
                    <a:pt x="18420" y="7038"/>
                  </a:cubicBezTo>
                  <a:cubicBezTo>
                    <a:pt x="19044" y="7287"/>
                    <a:pt x="19649" y="7590"/>
                    <a:pt x="20202" y="7964"/>
                  </a:cubicBezTo>
                  <a:cubicBezTo>
                    <a:pt x="20650" y="8246"/>
                    <a:pt x="21083" y="8575"/>
                    <a:pt x="21630" y="8575"/>
                  </a:cubicBezTo>
                  <a:cubicBezTo>
                    <a:pt x="21670" y="8575"/>
                    <a:pt x="21710" y="8573"/>
                    <a:pt x="21751" y="8570"/>
                  </a:cubicBezTo>
                  <a:cubicBezTo>
                    <a:pt x="22036" y="8552"/>
                    <a:pt x="22286" y="8391"/>
                    <a:pt x="22411" y="8142"/>
                  </a:cubicBezTo>
                  <a:cubicBezTo>
                    <a:pt x="22624" y="7715"/>
                    <a:pt x="22339" y="7287"/>
                    <a:pt x="22036" y="6984"/>
                  </a:cubicBezTo>
                  <a:cubicBezTo>
                    <a:pt x="20879" y="5897"/>
                    <a:pt x="19257" y="5506"/>
                    <a:pt x="17779" y="4918"/>
                  </a:cubicBezTo>
                  <a:cubicBezTo>
                    <a:pt x="17619" y="4864"/>
                    <a:pt x="17476" y="4775"/>
                    <a:pt x="17369" y="4650"/>
                  </a:cubicBezTo>
                  <a:cubicBezTo>
                    <a:pt x="17262" y="4508"/>
                    <a:pt x="17280" y="4312"/>
                    <a:pt x="17423" y="4205"/>
                  </a:cubicBezTo>
                  <a:cubicBezTo>
                    <a:pt x="17485" y="4178"/>
                    <a:pt x="17547" y="4165"/>
                    <a:pt x="17610" y="4165"/>
                  </a:cubicBezTo>
                  <a:cubicBezTo>
                    <a:pt x="17672" y="4165"/>
                    <a:pt x="17734" y="4178"/>
                    <a:pt x="17797" y="4205"/>
                  </a:cubicBezTo>
                  <a:cubicBezTo>
                    <a:pt x="18367" y="4383"/>
                    <a:pt x="18937" y="4526"/>
                    <a:pt x="19525" y="4633"/>
                  </a:cubicBezTo>
                  <a:cubicBezTo>
                    <a:pt x="19639" y="4650"/>
                    <a:pt x="19762" y="4661"/>
                    <a:pt x="19884" y="4661"/>
                  </a:cubicBezTo>
                  <a:cubicBezTo>
                    <a:pt x="20257" y="4661"/>
                    <a:pt x="20620" y="4558"/>
                    <a:pt x="20700" y="4223"/>
                  </a:cubicBezTo>
                  <a:cubicBezTo>
                    <a:pt x="20736" y="4063"/>
                    <a:pt x="20700" y="3902"/>
                    <a:pt x="20629" y="3778"/>
                  </a:cubicBezTo>
                  <a:cubicBezTo>
                    <a:pt x="20237" y="2994"/>
                    <a:pt x="19204" y="2922"/>
                    <a:pt x="18367" y="2673"/>
                  </a:cubicBezTo>
                  <a:cubicBezTo>
                    <a:pt x="17440" y="2406"/>
                    <a:pt x="16514" y="838"/>
                    <a:pt x="1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5"/>
            <p:cNvSpPr/>
            <p:nvPr/>
          </p:nvSpPr>
          <p:spPr>
            <a:xfrm>
              <a:off x="8870765" y="1459367"/>
              <a:ext cx="20851" cy="16129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79" y="1"/>
                  </a:moveTo>
                  <a:cubicBezTo>
                    <a:pt x="1" y="1"/>
                    <a:pt x="1" y="303"/>
                    <a:pt x="179" y="303"/>
                  </a:cubicBezTo>
                  <a:cubicBezTo>
                    <a:pt x="393" y="303"/>
                    <a:pt x="3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5"/>
            <p:cNvSpPr/>
            <p:nvPr/>
          </p:nvSpPr>
          <p:spPr>
            <a:xfrm>
              <a:off x="8801689" y="1357025"/>
              <a:ext cx="21859" cy="15651"/>
            </a:xfrm>
            <a:custGeom>
              <a:avLst/>
              <a:gdLst/>
              <a:ahLst/>
              <a:cxnLst/>
              <a:rect l="l" t="t" r="r" b="b"/>
              <a:pathLst>
                <a:path w="412" h="295" extrusionOk="0">
                  <a:moveTo>
                    <a:pt x="176" y="1"/>
                  </a:moveTo>
                  <a:cubicBezTo>
                    <a:pt x="85" y="1"/>
                    <a:pt x="0" y="87"/>
                    <a:pt x="56" y="184"/>
                  </a:cubicBezTo>
                  <a:lnTo>
                    <a:pt x="74" y="219"/>
                  </a:lnTo>
                  <a:cubicBezTo>
                    <a:pt x="108" y="273"/>
                    <a:pt x="153" y="295"/>
                    <a:pt x="196" y="295"/>
                  </a:cubicBezTo>
                  <a:cubicBezTo>
                    <a:pt x="310" y="295"/>
                    <a:pt x="412" y="145"/>
                    <a:pt x="270" y="41"/>
                  </a:cubicBezTo>
                  <a:lnTo>
                    <a:pt x="252" y="23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5"/>
            <p:cNvSpPr/>
            <p:nvPr/>
          </p:nvSpPr>
          <p:spPr>
            <a:xfrm>
              <a:off x="8969075" y="1231605"/>
              <a:ext cx="12309" cy="8542"/>
            </a:xfrm>
            <a:custGeom>
              <a:avLst/>
              <a:gdLst/>
              <a:ahLst/>
              <a:cxnLst/>
              <a:rect l="l" t="t" r="r" b="b"/>
              <a:pathLst>
                <a:path w="232" h="161" extrusionOk="0">
                  <a:moveTo>
                    <a:pt x="125" y="0"/>
                  </a:moveTo>
                  <a:cubicBezTo>
                    <a:pt x="0" y="0"/>
                    <a:pt x="0" y="161"/>
                    <a:pt x="125" y="161"/>
                  </a:cubicBezTo>
                  <a:cubicBezTo>
                    <a:pt x="232" y="161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5"/>
            <p:cNvSpPr/>
            <p:nvPr/>
          </p:nvSpPr>
          <p:spPr>
            <a:xfrm>
              <a:off x="9022023" y="1291132"/>
              <a:ext cx="28384" cy="21806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67" y="1"/>
                  </a:moveTo>
                  <a:cubicBezTo>
                    <a:pt x="0" y="1"/>
                    <a:pt x="0" y="410"/>
                    <a:pt x="267" y="410"/>
                  </a:cubicBezTo>
                  <a:cubicBezTo>
                    <a:pt x="534" y="392"/>
                    <a:pt x="5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5"/>
            <p:cNvSpPr/>
            <p:nvPr/>
          </p:nvSpPr>
          <p:spPr>
            <a:xfrm>
              <a:off x="9155241" y="1114409"/>
              <a:ext cx="22761" cy="18463"/>
            </a:xfrm>
            <a:custGeom>
              <a:avLst/>
              <a:gdLst/>
              <a:ahLst/>
              <a:cxnLst/>
              <a:rect l="l" t="t" r="r" b="b"/>
              <a:pathLst>
                <a:path w="429" h="348" extrusionOk="0">
                  <a:moveTo>
                    <a:pt x="143" y="0"/>
                  </a:moveTo>
                  <a:cubicBezTo>
                    <a:pt x="1" y="54"/>
                    <a:pt x="1" y="250"/>
                    <a:pt x="143" y="321"/>
                  </a:cubicBezTo>
                  <a:cubicBezTo>
                    <a:pt x="170" y="339"/>
                    <a:pt x="206" y="348"/>
                    <a:pt x="244" y="348"/>
                  </a:cubicBezTo>
                  <a:cubicBezTo>
                    <a:pt x="281" y="348"/>
                    <a:pt x="321" y="339"/>
                    <a:pt x="357" y="321"/>
                  </a:cubicBezTo>
                  <a:cubicBezTo>
                    <a:pt x="411" y="303"/>
                    <a:pt x="428" y="250"/>
                    <a:pt x="428" y="19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5"/>
            <p:cNvSpPr/>
            <p:nvPr/>
          </p:nvSpPr>
          <p:spPr>
            <a:xfrm>
              <a:off x="9062662" y="1056739"/>
              <a:ext cx="24618" cy="18039"/>
            </a:xfrm>
            <a:custGeom>
              <a:avLst/>
              <a:gdLst/>
              <a:ahLst/>
              <a:cxnLst/>
              <a:rect l="l" t="t" r="r" b="b"/>
              <a:pathLst>
                <a:path w="464" h="340" extrusionOk="0">
                  <a:moveTo>
                    <a:pt x="214" y="1"/>
                  </a:moveTo>
                  <a:cubicBezTo>
                    <a:pt x="0" y="1"/>
                    <a:pt x="36" y="339"/>
                    <a:pt x="249" y="339"/>
                  </a:cubicBezTo>
                  <a:cubicBezTo>
                    <a:pt x="463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5"/>
            <p:cNvSpPr/>
            <p:nvPr/>
          </p:nvSpPr>
          <p:spPr>
            <a:xfrm>
              <a:off x="9231798" y="998168"/>
              <a:ext cx="25573" cy="17986"/>
            </a:xfrm>
            <a:custGeom>
              <a:avLst/>
              <a:gdLst/>
              <a:ahLst/>
              <a:cxnLst/>
              <a:rect l="l" t="t" r="r" b="b"/>
              <a:pathLst>
                <a:path w="482" h="339" extrusionOk="0">
                  <a:moveTo>
                    <a:pt x="215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82" y="339"/>
                    <a:pt x="42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5"/>
            <p:cNvSpPr/>
            <p:nvPr/>
          </p:nvSpPr>
          <p:spPr>
            <a:xfrm>
              <a:off x="9327296" y="898903"/>
              <a:ext cx="18941" cy="18145"/>
            </a:xfrm>
            <a:custGeom>
              <a:avLst/>
              <a:gdLst/>
              <a:ahLst/>
              <a:cxnLst/>
              <a:rect l="l" t="t" r="r" b="b"/>
              <a:pathLst>
                <a:path w="357" h="342" extrusionOk="0">
                  <a:moveTo>
                    <a:pt x="160" y="1"/>
                  </a:moveTo>
                  <a:cubicBezTo>
                    <a:pt x="71" y="18"/>
                    <a:pt x="0" y="108"/>
                    <a:pt x="0" y="197"/>
                  </a:cubicBezTo>
                  <a:cubicBezTo>
                    <a:pt x="16" y="276"/>
                    <a:pt x="89" y="342"/>
                    <a:pt x="168" y="342"/>
                  </a:cubicBezTo>
                  <a:cubicBezTo>
                    <a:pt x="177" y="342"/>
                    <a:pt x="187" y="341"/>
                    <a:pt x="196" y="339"/>
                  </a:cubicBezTo>
                  <a:cubicBezTo>
                    <a:pt x="285" y="339"/>
                    <a:pt x="356" y="250"/>
                    <a:pt x="339" y="161"/>
                  </a:cubicBezTo>
                  <a:cubicBezTo>
                    <a:pt x="339" y="72"/>
                    <a:pt x="249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5"/>
            <p:cNvSpPr/>
            <p:nvPr/>
          </p:nvSpPr>
          <p:spPr>
            <a:xfrm>
              <a:off x="9292280" y="1276967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5"/>
            <p:cNvSpPr/>
            <p:nvPr/>
          </p:nvSpPr>
          <p:spPr>
            <a:xfrm>
              <a:off x="9332919" y="1161680"/>
              <a:ext cx="15174" cy="11354"/>
            </a:xfrm>
            <a:custGeom>
              <a:avLst/>
              <a:gdLst/>
              <a:ahLst/>
              <a:cxnLst/>
              <a:rect l="l" t="t" r="r" b="b"/>
              <a:pathLst>
                <a:path w="286" h="214" extrusionOk="0">
                  <a:moveTo>
                    <a:pt x="126" y="0"/>
                  </a:moveTo>
                  <a:cubicBezTo>
                    <a:pt x="1" y="0"/>
                    <a:pt x="1" y="214"/>
                    <a:pt x="143" y="214"/>
                  </a:cubicBezTo>
                  <a:cubicBezTo>
                    <a:pt x="286" y="214"/>
                    <a:pt x="2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5"/>
            <p:cNvSpPr/>
            <p:nvPr/>
          </p:nvSpPr>
          <p:spPr>
            <a:xfrm>
              <a:off x="9016346" y="921611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285" y="0"/>
                  </a:moveTo>
                  <a:cubicBezTo>
                    <a:pt x="0" y="0"/>
                    <a:pt x="54" y="446"/>
                    <a:pt x="339" y="446"/>
                  </a:cubicBezTo>
                  <a:cubicBezTo>
                    <a:pt x="606" y="446"/>
                    <a:pt x="57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5"/>
            <p:cNvSpPr/>
            <p:nvPr/>
          </p:nvSpPr>
          <p:spPr>
            <a:xfrm>
              <a:off x="9193334" y="880122"/>
              <a:ext cx="18675" cy="13635"/>
            </a:xfrm>
            <a:custGeom>
              <a:avLst/>
              <a:gdLst/>
              <a:ahLst/>
              <a:cxnLst/>
              <a:rect l="l" t="t" r="r" b="b"/>
              <a:pathLst>
                <a:path w="352" h="257" extrusionOk="0">
                  <a:moveTo>
                    <a:pt x="185" y="1"/>
                  </a:moveTo>
                  <a:cubicBezTo>
                    <a:pt x="102" y="1"/>
                    <a:pt x="1" y="125"/>
                    <a:pt x="84" y="194"/>
                  </a:cubicBezTo>
                  <a:lnTo>
                    <a:pt x="120" y="230"/>
                  </a:lnTo>
                  <a:cubicBezTo>
                    <a:pt x="138" y="248"/>
                    <a:pt x="160" y="256"/>
                    <a:pt x="181" y="256"/>
                  </a:cubicBezTo>
                  <a:cubicBezTo>
                    <a:pt x="265" y="256"/>
                    <a:pt x="351" y="140"/>
                    <a:pt x="280" y="70"/>
                  </a:cubicBezTo>
                  <a:lnTo>
                    <a:pt x="245" y="34"/>
                  </a:lnTo>
                  <a:cubicBezTo>
                    <a:pt x="229" y="11"/>
                    <a:pt x="208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5"/>
            <p:cNvSpPr/>
            <p:nvPr/>
          </p:nvSpPr>
          <p:spPr>
            <a:xfrm>
              <a:off x="9417063" y="742023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0"/>
                  </a:moveTo>
                  <a:cubicBezTo>
                    <a:pt x="0" y="0"/>
                    <a:pt x="36" y="321"/>
                    <a:pt x="232" y="321"/>
                  </a:cubicBezTo>
                  <a:cubicBezTo>
                    <a:pt x="446" y="321"/>
                    <a:pt x="41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5"/>
            <p:cNvSpPr/>
            <p:nvPr/>
          </p:nvSpPr>
          <p:spPr>
            <a:xfrm>
              <a:off x="9493620" y="1126665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0" y="1"/>
                    <a:pt x="36" y="322"/>
                    <a:pt x="232" y="322"/>
                  </a:cubicBezTo>
                  <a:cubicBezTo>
                    <a:pt x="446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5"/>
            <p:cNvSpPr/>
            <p:nvPr/>
          </p:nvSpPr>
          <p:spPr>
            <a:xfrm>
              <a:off x="9470913" y="996152"/>
              <a:ext cx="25573" cy="21381"/>
            </a:xfrm>
            <a:custGeom>
              <a:avLst/>
              <a:gdLst/>
              <a:ahLst/>
              <a:cxnLst/>
              <a:rect l="l" t="t" r="r" b="b"/>
              <a:pathLst>
                <a:path w="482" h="403" extrusionOk="0">
                  <a:moveTo>
                    <a:pt x="264" y="0"/>
                  </a:moveTo>
                  <a:cubicBezTo>
                    <a:pt x="254" y="0"/>
                    <a:pt x="243" y="1"/>
                    <a:pt x="232" y="3"/>
                  </a:cubicBezTo>
                  <a:lnTo>
                    <a:pt x="232" y="20"/>
                  </a:lnTo>
                  <a:lnTo>
                    <a:pt x="215" y="20"/>
                  </a:lnTo>
                  <a:cubicBezTo>
                    <a:pt x="19" y="74"/>
                    <a:pt x="1" y="341"/>
                    <a:pt x="197" y="394"/>
                  </a:cubicBezTo>
                  <a:lnTo>
                    <a:pt x="232" y="394"/>
                  </a:lnTo>
                  <a:cubicBezTo>
                    <a:pt x="251" y="400"/>
                    <a:pt x="269" y="402"/>
                    <a:pt x="287" y="402"/>
                  </a:cubicBezTo>
                  <a:cubicBezTo>
                    <a:pt x="387" y="402"/>
                    <a:pt x="467" y="320"/>
                    <a:pt x="482" y="198"/>
                  </a:cubicBezTo>
                  <a:cubicBezTo>
                    <a:pt x="466" y="84"/>
                    <a:pt x="375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5"/>
            <p:cNvSpPr/>
            <p:nvPr/>
          </p:nvSpPr>
          <p:spPr>
            <a:xfrm>
              <a:off x="9576915" y="851526"/>
              <a:ext cx="19577" cy="14431"/>
            </a:xfrm>
            <a:custGeom>
              <a:avLst/>
              <a:gdLst/>
              <a:ahLst/>
              <a:cxnLst/>
              <a:rect l="l" t="t" r="r" b="b"/>
              <a:pathLst>
                <a:path w="369" h="272" extrusionOk="0">
                  <a:moveTo>
                    <a:pt x="235" y="1"/>
                  </a:moveTo>
                  <a:cubicBezTo>
                    <a:pt x="227" y="1"/>
                    <a:pt x="220" y="1"/>
                    <a:pt x="212" y="3"/>
                  </a:cubicBezTo>
                  <a:lnTo>
                    <a:pt x="158" y="21"/>
                  </a:lnTo>
                  <a:cubicBezTo>
                    <a:pt x="1" y="73"/>
                    <a:pt x="114" y="271"/>
                    <a:pt x="221" y="271"/>
                  </a:cubicBezTo>
                  <a:cubicBezTo>
                    <a:pt x="259" y="271"/>
                    <a:pt x="295" y="246"/>
                    <a:pt x="319" y="181"/>
                  </a:cubicBezTo>
                  <a:lnTo>
                    <a:pt x="336" y="181"/>
                  </a:lnTo>
                  <a:lnTo>
                    <a:pt x="336" y="163"/>
                  </a:lnTo>
                  <a:cubicBezTo>
                    <a:pt x="369" y="82"/>
                    <a:pt x="31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5"/>
            <p:cNvSpPr/>
            <p:nvPr/>
          </p:nvSpPr>
          <p:spPr>
            <a:xfrm>
              <a:off x="9489853" y="657879"/>
              <a:ext cx="34061" cy="26527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39" y="1"/>
                  </a:moveTo>
                  <a:cubicBezTo>
                    <a:pt x="18" y="1"/>
                    <a:pt x="0" y="500"/>
                    <a:pt x="321" y="500"/>
                  </a:cubicBezTo>
                  <a:cubicBezTo>
                    <a:pt x="624" y="500"/>
                    <a:pt x="64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5"/>
            <p:cNvSpPr/>
            <p:nvPr/>
          </p:nvSpPr>
          <p:spPr>
            <a:xfrm>
              <a:off x="9565455" y="548588"/>
              <a:ext cx="14855" cy="20214"/>
            </a:xfrm>
            <a:custGeom>
              <a:avLst/>
              <a:gdLst/>
              <a:ahLst/>
              <a:cxnLst/>
              <a:rect l="l" t="t" r="r" b="b"/>
              <a:pathLst>
                <a:path w="280" h="381" extrusionOk="0">
                  <a:moveTo>
                    <a:pt x="193" y="0"/>
                  </a:moveTo>
                  <a:cubicBezTo>
                    <a:pt x="183" y="0"/>
                    <a:pt x="171" y="2"/>
                    <a:pt x="159" y="6"/>
                  </a:cubicBezTo>
                  <a:lnTo>
                    <a:pt x="159" y="6"/>
                  </a:lnTo>
                  <a:cubicBezTo>
                    <a:pt x="81" y="21"/>
                    <a:pt x="13" y="83"/>
                    <a:pt x="0" y="173"/>
                  </a:cubicBezTo>
                  <a:cubicBezTo>
                    <a:pt x="0" y="213"/>
                    <a:pt x="16" y="259"/>
                    <a:pt x="42" y="297"/>
                  </a:cubicBezTo>
                  <a:lnTo>
                    <a:pt x="42" y="297"/>
                  </a:lnTo>
                  <a:cubicBezTo>
                    <a:pt x="45" y="303"/>
                    <a:pt x="49" y="308"/>
                    <a:pt x="53" y="313"/>
                  </a:cubicBezTo>
                  <a:lnTo>
                    <a:pt x="53" y="313"/>
                  </a:lnTo>
                  <a:cubicBezTo>
                    <a:pt x="85" y="352"/>
                    <a:pt x="128" y="380"/>
                    <a:pt x="177" y="380"/>
                  </a:cubicBezTo>
                  <a:cubicBezTo>
                    <a:pt x="195" y="380"/>
                    <a:pt x="213" y="377"/>
                    <a:pt x="232" y="369"/>
                  </a:cubicBezTo>
                  <a:cubicBezTo>
                    <a:pt x="276" y="194"/>
                    <a:pt x="279" y="79"/>
                    <a:pt x="246" y="29"/>
                  </a:cubicBezTo>
                  <a:lnTo>
                    <a:pt x="246" y="29"/>
                  </a:lnTo>
                  <a:lnTo>
                    <a:pt x="250" y="12"/>
                  </a:lnTo>
                  <a:cubicBezTo>
                    <a:pt x="239" y="9"/>
                    <a:pt x="229" y="6"/>
                    <a:pt x="218" y="5"/>
                  </a:cubicBezTo>
                  <a:lnTo>
                    <a:pt x="218" y="5"/>
                  </a:lnTo>
                  <a:cubicBezTo>
                    <a:pt x="211" y="2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5"/>
            <p:cNvSpPr/>
            <p:nvPr/>
          </p:nvSpPr>
          <p:spPr>
            <a:xfrm>
              <a:off x="9262994" y="572833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1"/>
                  </a:moveTo>
                  <a:cubicBezTo>
                    <a:pt x="1" y="18"/>
                    <a:pt x="1" y="357"/>
                    <a:pt x="250" y="393"/>
                  </a:cubicBezTo>
                  <a:cubicBezTo>
                    <a:pt x="482" y="357"/>
                    <a:pt x="482" y="18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5"/>
            <p:cNvSpPr/>
            <p:nvPr/>
          </p:nvSpPr>
          <p:spPr>
            <a:xfrm>
              <a:off x="9443431" y="503386"/>
              <a:ext cx="26899" cy="18516"/>
            </a:xfrm>
            <a:custGeom>
              <a:avLst/>
              <a:gdLst/>
              <a:ahLst/>
              <a:cxnLst/>
              <a:rect l="l" t="t" r="r" b="b"/>
              <a:pathLst>
                <a:path w="507" h="349" extrusionOk="0">
                  <a:moveTo>
                    <a:pt x="222" y="1"/>
                  </a:moveTo>
                  <a:cubicBezTo>
                    <a:pt x="181" y="1"/>
                    <a:pt x="141" y="19"/>
                    <a:pt x="109" y="63"/>
                  </a:cubicBezTo>
                  <a:lnTo>
                    <a:pt x="127" y="63"/>
                  </a:lnTo>
                  <a:lnTo>
                    <a:pt x="73" y="116"/>
                  </a:lnTo>
                  <a:cubicBezTo>
                    <a:pt x="1" y="232"/>
                    <a:pt x="118" y="349"/>
                    <a:pt x="231" y="349"/>
                  </a:cubicBezTo>
                  <a:cubicBezTo>
                    <a:pt x="257" y="349"/>
                    <a:pt x="282" y="343"/>
                    <a:pt x="305" y="330"/>
                  </a:cubicBezTo>
                  <a:lnTo>
                    <a:pt x="341" y="312"/>
                  </a:lnTo>
                  <a:cubicBezTo>
                    <a:pt x="506" y="215"/>
                    <a:pt x="361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5"/>
            <p:cNvSpPr/>
            <p:nvPr/>
          </p:nvSpPr>
          <p:spPr>
            <a:xfrm>
              <a:off x="9547470" y="320508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0"/>
                  </a:moveTo>
                  <a:cubicBezTo>
                    <a:pt x="1" y="18"/>
                    <a:pt x="1" y="374"/>
                    <a:pt x="250" y="392"/>
                  </a:cubicBezTo>
                  <a:cubicBezTo>
                    <a:pt x="482" y="374"/>
                    <a:pt x="482" y="18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5"/>
            <p:cNvSpPr/>
            <p:nvPr/>
          </p:nvSpPr>
          <p:spPr>
            <a:xfrm>
              <a:off x="9614583" y="395155"/>
              <a:ext cx="23663" cy="18039"/>
            </a:xfrm>
            <a:custGeom>
              <a:avLst/>
              <a:gdLst/>
              <a:ahLst/>
              <a:cxnLst/>
              <a:rect l="l" t="t" r="r" b="b"/>
              <a:pathLst>
                <a:path w="446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46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5"/>
            <p:cNvSpPr/>
            <p:nvPr/>
          </p:nvSpPr>
          <p:spPr>
            <a:xfrm>
              <a:off x="9676020" y="715549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68" y="1"/>
                  </a:moveTo>
                  <a:cubicBezTo>
                    <a:pt x="54" y="1"/>
                    <a:pt x="1" y="339"/>
                    <a:pt x="214" y="339"/>
                  </a:cubicBezTo>
                  <a:cubicBezTo>
                    <a:pt x="446" y="339"/>
                    <a:pt x="482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5"/>
            <p:cNvSpPr/>
            <p:nvPr/>
          </p:nvSpPr>
          <p:spPr>
            <a:xfrm>
              <a:off x="9294190" y="416907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68" y="0"/>
                  </a:moveTo>
                  <a:cubicBezTo>
                    <a:pt x="1" y="0"/>
                    <a:pt x="54" y="446"/>
                    <a:pt x="321" y="446"/>
                  </a:cubicBezTo>
                  <a:cubicBezTo>
                    <a:pt x="606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5"/>
            <p:cNvSpPr/>
            <p:nvPr/>
          </p:nvSpPr>
          <p:spPr>
            <a:xfrm>
              <a:off x="9572034" y="172116"/>
              <a:ext cx="27482" cy="19896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68" y="0"/>
                  </a:moveTo>
                  <a:cubicBezTo>
                    <a:pt x="37" y="0"/>
                    <a:pt x="1" y="375"/>
                    <a:pt x="250" y="375"/>
                  </a:cubicBezTo>
                  <a:cubicBezTo>
                    <a:pt x="482" y="375"/>
                    <a:pt x="518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5"/>
            <p:cNvSpPr/>
            <p:nvPr/>
          </p:nvSpPr>
          <p:spPr>
            <a:xfrm>
              <a:off x="9769607" y="198484"/>
              <a:ext cx="22548" cy="18835"/>
            </a:xfrm>
            <a:custGeom>
              <a:avLst/>
              <a:gdLst/>
              <a:ahLst/>
              <a:cxnLst/>
              <a:rect l="l" t="t" r="r" b="b"/>
              <a:pathLst>
                <a:path w="425" h="355" extrusionOk="0">
                  <a:moveTo>
                    <a:pt x="241" y="1"/>
                  </a:moveTo>
                  <a:cubicBezTo>
                    <a:pt x="220" y="1"/>
                    <a:pt x="198" y="7"/>
                    <a:pt x="178" y="20"/>
                  </a:cubicBezTo>
                  <a:cubicBezTo>
                    <a:pt x="71" y="91"/>
                    <a:pt x="0" y="234"/>
                    <a:pt x="125" y="323"/>
                  </a:cubicBezTo>
                  <a:cubicBezTo>
                    <a:pt x="157" y="344"/>
                    <a:pt x="193" y="354"/>
                    <a:pt x="230" y="354"/>
                  </a:cubicBezTo>
                  <a:cubicBezTo>
                    <a:pt x="315" y="354"/>
                    <a:pt x="397" y="298"/>
                    <a:pt x="410" y="198"/>
                  </a:cubicBezTo>
                  <a:cubicBezTo>
                    <a:pt x="424" y="111"/>
                    <a:pt x="333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5"/>
            <p:cNvSpPr/>
            <p:nvPr/>
          </p:nvSpPr>
          <p:spPr>
            <a:xfrm>
              <a:off x="9495477" y="47333"/>
              <a:ext cx="30347" cy="22761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268" y="1"/>
                  </a:moveTo>
                  <a:cubicBezTo>
                    <a:pt x="1" y="1"/>
                    <a:pt x="37" y="428"/>
                    <a:pt x="304" y="428"/>
                  </a:cubicBezTo>
                  <a:cubicBezTo>
                    <a:pt x="571" y="428"/>
                    <a:pt x="55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5"/>
            <p:cNvSpPr/>
            <p:nvPr/>
          </p:nvSpPr>
          <p:spPr>
            <a:xfrm>
              <a:off x="9698727" y="26536"/>
              <a:ext cx="17986" cy="15227"/>
            </a:xfrm>
            <a:custGeom>
              <a:avLst/>
              <a:gdLst/>
              <a:ahLst/>
              <a:cxnLst/>
              <a:rect l="l" t="t" r="r" b="b"/>
              <a:pathLst>
                <a:path w="339" h="287" extrusionOk="0">
                  <a:moveTo>
                    <a:pt x="178" y="1"/>
                  </a:moveTo>
                  <a:cubicBezTo>
                    <a:pt x="0" y="19"/>
                    <a:pt x="0" y="268"/>
                    <a:pt x="178" y="286"/>
                  </a:cubicBezTo>
                  <a:cubicBezTo>
                    <a:pt x="339" y="268"/>
                    <a:pt x="339" y="19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5"/>
            <p:cNvSpPr/>
            <p:nvPr/>
          </p:nvSpPr>
          <p:spPr>
            <a:xfrm>
              <a:off x="9308355" y="245808"/>
              <a:ext cx="28437" cy="21806"/>
            </a:xfrm>
            <a:custGeom>
              <a:avLst/>
              <a:gdLst/>
              <a:ahLst/>
              <a:cxnLst/>
              <a:rect l="l" t="t" r="r" b="b"/>
              <a:pathLst>
                <a:path w="536" h="411" extrusionOk="0">
                  <a:moveTo>
                    <a:pt x="268" y="1"/>
                  </a:moveTo>
                  <a:cubicBezTo>
                    <a:pt x="1" y="1"/>
                    <a:pt x="19" y="411"/>
                    <a:pt x="286" y="411"/>
                  </a:cubicBezTo>
                  <a:cubicBezTo>
                    <a:pt x="535" y="411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5"/>
            <p:cNvSpPr/>
            <p:nvPr/>
          </p:nvSpPr>
          <p:spPr>
            <a:xfrm>
              <a:off x="9787540" y="368681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1"/>
                  </a:moveTo>
                  <a:cubicBezTo>
                    <a:pt x="36" y="1"/>
                    <a:pt x="1" y="375"/>
                    <a:pt x="250" y="375"/>
                  </a:cubicBezTo>
                  <a:cubicBezTo>
                    <a:pt x="482" y="375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5"/>
            <p:cNvSpPr/>
            <p:nvPr/>
          </p:nvSpPr>
          <p:spPr>
            <a:xfrm>
              <a:off x="9112321" y="743720"/>
              <a:ext cx="30560" cy="21699"/>
            </a:xfrm>
            <a:custGeom>
              <a:avLst/>
              <a:gdLst/>
              <a:ahLst/>
              <a:cxnLst/>
              <a:rect l="l" t="t" r="r" b="b"/>
              <a:pathLst>
                <a:path w="576" h="409" extrusionOk="0">
                  <a:moveTo>
                    <a:pt x="314" y="1"/>
                  </a:moveTo>
                  <a:cubicBezTo>
                    <a:pt x="288" y="1"/>
                    <a:pt x="263" y="7"/>
                    <a:pt x="240" y="22"/>
                  </a:cubicBezTo>
                  <a:lnTo>
                    <a:pt x="204" y="40"/>
                  </a:lnTo>
                  <a:cubicBezTo>
                    <a:pt x="1" y="162"/>
                    <a:pt x="138" y="408"/>
                    <a:pt x="302" y="408"/>
                  </a:cubicBezTo>
                  <a:cubicBezTo>
                    <a:pt x="353" y="408"/>
                    <a:pt x="407" y="384"/>
                    <a:pt x="454" y="325"/>
                  </a:cubicBezTo>
                  <a:lnTo>
                    <a:pt x="471" y="289"/>
                  </a:lnTo>
                  <a:cubicBezTo>
                    <a:pt x="576" y="170"/>
                    <a:pt x="443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5"/>
            <p:cNvSpPr/>
            <p:nvPr/>
          </p:nvSpPr>
          <p:spPr>
            <a:xfrm>
              <a:off x="7797110" y="-588732"/>
              <a:ext cx="1758030" cy="1844033"/>
            </a:xfrm>
            <a:custGeom>
              <a:avLst/>
              <a:gdLst/>
              <a:ahLst/>
              <a:cxnLst/>
              <a:rect l="l" t="t" r="r" b="b"/>
              <a:pathLst>
                <a:path w="33136" h="34757" extrusionOk="0">
                  <a:moveTo>
                    <a:pt x="33135" y="1"/>
                  </a:moveTo>
                  <a:lnTo>
                    <a:pt x="33135" y="1"/>
                  </a:lnTo>
                  <a:cubicBezTo>
                    <a:pt x="28236" y="215"/>
                    <a:pt x="23302" y="446"/>
                    <a:pt x="18207" y="1925"/>
                  </a:cubicBezTo>
                  <a:cubicBezTo>
                    <a:pt x="17209" y="2210"/>
                    <a:pt x="16158" y="2584"/>
                    <a:pt x="15285" y="3332"/>
                  </a:cubicBezTo>
                  <a:cubicBezTo>
                    <a:pt x="14395" y="4098"/>
                    <a:pt x="13789" y="5363"/>
                    <a:pt x="14163" y="6147"/>
                  </a:cubicBezTo>
                  <a:cubicBezTo>
                    <a:pt x="14484" y="6806"/>
                    <a:pt x="15428" y="6948"/>
                    <a:pt x="15677" y="7661"/>
                  </a:cubicBezTo>
                  <a:cubicBezTo>
                    <a:pt x="15980" y="8516"/>
                    <a:pt x="15125" y="9799"/>
                    <a:pt x="14145" y="10422"/>
                  </a:cubicBezTo>
                  <a:cubicBezTo>
                    <a:pt x="13165" y="11028"/>
                    <a:pt x="12114" y="11188"/>
                    <a:pt x="11081" y="11402"/>
                  </a:cubicBezTo>
                  <a:cubicBezTo>
                    <a:pt x="9033" y="11830"/>
                    <a:pt x="6806" y="12649"/>
                    <a:pt x="5113" y="14341"/>
                  </a:cubicBezTo>
                  <a:cubicBezTo>
                    <a:pt x="3403" y="16052"/>
                    <a:pt x="2548" y="18795"/>
                    <a:pt x="3777" y="20024"/>
                  </a:cubicBezTo>
                  <a:cubicBezTo>
                    <a:pt x="4561" y="20826"/>
                    <a:pt x="6164" y="21075"/>
                    <a:pt x="5968" y="22447"/>
                  </a:cubicBezTo>
                  <a:cubicBezTo>
                    <a:pt x="5862" y="22946"/>
                    <a:pt x="5630" y="23427"/>
                    <a:pt x="5327" y="23836"/>
                  </a:cubicBezTo>
                  <a:cubicBezTo>
                    <a:pt x="3973" y="25832"/>
                    <a:pt x="2156" y="27595"/>
                    <a:pt x="1070" y="29697"/>
                  </a:cubicBezTo>
                  <a:cubicBezTo>
                    <a:pt x="1" y="31799"/>
                    <a:pt x="90" y="34489"/>
                    <a:pt x="1978" y="34739"/>
                  </a:cubicBezTo>
                  <a:cubicBezTo>
                    <a:pt x="2070" y="34751"/>
                    <a:pt x="2164" y="34756"/>
                    <a:pt x="2258" y="34756"/>
                  </a:cubicBezTo>
                  <a:cubicBezTo>
                    <a:pt x="3727" y="34756"/>
                    <a:pt x="5405" y="33367"/>
                    <a:pt x="6610" y="31978"/>
                  </a:cubicBezTo>
                  <a:cubicBezTo>
                    <a:pt x="7411" y="31051"/>
                    <a:pt x="8142" y="30071"/>
                    <a:pt x="8783" y="29038"/>
                  </a:cubicBezTo>
                  <a:cubicBezTo>
                    <a:pt x="9104" y="28539"/>
                    <a:pt x="9424" y="28005"/>
                    <a:pt x="9905" y="27667"/>
                  </a:cubicBezTo>
                  <a:cubicBezTo>
                    <a:pt x="10216" y="27450"/>
                    <a:pt x="10528" y="27358"/>
                    <a:pt x="10825" y="27358"/>
                  </a:cubicBezTo>
                  <a:cubicBezTo>
                    <a:pt x="11482" y="27358"/>
                    <a:pt x="12063" y="27809"/>
                    <a:pt x="12382" y="28361"/>
                  </a:cubicBezTo>
                  <a:cubicBezTo>
                    <a:pt x="12845" y="29163"/>
                    <a:pt x="13130" y="30178"/>
                    <a:pt x="14003" y="30481"/>
                  </a:cubicBezTo>
                  <a:cubicBezTo>
                    <a:pt x="14153" y="30529"/>
                    <a:pt x="14316" y="30552"/>
                    <a:pt x="14486" y="30552"/>
                  </a:cubicBezTo>
                  <a:cubicBezTo>
                    <a:pt x="15321" y="30552"/>
                    <a:pt x="16342" y="30004"/>
                    <a:pt x="17067" y="29234"/>
                  </a:cubicBezTo>
                  <a:cubicBezTo>
                    <a:pt x="17940" y="28326"/>
                    <a:pt x="18474" y="27168"/>
                    <a:pt x="18866" y="26045"/>
                  </a:cubicBezTo>
                  <a:cubicBezTo>
                    <a:pt x="19400" y="24513"/>
                    <a:pt x="19703" y="22928"/>
                    <a:pt x="19757" y="21307"/>
                  </a:cubicBezTo>
                  <a:cubicBezTo>
                    <a:pt x="19775" y="20220"/>
                    <a:pt x="19846" y="18813"/>
                    <a:pt x="20897" y="18100"/>
                  </a:cubicBezTo>
                  <a:cubicBezTo>
                    <a:pt x="21250" y="17849"/>
                    <a:pt x="21596" y="17765"/>
                    <a:pt x="21941" y="17765"/>
                  </a:cubicBezTo>
                  <a:cubicBezTo>
                    <a:pt x="22662" y="17765"/>
                    <a:pt x="23377" y="18136"/>
                    <a:pt x="24139" y="18136"/>
                  </a:cubicBezTo>
                  <a:cubicBezTo>
                    <a:pt x="24151" y="18136"/>
                    <a:pt x="24163" y="18136"/>
                    <a:pt x="24175" y="18136"/>
                  </a:cubicBezTo>
                  <a:cubicBezTo>
                    <a:pt x="26010" y="18100"/>
                    <a:pt x="27738" y="15891"/>
                    <a:pt x="28789" y="13985"/>
                  </a:cubicBezTo>
                  <a:cubicBezTo>
                    <a:pt x="31122" y="9656"/>
                    <a:pt x="33135" y="1"/>
                    <a:pt x="33135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5"/>
            <p:cNvSpPr/>
            <p:nvPr/>
          </p:nvSpPr>
          <p:spPr>
            <a:xfrm>
              <a:off x="7827351" y="-591544"/>
              <a:ext cx="1727789" cy="1846845"/>
            </a:xfrm>
            <a:custGeom>
              <a:avLst/>
              <a:gdLst/>
              <a:ahLst/>
              <a:cxnLst/>
              <a:rect l="l" t="t" r="r" b="b"/>
              <a:pathLst>
                <a:path w="32566" h="34810" extrusionOk="0">
                  <a:moveTo>
                    <a:pt x="30837" y="0"/>
                  </a:moveTo>
                  <a:cubicBezTo>
                    <a:pt x="27203" y="3207"/>
                    <a:pt x="1" y="33634"/>
                    <a:pt x="1" y="33634"/>
                  </a:cubicBezTo>
                  <a:cubicBezTo>
                    <a:pt x="54" y="33812"/>
                    <a:pt x="161" y="33990"/>
                    <a:pt x="268" y="34150"/>
                  </a:cubicBezTo>
                  <a:cubicBezTo>
                    <a:pt x="553" y="34507"/>
                    <a:pt x="945" y="34738"/>
                    <a:pt x="1408" y="34792"/>
                  </a:cubicBezTo>
                  <a:cubicBezTo>
                    <a:pt x="1499" y="34804"/>
                    <a:pt x="1592" y="34809"/>
                    <a:pt x="1685" y="34809"/>
                  </a:cubicBezTo>
                  <a:cubicBezTo>
                    <a:pt x="3140" y="34809"/>
                    <a:pt x="4817" y="33420"/>
                    <a:pt x="6022" y="32031"/>
                  </a:cubicBezTo>
                  <a:cubicBezTo>
                    <a:pt x="6824" y="31104"/>
                    <a:pt x="7554" y="30124"/>
                    <a:pt x="8195" y="29091"/>
                  </a:cubicBezTo>
                  <a:cubicBezTo>
                    <a:pt x="8516" y="28592"/>
                    <a:pt x="8837" y="28058"/>
                    <a:pt x="9318" y="27720"/>
                  </a:cubicBezTo>
                  <a:cubicBezTo>
                    <a:pt x="9628" y="27503"/>
                    <a:pt x="9942" y="27411"/>
                    <a:pt x="10240" y="27411"/>
                  </a:cubicBezTo>
                  <a:cubicBezTo>
                    <a:pt x="10901" y="27411"/>
                    <a:pt x="11487" y="27862"/>
                    <a:pt x="11794" y="28414"/>
                  </a:cubicBezTo>
                  <a:cubicBezTo>
                    <a:pt x="12257" y="29198"/>
                    <a:pt x="12524" y="30231"/>
                    <a:pt x="13433" y="30534"/>
                  </a:cubicBezTo>
                  <a:cubicBezTo>
                    <a:pt x="13583" y="30582"/>
                    <a:pt x="13745" y="30605"/>
                    <a:pt x="13914" y="30605"/>
                  </a:cubicBezTo>
                  <a:cubicBezTo>
                    <a:pt x="14746" y="30605"/>
                    <a:pt x="15754" y="30057"/>
                    <a:pt x="16479" y="29287"/>
                  </a:cubicBezTo>
                  <a:cubicBezTo>
                    <a:pt x="17352" y="28379"/>
                    <a:pt x="17886" y="27221"/>
                    <a:pt x="18278" y="26098"/>
                  </a:cubicBezTo>
                  <a:cubicBezTo>
                    <a:pt x="18813" y="24566"/>
                    <a:pt x="19115" y="22981"/>
                    <a:pt x="19169" y="21360"/>
                  </a:cubicBezTo>
                  <a:cubicBezTo>
                    <a:pt x="19187" y="20273"/>
                    <a:pt x="19258" y="18866"/>
                    <a:pt x="20309" y="18153"/>
                  </a:cubicBezTo>
                  <a:cubicBezTo>
                    <a:pt x="20668" y="17902"/>
                    <a:pt x="21016" y="17818"/>
                    <a:pt x="21361" y="17818"/>
                  </a:cubicBezTo>
                  <a:cubicBezTo>
                    <a:pt x="22082" y="17818"/>
                    <a:pt x="22789" y="18189"/>
                    <a:pt x="23551" y="18189"/>
                  </a:cubicBezTo>
                  <a:cubicBezTo>
                    <a:pt x="23563" y="18189"/>
                    <a:pt x="23575" y="18189"/>
                    <a:pt x="23587" y="18189"/>
                  </a:cubicBezTo>
                  <a:cubicBezTo>
                    <a:pt x="25422" y="18153"/>
                    <a:pt x="27150" y="15944"/>
                    <a:pt x="28201" y="14038"/>
                  </a:cubicBezTo>
                  <a:cubicBezTo>
                    <a:pt x="30552" y="9709"/>
                    <a:pt x="32565" y="54"/>
                    <a:pt x="32565" y="54"/>
                  </a:cubicBezTo>
                  <a:lnTo>
                    <a:pt x="3083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5"/>
            <p:cNvSpPr/>
            <p:nvPr/>
          </p:nvSpPr>
          <p:spPr>
            <a:xfrm>
              <a:off x="8950187" y="-532017"/>
              <a:ext cx="499088" cy="30294"/>
            </a:xfrm>
            <a:custGeom>
              <a:avLst/>
              <a:gdLst/>
              <a:ahLst/>
              <a:cxnLst/>
              <a:rect l="l" t="t" r="r" b="b"/>
              <a:pathLst>
                <a:path w="9407" h="571" extrusionOk="0">
                  <a:moveTo>
                    <a:pt x="107" y="1"/>
                  </a:moveTo>
                  <a:cubicBezTo>
                    <a:pt x="54" y="1"/>
                    <a:pt x="0" y="54"/>
                    <a:pt x="0" y="108"/>
                  </a:cubicBezTo>
                  <a:cubicBezTo>
                    <a:pt x="0" y="179"/>
                    <a:pt x="36" y="214"/>
                    <a:pt x="107" y="232"/>
                  </a:cubicBezTo>
                  <a:cubicBezTo>
                    <a:pt x="1817" y="268"/>
                    <a:pt x="3278" y="339"/>
                    <a:pt x="4685" y="393"/>
                  </a:cubicBezTo>
                  <a:cubicBezTo>
                    <a:pt x="6093" y="464"/>
                    <a:pt x="7536" y="517"/>
                    <a:pt x="9264" y="571"/>
                  </a:cubicBezTo>
                  <a:cubicBezTo>
                    <a:pt x="9406" y="571"/>
                    <a:pt x="9406" y="339"/>
                    <a:pt x="9264" y="339"/>
                  </a:cubicBezTo>
                  <a:cubicBezTo>
                    <a:pt x="7553" y="304"/>
                    <a:pt x="6093" y="232"/>
                    <a:pt x="4685" y="179"/>
                  </a:cubicBezTo>
                  <a:cubicBezTo>
                    <a:pt x="3278" y="108"/>
                    <a:pt x="1817" y="54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5"/>
            <p:cNvSpPr/>
            <p:nvPr/>
          </p:nvSpPr>
          <p:spPr>
            <a:xfrm>
              <a:off x="8599553" y="-405377"/>
              <a:ext cx="675815" cy="52047"/>
            </a:xfrm>
            <a:custGeom>
              <a:avLst/>
              <a:gdLst/>
              <a:ahLst/>
              <a:cxnLst/>
              <a:rect l="l" t="t" r="r" b="b"/>
              <a:pathLst>
                <a:path w="12738" h="981" extrusionOk="0">
                  <a:moveTo>
                    <a:pt x="107" y="1"/>
                  </a:moveTo>
                  <a:cubicBezTo>
                    <a:pt x="53" y="1"/>
                    <a:pt x="0" y="54"/>
                    <a:pt x="0" y="108"/>
                  </a:cubicBezTo>
                  <a:cubicBezTo>
                    <a:pt x="0" y="179"/>
                    <a:pt x="53" y="232"/>
                    <a:pt x="107" y="232"/>
                  </a:cubicBezTo>
                  <a:lnTo>
                    <a:pt x="125" y="232"/>
                  </a:lnTo>
                  <a:cubicBezTo>
                    <a:pt x="1443" y="232"/>
                    <a:pt x="9816" y="749"/>
                    <a:pt x="12613" y="981"/>
                  </a:cubicBezTo>
                  <a:cubicBezTo>
                    <a:pt x="12684" y="981"/>
                    <a:pt x="12737" y="927"/>
                    <a:pt x="12737" y="874"/>
                  </a:cubicBezTo>
                  <a:cubicBezTo>
                    <a:pt x="12737" y="802"/>
                    <a:pt x="12702" y="749"/>
                    <a:pt x="12630" y="749"/>
                  </a:cubicBezTo>
                  <a:cubicBezTo>
                    <a:pt x="9834" y="517"/>
                    <a:pt x="1443" y="1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5"/>
            <p:cNvSpPr/>
            <p:nvPr/>
          </p:nvSpPr>
          <p:spPr>
            <a:xfrm>
              <a:off x="8574936" y="-252263"/>
              <a:ext cx="533150" cy="54859"/>
            </a:xfrm>
            <a:custGeom>
              <a:avLst/>
              <a:gdLst/>
              <a:ahLst/>
              <a:cxnLst/>
              <a:rect l="l" t="t" r="r" b="b"/>
              <a:pathLst>
                <a:path w="10049" h="1034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36" y="215"/>
                    <a:pt x="108" y="232"/>
                  </a:cubicBezTo>
                  <a:lnTo>
                    <a:pt x="1105" y="321"/>
                  </a:lnTo>
                  <a:cubicBezTo>
                    <a:pt x="4241" y="624"/>
                    <a:pt x="6717" y="874"/>
                    <a:pt x="9941" y="1034"/>
                  </a:cubicBezTo>
                  <a:cubicBezTo>
                    <a:pt x="9995" y="1034"/>
                    <a:pt x="10048" y="981"/>
                    <a:pt x="10048" y="927"/>
                  </a:cubicBezTo>
                  <a:cubicBezTo>
                    <a:pt x="10048" y="874"/>
                    <a:pt x="10012" y="820"/>
                    <a:pt x="9941" y="820"/>
                  </a:cubicBezTo>
                  <a:cubicBezTo>
                    <a:pt x="6717" y="642"/>
                    <a:pt x="4241" y="410"/>
                    <a:pt x="1123" y="10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5"/>
            <p:cNvSpPr/>
            <p:nvPr/>
          </p:nvSpPr>
          <p:spPr>
            <a:xfrm>
              <a:off x="8535252" y="-32036"/>
              <a:ext cx="382845" cy="26527"/>
            </a:xfrm>
            <a:custGeom>
              <a:avLst/>
              <a:gdLst/>
              <a:ahLst/>
              <a:cxnLst/>
              <a:rect l="l" t="t" r="r" b="b"/>
              <a:pathLst>
                <a:path w="7216" h="500" extrusionOk="0">
                  <a:moveTo>
                    <a:pt x="161" y="1"/>
                  </a:moveTo>
                  <a:cubicBezTo>
                    <a:pt x="1" y="1"/>
                    <a:pt x="1" y="232"/>
                    <a:pt x="161" y="232"/>
                  </a:cubicBezTo>
                  <a:cubicBezTo>
                    <a:pt x="1550" y="250"/>
                    <a:pt x="2602" y="303"/>
                    <a:pt x="3617" y="357"/>
                  </a:cubicBezTo>
                  <a:cubicBezTo>
                    <a:pt x="4650" y="410"/>
                    <a:pt x="5701" y="464"/>
                    <a:pt x="7109" y="499"/>
                  </a:cubicBezTo>
                  <a:cubicBezTo>
                    <a:pt x="7162" y="481"/>
                    <a:pt x="7215" y="446"/>
                    <a:pt x="7215" y="375"/>
                  </a:cubicBezTo>
                  <a:cubicBezTo>
                    <a:pt x="7215" y="321"/>
                    <a:pt x="7162" y="268"/>
                    <a:pt x="7109" y="268"/>
                  </a:cubicBezTo>
                  <a:cubicBezTo>
                    <a:pt x="5701" y="232"/>
                    <a:pt x="4650" y="179"/>
                    <a:pt x="3635" y="143"/>
                  </a:cubicBezTo>
                  <a:cubicBezTo>
                    <a:pt x="2602" y="90"/>
                    <a:pt x="1550" y="36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5"/>
            <p:cNvSpPr/>
            <p:nvPr/>
          </p:nvSpPr>
          <p:spPr>
            <a:xfrm>
              <a:off x="8151565" y="105003"/>
              <a:ext cx="632309" cy="37881"/>
            </a:xfrm>
            <a:custGeom>
              <a:avLst/>
              <a:gdLst/>
              <a:ahLst/>
              <a:cxnLst/>
              <a:rect l="l" t="t" r="r" b="b"/>
              <a:pathLst>
                <a:path w="11918" h="714" extrusionOk="0">
                  <a:moveTo>
                    <a:pt x="125" y="1"/>
                  </a:moveTo>
                  <a:cubicBezTo>
                    <a:pt x="53" y="1"/>
                    <a:pt x="0" y="54"/>
                    <a:pt x="0" y="107"/>
                  </a:cubicBezTo>
                  <a:cubicBezTo>
                    <a:pt x="0" y="179"/>
                    <a:pt x="53" y="232"/>
                    <a:pt x="107" y="232"/>
                  </a:cubicBezTo>
                  <a:cubicBezTo>
                    <a:pt x="3581" y="428"/>
                    <a:pt x="7963" y="606"/>
                    <a:pt x="11793" y="713"/>
                  </a:cubicBezTo>
                  <a:cubicBezTo>
                    <a:pt x="11847" y="713"/>
                    <a:pt x="11900" y="660"/>
                    <a:pt x="11900" y="606"/>
                  </a:cubicBezTo>
                  <a:cubicBezTo>
                    <a:pt x="11918" y="535"/>
                    <a:pt x="11864" y="482"/>
                    <a:pt x="11793" y="482"/>
                  </a:cubicBezTo>
                  <a:cubicBezTo>
                    <a:pt x="7963" y="393"/>
                    <a:pt x="3599" y="214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5"/>
            <p:cNvSpPr/>
            <p:nvPr/>
          </p:nvSpPr>
          <p:spPr>
            <a:xfrm>
              <a:off x="8000307" y="264642"/>
              <a:ext cx="621009" cy="64409"/>
            </a:xfrm>
            <a:custGeom>
              <a:avLst/>
              <a:gdLst/>
              <a:ahLst/>
              <a:cxnLst/>
              <a:rect l="l" t="t" r="r" b="b"/>
              <a:pathLst>
                <a:path w="11705" h="1214" extrusionOk="0">
                  <a:moveTo>
                    <a:pt x="354" y="1"/>
                  </a:moveTo>
                  <a:cubicBezTo>
                    <a:pt x="279" y="1"/>
                    <a:pt x="209" y="1"/>
                    <a:pt x="143" y="2"/>
                  </a:cubicBezTo>
                  <a:cubicBezTo>
                    <a:pt x="1" y="2"/>
                    <a:pt x="1" y="216"/>
                    <a:pt x="143" y="216"/>
                  </a:cubicBezTo>
                  <a:cubicBezTo>
                    <a:pt x="203" y="215"/>
                    <a:pt x="267" y="215"/>
                    <a:pt x="335" y="215"/>
                  </a:cubicBezTo>
                  <a:cubicBezTo>
                    <a:pt x="1715" y="215"/>
                    <a:pt x="4746" y="398"/>
                    <a:pt x="11384" y="1196"/>
                  </a:cubicBezTo>
                  <a:lnTo>
                    <a:pt x="11527" y="1214"/>
                  </a:lnTo>
                  <a:lnTo>
                    <a:pt x="11544" y="1214"/>
                  </a:lnTo>
                  <a:cubicBezTo>
                    <a:pt x="11687" y="1214"/>
                    <a:pt x="11705" y="1000"/>
                    <a:pt x="11544" y="982"/>
                  </a:cubicBezTo>
                  <a:lnTo>
                    <a:pt x="11402" y="964"/>
                  </a:lnTo>
                  <a:cubicBezTo>
                    <a:pt x="4793" y="170"/>
                    <a:pt x="1744" y="1"/>
                    <a:pt x="354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5"/>
            <p:cNvSpPr/>
            <p:nvPr/>
          </p:nvSpPr>
          <p:spPr>
            <a:xfrm>
              <a:off x="7969112" y="408366"/>
              <a:ext cx="540684" cy="43558"/>
            </a:xfrm>
            <a:custGeom>
              <a:avLst/>
              <a:gdLst/>
              <a:ahLst/>
              <a:cxnLst/>
              <a:rect l="l" t="t" r="r" b="b"/>
              <a:pathLst>
                <a:path w="10191" h="821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54" y="215"/>
                    <a:pt x="108" y="233"/>
                  </a:cubicBezTo>
                  <a:cubicBezTo>
                    <a:pt x="3403" y="482"/>
                    <a:pt x="6735" y="678"/>
                    <a:pt x="10030" y="820"/>
                  </a:cubicBezTo>
                  <a:lnTo>
                    <a:pt x="10048" y="820"/>
                  </a:lnTo>
                  <a:cubicBezTo>
                    <a:pt x="10191" y="820"/>
                    <a:pt x="10191" y="607"/>
                    <a:pt x="10048" y="607"/>
                  </a:cubicBezTo>
                  <a:cubicBezTo>
                    <a:pt x="6753" y="446"/>
                    <a:pt x="3421" y="250"/>
                    <a:pt x="12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5"/>
            <p:cNvSpPr/>
            <p:nvPr/>
          </p:nvSpPr>
          <p:spPr>
            <a:xfrm>
              <a:off x="8107105" y="604029"/>
              <a:ext cx="247714" cy="25573"/>
            </a:xfrm>
            <a:custGeom>
              <a:avLst/>
              <a:gdLst/>
              <a:ahLst/>
              <a:cxnLst/>
              <a:rect l="l" t="t" r="r" b="b"/>
              <a:pathLst>
                <a:path w="4669" h="482" extrusionOk="0">
                  <a:moveTo>
                    <a:pt x="161" y="1"/>
                  </a:moveTo>
                  <a:cubicBezTo>
                    <a:pt x="1" y="1"/>
                    <a:pt x="1" y="214"/>
                    <a:pt x="161" y="214"/>
                  </a:cubicBezTo>
                  <a:cubicBezTo>
                    <a:pt x="1123" y="232"/>
                    <a:pt x="1960" y="303"/>
                    <a:pt x="2762" y="357"/>
                  </a:cubicBezTo>
                  <a:cubicBezTo>
                    <a:pt x="3368" y="410"/>
                    <a:pt x="3938" y="446"/>
                    <a:pt x="4526" y="482"/>
                  </a:cubicBezTo>
                  <a:cubicBezTo>
                    <a:pt x="4668" y="482"/>
                    <a:pt x="4668" y="250"/>
                    <a:pt x="4526" y="250"/>
                  </a:cubicBezTo>
                  <a:cubicBezTo>
                    <a:pt x="3956" y="232"/>
                    <a:pt x="3385" y="179"/>
                    <a:pt x="2780" y="143"/>
                  </a:cubicBezTo>
                  <a:cubicBezTo>
                    <a:pt x="1960" y="72"/>
                    <a:pt x="1123" y="1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5"/>
            <p:cNvSpPr/>
            <p:nvPr/>
          </p:nvSpPr>
          <p:spPr>
            <a:xfrm>
              <a:off x="8010706" y="751466"/>
              <a:ext cx="233495" cy="23663"/>
            </a:xfrm>
            <a:custGeom>
              <a:avLst/>
              <a:gdLst/>
              <a:ahLst/>
              <a:cxnLst/>
              <a:rect l="l" t="t" r="r" b="b"/>
              <a:pathLst>
                <a:path w="4401" h="446" extrusionOk="0">
                  <a:moveTo>
                    <a:pt x="4276" y="1"/>
                  </a:moveTo>
                  <a:cubicBezTo>
                    <a:pt x="3492" y="107"/>
                    <a:pt x="2637" y="125"/>
                    <a:pt x="1818" y="143"/>
                  </a:cubicBezTo>
                  <a:cubicBezTo>
                    <a:pt x="1248" y="161"/>
                    <a:pt x="660" y="179"/>
                    <a:pt x="108" y="214"/>
                  </a:cubicBezTo>
                  <a:cubicBezTo>
                    <a:pt x="54" y="214"/>
                    <a:pt x="1" y="268"/>
                    <a:pt x="1" y="339"/>
                  </a:cubicBezTo>
                  <a:cubicBezTo>
                    <a:pt x="1" y="393"/>
                    <a:pt x="54" y="446"/>
                    <a:pt x="108" y="446"/>
                  </a:cubicBezTo>
                  <a:lnTo>
                    <a:pt x="125" y="446"/>
                  </a:lnTo>
                  <a:cubicBezTo>
                    <a:pt x="678" y="410"/>
                    <a:pt x="1248" y="393"/>
                    <a:pt x="1818" y="375"/>
                  </a:cubicBezTo>
                  <a:cubicBezTo>
                    <a:pt x="2637" y="357"/>
                    <a:pt x="3510" y="321"/>
                    <a:pt x="4294" y="232"/>
                  </a:cubicBezTo>
                  <a:cubicBezTo>
                    <a:pt x="4365" y="214"/>
                    <a:pt x="4401" y="161"/>
                    <a:pt x="4401" y="107"/>
                  </a:cubicBezTo>
                  <a:cubicBezTo>
                    <a:pt x="4383" y="36"/>
                    <a:pt x="4330" y="1"/>
                    <a:pt x="427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5"/>
            <p:cNvSpPr/>
            <p:nvPr/>
          </p:nvSpPr>
          <p:spPr>
            <a:xfrm>
              <a:off x="7917172" y="847706"/>
              <a:ext cx="242939" cy="46529"/>
            </a:xfrm>
            <a:custGeom>
              <a:avLst/>
              <a:gdLst/>
              <a:ahLst/>
              <a:cxnLst/>
              <a:rect l="l" t="t" r="r" b="b"/>
              <a:pathLst>
                <a:path w="4579" h="877" extrusionOk="0">
                  <a:moveTo>
                    <a:pt x="4458" y="0"/>
                  </a:moveTo>
                  <a:cubicBezTo>
                    <a:pt x="4451" y="0"/>
                    <a:pt x="4443" y="1"/>
                    <a:pt x="4436" y="4"/>
                  </a:cubicBezTo>
                  <a:cubicBezTo>
                    <a:pt x="3492" y="200"/>
                    <a:pt x="2548" y="360"/>
                    <a:pt x="1603" y="449"/>
                  </a:cubicBezTo>
                  <a:cubicBezTo>
                    <a:pt x="1069" y="520"/>
                    <a:pt x="588" y="574"/>
                    <a:pt x="143" y="645"/>
                  </a:cubicBezTo>
                  <a:cubicBezTo>
                    <a:pt x="0" y="663"/>
                    <a:pt x="18" y="877"/>
                    <a:pt x="160" y="877"/>
                  </a:cubicBezTo>
                  <a:lnTo>
                    <a:pt x="178" y="859"/>
                  </a:lnTo>
                  <a:cubicBezTo>
                    <a:pt x="624" y="805"/>
                    <a:pt x="1105" y="734"/>
                    <a:pt x="1621" y="681"/>
                  </a:cubicBezTo>
                  <a:cubicBezTo>
                    <a:pt x="2619" y="556"/>
                    <a:pt x="3652" y="413"/>
                    <a:pt x="4489" y="235"/>
                  </a:cubicBezTo>
                  <a:cubicBezTo>
                    <a:pt x="4543" y="217"/>
                    <a:pt x="4578" y="146"/>
                    <a:pt x="4561" y="93"/>
                  </a:cubicBezTo>
                  <a:cubicBezTo>
                    <a:pt x="4561" y="46"/>
                    <a:pt x="4507" y="0"/>
                    <a:pt x="445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5"/>
            <p:cNvSpPr/>
            <p:nvPr/>
          </p:nvSpPr>
          <p:spPr>
            <a:xfrm>
              <a:off x="9412766" y="-492810"/>
              <a:ext cx="46901" cy="281245"/>
            </a:xfrm>
            <a:custGeom>
              <a:avLst/>
              <a:gdLst/>
              <a:ahLst/>
              <a:cxnLst/>
              <a:rect l="l" t="t" r="r" b="b"/>
              <a:pathLst>
                <a:path w="884" h="5301" extrusionOk="0">
                  <a:moveTo>
                    <a:pt x="123" y="1"/>
                  </a:moveTo>
                  <a:cubicBezTo>
                    <a:pt x="62" y="1"/>
                    <a:pt x="1" y="41"/>
                    <a:pt x="10" y="117"/>
                  </a:cubicBezTo>
                  <a:cubicBezTo>
                    <a:pt x="188" y="1827"/>
                    <a:pt x="260" y="2255"/>
                    <a:pt x="331" y="2664"/>
                  </a:cubicBezTo>
                  <a:cubicBezTo>
                    <a:pt x="402" y="3074"/>
                    <a:pt x="473" y="3502"/>
                    <a:pt x="651" y="5194"/>
                  </a:cubicBezTo>
                  <a:cubicBezTo>
                    <a:pt x="651" y="5247"/>
                    <a:pt x="705" y="5301"/>
                    <a:pt x="758" y="5301"/>
                  </a:cubicBezTo>
                  <a:lnTo>
                    <a:pt x="776" y="5301"/>
                  </a:lnTo>
                  <a:cubicBezTo>
                    <a:pt x="830" y="5283"/>
                    <a:pt x="883" y="5230"/>
                    <a:pt x="865" y="5176"/>
                  </a:cubicBezTo>
                  <a:cubicBezTo>
                    <a:pt x="687" y="3466"/>
                    <a:pt x="616" y="3038"/>
                    <a:pt x="545" y="2629"/>
                  </a:cubicBezTo>
                  <a:cubicBezTo>
                    <a:pt x="491" y="2219"/>
                    <a:pt x="420" y="1809"/>
                    <a:pt x="242" y="99"/>
                  </a:cubicBezTo>
                  <a:cubicBezTo>
                    <a:pt x="233" y="32"/>
                    <a:pt x="178" y="1"/>
                    <a:pt x="12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5"/>
            <p:cNvSpPr/>
            <p:nvPr/>
          </p:nvSpPr>
          <p:spPr>
            <a:xfrm>
              <a:off x="9276258" y="-381928"/>
              <a:ext cx="78468" cy="476593"/>
            </a:xfrm>
            <a:custGeom>
              <a:avLst/>
              <a:gdLst/>
              <a:ahLst/>
              <a:cxnLst/>
              <a:rect l="l" t="t" r="r" b="b"/>
              <a:pathLst>
                <a:path w="1479" h="8983" extrusionOk="0">
                  <a:moveTo>
                    <a:pt x="128" y="1"/>
                  </a:moveTo>
                  <a:cubicBezTo>
                    <a:pt x="121" y="1"/>
                    <a:pt x="114" y="2"/>
                    <a:pt x="107" y="4"/>
                  </a:cubicBezTo>
                  <a:cubicBezTo>
                    <a:pt x="36" y="22"/>
                    <a:pt x="0" y="75"/>
                    <a:pt x="18" y="129"/>
                  </a:cubicBezTo>
                  <a:cubicBezTo>
                    <a:pt x="463" y="2926"/>
                    <a:pt x="1158" y="7629"/>
                    <a:pt x="1247" y="8876"/>
                  </a:cubicBezTo>
                  <a:cubicBezTo>
                    <a:pt x="1247" y="8929"/>
                    <a:pt x="1301" y="8983"/>
                    <a:pt x="1354" y="8983"/>
                  </a:cubicBezTo>
                  <a:lnTo>
                    <a:pt x="1372" y="8983"/>
                  </a:lnTo>
                  <a:cubicBezTo>
                    <a:pt x="1425" y="8983"/>
                    <a:pt x="1479" y="8929"/>
                    <a:pt x="1479" y="8858"/>
                  </a:cubicBezTo>
                  <a:cubicBezTo>
                    <a:pt x="1372" y="7611"/>
                    <a:pt x="677" y="2890"/>
                    <a:pt x="232" y="93"/>
                  </a:cubicBezTo>
                  <a:cubicBezTo>
                    <a:pt x="216" y="47"/>
                    <a:pt x="174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5"/>
            <p:cNvSpPr/>
            <p:nvPr/>
          </p:nvSpPr>
          <p:spPr>
            <a:xfrm>
              <a:off x="9123144" y="-242820"/>
              <a:ext cx="95499" cy="541638"/>
            </a:xfrm>
            <a:custGeom>
              <a:avLst/>
              <a:gdLst/>
              <a:ahLst/>
              <a:cxnLst/>
              <a:rect l="l" t="t" r="r" b="b"/>
              <a:pathLst>
                <a:path w="1800" h="10209" extrusionOk="0">
                  <a:moveTo>
                    <a:pt x="107" y="1"/>
                  </a:moveTo>
                  <a:cubicBezTo>
                    <a:pt x="36" y="1"/>
                    <a:pt x="0" y="72"/>
                    <a:pt x="0" y="126"/>
                  </a:cubicBezTo>
                  <a:cubicBezTo>
                    <a:pt x="446" y="3599"/>
                    <a:pt x="926" y="6468"/>
                    <a:pt x="1568" y="10102"/>
                  </a:cubicBezTo>
                  <a:cubicBezTo>
                    <a:pt x="1568" y="10155"/>
                    <a:pt x="1621" y="10209"/>
                    <a:pt x="1675" y="10209"/>
                  </a:cubicBezTo>
                  <a:lnTo>
                    <a:pt x="1693" y="10209"/>
                  </a:lnTo>
                  <a:cubicBezTo>
                    <a:pt x="1764" y="10191"/>
                    <a:pt x="1799" y="10137"/>
                    <a:pt x="1782" y="10066"/>
                  </a:cubicBezTo>
                  <a:cubicBezTo>
                    <a:pt x="1158" y="6432"/>
                    <a:pt x="677" y="3582"/>
                    <a:pt x="232" y="90"/>
                  </a:cubicBezTo>
                  <a:cubicBezTo>
                    <a:pt x="214" y="37"/>
                    <a:pt x="160" y="1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5"/>
            <p:cNvSpPr/>
            <p:nvPr/>
          </p:nvSpPr>
          <p:spPr>
            <a:xfrm>
              <a:off x="8941646" y="-49968"/>
              <a:ext cx="59634" cy="405499"/>
            </a:xfrm>
            <a:custGeom>
              <a:avLst/>
              <a:gdLst/>
              <a:ahLst/>
              <a:cxnLst/>
              <a:rect l="l" t="t" r="r" b="b"/>
              <a:pathLst>
                <a:path w="1124" h="7643" extrusionOk="0">
                  <a:moveTo>
                    <a:pt x="108" y="0"/>
                  </a:moveTo>
                  <a:cubicBezTo>
                    <a:pt x="36" y="0"/>
                    <a:pt x="1" y="53"/>
                    <a:pt x="1" y="125"/>
                  </a:cubicBezTo>
                  <a:cubicBezTo>
                    <a:pt x="143" y="1514"/>
                    <a:pt x="286" y="2690"/>
                    <a:pt x="446" y="3830"/>
                  </a:cubicBezTo>
                  <a:cubicBezTo>
                    <a:pt x="606" y="4970"/>
                    <a:pt x="767" y="6164"/>
                    <a:pt x="892" y="7553"/>
                  </a:cubicBezTo>
                  <a:cubicBezTo>
                    <a:pt x="892" y="7607"/>
                    <a:pt x="945" y="7642"/>
                    <a:pt x="998" y="7642"/>
                  </a:cubicBezTo>
                  <a:lnTo>
                    <a:pt x="1016" y="7642"/>
                  </a:lnTo>
                  <a:cubicBezTo>
                    <a:pt x="1070" y="7642"/>
                    <a:pt x="1123" y="7589"/>
                    <a:pt x="1123" y="7518"/>
                  </a:cubicBezTo>
                  <a:cubicBezTo>
                    <a:pt x="981" y="6128"/>
                    <a:pt x="838" y="4952"/>
                    <a:pt x="678" y="3812"/>
                  </a:cubicBezTo>
                  <a:cubicBezTo>
                    <a:pt x="517" y="2672"/>
                    <a:pt x="357" y="1479"/>
                    <a:pt x="232" y="107"/>
                  </a:cubicBezTo>
                  <a:cubicBezTo>
                    <a:pt x="215" y="36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5"/>
            <p:cNvSpPr/>
            <p:nvPr/>
          </p:nvSpPr>
          <p:spPr>
            <a:xfrm>
              <a:off x="8799885" y="99326"/>
              <a:ext cx="55814" cy="363002"/>
            </a:xfrm>
            <a:custGeom>
              <a:avLst/>
              <a:gdLst/>
              <a:ahLst/>
              <a:cxnLst/>
              <a:rect l="l" t="t" r="r" b="b"/>
              <a:pathLst>
                <a:path w="1052" h="6842" extrusionOk="0">
                  <a:moveTo>
                    <a:pt x="108" y="1"/>
                  </a:moveTo>
                  <a:cubicBezTo>
                    <a:pt x="54" y="1"/>
                    <a:pt x="1" y="54"/>
                    <a:pt x="18" y="125"/>
                  </a:cubicBezTo>
                  <a:cubicBezTo>
                    <a:pt x="143" y="1355"/>
                    <a:pt x="339" y="2904"/>
                    <a:pt x="535" y="4383"/>
                  </a:cubicBezTo>
                  <a:cubicBezTo>
                    <a:pt x="624" y="5202"/>
                    <a:pt x="731" y="6004"/>
                    <a:pt x="820" y="6735"/>
                  </a:cubicBezTo>
                  <a:cubicBezTo>
                    <a:pt x="838" y="6806"/>
                    <a:pt x="874" y="6841"/>
                    <a:pt x="945" y="6841"/>
                  </a:cubicBezTo>
                  <a:cubicBezTo>
                    <a:pt x="1016" y="6824"/>
                    <a:pt x="1052" y="6770"/>
                    <a:pt x="1052" y="6717"/>
                  </a:cubicBezTo>
                  <a:cubicBezTo>
                    <a:pt x="963" y="5969"/>
                    <a:pt x="856" y="5167"/>
                    <a:pt x="749" y="4365"/>
                  </a:cubicBezTo>
                  <a:cubicBezTo>
                    <a:pt x="553" y="2869"/>
                    <a:pt x="357" y="1337"/>
                    <a:pt x="232" y="108"/>
                  </a:cubicBezTo>
                  <a:cubicBezTo>
                    <a:pt x="232" y="36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5"/>
            <p:cNvSpPr/>
            <p:nvPr/>
          </p:nvSpPr>
          <p:spPr>
            <a:xfrm>
              <a:off x="8636373" y="289047"/>
              <a:ext cx="102131" cy="619364"/>
            </a:xfrm>
            <a:custGeom>
              <a:avLst/>
              <a:gdLst/>
              <a:ahLst/>
              <a:cxnLst/>
              <a:rect l="l" t="t" r="r" b="b"/>
              <a:pathLst>
                <a:path w="1925" h="11674" extrusionOk="0">
                  <a:moveTo>
                    <a:pt x="135" y="1"/>
                  </a:moveTo>
                  <a:cubicBezTo>
                    <a:pt x="126" y="1"/>
                    <a:pt x="117" y="2"/>
                    <a:pt x="108" y="5"/>
                  </a:cubicBezTo>
                  <a:cubicBezTo>
                    <a:pt x="36" y="5"/>
                    <a:pt x="1" y="77"/>
                    <a:pt x="19" y="130"/>
                  </a:cubicBezTo>
                  <a:cubicBezTo>
                    <a:pt x="304" y="1609"/>
                    <a:pt x="1533" y="8681"/>
                    <a:pt x="1693" y="11567"/>
                  </a:cubicBezTo>
                  <a:cubicBezTo>
                    <a:pt x="1711" y="11620"/>
                    <a:pt x="1747" y="11674"/>
                    <a:pt x="1818" y="11674"/>
                  </a:cubicBezTo>
                  <a:cubicBezTo>
                    <a:pt x="1871" y="11674"/>
                    <a:pt x="1925" y="11620"/>
                    <a:pt x="1925" y="11549"/>
                  </a:cubicBezTo>
                  <a:cubicBezTo>
                    <a:pt x="1747" y="8645"/>
                    <a:pt x="517" y="1573"/>
                    <a:pt x="232" y="94"/>
                  </a:cubicBezTo>
                  <a:cubicBezTo>
                    <a:pt x="218" y="35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5"/>
            <p:cNvSpPr/>
            <p:nvPr/>
          </p:nvSpPr>
          <p:spPr>
            <a:xfrm>
              <a:off x="8519601" y="422160"/>
              <a:ext cx="92263" cy="599681"/>
            </a:xfrm>
            <a:custGeom>
              <a:avLst/>
              <a:gdLst/>
              <a:ahLst/>
              <a:cxnLst/>
              <a:rect l="l" t="t" r="r" b="b"/>
              <a:pathLst>
                <a:path w="1739" h="11303" extrusionOk="0">
                  <a:moveTo>
                    <a:pt x="118" y="1"/>
                  </a:moveTo>
                  <a:cubicBezTo>
                    <a:pt x="60" y="1"/>
                    <a:pt x="1" y="46"/>
                    <a:pt x="11" y="133"/>
                  </a:cubicBezTo>
                  <a:cubicBezTo>
                    <a:pt x="403" y="3429"/>
                    <a:pt x="1026" y="7989"/>
                    <a:pt x="1525" y="11213"/>
                  </a:cubicBezTo>
                  <a:cubicBezTo>
                    <a:pt x="1525" y="11267"/>
                    <a:pt x="1578" y="11302"/>
                    <a:pt x="1632" y="11302"/>
                  </a:cubicBezTo>
                  <a:lnTo>
                    <a:pt x="1650" y="11302"/>
                  </a:lnTo>
                  <a:cubicBezTo>
                    <a:pt x="1703" y="11285"/>
                    <a:pt x="1739" y="11231"/>
                    <a:pt x="1739" y="11178"/>
                  </a:cubicBezTo>
                  <a:cubicBezTo>
                    <a:pt x="1240" y="7953"/>
                    <a:pt x="634" y="3411"/>
                    <a:pt x="224" y="97"/>
                  </a:cubicBezTo>
                  <a:cubicBezTo>
                    <a:pt x="216" y="32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5"/>
            <p:cNvSpPr/>
            <p:nvPr/>
          </p:nvSpPr>
          <p:spPr>
            <a:xfrm>
              <a:off x="8355186" y="605992"/>
              <a:ext cx="50668" cy="263683"/>
            </a:xfrm>
            <a:custGeom>
              <a:avLst/>
              <a:gdLst/>
              <a:ahLst/>
              <a:cxnLst/>
              <a:rect l="l" t="t" r="r" b="b"/>
              <a:pathLst>
                <a:path w="955" h="4970" extrusionOk="0">
                  <a:moveTo>
                    <a:pt x="128" y="1"/>
                  </a:moveTo>
                  <a:cubicBezTo>
                    <a:pt x="64" y="1"/>
                    <a:pt x="0" y="46"/>
                    <a:pt x="10" y="124"/>
                  </a:cubicBezTo>
                  <a:cubicBezTo>
                    <a:pt x="81" y="730"/>
                    <a:pt x="188" y="1389"/>
                    <a:pt x="313" y="2083"/>
                  </a:cubicBezTo>
                  <a:cubicBezTo>
                    <a:pt x="473" y="2992"/>
                    <a:pt x="651" y="3936"/>
                    <a:pt x="723" y="4880"/>
                  </a:cubicBezTo>
                  <a:cubicBezTo>
                    <a:pt x="723" y="4934"/>
                    <a:pt x="776" y="4969"/>
                    <a:pt x="829" y="4969"/>
                  </a:cubicBezTo>
                  <a:lnTo>
                    <a:pt x="847" y="4969"/>
                  </a:lnTo>
                  <a:cubicBezTo>
                    <a:pt x="901" y="4969"/>
                    <a:pt x="954" y="4916"/>
                    <a:pt x="954" y="4845"/>
                  </a:cubicBezTo>
                  <a:cubicBezTo>
                    <a:pt x="865" y="3901"/>
                    <a:pt x="705" y="2956"/>
                    <a:pt x="544" y="2048"/>
                  </a:cubicBezTo>
                  <a:cubicBezTo>
                    <a:pt x="420" y="1353"/>
                    <a:pt x="295" y="694"/>
                    <a:pt x="242" y="106"/>
                  </a:cubicBezTo>
                  <a:cubicBezTo>
                    <a:pt x="233" y="33"/>
                    <a:pt x="181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5"/>
            <p:cNvSpPr/>
            <p:nvPr/>
          </p:nvSpPr>
          <p:spPr>
            <a:xfrm>
              <a:off x="8230933" y="757143"/>
              <a:ext cx="17986" cy="212697"/>
            </a:xfrm>
            <a:custGeom>
              <a:avLst/>
              <a:gdLst/>
              <a:ahLst/>
              <a:cxnLst/>
              <a:rect l="l" t="t" r="r" b="b"/>
              <a:pathLst>
                <a:path w="339" h="4009" extrusionOk="0">
                  <a:moveTo>
                    <a:pt x="143" y="0"/>
                  </a:moveTo>
                  <a:cubicBezTo>
                    <a:pt x="72" y="0"/>
                    <a:pt x="18" y="54"/>
                    <a:pt x="18" y="107"/>
                  </a:cubicBezTo>
                  <a:cubicBezTo>
                    <a:pt x="0" y="856"/>
                    <a:pt x="0" y="1604"/>
                    <a:pt x="54" y="2334"/>
                  </a:cubicBezTo>
                  <a:cubicBezTo>
                    <a:pt x="90" y="2833"/>
                    <a:pt x="107" y="3350"/>
                    <a:pt x="107" y="3902"/>
                  </a:cubicBezTo>
                  <a:cubicBezTo>
                    <a:pt x="107" y="3955"/>
                    <a:pt x="161" y="4009"/>
                    <a:pt x="232" y="4009"/>
                  </a:cubicBezTo>
                  <a:cubicBezTo>
                    <a:pt x="285" y="4009"/>
                    <a:pt x="339" y="3955"/>
                    <a:pt x="339" y="3902"/>
                  </a:cubicBezTo>
                  <a:cubicBezTo>
                    <a:pt x="339" y="3332"/>
                    <a:pt x="303" y="2815"/>
                    <a:pt x="285" y="2316"/>
                  </a:cubicBezTo>
                  <a:cubicBezTo>
                    <a:pt x="232" y="1586"/>
                    <a:pt x="214" y="856"/>
                    <a:pt x="250" y="125"/>
                  </a:cubicBezTo>
                  <a:cubicBezTo>
                    <a:pt x="250" y="54"/>
                    <a:pt x="196" y="18"/>
                    <a:pt x="1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5"/>
            <p:cNvSpPr/>
            <p:nvPr/>
          </p:nvSpPr>
          <p:spPr>
            <a:xfrm>
              <a:off x="7829261" y="917844"/>
              <a:ext cx="277531" cy="274135"/>
            </a:xfrm>
            <a:custGeom>
              <a:avLst/>
              <a:gdLst/>
              <a:ahLst/>
              <a:cxnLst/>
              <a:rect l="l" t="t" r="r" b="b"/>
              <a:pathLst>
                <a:path w="5231" h="5167" extrusionOk="0">
                  <a:moveTo>
                    <a:pt x="5068" y="0"/>
                  </a:moveTo>
                  <a:cubicBezTo>
                    <a:pt x="5041" y="0"/>
                    <a:pt x="5013" y="11"/>
                    <a:pt x="4988" y="36"/>
                  </a:cubicBezTo>
                  <a:cubicBezTo>
                    <a:pt x="4258" y="784"/>
                    <a:pt x="3367" y="1657"/>
                    <a:pt x="2530" y="2494"/>
                  </a:cubicBezTo>
                  <a:cubicBezTo>
                    <a:pt x="1675" y="3349"/>
                    <a:pt x="784" y="4222"/>
                    <a:pt x="36" y="4970"/>
                  </a:cubicBezTo>
                  <a:cubicBezTo>
                    <a:pt x="0" y="5024"/>
                    <a:pt x="0" y="5095"/>
                    <a:pt x="36" y="5130"/>
                  </a:cubicBezTo>
                  <a:cubicBezTo>
                    <a:pt x="72" y="5148"/>
                    <a:pt x="89" y="5166"/>
                    <a:pt x="125" y="5166"/>
                  </a:cubicBezTo>
                  <a:cubicBezTo>
                    <a:pt x="143" y="5166"/>
                    <a:pt x="179" y="5148"/>
                    <a:pt x="196" y="5130"/>
                  </a:cubicBezTo>
                  <a:cubicBezTo>
                    <a:pt x="945" y="4382"/>
                    <a:pt x="1835" y="3509"/>
                    <a:pt x="2673" y="2654"/>
                  </a:cubicBezTo>
                  <a:cubicBezTo>
                    <a:pt x="3528" y="1817"/>
                    <a:pt x="4401" y="944"/>
                    <a:pt x="5149" y="196"/>
                  </a:cubicBezTo>
                  <a:cubicBezTo>
                    <a:pt x="5231" y="114"/>
                    <a:pt x="5155" y="0"/>
                    <a:pt x="50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5"/>
            <p:cNvSpPr/>
            <p:nvPr/>
          </p:nvSpPr>
          <p:spPr>
            <a:xfrm>
              <a:off x="8012616" y="901821"/>
              <a:ext cx="109877" cy="314722"/>
            </a:xfrm>
            <a:custGeom>
              <a:avLst/>
              <a:gdLst/>
              <a:ahLst/>
              <a:cxnLst/>
              <a:rect l="l" t="t" r="r" b="b"/>
              <a:pathLst>
                <a:path w="2071" h="5932" extrusionOk="0">
                  <a:moveTo>
                    <a:pt x="1948" y="0"/>
                  </a:moveTo>
                  <a:cubicBezTo>
                    <a:pt x="1907" y="0"/>
                    <a:pt x="1863" y="22"/>
                    <a:pt x="1835" y="70"/>
                  </a:cubicBezTo>
                  <a:cubicBezTo>
                    <a:pt x="1425" y="1264"/>
                    <a:pt x="642" y="3598"/>
                    <a:pt x="18" y="5789"/>
                  </a:cubicBezTo>
                  <a:cubicBezTo>
                    <a:pt x="0" y="5842"/>
                    <a:pt x="18" y="5913"/>
                    <a:pt x="89" y="5931"/>
                  </a:cubicBezTo>
                  <a:lnTo>
                    <a:pt x="125" y="5931"/>
                  </a:lnTo>
                  <a:cubicBezTo>
                    <a:pt x="161" y="5931"/>
                    <a:pt x="214" y="5896"/>
                    <a:pt x="232" y="5860"/>
                  </a:cubicBezTo>
                  <a:cubicBezTo>
                    <a:pt x="855" y="3669"/>
                    <a:pt x="1639" y="1335"/>
                    <a:pt x="2049" y="142"/>
                  </a:cubicBezTo>
                  <a:cubicBezTo>
                    <a:pt x="2071" y="54"/>
                    <a:pt x="2012" y="0"/>
                    <a:pt x="194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5"/>
            <p:cNvSpPr/>
            <p:nvPr/>
          </p:nvSpPr>
          <p:spPr>
            <a:xfrm>
              <a:off x="8145888" y="852375"/>
              <a:ext cx="24618" cy="243151"/>
            </a:xfrm>
            <a:custGeom>
              <a:avLst/>
              <a:gdLst/>
              <a:ahLst/>
              <a:cxnLst/>
              <a:rect l="l" t="t" r="r" b="b"/>
              <a:pathLst>
                <a:path w="464" h="4583" extrusionOk="0">
                  <a:moveTo>
                    <a:pt x="142" y="0"/>
                  </a:moveTo>
                  <a:cubicBezTo>
                    <a:pt x="131" y="0"/>
                    <a:pt x="119" y="2"/>
                    <a:pt x="107" y="5"/>
                  </a:cubicBezTo>
                  <a:cubicBezTo>
                    <a:pt x="54" y="5"/>
                    <a:pt x="0" y="76"/>
                    <a:pt x="18" y="129"/>
                  </a:cubicBezTo>
                  <a:cubicBezTo>
                    <a:pt x="232" y="1109"/>
                    <a:pt x="160" y="2998"/>
                    <a:pt x="0" y="4458"/>
                  </a:cubicBezTo>
                  <a:cubicBezTo>
                    <a:pt x="0" y="4512"/>
                    <a:pt x="36" y="4565"/>
                    <a:pt x="107" y="4583"/>
                  </a:cubicBezTo>
                  <a:cubicBezTo>
                    <a:pt x="178" y="4583"/>
                    <a:pt x="214" y="4530"/>
                    <a:pt x="232" y="4476"/>
                  </a:cubicBezTo>
                  <a:cubicBezTo>
                    <a:pt x="374" y="3122"/>
                    <a:pt x="463" y="1145"/>
                    <a:pt x="250" y="94"/>
                  </a:cubicBezTo>
                  <a:cubicBezTo>
                    <a:pt x="235" y="35"/>
                    <a:pt x="196" y="0"/>
                    <a:pt x="142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5"/>
            <p:cNvSpPr/>
            <p:nvPr/>
          </p:nvSpPr>
          <p:spPr>
            <a:xfrm>
              <a:off x="8081586" y="-725506"/>
              <a:ext cx="1644864" cy="1663274"/>
            </a:xfrm>
            <a:custGeom>
              <a:avLst/>
              <a:gdLst/>
              <a:ahLst/>
              <a:cxnLst/>
              <a:rect l="l" t="t" r="r" b="b"/>
              <a:pathLst>
                <a:path w="31003" h="31350" extrusionOk="0">
                  <a:moveTo>
                    <a:pt x="30730" y="1"/>
                  </a:moveTo>
                  <a:cubicBezTo>
                    <a:pt x="30696" y="1"/>
                    <a:pt x="30660" y="10"/>
                    <a:pt x="30624" y="31"/>
                  </a:cubicBezTo>
                  <a:cubicBezTo>
                    <a:pt x="30570" y="67"/>
                    <a:pt x="23854" y="4770"/>
                    <a:pt x="18243" y="10506"/>
                  </a:cubicBezTo>
                  <a:cubicBezTo>
                    <a:pt x="11242" y="17650"/>
                    <a:pt x="215" y="30904"/>
                    <a:pt x="108" y="31028"/>
                  </a:cubicBezTo>
                  <a:cubicBezTo>
                    <a:pt x="1" y="31153"/>
                    <a:pt x="90" y="31349"/>
                    <a:pt x="268" y="31349"/>
                  </a:cubicBezTo>
                  <a:cubicBezTo>
                    <a:pt x="321" y="31349"/>
                    <a:pt x="375" y="31331"/>
                    <a:pt x="411" y="31278"/>
                  </a:cubicBezTo>
                  <a:cubicBezTo>
                    <a:pt x="517" y="31153"/>
                    <a:pt x="11527" y="17899"/>
                    <a:pt x="18510" y="10773"/>
                  </a:cubicBezTo>
                  <a:cubicBezTo>
                    <a:pt x="24104" y="5073"/>
                    <a:pt x="30784" y="388"/>
                    <a:pt x="30855" y="352"/>
                  </a:cubicBezTo>
                  <a:cubicBezTo>
                    <a:pt x="31003" y="219"/>
                    <a:pt x="30894" y="1"/>
                    <a:pt x="3073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5"/>
            <p:cNvSpPr/>
            <p:nvPr/>
          </p:nvSpPr>
          <p:spPr>
            <a:xfrm>
              <a:off x="9459612" y="-767471"/>
              <a:ext cx="322309" cy="247820"/>
            </a:xfrm>
            <a:custGeom>
              <a:avLst/>
              <a:gdLst/>
              <a:ahLst/>
              <a:cxnLst/>
              <a:rect l="l" t="t" r="r" b="b"/>
              <a:pathLst>
                <a:path w="6075" h="4671" extrusionOk="0">
                  <a:moveTo>
                    <a:pt x="5719" y="1"/>
                  </a:moveTo>
                  <a:cubicBezTo>
                    <a:pt x="5225" y="1"/>
                    <a:pt x="0" y="4670"/>
                    <a:pt x="0" y="4670"/>
                  </a:cubicBezTo>
                  <a:lnTo>
                    <a:pt x="6039" y="430"/>
                  </a:lnTo>
                  <a:cubicBezTo>
                    <a:pt x="6075" y="235"/>
                    <a:pt x="5950" y="39"/>
                    <a:pt x="5736" y="3"/>
                  </a:cubicBezTo>
                  <a:cubicBezTo>
                    <a:pt x="5731" y="1"/>
                    <a:pt x="5726" y="1"/>
                    <a:pt x="571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5"/>
            <p:cNvSpPr/>
            <p:nvPr/>
          </p:nvSpPr>
          <p:spPr>
            <a:xfrm>
              <a:off x="9171317" y="-743703"/>
              <a:ext cx="633318" cy="994357"/>
            </a:xfrm>
            <a:custGeom>
              <a:avLst/>
              <a:gdLst/>
              <a:ahLst/>
              <a:cxnLst/>
              <a:rect l="l" t="t" r="r" b="b"/>
              <a:pathLst>
                <a:path w="11937" h="18742" extrusionOk="0">
                  <a:moveTo>
                    <a:pt x="8801" y="0"/>
                  </a:moveTo>
                  <a:lnTo>
                    <a:pt x="8231" y="18"/>
                  </a:lnTo>
                  <a:cubicBezTo>
                    <a:pt x="7839" y="2423"/>
                    <a:pt x="5755" y="3492"/>
                    <a:pt x="5755" y="3492"/>
                  </a:cubicBezTo>
                  <a:cubicBezTo>
                    <a:pt x="1533" y="5184"/>
                    <a:pt x="1070" y="6912"/>
                    <a:pt x="1016" y="7803"/>
                  </a:cubicBezTo>
                  <a:cubicBezTo>
                    <a:pt x="927" y="9086"/>
                    <a:pt x="2459" y="9175"/>
                    <a:pt x="2459" y="9175"/>
                  </a:cubicBezTo>
                  <a:cubicBezTo>
                    <a:pt x="268" y="11134"/>
                    <a:pt x="1" y="12559"/>
                    <a:pt x="464" y="13272"/>
                  </a:cubicBezTo>
                  <a:cubicBezTo>
                    <a:pt x="856" y="13878"/>
                    <a:pt x="1497" y="14287"/>
                    <a:pt x="2210" y="14412"/>
                  </a:cubicBezTo>
                  <a:cubicBezTo>
                    <a:pt x="1368" y="15415"/>
                    <a:pt x="1629" y="18741"/>
                    <a:pt x="3327" y="18741"/>
                  </a:cubicBezTo>
                  <a:cubicBezTo>
                    <a:pt x="3498" y="18741"/>
                    <a:pt x="3683" y="18708"/>
                    <a:pt x="3884" y="18634"/>
                  </a:cubicBezTo>
                  <a:cubicBezTo>
                    <a:pt x="6093" y="17832"/>
                    <a:pt x="6164" y="14572"/>
                    <a:pt x="6164" y="14572"/>
                  </a:cubicBezTo>
                  <a:cubicBezTo>
                    <a:pt x="6262" y="14578"/>
                    <a:pt x="6357" y="14580"/>
                    <a:pt x="6450" y="14580"/>
                  </a:cubicBezTo>
                  <a:cubicBezTo>
                    <a:pt x="7653" y="14580"/>
                    <a:pt x="8502" y="14140"/>
                    <a:pt x="8783" y="12934"/>
                  </a:cubicBezTo>
                  <a:cubicBezTo>
                    <a:pt x="9318" y="10707"/>
                    <a:pt x="8498" y="9567"/>
                    <a:pt x="8498" y="9424"/>
                  </a:cubicBezTo>
                  <a:cubicBezTo>
                    <a:pt x="11936" y="8035"/>
                    <a:pt x="9496" y="5149"/>
                    <a:pt x="8854" y="3260"/>
                  </a:cubicBezTo>
                  <a:cubicBezTo>
                    <a:pt x="8213" y="1354"/>
                    <a:pt x="8801" y="0"/>
                    <a:pt x="8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5"/>
            <p:cNvSpPr/>
            <p:nvPr/>
          </p:nvSpPr>
          <p:spPr>
            <a:xfrm>
              <a:off x="9377379" y="-752033"/>
              <a:ext cx="254293" cy="819328"/>
            </a:xfrm>
            <a:custGeom>
              <a:avLst/>
              <a:gdLst/>
              <a:ahLst/>
              <a:cxnLst/>
              <a:rect l="l" t="t" r="r" b="b"/>
              <a:pathLst>
                <a:path w="4793" h="15443" extrusionOk="0">
                  <a:moveTo>
                    <a:pt x="4659" y="0"/>
                  </a:moveTo>
                  <a:cubicBezTo>
                    <a:pt x="4621" y="0"/>
                    <a:pt x="4586" y="30"/>
                    <a:pt x="4561" y="68"/>
                  </a:cubicBezTo>
                  <a:cubicBezTo>
                    <a:pt x="4543" y="157"/>
                    <a:pt x="1924" y="7889"/>
                    <a:pt x="18" y="15317"/>
                  </a:cubicBezTo>
                  <a:cubicBezTo>
                    <a:pt x="0" y="15371"/>
                    <a:pt x="36" y="15424"/>
                    <a:pt x="107" y="15442"/>
                  </a:cubicBezTo>
                  <a:lnTo>
                    <a:pt x="125" y="15442"/>
                  </a:lnTo>
                  <a:cubicBezTo>
                    <a:pt x="178" y="15442"/>
                    <a:pt x="214" y="15406"/>
                    <a:pt x="232" y="15371"/>
                  </a:cubicBezTo>
                  <a:cubicBezTo>
                    <a:pt x="2138" y="7942"/>
                    <a:pt x="4739" y="211"/>
                    <a:pt x="4774" y="139"/>
                  </a:cubicBezTo>
                  <a:cubicBezTo>
                    <a:pt x="4792" y="86"/>
                    <a:pt x="4757" y="33"/>
                    <a:pt x="4703" y="15"/>
                  </a:cubicBezTo>
                  <a:cubicBezTo>
                    <a:pt x="4688" y="5"/>
                    <a:pt x="4673" y="0"/>
                    <a:pt x="4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5"/>
            <p:cNvSpPr/>
            <p:nvPr/>
          </p:nvSpPr>
          <p:spPr>
            <a:xfrm>
              <a:off x="9462371" y="-523476"/>
              <a:ext cx="140914" cy="109665"/>
            </a:xfrm>
            <a:custGeom>
              <a:avLst/>
              <a:gdLst/>
              <a:ahLst/>
              <a:cxnLst/>
              <a:rect l="l" t="t" r="r" b="b"/>
              <a:pathLst>
                <a:path w="2656" h="2067" extrusionOk="0">
                  <a:moveTo>
                    <a:pt x="1747" y="0"/>
                  </a:moveTo>
                  <a:cubicBezTo>
                    <a:pt x="1712" y="0"/>
                    <a:pt x="1676" y="0"/>
                    <a:pt x="1640" y="36"/>
                  </a:cubicBezTo>
                  <a:lnTo>
                    <a:pt x="73" y="1532"/>
                  </a:lnTo>
                  <a:cubicBezTo>
                    <a:pt x="1" y="1604"/>
                    <a:pt x="69" y="1712"/>
                    <a:pt x="154" y="1712"/>
                  </a:cubicBezTo>
                  <a:cubicBezTo>
                    <a:pt x="174" y="1712"/>
                    <a:pt x="195" y="1706"/>
                    <a:pt x="215" y="1692"/>
                  </a:cubicBezTo>
                  <a:lnTo>
                    <a:pt x="1676" y="285"/>
                  </a:lnTo>
                  <a:lnTo>
                    <a:pt x="2424" y="1995"/>
                  </a:lnTo>
                  <a:cubicBezTo>
                    <a:pt x="2442" y="2049"/>
                    <a:pt x="2478" y="2067"/>
                    <a:pt x="2531" y="2067"/>
                  </a:cubicBezTo>
                  <a:cubicBezTo>
                    <a:pt x="2602" y="2067"/>
                    <a:pt x="2656" y="1995"/>
                    <a:pt x="2620" y="1924"/>
                  </a:cubicBezTo>
                  <a:lnTo>
                    <a:pt x="1819" y="71"/>
                  </a:lnTo>
                  <a:cubicBezTo>
                    <a:pt x="1801" y="36"/>
                    <a:pt x="1783" y="0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5"/>
            <p:cNvSpPr/>
            <p:nvPr/>
          </p:nvSpPr>
          <p:spPr>
            <a:xfrm>
              <a:off x="9408574" y="-346222"/>
              <a:ext cx="131417" cy="101600"/>
            </a:xfrm>
            <a:custGeom>
              <a:avLst/>
              <a:gdLst/>
              <a:ahLst/>
              <a:cxnLst/>
              <a:rect l="l" t="t" r="r" b="b"/>
              <a:pathLst>
                <a:path w="2477" h="1915" extrusionOk="0">
                  <a:moveTo>
                    <a:pt x="1665" y="0"/>
                  </a:moveTo>
                  <a:cubicBezTo>
                    <a:pt x="1643" y="0"/>
                    <a:pt x="1621" y="8"/>
                    <a:pt x="1603" y="26"/>
                  </a:cubicBezTo>
                  <a:lnTo>
                    <a:pt x="54" y="1469"/>
                  </a:lnTo>
                  <a:cubicBezTo>
                    <a:pt x="0" y="1522"/>
                    <a:pt x="0" y="1576"/>
                    <a:pt x="54" y="1629"/>
                  </a:cubicBezTo>
                  <a:cubicBezTo>
                    <a:pt x="71" y="1647"/>
                    <a:pt x="98" y="1656"/>
                    <a:pt x="125" y="1656"/>
                  </a:cubicBezTo>
                  <a:cubicBezTo>
                    <a:pt x="151" y="1656"/>
                    <a:pt x="178" y="1647"/>
                    <a:pt x="196" y="1629"/>
                  </a:cubicBezTo>
                  <a:lnTo>
                    <a:pt x="1639" y="293"/>
                  </a:lnTo>
                  <a:lnTo>
                    <a:pt x="2245" y="1843"/>
                  </a:lnTo>
                  <a:cubicBezTo>
                    <a:pt x="2262" y="1896"/>
                    <a:pt x="2316" y="1914"/>
                    <a:pt x="2352" y="1914"/>
                  </a:cubicBezTo>
                  <a:lnTo>
                    <a:pt x="2387" y="1914"/>
                  </a:lnTo>
                  <a:cubicBezTo>
                    <a:pt x="2441" y="1896"/>
                    <a:pt x="2476" y="1825"/>
                    <a:pt x="2441" y="1772"/>
                  </a:cubicBezTo>
                  <a:lnTo>
                    <a:pt x="1782" y="79"/>
                  </a:lnTo>
                  <a:cubicBezTo>
                    <a:pt x="1758" y="32"/>
                    <a:pt x="1710" y="0"/>
                    <a:pt x="1665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5"/>
            <p:cNvSpPr/>
            <p:nvPr/>
          </p:nvSpPr>
          <p:spPr>
            <a:xfrm>
              <a:off x="9365442" y="-177563"/>
              <a:ext cx="132001" cy="102131"/>
            </a:xfrm>
            <a:custGeom>
              <a:avLst/>
              <a:gdLst/>
              <a:ahLst/>
              <a:cxnLst/>
              <a:rect l="l" t="t" r="r" b="b"/>
              <a:pathLst>
                <a:path w="2488" h="1925" extrusionOk="0">
                  <a:moveTo>
                    <a:pt x="1543" y="0"/>
                  </a:moveTo>
                  <a:cubicBezTo>
                    <a:pt x="1508" y="0"/>
                    <a:pt x="1472" y="0"/>
                    <a:pt x="1454" y="36"/>
                  </a:cubicBezTo>
                  <a:lnTo>
                    <a:pt x="83" y="1514"/>
                  </a:lnTo>
                  <a:cubicBezTo>
                    <a:pt x="1" y="1582"/>
                    <a:pt x="76" y="1692"/>
                    <a:pt x="155" y="1692"/>
                  </a:cubicBezTo>
                  <a:cubicBezTo>
                    <a:pt x="179" y="1692"/>
                    <a:pt x="204" y="1682"/>
                    <a:pt x="225" y="1657"/>
                  </a:cubicBezTo>
                  <a:lnTo>
                    <a:pt x="1508" y="285"/>
                  </a:lnTo>
                  <a:lnTo>
                    <a:pt x="2274" y="1871"/>
                  </a:lnTo>
                  <a:cubicBezTo>
                    <a:pt x="2292" y="1906"/>
                    <a:pt x="2327" y="1924"/>
                    <a:pt x="2363" y="1924"/>
                  </a:cubicBezTo>
                  <a:lnTo>
                    <a:pt x="2416" y="1924"/>
                  </a:lnTo>
                  <a:cubicBezTo>
                    <a:pt x="2470" y="1888"/>
                    <a:pt x="2488" y="1835"/>
                    <a:pt x="2452" y="1782"/>
                  </a:cubicBezTo>
                  <a:lnTo>
                    <a:pt x="1633" y="54"/>
                  </a:lnTo>
                  <a:cubicBezTo>
                    <a:pt x="1615" y="36"/>
                    <a:pt x="1579" y="0"/>
                    <a:pt x="15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5"/>
            <p:cNvSpPr/>
            <p:nvPr/>
          </p:nvSpPr>
          <p:spPr>
            <a:xfrm>
              <a:off x="9304588" y="-356196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6" y="446"/>
                  </a:cubicBezTo>
                  <a:cubicBezTo>
                    <a:pt x="553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5"/>
            <p:cNvSpPr/>
            <p:nvPr/>
          </p:nvSpPr>
          <p:spPr>
            <a:xfrm>
              <a:off x="9372657" y="-41105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5"/>
            <p:cNvSpPr/>
            <p:nvPr/>
          </p:nvSpPr>
          <p:spPr>
            <a:xfrm>
              <a:off x="9328198" y="-20971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2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71" y="446"/>
                    <a:pt x="60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5"/>
            <p:cNvSpPr/>
            <p:nvPr/>
          </p:nvSpPr>
          <p:spPr>
            <a:xfrm>
              <a:off x="9239385" y="-10010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5"/>
            <p:cNvSpPr/>
            <p:nvPr/>
          </p:nvSpPr>
          <p:spPr>
            <a:xfrm>
              <a:off x="9311220" y="-1500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0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5"/>
            <p:cNvSpPr/>
            <p:nvPr/>
          </p:nvSpPr>
          <p:spPr>
            <a:xfrm>
              <a:off x="9311220" y="145642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5"/>
            <p:cNvSpPr/>
            <p:nvPr/>
          </p:nvSpPr>
          <p:spPr>
            <a:xfrm>
              <a:off x="9406665" y="114446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5"/>
            <p:cNvSpPr/>
            <p:nvPr/>
          </p:nvSpPr>
          <p:spPr>
            <a:xfrm>
              <a:off x="9437860" y="-3203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5"/>
            <p:cNvSpPr/>
            <p:nvPr/>
          </p:nvSpPr>
          <p:spPr>
            <a:xfrm>
              <a:off x="9577711" y="-42435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5"/>
            <p:cNvSpPr/>
            <p:nvPr/>
          </p:nvSpPr>
          <p:spPr>
            <a:xfrm>
              <a:off x="9522906" y="-195549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5"/>
            <p:cNvSpPr/>
            <p:nvPr/>
          </p:nvSpPr>
          <p:spPr>
            <a:xfrm>
              <a:off x="9601373" y="-322189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5"/>
            <p:cNvSpPr/>
            <p:nvPr/>
          </p:nvSpPr>
          <p:spPr>
            <a:xfrm>
              <a:off x="9635381" y="-411054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5"/>
            <p:cNvSpPr/>
            <p:nvPr/>
          </p:nvSpPr>
          <p:spPr>
            <a:xfrm>
              <a:off x="9580576" y="-537694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5"/>
            <p:cNvSpPr/>
            <p:nvPr/>
          </p:nvSpPr>
          <p:spPr>
            <a:xfrm>
              <a:off x="9444492" y="-52347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5"/>
            <p:cNvSpPr/>
            <p:nvPr/>
          </p:nvSpPr>
          <p:spPr>
            <a:xfrm>
              <a:off x="9280024" y="-434663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5"/>
            <p:cNvSpPr/>
            <p:nvPr/>
          </p:nvSpPr>
          <p:spPr>
            <a:xfrm>
              <a:off x="8594407" y="-787154"/>
              <a:ext cx="1058076" cy="525987"/>
            </a:xfrm>
            <a:custGeom>
              <a:avLst/>
              <a:gdLst/>
              <a:ahLst/>
              <a:cxnLst/>
              <a:rect l="l" t="t" r="r" b="b"/>
              <a:pathLst>
                <a:path w="19943" h="9914" extrusionOk="0">
                  <a:moveTo>
                    <a:pt x="10667" y="0"/>
                  </a:moveTo>
                  <a:cubicBezTo>
                    <a:pt x="9904" y="0"/>
                    <a:pt x="9404" y="229"/>
                    <a:pt x="9075" y="427"/>
                  </a:cubicBezTo>
                  <a:cubicBezTo>
                    <a:pt x="7989" y="1104"/>
                    <a:pt x="8790" y="2405"/>
                    <a:pt x="8790" y="2405"/>
                  </a:cubicBezTo>
                  <a:cubicBezTo>
                    <a:pt x="7922" y="2200"/>
                    <a:pt x="7196" y="2112"/>
                    <a:pt x="6597" y="2112"/>
                  </a:cubicBezTo>
                  <a:cubicBezTo>
                    <a:pt x="5216" y="2112"/>
                    <a:pt x="4507" y="2576"/>
                    <a:pt x="4283" y="3135"/>
                  </a:cubicBezTo>
                  <a:cubicBezTo>
                    <a:pt x="4016" y="3812"/>
                    <a:pt x="4052" y="4560"/>
                    <a:pt x="4355" y="5219"/>
                  </a:cubicBezTo>
                  <a:cubicBezTo>
                    <a:pt x="4321" y="5217"/>
                    <a:pt x="4287" y="5215"/>
                    <a:pt x="4252" y="5215"/>
                  </a:cubicBezTo>
                  <a:cubicBezTo>
                    <a:pt x="2793" y="5215"/>
                    <a:pt x="0" y="7709"/>
                    <a:pt x="1896" y="9014"/>
                  </a:cubicBezTo>
                  <a:cubicBezTo>
                    <a:pt x="2413" y="9373"/>
                    <a:pt x="2987" y="9504"/>
                    <a:pt x="3550" y="9504"/>
                  </a:cubicBezTo>
                  <a:cubicBezTo>
                    <a:pt x="5080" y="9504"/>
                    <a:pt x="6528" y="8533"/>
                    <a:pt x="6528" y="8533"/>
                  </a:cubicBezTo>
                  <a:cubicBezTo>
                    <a:pt x="7059" y="9397"/>
                    <a:pt x="7690" y="9913"/>
                    <a:pt x="8486" y="9913"/>
                  </a:cubicBezTo>
                  <a:cubicBezTo>
                    <a:pt x="8757" y="9913"/>
                    <a:pt x="9048" y="9853"/>
                    <a:pt x="9360" y="9726"/>
                  </a:cubicBezTo>
                  <a:cubicBezTo>
                    <a:pt x="11498" y="8871"/>
                    <a:pt x="11961" y="7553"/>
                    <a:pt x="12068" y="7464"/>
                  </a:cubicBezTo>
                  <a:cubicBezTo>
                    <a:pt x="12711" y="7879"/>
                    <a:pt x="13261" y="8052"/>
                    <a:pt x="13740" y="8052"/>
                  </a:cubicBezTo>
                  <a:cubicBezTo>
                    <a:pt x="15585" y="8052"/>
                    <a:pt x="16372" y="5477"/>
                    <a:pt x="17306" y="4204"/>
                  </a:cubicBezTo>
                  <a:cubicBezTo>
                    <a:pt x="18499" y="2583"/>
                    <a:pt x="19942" y="2262"/>
                    <a:pt x="19942" y="2262"/>
                  </a:cubicBezTo>
                  <a:lnTo>
                    <a:pt x="19604" y="1817"/>
                  </a:lnTo>
                  <a:cubicBezTo>
                    <a:pt x="18873" y="2179"/>
                    <a:pt x="18155" y="2300"/>
                    <a:pt x="17521" y="2300"/>
                  </a:cubicBezTo>
                  <a:cubicBezTo>
                    <a:pt x="16255" y="2300"/>
                    <a:pt x="15328" y="1817"/>
                    <a:pt x="15328" y="1817"/>
                  </a:cubicBezTo>
                  <a:cubicBezTo>
                    <a:pt x="13163" y="404"/>
                    <a:pt x="11682" y="0"/>
                    <a:pt x="10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5"/>
            <p:cNvSpPr/>
            <p:nvPr/>
          </p:nvSpPr>
          <p:spPr>
            <a:xfrm>
              <a:off x="8841480" y="-684389"/>
              <a:ext cx="813280" cy="280979"/>
            </a:xfrm>
            <a:custGeom>
              <a:avLst/>
              <a:gdLst/>
              <a:ahLst/>
              <a:cxnLst/>
              <a:rect l="l" t="t" r="r" b="b"/>
              <a:pathLst>
                <a:path w="15329" h="5296" extrusionOk="0">
                  <a:moveTo>
                    <a:pt x="15190" y="0"/>
                  </a:moveTo>
                  <a:cubicBezTo>
                    <a:pt x="15181" y="0"/>
                    <a:pt x="15171" y="2"/>
                    <a:pt x="15160" y="5"/>
                  </a:cubicBezTo>
                  <a:cubicBezTo>
                    <a:pt x="15071" y="22"/>
                    <a:pt x="7251" y="2356"/>
                    <a:pt x="90" y="5082"/>
                  </a:cubicBezTo>
                  <a:cubicBezTo>
                    <a:pt x="36" y="5100"/>
                    <a:pt x="0" y="5171"/>
                    <a:pt x="18" y="5224"/>
                  </a:cubicBezTo>
                  <a:cubicBezTo>
                    <a:pt x="36" y="5260"/>
                    <a:pt x="72" y="5295"/>
                    <a:pt x="125" y="5295"/>
                  </a:cubicBezTo>
                  <a:cubicBezTo>
                    <a:pt x="143" y="5295"/>
                    <a:pt x="143" y="5278"/>
                    <a:pt x="161" y="5278"/>
                  </a:cubicBezTo>
                  <a:cubicBezTo>
                    <a:pt x="7322" y="2552"/>
                    <a:pt x="15143" y="236"/>
                    <a:pt x="15214" y="201"/>
                  </a:cubicBezTo>
                  <a:cubicBezTo>
                    <a:pt x="15328" y="168"/>
                    <a:pt x="15293" y="0"/>
                    <a:pt x="1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5"/>
            <p:cNvSpPr/>
            <p:nvPr/>
          </p:nvSpPr>
          <p:spPr>
            <a:xfrm>
              <a:off x="9299867" y="-633351"/>
              <a:ext cx="124785" cy="125051"/>
            </a:xfrm>
            <a:custGeom>
              <a:avLst/>
              <a:gdLst/>
              <a:ahLst/>
              <a:cxnLst/>
              <a:rect l="l" t="t" r="r" b="b"/>
              <a:pathLst>
                <a:path w="2352" h="2357" extrusionOk="0">
                  <a:moveTo>
                    <a:pt x="98" y="0"/>
                  </a:moveTo>
                  <a:cubicBezTo>
                    <a:pt x="54" y="0"/>
                    <a:pt x="15" y="35"/>
                    <a:pt x="0" y="94"/>
                  </a:cubicBezTo>
                  <a:cubicBezTo>
                    <a:pt x="0" y="147"/>
                    <a:pt x="36" y="201"/>
                    <a:pt x="89" y="218"/>
                  </a:cubicBezTo>
                  <a:lnTo>
                    <a:pt x="2085" y="610"/>
                  </a:lnTo>
                  <a:lnTo>
                    <a:pt x="1105" y="2196"/>
                  </a:lnTo>
                  <a:cubicBezTo>
                    <a:pt x="1069" y="2249"/>
                    <a:pt x="1087" y="2320"/>
                    <a:pt x="1141" y="2338"/>
                  </a:cubicBezTo>
                  <a:cubicBezTo>
                    <a:pt x="1158" y="2356"/>
                    <a:pt x="1176" y="2356"/>
                    <a:pt x="1194" y="2356"/>
                  </a:cubicBezTo>
                  <a:cubicBezTo>
                    <a:pt x="1230" y="2356"/>
                    <a:pt x="1265" y="2338"/>
                    <a:pt x="1301" y="2303"/>
                  </a:cubicBezTo>
                  <a:lnTo>
                    <a:pt x="2352" y="575"/>
                  </a:lnTo>
                  <a:cubicBezTo>
                    <a:pt x="2352" y="557"/>
                    <a:pt x="2352" y="521"/>
                    <a:pt x="2352" y="486"/>
                  </a:cubicBezTo>
                  <a:cubicBezTo>
                    <a:pt x="2334" y="450"/>
                    <a:pt x="2298" y="432"/>
                    <a:pt x="2263" y="432"/>
                  </a:cubicBezTo>
                  <a:lnTo>
                    <a:pt x="125" y="5"/>
                  </a:lnTo>
                  <a:cubicBezTo>
                    <a:pt x="116" y="2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5"/>
            <p:cNvSpPr/>
            <p:nvPr/>
          </p:nvSpPr>
          <p:spPr>
            <a:xfrm>
              <a:off x="9123727" y="-577591"/>
              <a:ext cx="124202" cy="115554"/>
            </a:xfrm>
            <a:custGeom>
              <a:avLst/>
              <a:gdLst/>
              <a:ahLst/>
              <a:cxnLst/>
              <a:rect l="l" t="t" r="r" b="b"/>
              <a:pathLst>
                <a:path w="2341" h="2178" extrusionOk="0">
                  <a:moveTo>
                    <a:pt x="154" y="1"/>
                  </a:moveTo>
                  <a:cubicBezTo>
                    <a:pt x="36" y="1"/>
                    <a:pt x="0" y="184"/>
                    <a:pt x="132" y="201"/>
                  </a:cubicBezTo>
                  <a:lnTo>
                    <a:pt x="2056" y="610"/>
                  </a:lnTo>
                  <a:lnTo>
                    <a:pt x="1147" y="2018"/>
                  </a:lnTo>
                  <a:cubicBezTo>
                    <a:pt x="1094" y="2089"/>
                    <a:pt x="1147" y="2178"/>
                    <a:pt x="1236" y="2178"/>
                  </a:cubicBezTo>
                  <a:cubicBezTo>
                    <a:pt x="1254" y="2178"/>
                    <a:pt x="1290" y="2160"/>
                    <a:pt x="1307" y="2142"/>
                  </a:cubicBezTo>
                  <a:lnTo>
                    <a:pt x="2323" y="610"/>
                  </a:lnTo>
                  <a:cubicBezTo>
                    <a:pt x="2341" y="575"/>
                    <a:pt x="2341" y="539"/>
                    <a:pt x="2341" y="503"/>
                  </a:cubicBezTo>
                  <a:cubicBezTo>
                    <a:pt x="2323" y="468"/>
                    <a:pt x="2287" y="450"/>
                    <a:pt x="2252" y="450"/>
                  </a:cubicBezTo>
                  <a:lnTo>
                    <a:pt x="185" y="5"/>
                  </a:lnTo>
                  <a:cubicBezTo>
                    <a:pt x="174" y="2"/>
                    <a:pt x="164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5"/>
            <p:cNvSpPr/>
            <p:nvPr/>
          </p:nvSpPr>
          <p:spPr>
            <a:xfrm>
              <a:off x="8962443" y="-513289"/>
              <a:ext cx="118207" cy="114599"/>
            </a:xfrm>
            <a:custGeom>
              <a:avLst/>
              <a:gdLst/>
              <a:ahLst/>
              <a:cxnLst/>
              <a:rect l="l" t="t" r="r" b="b"/>
              <a:pathLst>
                <a:path w="2228" h="2160" extrusionOk="0">
                  <a:moveTo>
                    <a:pt x="104" y="1"/>
                  </a:moveTo>
                  <a:cubicBezTo>
                    <a:pt x="59" y="1"/>
                    <a:pt x="19" y="47"/>
                    <a:pt x="19" y="93"/>
                  </a:cubicBezTo>
                  <a:cubicBezTo>
                    <a:pt x="1" y="147"/>
                    <a:pt x="36" y="200"/>
                    <a:pt x="108" y="218"/>
                  </a:cubicBezTo>
                  <a:lnTo>
                    <a:pt x="1942" y="467"/>
                  </a:lnTo>
                  <a:lnTo>
                    <a:pt x="1105" y="1999"/>
                  </a:lnTo>
                  <a:cubicBezTo>
                    <a:pt x="1070" y="2053"/>
                    <a:pt x="1087" y="2106"/>
                    <a:pt x="1141" y="2142"/>
                  </a:cubicBezTo>
                  <a:cubicBezTo>
                    <a:pt x="1159" y="2142"/>
                    <a:pt x="1176" y="2160"/>
                    <a:pt x="1194" y="2160"/>
                  </a:cubicBezTo>
                  <a:cubicBezTo>
                    <a:pt x="1230" y="2160"/>
                    <a:pt x="1283" y="2142"/>
                    <a:pt x="1301" y="2106"/>
                  </a:cubicBezTo>
                  <a:lnTo>
                    <a:pt x="2228" y="432"/>
                  </a:lnTo>
                  <a:cubicBezTo>
                    <a:pt x="2228" y="396"/>
                    <a:pt x="2228" y="360"/>
                    <a:pt x="2228" y="325"/>
                  </a:cubicBezTo>
                  <a:cubicBezTo>
                    <a:pt x="2210" y="307"/>
                    <a:pt x="2174" y="271"/>
                    <a:pt x="2138" y="271"/>
                  </a:cubicBezTo>
                  <a:lnTo>
                    <a:pt x="125" y="4"/>
                  </a:ln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5"/>
            <p:cNvSpPr/>
            <p:nvPr/>
          </p:nvSpPr>
          <p:spPr>
            <a:xfrm>
              <a:off x="9116512" y="-41763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1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5"/>
            <p:cNvSpPr/>
            <p:nvPr/>
          </p:nvSpPr>
          <p:spPr>
            <a:xfrm>
              <a:off x="9040910" y="-328820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5"/>
            <p:cNvSpPr/>
            <p:nvPr/>
          </p:nvSpPr>
          <p:spPr>
            <a:xfrm>
              <a:off x="8955864" y="-387392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8" y="0"/>
                  </a:moveTo>
                  <a:cubicBezTo>
                    <a:pt x="53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5"/>
            <p:cNvSpPr/>
            <p:nvPr/>
          </p:nvSpPr>
          <p:spPr>
            <a:xfrm>
              <a:off x="8809329" y="-35338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5"/>
            <p:cNvSpPr/>
            <p:nvPr/>
          </p:nvSpPr>
          <p:spPr>
            <a:xfrm>
              <a:off x="8710118" y="-366595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0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5"/>
            <p:cNvSpPr/>
            <p:nvPr/>
          </p:nvSpPr>
          <p:spPr>
            <a:xfrm>
              <a:off x="8802750" y="-472438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5"/>
            <p:cNvSpPr/>
            <p:nvPr/>
          </p:nvSpPr>
          <p:spPr>
            <a:xfrm>
              <a:off x="8935067" y="-626507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5"/>
            <p:cNvSpPr/>
            <p:nvPr/>
          </p:nvSpPr>
          <p:spPr>
            <a:xfrm>
              <a:off x="8870765" y="-547138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5"/>
            <p:cNvSpPr/>
            <p:nvPr/>
          </p:nvSpPr>
          <p:spPr>
            <a:xfrm>
              <a:off x="9048443" y="-60194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53" y="446"/>
                    <a:pt x="607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5"/>
            <p:cNvSpPr/>
            <p:nvPr/>
          </p:nvSpPr>
          <p:spPr>
            <a:xfrm>
              <a:off x="9109880" y="-72195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5"/>
                    <a:pt x="286" y="445"/>
                  </a:cubicBezTo>
                  <a:cubicBezTo>
                    <a:pt x="553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5"/>
            <p:cNvSpPr/>
            <p:nvPr/>
          </p:nvSpPr>
          <p:spPr>
            <a:xfrm>
              <a:off x="9235618" y="-721951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3" y="0"/>
                    <a:pt x="0" y="445"/>
                    <a:pt x="285" y="445"/>
                  </a:cubicBezTo>
                  <a:cubicBezTo>
                    <a:pt x="570" y="445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5"/>
            <p:cNvSpPr/>
            <p:nvPr/>
          </p:nvSpPr>
          <p:spPr>
            <a:xfrm>
              <a:off x="9208189" y="-635950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5"/>
            <p:cNvSpPr/>
            <p:nvPr/>
          </p:nvSpPr>
          <p:spPr>
            <a:xfrm>
              <a:off x="9280024" y="-479069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5"/>
            <p:cNvSpPr/>
            <p:nvPr/>
          </p:nvSpPr>
          <p:spPr>
            <a:xfrm>
              <a:off x="9368837" y="-411054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5"/>
            <p:cNvSpPr/>
            <p:nvPr/>
          </p:nvSpPr>
          <p:spPr>
            <a:xfrm>
              <a:off x="9423695" y="-527296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5"/>
            <p:cNvSpPr/>
            <p:nvPr/>
          </p:nvSpPr>
          <p:spPr>
            <a:xfrm>
              <a:off x="6529702" y="-760362"/>
              <a:ext cx="1282605" cy="881509"/>
            </a:xfrm>
            <a:custGeom>
              <a:avLst/>
              <a:gdLst/>
              <a:ahLst/>
              <a:cxnLst/>
              <a:rect l="l" t="t" r="r" b="b"/>
              <a:pathLst>
                <a:path w="24175" h="16615" extrusionOk="0">
                  <a:moveTo>
                    <a:pt x="24000" y="0"/>
                  </a:moveTo>
                  <a:cubicBezTo>
                    <a:pt x="23981" y="0"/>
                    <a:pt x="23962" y="4"/>
                    <a:pt x="23943" y="11"/>
                  </a:cubicBezTo>
                  <a:cubicBezTo>
                    <a:pt x="23480" y="136"/>
                    <a:pt x="22999" y="207"/>
                    <a:pt x="22518" y="243"/>
                  </a:cubicBezTo>
                  <a:cubicBezTo>
                    <a:pt x="18813" y="653"/>
                    <a:pt x="10119" y="1650"/>
                    <a:pt x="54" y="16365"/>
                  </a:cubicBezTo>
                  <a:cubicBezTo>
                    <a:pt x="1" y="16436"/>
                    <a:pt x="19" y="16543"/>
                    <a:pt x="90" y="16597"/>
                  </a:cubicBezTo>
                  <a:cubicBezTo>
                    <a:pt x="125" y="16597"/>
                    <a:pt x="143" y="16614"/>
                    <a:pt x="179" y="16614"/>
                  </a:cubicBezTo>
                  <a:cubicBezTo>
                    <a:pt x="232" y="16614"/>
                    <a:pt x="286" y="16597"/>
                    <a:pt x="321" y="16561"/>
                  </a:cubicBezTo>
                  <a:cubicBezTo>
                    <a:pt x="10315" y="1971"/>
                    <a:pt x="18902" y="991"/>
                    <a:pt x="22554" y="564"/>
                  </a:cubicBezTo>
                  <a:cubicBezTo>
                    <a:pt x="23070" y="528"/>
                    <a:pt x="23569" y="439"/>
                    <a:pt x="24050" y="314"/>
                  </a:cubicBezTo>
                  <a:cubicBezTo>
                    <a:pt x="24139" y="279"/>
                    <a:pt x="24175" y="190"/>
                    <a:pt x="24157" y="118"/>
                  </a:cubicBezTo>
                  <a:cubicBezTo>
                    <a:pt x="24129" y="48"/>
                    <a:pt x="24068" y="0"/>
                    <a:pt x="2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5"/>
            <p:cNvSpPr/>
            <p:nvPr/>
          </p:nvSpPr>
          <p:spPr>
            <a:xfrm>
              <a:off x="6987134" y="-602102"/>
              <a:ext cx="278910" cy="643875"/>
            </a:xfrm>
            <a:custGeom>
              <a:avLst/>
              <a:gdLst/>
              <a:ahLst/>
              <a:cxnLst/>
              <a:rect l="l" t="t" r="r" b="b"/>
              <a:pathLst>
                <a:path w="5257" h="12136" extrusionOk="0">
                  <a:moveTo>
                    <a:pt x="5079" y="0"/>
                  </a:moveTo>
                  <a:cubicBezTo>
                    <a:pt x="5003" y="0"/>
                    <a:pt x="4933" y="51"/>
                    <a:pt x="4918" y="128"/>
                  </a:cubicBezTo>
                  <a:cubicBezTo>
                    <a:pt x="4169" y="5134"/>
                    <a:pt x="90" y="11814"/>
                    <a:pt x="36" y="11886"/>
                  </a:cubicBezTo>
                  <a:cubicBezTo>
                    <a:pt x="1" y="11957"/>
                    <a:pt x="19" y="12046"/>
                    <a:pt x="90" y="12099"/>
                  </a:cubicBezTo>
                  <a:cubicBezTo>
                    <a:pt x="126" y="12117"/>
                    <a:pt x="143" y="12117"/>
                    <a:pt x="179" y="12135"/>
                  </a:cubicBezTo>
                  <a:cubicBezTo>
                    <a:pt x="232" y="12135"/>
                    <a:pt x="286" y="12099"/>
                    <a:pt x="321" y="12046"/>
                  </a:cubicBezTo>
                  <a:cubicBezTo>
                    <a:pt x="357" y="11993"/>
                    <a:pt x="4472" y="5241"/>
                    <a:pt x="5238" y="182"/>
                  </a:cubicBezTo>
                  <a:cubicBezTo>
                    <a:pt x="5256" y="93"/>
                    <a:pt x="5203" y="21"/>
                    <a:pt x="5114" y="3"/>
                  </a:cubicBezTo>
                  <a:cubicBezTo>
                    <a:pt x="5102" y="1"/>
                    <a:pt x="5091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5"/>
            <p:cNvSpPr/>
            <p:nvPr/>
          </p:nvSpPr>
          <p:spPr>
            <a:xfrm>
              <a:off x="6790038" y="-224410"/>
              <a:ext cx="82819" cy="290741"/>
            </a:xfrm>
            <a:custGeom>
              <a:avLst/>
              <a:gdLst/>
              <a:ahLst/>
              <a:cxnLst/>
              <a:rect l="l" t="t" r="r" b="b"/>
              <a:pathLst>
                <a:path w="1561" h="5480" extrusionOk="0">
                  <a:moveTo>
                    <a:pt x="213" y="1"/>
                  </a:moveTo>
                  <a:cubicBezTo>
                    <a:pt x="110" y="1"/>
                    <a:pt x="0" y="97"/>
                    <a:pt x="46" y="224"/>
                  </a:cubicBezTo>
                  <a:cubicBezTo>
                    <a:pt x="64" y="260"/>
                    <a:pt x="1222" y="3110"/>
                    <a:pt x="349" y="5265"/>
                  </a:cubicBezTo>
                  <a:cubicBezTo>
                    <a:pt x="331" y="5337"/>
                    <a:pt x="367" y="5444"/>
                    <a:pt x="456" y="5461"/>
                  </a:cubicBezTo>
                  <a:cubicBezTo>
                    <a:pt x="474" y="5479"/>
                    <a:pt x="491" y="5479"/>
                    <a:pt x="509" y="5479"/>
                  </a:cubicBezTo>
                  <a:cubicBezTo>
                    <a:pt x="563" y="5479"/>
                    <a:pt x="634" y="5444"/>
                    <a:pt x="652" y="5372"/>
                  </a:cubicBezTo>
                  <a:cubicBezTo>
                    <a:pt x="1560" y="3110"/>
                    <a:pt x="402" y="224"/>
                    <a:pt x="349" y="99"/>
                  </a:cubicBezTo>
                  <a:cubicBezTo>
                    <a:pt x="324" y="30"/>
                    <a:pt x="269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5"/>
            <p:cNvSpPr/>
            <p:nvPr/>
          </p:nvSpPr>
          <p:spPr>
            <a:xfrm>
              <a:off x="6931746" y="16615"/>
              <a:ext cx="101759" cy="84198"/>
            </a:xfrm>
            <a:custGeom>
              <a:avLst/>
              <a:gdLst/>
              <a:ahLst/>
              <a:cxnLst/>
              <a:rect l="l" t="t" r="r" b="b"/>
              <a:pathLst>
                <a:path w="1918" h="1587" extrusionOk="0">
                  <a:moveTo>
                    <a:pt x="935" y="1"/>
                  </a:moveTo>
                  <a:cubicBezTo>
                    <a:pt x="431" y="1"/>
                    <a:pt x="0" y="507"/>
                    <a:pt x="190" y="1061"/>
                  </a:cubicBezTo>
                  <a:cubicBezTo>
                    <a:pt x="302" y="1385"/>
                    <a:pt x="615" y="1586"/>
                    <a:pt x="944" y="1586"/>
                  </a:cubicBezTo>
                  <a:cubicBezTo>
                    <a:pt x="1031" y="1586"/>
                    <a:pt x="1119" y="1572"/>
                    <a:pt x="1205" y="1542"/>
                  </a:cubicBezTo>
                  <a:cubicBezTo>
                    <a:pt x="1882" y="1310"/>
                    <a:pt x="1918" y="384"/>
                    <a:pt x="1276" y="81"/>
                  </a:cubicBezTo>
                  <a:cubicBezTo>
                    <a:pt x="1163" y="26"/>
                    <a:pt x="1047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5"/>
            <p:cNvSpPr/>
            <p:nvPr/>
          </p:nvSpPr>
          <p:spPr>
            <a:xfrm>
              <a:off x="6755977" y="31417"/>
              <a:ext cx="101759" cy="84517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5"/>
            <p:cNvSpPr/>
            <p:nvPr/>
          </p:nvSpPr>
          <p:spPr>
            <a:xfrm>
              <a:off x="6810411" y="-477796"/>
              <a:ext cx="258855" cy="55496"/>
            </a:xfrm>
            <a:custGeom>
              <a:avLst/>
              <a:gdLst/>
              <a:ahLst/>
              <a:cxnLst/>
              <a:rect l="l" t="t" r="r" b="b"/>
              <a:pathLst>
                <a:path w="4879" h="1046" extrusionOk="0">
                  <a:moveTo>
                    <a:pt x="3582" y="1"/>
                  </a:moveTo>
                  <a:cubicBezTo>
                    <a:pt x="2832" y="1"/>
                    <a:pt x="1696" y="150"/>
                    <a:pt x="125" y="742"/>
                  </a:cubicBezTo>
                  <a:cubicBezTo>
                    <a:pt x="54" y="760"/>
                    <a:pt x="1" y="867"/>
                    <a:pt x="36" y="938"/>
                  </a:cubicBezTo>
                  <a:cubicBezTo>
                    <a:pt x="54" y="1010"/>
                    <a:pt x="125" y="1045"/>
                    <a:pt x="179" y="1045"/>
                  </a:cubicBezTo>
                  <a:lnTo>
                    <a:pt x="250" y="1045"/>
                  </a:lnTo>
                  <a:cubicBezTo>
                    <a:pt x="1765" y="470"/>
                    <a:pt x="2859" y="330"/>
                    <a:pt x="3570" y="330"/>
                  </a:cubicBezTo>
                  <a:cubicBezTo>
                    <a:pt x="4248" y="330"/>
                    <a:pt x="4579" y="457"/>
                    <a:pt x="4597" y="457"/>
                  </a:cubicBezTo>
                  <a:cubicBezTo>
                    <a:pt x="4617" y="466"/>
                    <a:pt x="4637" y="469"/>
                    <a:pt x="4656" y="469"/>
                  </a:cubicBezTo>
                  <a:cubicBezTo>
                    <a:pt x="4799" y="469"/>
                    <a:pt x="4879" y="249"/>
                    <a:pt x="4721" y="154"/>
                  </a:cubicBezTo>
                  <a:cubicBezTo>
                    <a:pt x="4686" y="146"/>
                    <a:pt x="432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5"/>
            <p:cNvSpPr/>
            <p:nvPr/>
          </p:nvSpPr>
          <p:spPr>
            <a:xfrm>
              <a:off x="6776881" y="-477584"/>
              <a:ext cx="102555" cy="84464"/>
            </a:xfrm>
            <a:custGeom>
              <a:avLst/>
              <a:gdLst/>
              <a:ahLst/>
              <a:cxnLst/>
              <a:rect l="l" t="t" r="r" b="b"/>
              <a:pathLst>
                <a:path w="1933" h="1592" extrusionOk="0">
                  <a:moveTo>
                    <a:pt x="948" y="1"/>
                  </a:moveTo>
                  <a:cubicBezTo>
                    <a:pt x="432" y="1"/>
                    <a:pt x="0" y="518"/>
                    <a:pt x="205" y="1059"/>
                  </a:cubicBezTo>
                  <a:cubicBezTo>
                    <a:pt x="317" y="1380"/>
                    <a:pt x="614" y="1591"/>
                    <a:pt x="942" y="1591"/>
                  </a:cubicBezTo>
                  <a:cubicBezTo>
                    <a:pt x="1034" y="1591"/>
                    <a:pt x="1127" y="1575"/>
                    <a:pt x="1220" y="1540"/>
                  </a:cubicBezTo>
                  <a:cubicBezTo>
                    <a:pt x="1880" y="1308"/>
                    <a:pt x="1933" y="382"/>
                    <a:pt x="1292" y="79"/>
                  </a:cubicBezTo>
                  <a:cubicBezTo>
                    <a:pt x="1177" y="25"/>
                    <a:pt x="1061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5"/>
            <p:cNvSpPr/>
            <p:nvPr/>
          </p:nvSpPr>
          <p:spPr>
            <a:xfrm>
              <a:off x="6465453" y="-171993"/>
              <a:ext cx="277265" cy="57777"/>
            </a:xfrm>
            <a:custGeom>
              <a:avLst/>
              <a:gdLst/>
              <a:ahLst/>
              <a:cxnLst/>
              <a:rect l="l" t="t" r="r" b="b"/>
              <a:pathLst>
                <a:path w="5226" h="1089" extrusionOk="0">
                  <a:moveTo>
                    <a:pt x="2820" y="1"/>
                  </a:moveTo>
                  <a:cubicBezTo>
                    <a:pt x="1971" y="1"/>
                    <a:pt x="989" y="181"/>
                    <a:pt x="89" y="786"/>
                  </a:cubicBezTo>
                  <a:cubicBezTo>
                    <a:pt x="18" y="839"/>
                    <a:pt x="0" y="928"/>
                    <a:pt x="36" y="1017"/>
                  </a:cubicBezTo>
                  <a:cubicBezTo>
                    <a:pt x="72" y="1053"/>
                    <a:pt x="125" y="1089"/>
                    <a:pt x="178" y="1089"/>
                  </a:cubicBezTo>
                  <a:cubicBezTo>
                    <a:pt x="214" y="1089"/>
                    <a:pt x="232" y="1071"/>
                    <a:pt x="268" y="1053"/>
                  </a:cubicBezTo>
                  <a:cubicBezTo>
                    <a:pt x="1089" y="506"/>
                    <a:pt x="2000" y="343"/>
                    <a:pt x="2795" y="343"/>
                  </a:cubicBezTo>
                  <a:cubicBezTo>
                    <a:pt x="3968" y="343"/>
                    <a:pt x="4889" y="697"/>
                    <a:pt x="4899" y="697"/>
                  </a:cubicBezTo>
                  <a:cubicBezTo>
                    <a:pt x="4927" y="711"/>
                    <a:pt x="4953" y="717"/>
                    <a:pt x="4978" y="717"/>
                  </a:cubicBezTo>
                  <a:cubicBezTo>
                    <a:pt x="5144" y="717"/>
                    <a:pt x="5226" y="440"/>
                    <a:pt x="5024" y="394"/>
                  </a:cubicBezTo>
                  <a:cubicBezTo>
                    <a:pt x="4961" y="363"/>
                    <a:pt x="4024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5"/>
            <p:cNvSpPr/>
            <p:nvPr/>
          </p:nvSpPr>
          <p:spPr>
            <a:xfrm>
              <a:off x="6955036" y="-334285"/>
              <a:ext cx="228614" cy="99107"/>
            </a:xfrm>
            <a:custGeom>
              <a:avLst/>
              <a:gdLst/>
              <a:ahLst/>
              <a:cxnLst/>
              <a:rect l="l" t="t" r="r" b="b"/>
              <a:pathLst>
                <a:path w="4309" h="1868" extrusionOk="0">
                  <a:moveTo>
                    <a:pt x="3077" y="1"/>
                  </a:moveTo>
                  <a:cubicBezTo>
                    <a:pt x="1886" y="1"/>
                    <a:pt x="741" y="586"/>
                    <a:pt x="54" y="1618"/>
                  </a:cubicBezTo>
                  <a:cubicBezTo>
                    <a:pt x="0" y="1689"/>
                    <a:pt x="18" y="1778"/>
                    <a:pt x="89" y="1832"/>
                  </a:cubicBezTo>
                  <a:cubicBezTo>
                    <a:pt x="107" y="1850"/>
                    <a:pt x="143" y="1867"/>
                    <a:pt x="178" y="1867"/>
                  </a:cubicBezTo>
                  <a:cubicBezTo>
                    <a:pt x="232" y="1867"/>
                    <a:pt x="285" y="1850"/>
                    <a:pt x="321" y="1796"/>
                  </a:cubicBezTo>
                  <a:cubicBezTo>
                    <a:pt x="1207" y="576"/>
                    <a:pt x="2296" y="314"/>
                    <a:pt x="3060" y="314"/>
                  </a:cubicBezTo>
                  <a:cubicBezTo>
                    <a:pt x="3600" y="314"/>
                    <a:pt x="3979" y="445"/>
                    <a:pt x="4008" y="460"/>
                  </a:cubicBezTo>
                  <a:cubicBezTo>
                    <a:pt x="4031" y="468"/>
                    <a:pt x="4052" y="471"/>
                    <a:pt x="4071" y="471"/>
                  </a:cubicBezTo>
                  <a:cubicBezTo>
                    <a:pt x="4241" y="471"/>
                    <a:pt x="4309" y="221"/>
                    <a:pt x="4133" y="157"/>
                  </a:cubicBezTo>
                  <a:cubicBezTo>
                    <a:pt x="3784" y="52"/>
                    <a:pt x="3429" y="1"/>
                    <a:pt x="3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5"/>
            <p:cNvSpPr/>
            <p:nvPr/>
          </p:nvSpPr>
          <p:spPr>
            <a:xfrm>
              <a:off x="6919437" y="-287704"/>
              <a:ext cx="101813" cy="84145"/>
            </a:xfrm>
            <a:custGeom>
              <a:avLst/>
              <a:gdLst/>
              <a:ahLst/>
              <a:cxnLst/>
              <a:rect l="l" t="t" r="r" b="b"/>
              <a:pathLst>
                <a:path w="1919" h="1586" extrusionOk="0">
                  <a:moveTo>
                    <a:pt x="929" y="1"/>
                  </a:moveTo>
                  <a:cubicBezTo>
                    <a:pt x="419" y="1"/>
                    <a:pt x="1" y="507"/>
                    <a:pt x="190" y="1061"/>
                  </a:cubicBezTo>
                  <a:cubicBezTo>
                    <a:pt x="303" y="1384"/>
                    <a:pt x="604" y="1586"/>
                    <a:pt x="937" y="1586"/>
                  </a:cubicBezTo>
                  <a:cubicBezTo>
                    <a:pt x="1025" y="1586"/>
                    <a:pt x="1116" y="1572"/>
                    <a:pt x="1206" y="1542"/>
                  </a:cubicBezTo>
                  <a:cubicBezTo>
                    <a:pt x="1865" y="1310"/>
                    <a:pt x="1918" y="384"/>
                    <a:pt x="1277" y="81"/>
                  </a:cubicBezTo>
                  <a:cubicBezTo>
                    <a:pt x="1160" y="26"/>
                    <a:pt x="1042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5"/>
            <p:cNvSpPr/>
            <p:nvPr/>
          </p:nvSpPr>
          <p:spPr>
            <a:xfrm>
              <a:off x="7136481" y="-252900"/>
              <a:ext cx="78521" cy="241719"/>
            </a:xfrm>
            <a:custGeom>
              <a:avLst/>
              <a:gdLst/>
              <a:ahLst/>
              <a:cxnLst/>
              <a:rect l="l" t="t" r="r" b="b"/>
              <a:pathLst>
                <a:path w="1480" h="4556" extrusionOk="0">
                  <a:moveTo>
                    <a:pt x="180" y="1"/>
                  </a:moveTo>
                  <a:cubicBezTo>
                    <a:pt x="148" y="1"/>
                    <a:pt x="116" y="11"/>
                    <a:pt x="90" y="31"/>
                  </a:cubicBezTo>
                  <a:cubicBezTo>
                    <a:pt x="18" y="84"/>
                    <a:pt x="0" y="173"/>
                    <a:pt x="54" y="262"/>
                  </a:cubicBezTo>
                  <a:cubicBezTo>
                    <a:pt x="1123" y="1865"/>
                    <a:pt x="339" y="4324"/>
                    <a:pt x="339" y="4359"/>
                  </a:cubicBezTo>
                  <a:cubicBezTo>
                    <a:pt x="303" y="4431"/>
                    <a:pt x="357" y="4520"/>
                    <a:pt x="446" y="4555"/>
                  </a:cubicBezTo>
                  <a:lnTo>
                    <a:pt x="481" y="4555"/>
                  </a:lnTo>
                  <a:cubicBezTo>
                    <a:pt x="553" y="4555"/>
                    <a:pt x="606" y="4520"/>
                    <a:pt x="642" y="4449"/>
                  </a:cubicBezTo>
                  <a:cubicBezTo>
                    <a:pt x="677" y="4342"/>
                    <a:pt x="1479" y="1812"/>
                    <a:pt x="321" y="84"/>
                  </a:cubicBezTo>
                  <a:cubicBezTo>
                    <a:pt x="288" y="28"/>
                    <a:pt x="23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5"/>
            <p:cNvSpPr/>
            <p:nvPr/>
          </p:nvSpPr>
          <p:spPr>
            <a:xfrm>
              <a:off x="7108628" y="-58881"/>
              <a:ext cx="102555" cy="84994"/>
            </a:xfrm>
            <a:custGeom>
              <a:avLst/>
              <a:gdLst/>
              <a:ahLst/>
              <a:cxnLst/>
              <a:rect l="l" t="t" r="r" b="b"/>
              <a:pathLst>
                <a:path w="1933" h="1602" extrusionOk="0">
                  <a:moveTo>
                    <a:pt x="948" y="0"/>
                  </a:moveTo>
                  <a:cubicBezTo>
                    <a:pt x="432" y="0"/>
                    <a:pt x="0" y="517"/>
                    <a:pt x="205" y="1059"/>
                  </a:cubicBezTo>
                  <a:cubicBezTo>
                    <a:pt x="318" y="1397"/>
                    <a:pt x="620" y="1602"/>
                    <a:pt x="953" y="1602"/>
                  </a:cubicBezTo>
                  <a:cubicBezTo>
                    <a:pt x="1041" y="1602"/>
                    <a:pt x="1131" y="1587"/>
                    <a:pt x="1220" y="1558"/>
                  </a:cubicBezTo>
                  <a:cubicBezTo>
                    <a:pt x="1879" y="1308"/>
                    <a:pt x="1933" y="382"/>
                    <a:pt x="1292" y="79"/>
                  </a:cubicBezTo>
                  <a:cubicBezTo>
                    <a:pt x="1177" y="25"/>
                    <a:pt x="1060" y="0"/>
                    <a:pt x="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5"/>
            <p:cNvSpPr/>
            <p:nvPr/>
          </p:nvSpPr>
          <p:spPr>
            <a:xfrm>
              <a:off x="8988917" y="880865"/>
              <a:ext cx="723087" cy="1378157"/>
            </a:xfrm>
            <a:custGeom>
              <a:avLst/>
              <a:gdLst/>
              <a:ahLst/>
              <a:cxnLst/>
              <a:rect l="l" t="t" r="r" b="b"/>
              <a:pathLst>
                <a:path w="13629" h="25976" extrusionOk="0">
                  <a:moveTo>
                    <a:pt x="13367" y="1"/>
                  </a:moveTo>
                  <a:cubicBezTo>
                    <a:pt x="13304" y="1"/>
                    <a:pt x="13241" y="35"/>
                    <a:pt x="13219" y="109"/>
                  </a:cubicBezTo>
                  <a:cubicBezTo>
                    <a:pt x="13147" y="608"/>
                    <a:pt x="13130" y="1107"/>
                    <a:pt x="13147" y="1623"/>
                  </a:cubicBezTo>
                  <a:cubicBezTo>
                    <a:pt x="13201" y="5311"/>
                    <a:pt x="13308" y="13951"/>
                    <a:pt x="72" y="25690"/>
                  </a:cubicBezTo>
                  <a:cubicBezTo>
                    <a:pt x="18" y="25744"/>
                    <a:pt x="1" y="25851"/>
                    <a:pt x="54" y="25922"/>
                  </a:cubicBezTo>
                  <a:cubicBezTo>
                    <a:pt x="90" y="25958"/>
                    <a:pt x="143" y="25975"/>
                    <a:pt x="179" y="25975"/>
                  </a:cubicBezTo>
                  <a:cubicBezTo>
                    <a:pt x="214" y="25975"/>
                    <a:pt x="250" y="25958"/>
                    <a:pt x="286" y="25940"/>
                  </a:cubicBezTo>
                  <a:cubicBezTo>
                    <a:pt x="13628" y="14093"/>
                    <a:pt x="13522" y="5346"/>
                    <a:pt x="13468" y="1623"/>
                  </a:cubicBezTo>
                  <a:cubicBezTo>
                    <a:pt x="13450" y="1142"/>
                    <a:pt x="13468" y="661"/>
                    <a:pt x="13522" y="180"/>
                  </a:cubicBezTo>
                  <a:cubicBezTo>
                    <a:pt x="13542" y="66"/>
                    <a:pt x="13455" y="1"/>
                    <a:pt x="13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5"/>
            <p:cNvSpPr/>
            <p:nvPr/>
          </p:nvSpPr>
          <p:spPr>
            <a:xfrm>
              <a:off x="9010669" y="1441169"/>
              <a:ext cx="608700" cy="353771"/>
            </a:xfrm>
            <a:custGeom>
              <a:avLst/>
              <a:gdLst/>
              <a:ahLst/>
              <a:cxnLst/>
              <a:rect l="l" t="t" r="r" b="b"/>
              <a:pathLst>
                <a:path w="11473" h="6668" extrusionOk="0">
                  <a:moveTo>
                    <a:pt x="11285" y="1"/>
                  </a:moveTo>
                  <a:cubicBezTo>
                    <a:pt x="11271" y="1"/>
                    <a:pt x="11256" y="2"/>
                    <a:pt x="11241" y="5"/>
                  </a:cubicBezTo>
                  <a:cubicBezTo>
                    <a:pt x="6324" y="1395"/>
                    <a:pt x="143" y="6329"/>
                    <a:pt x="89" y="6383"/>
                  </a:cubicBezTo>
                  <a:cubicBezTo>
                    <a:pt x="18" y="6436"/>
                    <a:pt x="0" y="6525"/>
                    <a:pt x="54" y="6596"/>
                  </a:cubicBezTo>
                  <a:cubicBezTo>
                    <a:pt x="89" y="6632"/>
                    <a:pt x="143" y="6650"/>
                    <a:pt x="196" y="6668"/>
                  </a:cubicBezTo>
                  <a:cubicBezTo>
                    <a:pt x="232" y="6668"/>
                    <a:pt x="267" y="6650"/>
                    <a:pt x="285" y="6632"/>
                  </a:cubicBezTo>
                  <a:cubicBezTo>
                    <a:pt x="357" y="6579"/>
                    <a:pt x="6467" y="1697"/>
                    <a:pt x="11330" y="308"/>
                  </a:cubicBezTo>
                  <a:cubicBezTo>
                    <a:pt x="11419" y="290"/>
                    <a:pt x="11473" y="201"/>
                    <a:pt x="11437" y="112"/>
                  </a:cubicBezTo>
                  <a:cubicBezTo>
                    <a:pt x="11422" y="38"/>
                    <a:pt x="11358" y="1"/>
                    <a:pt x="1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5"/>
            <p:cNvSpPr/>
            <p:nvPr/>
          </p:nvSpPr>
          <p:spPr>
            <a:xfrm>
              <a:off x="9005947" y="1926083"/>
              <a:ext cx="294933" cy="50296"/>
            </a:xfrm>
            <a:custGeom>
              <a:avLst/>
              <a:gdLst/>
              <a:ahLst/>
              <a:cxnLst/>
              <a:rect l="l" t="t" r="r" b="b"/>
              <a:pathLst>
                <a:path w="5559" h="948" extrusionOk="0">
                  <a:moveTo>
                    <a:pt x="3060" y="0"/>
                  </a:moveTo>
                  <a:cubicBezTo>
                    <a:pt x="2130" y="0"/>
                    <a:pt x="1068" y="146"/>
                    <a:pt x="161" y="645"/>
                  </a:cubicBezTo>
                  <a:cubicBezTo>
                    <a:pt x="0" y="734"/>
                    <a:pt x="54" y="948"/>
                    <a:pt x="232" y="948"/>
                  </a:cubicBezTo>
                  <a:cubicBezTo>
                    <a:pt x="267" y="948"/>
                    <a:pt x="285" y="948"/>
                    <a:pt x="303" y="930"/>
                  </a:cubicBezTo>
                  <a:cubicBezTo>
                    <a:pt x="1139" y="468"/>
                    <a:pt x="2136" y="332"/>
                    <a:pt x="3021" y="332"/>
                  </a:cubicBezTo>
                  <a:cubicBezTo>
                    <a:pt x="4285" y="332"/>
                    <a:pt x="5324" y="609"/>
                    <a:pt x="5344" y="609"/>
                  </a:cubicBezTo>
                  <a:cubicBezTo>
                    <a:pt x="5354" y="612"/>
                    <a:pt x="5363" y="613"/>
                    <a:pt x="5373" y="613"/>
                  </a:cubicBezTo>
                  <a:cubicBezTo>
                    <a:pt x="5438" y="613"/>
                    <a:pt x="5509" y="562"/>
                    <a:pt x="5540" y="485"/>
                  </a:cubicBezTo>
                  <a:cubicBezTo>
                    <a:pt x="5558" y="396"/>
                    <a:pt x="5505" y="307"/>
                    <a:pt x="5416" y="289"/>
                  </a:cubicBezTo>
                  <a:cubicBezTo>
                    <a:pt x="5344" y="268"/>
                    <a:pt x="4322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5"/>
            <p:cNvSpPr/>
            <p:nvPr/>
          </p:nvSpPr>
          <p:spPr>
            <a:xfrm>
              <a:off x="8950187" y="1762995"/>
              <a:ext cx="100486" cy="84835"/>
            </a:xfrm>
            <a:custGeom>
              <a:avLst/>
              <a:gdLst/>
              <a:ahLst/>
              <a:cxnLst/>
              <a:rect l="l" t="t" r="r" b="b"/>
              <a:pathLst>
                <a:path w="1894" h="1599" extrusionOk="0">
                  <a:moveTo>
                    <a:pt x="881" y="1"/>
                  </a:moveTo>
                  <a:cubicBezTo>
                    <a:pt x="532" y="1"/>
                    <a:pt x="190" y="226"/>
                    <a:pt x="107" y="619"/>
                  </a:cubicBezTo>
                  <a:cubicBezTo>
                    <a:pt x="0" y="1047"/>
                    <a:pt x="285" y="1475"/>
                    <a:pt x="713" y="1581"/>
                  </a:cubicBezTo>
                  <a:cubicBezTo>
                    <a:pt x="770" y="1593"/>
                    <a:pt x="826" y="1599"/>
                    <a:pt x="881" y="1599"/>
                  </a:cubicBezTo>
                  <a:cubicBezTo>
                    <a:pt x="1487" y="1599"/>
                    <a:pt x="1893" y="909"/>
                    <a:pt x="1550" y="370"/>
                  </a:cubicBezTo>
                  <a:cubicBezTo>
                    <a:pt x="1386" y="117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5"/>
            <p:cNvSpPr/>
            <p:nvPr/>
          </p:nvSpPr>
          <p:spPr>
            <a:xfrm>
              <a:off x="8957721" y="1938339"/>
              <a:ext cx="100380" cy="84357"/>
            </a:xfrm>
            <a:custGeom>
              <a:avLst/>
              <a:gdLst/>
              <a:ahLst/>
              <a:cxnLst/>
              <a:rect l="l" t="t" r="r" b="b"/>
              <a:pathLst>
                <a:path w="1892" h="1590" extrusionOk="0">
                  <a:moveTo>
                    <a:pt x="872" y="0"/>
                  </a:moveTo>
                  <a:cubicBezTo>
                    <a:pt x="521" y="0"/>
                    <a:pt x="173" y="223"/>
                    <a:pt x="90" y="628"/>
                  </a:cubicBezTo>
                  <a:cubicBezTo>
                    <a:pt x="1" y="1055"/>
                    <a:pt x="268" y="1483"/>
                    <a:pt x="695" y="1572"/>
                  </a:cubicBezTo>
                  <a:cubicBezTo>
                    <a:pt x="754" y="1584"/>
                    <a:pt x="811" y="1590"/>
                    <a:pt x="867" y="1590"/>
                  </a:cubicBezTo>
                  <a:cubicBezTo>
                    <a:pt x="1474" y="1590"/>
                    <a:pt x="1892" y="915"/>
                    <a:pt x="1533" y="361"/>
                  </a:cubicBezTo>
                  <a:cubicBezTo>
                    <a:pt x="1376" y="115"/>
                    <a:pt x="1124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5"/>
            <p:cNvSpPr/>
            <p:nvPr/>
          </p:nvSpPr>
          <p:spPr>
            <a:xfrm>
              <a:off x="8948277" y="221618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81" y="0"/>
                  </a:moveTo>
                  <a:cubicBezTo>
                    <a:pt x="530" y="0"/>
                    <a:pt x="183" y="224"/>
                    <a:pt x="90" y="628"/>
                  </a:cubicBezTo>
                  <a:cubicBezTo>
                    <a:pt x="1" y="1056"/>
                    <a:pt x="268" y="1483"/>
                    <a:pt x="713" y="1572"/>
                  </a:cubicBezTo>
                  <a:cubicBezTo>
                    <a:pt x="770" y="1584"/>
                    <a:pt x="826" y="1590"/>
                    <a:pt x="880" y="1590"/>
                  </a:cubicBezTo>
                  <a:cubicBezTo>
                    <a:pt x="1473" y="1590"/>
                    <a:pt x="1893" y="916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5"/>
            <p:cNvSpPr/>
            <p:nvPr/>
          </p:nvSpPr>
          <p:spPr>
            <a:xfrm>
              <a:off x="9492188" y="1656993"/>
              <a:ext cx="60058" cy="256096"/>
            </a:xfrm>
            <a:custGeom>
              <a:avLst/>
              <a:gdLst/>
              <a:ahLst/>
              <a:cxnLst/>
              <a:rect l="l" t="t" r="r" b="b"/>
              <a:pathLst>
                <a:path w="1132" h="4827" extrusionOk="0">
                  <a:moveTo>
                    <a:pt x="221" y="1"/>
                  </a:moveTo>
                  <a:cubicBezTo>
                    <a:pt x="112" y="1"/>
                    <a:pt x="1" y="111"/>
                    <a:pt x="63" y="248"/>
                  </a:cubicBezTo>
                  <a:cubicBezTo>
                    <a:pt x="81" y="248"/>
                    <a:pt x="776" y="1513"/>
                    <a:pt x="27" y="4630"/>
                  </a:cubicBezTo>
                  <a:cubicBezTo>
                    <a:pt x="10" y="4702"/>
                    <a:pt x="63" y="4791"/>
                    <a:pt x="152" y="4826"/>
                  </a:cubicBezTo>
                  <a:lnTo>
                    <a:pt x="188" y="4826"/>
                  </a:lnTo>
                  <a:cubicBezTo>
                    <a:pt x="259" y="4809"/>
                    <a:pt x="330" y="4773"/>
                    <a:pt x="348" y="4702"/>
                  </a:cubicBezTo>
                  <a:cubicBezTo>
                    <a:pt x="1132" y="1459"/>
                    <a:pt x="384" y="141"/>
                    <a:pt x="348" y="70"/>
                  </a:cubicBezTo>
                  <a:cubicBezTo>
                    <a:pt x="316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5"/>
            <p:cNvSpPr/>
            <p:nvPr/>
          </p:nvSpPr>
          <p:spPr>
            <a:xfrm>
              <a:off x="9459612" y="1853823"/>
              <a:ext cx="100486" cy="84729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885" y="0"/>
                  </a:moveTo>
                  <a:cubicBezTo>
                    <a:pt x="535" y="0"/>
                    <a:pt x="190" y="230"/>
                    <a:pt x="107" y="635"/>
                  </a:cubicBezTo>
                  <a:cubicBezTo>
                    <a:pt x="0" y="1063"/>
                    <a:pt x="285" y="1473"/>
                    <a:pt x="713" y="1580"/>
                  </a:cubicBezTo>
                  <a:cubicBezTo>
                    <a:pt x="768" y="1591"/>
                    <a:pt x="823" y="1597"/>
                    <a:pt x="877" y="1597"/>
                  </a:cubicBezTo>
                  <a:cubicBezTo>
                    <a:pt x="1472" y="1597"/>
                    <a:pt x="1893" y="908"/>
                    <a:pt x="1550" y="368"/>
                  </a:cubicBezTo>
                  <a:cubicBezTo>
                    <a:pt x="1387" y="116"/>
                    <a:pt x="113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5"/>
            <p:cNvSpPr/>
            <p:nvPr/>
          </p:nvSpPr>
          <p:spPr>
            <a:xfrm>
              <a:off x="9218588" y="2020997"/>
              <a:ext cx="91732" cy="272013"/>
            </a:xfrm>
            <a:custGeom>
              <a:avLst/>
              <a:gdLst/>
              <a:ahLst/>
              <a:cxnLst/>
              <a:rect l="l" t="t" r="r" b="b"/>
              <a:pathLst>
                <a:path w="1729" h="5127" extrusionOk="0">
                  <a:moveTo>
                    <a:pt x="170" y="0"/>
                  </a:moveTo>
                  <a:cubicBezTo>
                    <a:pt x="148" y="0"/>
                    <a:pt x="126" y="5"/>
                    <a:pt x="107" y="14"/>
                  </a:cubicBezTo>
                  <a:cubicBezTo>
                    <a:pt x="18" y="67"/>
                    <a:pt x="0" y="157"/>
                    <a:pt x="36" y="246"/>
                  </a:cubicBezTo>
                  <a:cubicBezTo>
                    <a:pt x="54" y="263"/>
                    <a:pt x="1354" y="2704"/>
                    <a:pt x="268" y="4895"/>
                  </a:cubicBezTo>
                  <a:cubicBezTo>
                    <a:pt x="214" y="4966"/>
                    <a:pt x="250" y="5073"/>
                    <a:pt x="339" y="5109"/>
                  </a:cubicBezTo>
                  <a:cubicBezTo>
                    <a:pt x="357" y="5127"/>
                    <a:pt x="392" y="5127"/>
                    <a:pt x="410" y="5127"/>
                  </a:cubicBezTo>
                  <a:cubicBezTo>
                    <a:pt x="464" y="5127"/>
                    <a:pt x="535" y="5091"/>
                    <a:pt x="553" y="5038"/>
                  </a:cubicBezTo>
                  <a:cubicBezTo>
                    <a:pt x="1728" y="2704"/>
                    <a:pt x="392" y="192"/>
                    <a:pt x="321" y="85"/>
                  </a:cubicBezTo>
                  <a:cubicBezTo>
                    <a:pt x="295" y="33"/>
                    <a:pt x="23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5"/>
            <p:cNvSpPr/>
            <p:nvPr/>
          </p:nvSpPr>
          <p:spPr>
            <a:xfrm>
              <a:off x="9193069" y="2243612"/>
              <a:ext cx="100327" cy="84570"/>
            </a:xfrm>
            <a:custGeom>
              <a:avLst/>
              <a:gdLst/>
              <a:ahLst/>
              <a:cxnLst/>
              <a:rect l="l" t="t" r="r" b="b"/>
              <a:pathLst>
                <a:path w="1891" h="1594" extrusionOk="0">
                  <a:moveTo>
                    <a:pt x="881" y="0"/>
                  </a:moveTo>
                  <a:cubicBezTo>
                    <a:pt x="530" y="0"/>
                    <a:pt x="183" y="223"/>
                    <a:pt x="89" y="628"/>
                  </a:cubicBezTo>
                  <a:cubicBezTo>
                    <a:pt x="0" y="1055"/>
                    <a:pt x="268" y="1483"/>
                    <a:pt x="713" y="1572"/>
                  </a:cubicBezTo>
                  <a:cubicBezTo>
                    <a:pt x="775" y="1587"/>
                    <a:pt x="836" y="1594"/>
                    <a:pt x="895" y="1594"/>
                  </a:cubicBezTo>
                  <a:cubicBezTo>
                    <a:pt x="1480" y="1594"/>
                    <a:pt x="1890" y="911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5"/>
            <p:cNvSpPr/>
            <p:nvPr/>
          </p:nvSpPr>
          <p:spPr>
            <a:xfrm>
              <a:off x="9287558" y="1560541"/>
              <a:ext cx="105951" cy="231585"/>
            </a:xfrm>
            <a:custGeom>
              <a:avLst/>
              <a:gdLst/>
              <a:ahLst/>
              <a:cxnLst/>
              <a:rect l="l" t="t" r="r" b="b"/>
              <a:pathLst>
                <a:path w="1997" h="4365" extrusionOk="0">
                  <a:moveTo>
                    <a:pt x="1135" y="0"/>
                  </a:moveTo>
                  <a:cubicBezTo>
                    <a:pt x="1108" y="0"/>
                    <a:pt x="1080" y="6"/>
                    <a:pt x="1052" y="17"/>
                  </a:cubicBezTo>
                  <a:cubicBezTo>
                    <a:pt x="981" y="53"/>
                    <a:pt x="945" y="160"/>
                    <a:pt x="981" y="249"/>
                  </a:cubicBezTo>
                  <a:cubicBezTo>
                    <a:pt x="998" y="267"/>
                    <a:pt x="1996" y="2298"/>
                    <a:pt x="108" y="4079"/>
                  </a:cubicBezTo>
                  <a:cubicBezTo>
                    <a:pt x="1" y="4186"/>
                    <a:pt x="72" y="4364"/>
                    <a:pt x="232" y="4364"/>
                  </a:cubicBezTo>
                  <a:cubicBezTo>
                    <a:pt x="268" y="4364"/>
                    <a:pt x="304" y="4346"/>
                    <a:pt x="339" y="4329"/>
                  </a:cubicBezTo>
                  <a:cubicBezTo>
                    <a:pt x="1551" y="3260"/>
                    <a:pt x="1925" y="1550"/>
                    <a:pt x="1283" y="89"/>
                  </a:cubicBezTo>
                  <a:cubicBezTo>
                    <a:pt x="1247" y="28"/>
                    <a:pt x="1194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5"/>
            <p:cNvSpPr/>
            <p:nvPr/>
          </p:nvSpPr>
          <p:spPr>
            <a:xfrm>
              <a:off x="9253550" y="1736998"/>
              <a:ext cx="100486" cy="84357"/>
            </a:xfrm>
            <a:custGeom>
              <a:avLst/>
              <a:gdLst/>
              <a:ahLst/>
              <a:cxnLst/>
              <a:rect l="l" t="t" r="r" b="b"/>
              <a:pathLst>
                <a:path w="1894" h="1590" extrusionOk="0">
                  <a:moveTo>
                    <a:pt x="882" y="1"/>
                  </a:moveTo>
                  <a:cubicBezTo>
                    <a:pt x="533" y="1"/>
                    <a:pt x="190" y="224"/>
                    <a:pt x="107" y="628"/>
                  </a:cubicBezTo>
                  <a:cubicBezTo>
                    <a:pt x="1" y="1056"/>
                    <a:pt x="286" y="1484"/>
                    <a:pt x="713" y="1573"/>
                  </a:cubicBezTo>
                  <a:cubicBezTo>
                    <a:pt x="769" y="1584"/>
                    <a:pt x="824" y="1590"/>
                    <a:pt x="877" y="1590"/>
                  </a:cubicBezTo>
                  <a:cubicBezTo>
                    <a:pt x="1472" y="1590"/>
                    <a:pt x="1894" y="901"/>
                    <a:pt x="1550" y="361"/>
                  </a:cubicBezTo>
                  <a:cubicBezTo>
                    <a:pt x="1387" y="116"/>
                    <a:pt x="1133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5"/>
            <p:cNvSpPr/>
            <p:nvPr/>
          </p:nvSpPr>
          <p:spPr>
            <a:xfrm>
              <a:off x="9040910" y="1575926"/>
              <a:ext cx="247449" cy="47962"/>
            </a:xfrm>
            <a:custGeom>
              <a:avLst/>
              <a:gdLst/>
              <a:ahLst/>
              <a:cxnLst/>
              <a:rect l="l" t="t" r="r" b="b"/>
              <a:pathLst>
                <a:path w="4664" h="904" extrusionOk="0">
                  <a:moveTo>
                    <a:pt x="2795" y="0"/>
                  </a:moveTo>
                  <a:cubicBezTo>
                    <a:pt x="1424" y="0"/>
                    <a:pt x="201" y="563"/>
                    <a:pt x="125" y="600"/>
                  </a:cubicBezTo>
                  <a:cubicBezTo>
                    <a:pt x="36" y="636"/>
                    <a:pt x="0" y="725"/>
                    <a:pt x="54" y="814"/>
                  </a:cubicBezTo>
                  <a:cubicBezTo>
                    <a:pt x="72" y="868"/>
                    <a:pt x="143" y="903"/>
                    <a:pt x="196" y="903"/>
                  </a:cubicBezTo>
                  <a:cubicBezTo>
                    <a:pt x="214" y="903"/>
                    <a:pt x="250" y="903"/>
                    <a:pt x="268" y="885"/>
                  </a:cubicBezTo>
                  <a:cubicBezTo>
                    <a:pt x="280" y="885"/>
                    <a:pt x="1495" y="326"/>
                    <a:pt x="2819" y="326"/>
                  </a:cubicBezTo>
                  <a:cubicBezTo>
                    <a:pt x="3339" y="326"/>
                    <a:pt x="3877" y="412"/>
                    <a:pt x="4365" y="654"/>
                  </a:cubicBezTo>
                  <a:cubicBezTo>
                    <a:pt x="4387" y="663"/>
                    <a:pt x="4408" y="666"/>
                    <a:pt x="4428" y="666"/>
                  </a:cubicBezTo>
                  <a:cubicBezTo>
                    <a:pt x="4573" y="666"/>
                    <a:pt x="4664" y="463"/>
                    <a:pt x="4507" y="369"/>
                  </a:cubicBezTo>
                  <a:cubicBezTo>
                    <a:pt x="3959" y="97"/>
                    <a:pt x="3364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5"/>
            <p:cNvSpPr/>
            <p:nvPr/>
          </p:nvSpPr>
          <p:spPr>
            <a:xfrm>
              <a:off x="9003082" y="157725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65" y="1"/>
                  </a:moveTo>
                  <a:cubicBezTo>
                    <a:pt x="515" y="1"/>
                    <a:pt x="173" y="224"/>
                    <a:pt x="90" y="629"/>
                  </a:cubicBezTo>
                  <a:cubicBezTo>
                    <a:pt x="1" y="1056"/>
                    <a:pt x="268" y="1484"/>
                    <a:pt x="695" y="1573"/>
                  </a:cubicBezTo>
                  <a:cubicBezTo>
                    <a:pt x="753" y="1585"/>
                    <a:pt x="809" y="1590"/>
                    <a:pt x="864" y="1590"/>
                  </a:cubicBezTo>
                  <a:cubicBezTo>
                    <a:pt x="1472" y="1590"/>
                    <a:pt x="1892" y="901"/>
                    <a:pt x="1533" y="362"/>
                  </a:cubicBezTo>
                  <a:cubicBezTo>
                    <a:pt x="1369" y="116"/>
                    <a:pt x="111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7" name="Google Shape;6287;p15"/>
          <p:cNvGrpSpPr/>
          <p:nvPr/>
        </p:nvGrpSpPr>
        <p:grpSpPr>
          <a:xfrm>
            <a:off x="-1266442" y="1737001"/>
            <a:ext cx="5003534" cy="4902590"/>
            <a:chOff x="-1147599" y="1521101"/>
            <a:chExt cx="5003534" cy="4902590"/>
          </a:xfrm>
        </p:grpSpPr>
        <p:sp>
          <p:nvSpPr>
            <p:cNvPr id="6288" name="Google Shape;6288;p15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5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5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5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5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5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5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5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5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5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5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9" name="Google Shape;6299;p15"/>
            <p:cNvGrpSpPr/>
            <p:nvPr/>
          </p:nvGrpSpPr>
          <p:grpSpPr>
            <a:xfrm>
              <a:off x="-1147599" y="1521101"/>
              <a:ext cx="5003534" cy="4902590"/>
              <a:chOff x="-1147599" y="1521101"/>
              <a:chExt cx="5003534" cy="4902590"/>
            </a:xfrm>
          </p:grpSpPr>
          <p:grpSp>
            <p:nvGrpSpPr>
              <p:cNvPr id="6300" name="Google Shape;6300;p15"/>
              <p:cNvGrpSpPr/>
              <p:nvPr/>
            </p:nvGrpSpPr>
            <p:grpSpPr>
              <a:xfrm>
                <a:off x="-891242" y="1521101"/>
                <a:ext cx="815392" cy="2470979"/>
                <a:chOff x="-891242" y="1521101"/>
                <a:chExt cx="815392" cy="2470979"/>
              </a:xfrm>
            </p:grpSpPr>
            <p:sp>
              <p:nvSpPr>
                <p:cNvPr id="6301" name="Google Shape;6301;p15"/>
                <p:cNvSpPr/>
                <p:nvPr/>
              </p:nvSpPr>
              <p:spPr>
                <a:xfrm>
                  <a:off x="-247855" y="1559989"/>
                  <a:ext cx="144044" cy="1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85" extrusionOk="0">
                      <a:moveTo>
                        <a:pt x="151" y="0"/>
                      </a:moveTo>
                      <a:cubicBezTo>
                        <a:pt x="129" y="0"/>
                        <a:pt x="108" y="6"/>
                        <a:pt x="90" y="18"/>
                      </a:cubicBezTo>
                      <a:cubicBezTo>
                        <a:pt x="18" y="54"/>
                        <a:pt x="1" y="125"/>
                        <a:pt x="18" y="179"/>
                      </a:cubicBezTo>
                      <a:lnTo>
                        <a:pt x="927" y="2013"/>
                      </a:lnTo>
                      <a:cubicBezTo>
                        <a:pt x="945" y="2049"/>
                        <a:pt x="998" y="2085"/>
                        <a:pt x="1052" y="2085"/>
                      </a:cubicBezTo>
                      <a:lnTo>
                        <a:pt x="1087" y="2085"/>
                      </a:lnTo>
                      <a:lnTo>
                        <a:pt x="2566" y="1675"/>
                      </a:lnTo>
                      <a:cubicBezTo>
                        <a:pt x="2715" y="1625"/>
                        <a:pt x="2664" y="1422"/>
                        <a:pt x="2527" y="1422"/>
                      </a:cubicBezTo>
                      <a:cubicBezTo>
                        <a:pt x="2517" y="1422"/>
                        <a:pt x="2506" y="1423"/>
                        <a:pt x="2495" y="1426"/>
                      </a:cubicBezTo>
                      <a:lnTo>
                        <a:pt x="1105" y="1800"/>
                      </a:lnTo>
                      <a:lnTo>
                        <a:pt x="250" y="72"/>
                      </a:lnTo>
                      <a:cubicBezTo>
                        <a:pt x="238" y="24"/>
                        <a:pt x="195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2" name="Google Shape;6302;p15"/>
                <p:cNvSpPr/>
                <p:nvPr/>
              </p:nvSpPr>
              <p:spPr>
                <a:xfrm>
                  <a:off x="-585279" y="1834014"/>
                  <a:ext cx="211796" cy="2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5311" extrusionOk="0">
                      <a:moveTo>
                        <a:pt x="1183" y="1"/>
                      </a:moveTo>
                      <a:cubicBezTo>
                        <a:pt x="733" y="1"/>
                        <a:pt x="246" y="248"/>
                        <a:pt x="126" y="678"/>
                      </a:cubicBezTo>
                      <a:cubicBezTo>
                        <a:pt x="1" y="1088"/>
                        <a:pt x="197" y="1498"/>
                        <a:pt x="428" y="1854"/>
                      </a:cubicBezTo>
                      <a:cubicBezTo>
                        <a:pt x="1301" y="3279"/>
                        <a:pt x="2513" y="4473"/>
                        <a:pt x="3974" y="5310"/>
                      </a:cubicBezTo>
                      <a:cubicBezTo>
                        <a:pt x="3974" y="5310"/>
                        <a:pt x="3991" y="2656"/>
                        <a:pt x="2691" y="661"/>
                      </a:cubicBezTo>
                      <a:cubicBezTo>
                        <a:pt x="2388" y="215"/>
                        <a:pt x="1782" y="2"/>
                        <a:pt x="1230" y="2"/>
                      </a:cubicBezTo>
                      <a:cubicBezTo>
                        <a:pt x="1215" y="1"/>
                        <a:pt x="1199" y="1"/>
                        <a:pt x="11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3" name="Google Shape;6303;p15"/>
                <p:cNvSpPr/>
                <p:nvPr/>
              </p:nvSpPr>
              <p:spPr>
                <a:xfrm>
                  <a:off x="-308337" y="1521101"/>
                  <a:ext cx="232487" cy="32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2" h="6215" extrusionOk="0">
                      <a:moveTo>
                        <a:pt x="2763" y="1"/>
                      </a:moveTo>
                      <a:cubicBezTo>
                        <a:pt x="2644" y="1"/>
                        <a:pt x="2513" y="13"/>
                        <a:pt x="2370" y="39"/>
                      </a:cubicBezTo>
                      <a:cubicBezTo>
                        <a:pt x="2049" y="128"/>
                        <a:pt x="1764" y="288"/>
                        <a:pt x="1533" y="502"/>
                      </a:cubicBezTo>
                      <a:cubicBezTo>
                        <a:pt x="72" y="1642"/>
                        <a:pt x="1" y="4688"/>
                        <a:pt x="820" y="6202"/>
                      </a:cubicBezTo>
                      <a:cubicBezTo>
                        <a:pt x="824" y="6210"/>
                        <a:pt x="834" y="6214"/>
                        <a:pt x="847" y="6214"/>
                      </a:cubicBezTo>
                      <a:cubicBezTo>
                        <a:pt x="1099" y="6214"/>
                        <a:pt x="2849" y="4818"/>
                        <a:pt x="3492" y="3245"/>
                      </a:cubicBezTo>
                      <a:cubicBezTo>
                        <a:pt x="3890" y="2233"/>
                        <a:pt x="4381" y="1"/>
                        <a:pt x="27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4" name="Google Shape;6304;p15"/>
                <p:cNvSpPr/>
                <p:nvPr/>
              </p:nvSpPr>
              <p:spPr>
                <a:xfrm>
                  <a:off x="-378262" y="1937204"/>
                  <a:ext cx="291166" cy="1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3251" extrusionOk="0">
                      <a:moveTo>
                        <a:pt x="4473" y="1"/>
                      </a:moveTo>
                      <a:cubicBezTo>
                        <a:pt x="4154" y="1"/>
                        <a:pt x="3832" y="86"/>
                        <a:pt x="3545" y="230"/>
                      </a:cubicBezTo>
                      <a:cubicBezTo>
                        <a:pt x="2120" y="871"/>
                        <a:pt x="1051" y="2047"/>
                        <a:pt x="0" y="3205"/>
                      </a:cubicBezTo>
                      <a:cubicBezTo>
                        <a:pt x="0" y="3205"/>
                        <a:pt x="348" y="3250"/>
                        <a:pt x="878" y="3250"/>
                      </a:cubicBezTo>
                      <a:cubicBezTo>
                        <a:pt x="1831" y="3250"/>
                        <a:pt x="3375" y="3103"/>
                        <a:pt x="4543" y="2279"/>
                      </a:cubicBezTo>
                      <a:cubicBezTo>
                        <a:pt x="5024" y="1940"/>
                        <a:pt x="5362" y="1423"/>
                        <a:pt x="5451" y="836"/>
                      </a:cubicBezTo>
                      <a:cubicBezTo>
                        <a:pt x="5487" y="444"/>
                        <a:pt x="5095" y="87"/>
                        <a:pt x="4703" y="16"/>
                      </a:cubicBezTo>
                      <a:cubicBezTo>
                        <a:pt x="4627" y="6"/>
                        <a:pt x="4550" y="1"/>
                        <a:pt x="447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5" name="Google Shape;6305;p15"/>
                <p:cNvSpPr/>
                <p:nvPr/>
              </p:nvSpPr>
              <p:spPr>
                <a:xfrm>
                  <a:off x="-503045" y="2316116"/>
                  <a:ext cx="279812" cy="155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4" h="2922" extrusionOk="0">
                      <a:moveTo>
                        <a:pt x="3990" y="0"/>
                      </a:moveTo>
                      <a:cubicBezTo>
                        <a:pt x="3713" y="0"/>
                        <a:pt x="3440" y="74"/>
                        <a:pt x="3190" y="214"/>
                      </a:cubicBezTo>
                      <a:cubicBezTo>
                        <a:pt x="1871" y="766"/>
                        <a:pt x="535" y="1478"/>
                        <a:pt x="1" y="2921"/>
                      </a:cubicBezTo>
                      <a:cubicBezTo>
                        <a:pt x="553" y="2904"/>
                        <a:pt x="1123" y="2850"/>
                        <a:pt x="1675" y="2779"/>
                      </a:cubicBezTo>
                      <a:cubicBezTo>
                        <a:pt x="2548" y="2565"/>
                        <a:pt x="3421" y="2334"/>
                        <a:pt x="4258" y="2066"/>
                      </a:cubicBezTo>
                      <a:cubicBezTo>
                        <a:pt x="4526" y="2013"/>
                        <a:pt x="4775" y="1870"/>
                        <a:pt x="4989" y="1692"/>
                      </a:cubicBezTo>
                      <a:cubicBezTo>
                        <a:pt x="5203" y="1461"/>
                        <a:pt x="5274" y="1140"/>
                        <a:pt x="5185" y="837"/>
                      </a:cubicBezTo>
                      <a:cubicBezTo>
                        <a:pt x="5024" y="410"/>
                        <a:pt x="4668" y="89"/>
                        <a:pt x="4223" y="18"/>
                      </a:cubicBezTo>
                      <a:cubicBezTo>
                        <a:pt x="4145" y="6"/>
                        <a:pt x="4068" y="0"/>
                        <a:pt x="3990" y="0"/>
                      </a:cubicBezTo>
                      <a:close/>
                    </a:path>
                  </a:pathLst>
                </a:custGeom>
                <a:solidFill>
                  <a:srgbClr val="49AA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6" name="Google Shape;6306;p15"/>
                <p:cNvSpPr/>
                <p:nvPr/>
              </p:nvSpPr>
              <p:spPr>
                <a:xfrm>
                  <a:off x="-716641" y="2214783"/>
                  <a:ext cx="226916" cy="25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" h="4761" extrusionOk="0">
                      <a:moveTo>
                        <a:pt x="1134" y="1"/>
                      </a:moveTo>
                      <a:cubicBezTo>
                        <a:pt x="1018" y="1"/>
                        <a:pt x="911" y="24"/>
                        <a:pt x="820" y="75"/>
                      </a:cubicBezTo>
                      <a:cubicBezTo>
                        <a:pt x="1" y="485"/>
                        <a:pt x="410" y="1554"/>
                        <a:pt x="606" y="1803"/>
                      </a:cubicBezTo>
                      <a:cubicBezTo>
                        <a:pt x="2245" y="4083"/>
                        <a:pt x="4276" y="4760"/>
                        <a:pt x="4276" y="4760"/>
                      </a:cubicBezTo>
                      <a:cubicBezTo>
                        <a:pt x="3938" y="3460"/>
                        <a:pt x="3421" y="2195"/>
                        <a:pt x="2726" y="1055"/>
                      </a:cubicBezTo>
                      <a:cubicBezTo>
                        <a:pt x="2308" y="434"/>
                        <a:pt x="1632" y="1"/>
                        <a:pt x="1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7" name="Google Shape;6307;p15"/>
                <p:cNvSpPr/>
                <p:nvPr/>
              </p:nvSpPr>
              <p:spPr>
                <a:xfrm>
                  <a:off x="-273374" y="1525239"/>
                  <a:ext cx="139004" cy="331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" h="6250" extrusionOk="0">
                      <a:moveTo>
                        <a:pt x="2474" y="0"/>
                      </a:moveTo>
                      <a:cubicBezTo>
                        <a:pt x="2425" y="0"/>
                        <a:pt x="2383" y="33"/>
                        <a:pt x="2370" y="85"/>
                      </a:cubicBezTo>
                      <a:lnTo>
                        <a:pt x="36" y="6089"/>
                      </a:lnTo>
                      <a:cubicBezTo>
                        <a:pt x="1" y="6142"/>
                        <a:pt x="36" y="6231"/>
                        <a:pt x="108" y="6249"/>
                      </a:cubicBezTo>
                      <a:lnTo>
                        <a:pt x="161" y="6249"/>
                      </a:lnTo>
                      <a:cubicBezTo>
                        <a:pt x="214" y="6249"/>
                        <a:pt x="250" y="6213"/>
                        <a:pt x="268" y="6160"/>
                      </a:cubicBezTo>
                      <a:lnTo>
                        <a:pt x="2602" y="174"/>
                      </a:lnTo>
                      <a:cubicBezTo>
                        <a:pt x="2619" y="103"/>
                        <a:pt x="2602" y="32"/>
                        <a:pt x="2530" y="14"/>
                      </a:cubicBezTo>
                      <a:cubicBezTo>
                        <a:pt x="2511" y="5"/>
                        <a:pt x="2492" y="0"/>
                        <a:pt x="24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8" name="Google Shape;6308;p15"/>
                <p:cNvSpPr/>
                <p:nvPr/>
              </p:nvSpPr>
              <p:spPr>
                <a:xfrm>
                  <a:off x="-298363" y="1667212"/>
                  <a:ext cx="157361" cy="90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1703" extrusionOk="0">
                      <a:moveTo>
                        <a:pt x="183" y="1"/>
                      </a:moveTo>
                      <a:cubicBezTo>
                        <a:pt x="88" y="1"/>
                        <a:pt x="0" y="113"/>
                        <a:pt x="80" y="206"/>
                      </a:cubicBezTo>
                      <a:lnTo>
                        <a:pt x="1220" y="1649"/>
                      </a:lnTo>
                      <a:cubicBezTo>
                        <a:pt x="1238" y="1685"/>
                        <a:pt x="1273" y="1703"/>
                        <a:pt x="1309" y="1703"/>
                      </a:cubicBezTo>
                      <a:lnTo>
                        <a:pt x="1345" y="1703"/>
                      </a:lnTo>
                      <a:lnTo>
                        <a:pt x="2859" y="1364"/>
                      </a:lnTo>
                      <a:cubicBezTo>
                        <a:pt x="2930" y="1364"/>
                        <a:pt x="2966" y="1293"/>
                        <a:pt x="2966" y="1222"/>
                      </a:cubicBezTo>
                      <a:cubicBezTo>
                        <a:pt x="2950" y="1160"/>
                        <a:pt x="2894" y="1111"/>
                        <a:pt x="2833" y="1111"/>
                      </a:cubicBezTo>
                      <a:cubicBezTo>
                        <a:pt x="2824" y="1111"/>
                        <a:pt x="2815" y="1112"/>
                        <a:pt x="2805" y="1115"/>
                      </a:cubicBezTo>
                      <a:lnTo>
                        <a:pt x="1362" y="1435"/>
                      </a:lnTo>
                      <a:lnTo>
                        <a:pt x="276" y="46"/>
                      </a:lnTo>
                      <a:cubicBezTo>
                        <a:pt x="248" y="14"/>
                        <a:pt x="215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9" name="Google Shape;6309;p15"/>
                <p:cNvSpPr/>
                <p:nvPr/>
              </p:nvSpPr>
              <p:spPr>
                <a:xfrm>
                  <a:off x="-548831" y="1831679"/>
                  <a:ext cx="177204" cy="27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" h="5212" extrusionOk="0">
                      <a:moveTo>
                        <a:pt x="171" y="1"/>
                      </a:moveTo>
                      <a:cubicBezTo>
                        <a:pt x="84" y="1"/>
                        <a:pt x="0" y="95"/>
                        <a:pt x="62" y="206"/>
                      </a:cubicBezTo>
                      <a:lnTo>
                        <a:pt x="3073" y="5140"/>
                      </a:lnTo>
                      <a:cubicBezTo>
                        <a:pt x="3091" y="5176"/>
                        <a:pt x="3126" y="5212"/>
                        <a:pt x="3180" y="5212"/>
                      </a:cubicBezTo>
                      <a:cubicBezTo>
                        <a:pt x="3197" y="5212"/>
                        <a:pt x="3233" y="5194"/>
                        <a:pt x="3251" y="5194"/>
                      </a:cubicBezTo>
                      <a:cubicBezTo>
                        <a:pt x="3304" y="5158"/>
                        <a:pt x="3340" y="5069"/>
                        <a:pt x="3304" y="5016"/>
                      </a:cubicBezTo>
                      <a:lnTo>
                        <a:pt x="276" y="63"/>
                      </a:lnTo>
                      <a:cubicBezTo>
                        <a:pt x="248" y="20"/>
                        <a:pt x="209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0" name="Google Shape;6310;p15"/>
                <p:cNvSpPr/>
                <p:nvPr/>
              </p:nvSpPr>
              <p:spPr>
                <a:xfrm>
                  <a:off x="-568249" y="1874918"/>
                  <a:ext cx="136139" cy="8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6" h="1547" extrusionOk="0">
                      <a:moveTo>
                        <a:pt x="2426" y="0"/>
                      </a:moveTo>
                      <a:cubicBezTo>
                        <a:pt x="2379" y="0"/>
                        <a:pt x="2329" y="29"/>
                        <a:pt x="2316" y="68"/>
                      </a:cubicBezTo>
                      <a:lnTo>
                        <a:pt x="1675" y="1279"/>
                      </a:lnTo>
                      <a:lnTo>
                        <a:pt x="161" y="923"/>
                      </a:lnTo>
                      <a:cubicBezTo>
                        <a:pt x="152" y="920"/>
                        <a:pt x="142" y="918"/>
                        <a:pt x="132" y="918"/>
                      </a:cubicBezTo>
                      <a:cubicBezTo>
                        <a:pt x="85" y="918"/>
                        <a:pt x="33" y="953"/>
                        <a:pt x="18" y="1012"/>
                      </a:cubicBezTo>
                      <a:cubicBezTo>
                        <a:pt x="1" y="1083"/>
                        <a:pt x="36" y="1154"/>
                        <a:pt x="107" y="1172"/>
                      </a:cubicBezTo>
                      <a:lnTo>
                        <a:pt x="1711" y="1546"/>
                      </a:lnTo>
                      <a:lnTo>
                        <a:pt x="1746" y="1546"/>
                      </a:lnTo>
                      <a:cubicBezTo>
                        <a:pt x="1800" y="1546"/>
                        <a:pt x="1853" y="1511"/>
                        <a:pt x="1871" y="1475"/>
                      </a:cubicBezTo>
                      <a:lnTo>
                        <a:pt x="2530" y="193"/>
                      </a:lnTo>
                      <a:cubicBezTo>
                        <a:pt x="2566" y="121"/>
                        <a:pt x="2548" y="50"/>
                        <a:pt x="2477" y="14"/>
                      </a:cubicBezTo>
                      <a:cubicBezTo>
                        <a:pt x="2462" y="4"/>
                        <a:pt x="2444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1" name="Google Shape;6311;p15"/>
                <p:cNvSpPr/>
                <p:nvPr/>
              </p:nvSpPr>
              <p:spPr>
                <a:xfrm>
                  <a:off x="-499225" y="1961131"/>
                  <a:ext cx="107224" cy="66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" h="1258" extrusionOk="0">
                      <a:moveTo>
                        <a:pt x="1831" y="0"/>
                      </a:moveTo>
                      <a:cubicBezTo>
                        <a:pt x="1792" y="0"/>
                        <a:pt x="1757" y="19"/>
                        <a:pt x="1746" y="64"/>
                      </a:cubicBezTo>
                      <a:lnTo>
                        <a:pt x="1283" y="990"/>
                      </a:lnTo>
                      <a:lnTo>
                        <a:pt x="125" y="955"/>
                      </a:lnTo>
                      <a:cubicBezTo>
                        <a:pt x="53" y="955"/>
                        <a:pt x="0" y="1026"/>
                        <a:pt x="0" y="1097"/>
                      </a:cubicBezTo>
                      <a:cubicBezTo>
                        <a:pt x="0" y="1151"/>
                        <a:pt x="53" y="1222"/>
                        <a:pt x="125" y="1222"/>
                      </a:cubicBezTo>
                      <a:lnTo>
                        <a:pt x="1354" y="1257"/>
                      </a:lnTo>
                      <a:cubicBezTo>
                        <a:pt x="1407" y="1257"/>
                        <a:pt x="1443" y="1240"/>
                        <a:pt x="1479" y="1186"/>
                      </a:cubicBezTo>
                      <a:lnTo>
                        <a:pt x="1960" y="171"/>
                      </a:lnTo>
                      <a:cubicBezTo>
                        <a:pt x="2020" y="86"/>
                        <a:pt x="1915" y="0"/>
                        <a:pt x="18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2" name="Google Shape;6312;p15"/>
                <p:cNvSpPr/>
                <p:nvPr/>
              </p:nvSpPr>
              <p:spPr>
                <a:xfrm>
                  <a:off x="-384894" y="1958478"/>
                  <a:ext cx="296843" cy="15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2929" extrusionOk="0">
                      <a:moveTo>
                        <a:pt x="5430" y="1"/>
                      </a:moveTo>
                      <a:cubicBezTo>
                        <a:pt x="5414" y="1"/>
                        <a:pt x="5397" y="3"/>
                        <a:pt x="5380" y="7"/>
                      </a:cubicBezTo>
                      <a:lnTo>
                        <a:pt x="125" y="2679"/>
                      </a:lnTo>
                      <a:cubicBezTo>
                        <a:pt x="1" y="2750"/>
                        <a:pt x="54" y="2929"/>
                        <a:pt x="197" y="2929"/>
                      </a:cubicBezTo>
                      <a:cubicBezTo>
                        <a:pt x="214" y="2929"/>
                        <a:pt x="232" y="2929"/>
                        <a:pt x="250" y="2911"/>
                      </a:cubicBezTo>
                      <a:lnTo>
                        <a:pt x="5505" y="239"/>
                      </a:lnTo>
                      <a:cubicBezTo>
                        <a:pt x="5559" y="221"/>
                        <a:pt x="5594" y="132"/>
                        <a:pt x="5559" y="78"/>
                      </a:cubicBezTo>
                      <a:cubicBezTo>
                        <a:pt x="5531" y="24"/>
                        <a:pt x="54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3" name="Google Shape;6313;p15"/>
                <p:cNvSpPr/>
                <p:nvPr/>
              </p:nvSpPr>
              <p:spPr>
                <a:xfrm>
                  <a:off x="-298893" y="2009676"/>
                  <a:ext cx="69980" cy="8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661" extrusionOk="0">
                      <a:moveTo>
                        <a:pt x="311" y="1"/>
                      </a:moveTo>
                      <a:cubicBezTo>
                        <a:pt x="250" y="1"/>
                        <a:pt x="197" y="49"/>
                        <a:pt x="197" y="111"/>
                      </a:cubicBezTo>
                      <a:lnTo>
                        <a:pt x="18" y="984"/>
                      </a:lnTo>
                      <a:cubicBezTo>
                        <a:pt x="1" y="1037"/>
                        <a:pt x="36" y="1091"/>
                        <a:pt x="90" y="1108"/>
                      </a:cubicBezTo>
                      <a:lnTo>
                        <a:pt x="1123" y="1643"/>
                      </a:lnTo>
                      <a:cubicBezTo>
                        <a:pt x="1141" y="1661"/>
                        <a:pt x="1159" y="1661"/>
                        <a:pt x="1176" y="1661"/>
                      </a:cubicBezTo>
                      <a:cubicBezTo>
                        <a:pt x="1212" y="1661"/>
                        <a:pt x="1265" y="1643"/>
                        <a:pt x="1283" y="1589"/>
                      </a:cubicBezTo>
                      <a:cubicBezTo>
                        <a:pt x="1319" y="1536"/>
                        <a:pt x="1301" y="1447"/>
                        <a:pt x="1230" y="1429"/>
                      </a:cubicBezTo>
                      <a:lnTo>
                        <a:pt x="286" y="930"/>
                      </a:lnTo>
                      <a:lnTo>
                        <a:pt x="446" y="164"/>
                      </a:lnTo>
                      <a:cubicBezTo>
                        <a:pt x="464" y="93"/>
                        <a:pt x="410" y="22"/>
                        <a:pt x="339" y="4"/>
                      </a:cubicBezTo>
                      <a:cubicBezTo>
                        <a:pt x="330" y="2"/>
                        <a:pt x="32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4" name="Google Shape;6314;p15"/>
                <p:cNvSpPr/>
                <p:nvPr/>
              </p:nvSpPr>
              <p:spPr>
                <a:xfrm>
                  <a:off x="-691016" y="2215738"/>
                  <a:ext cx="195614" cy="25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4867" extrusionOk="0">
                      <a:moveTo>
                        <a:pt x="185" y="0"/>
                      </a:moveTo>
                      <a:cubicBezTo>
                        <a:pt x="88" y="0"/>
                        <a:pt x="0" y="117"/>
                        <a:pt x="88" y="217"/>
                      </a:cubicBezTo>
                      <a:lnTo>
                        <a:pt x="3437" y="4813"/>
                      </a:lnTo>
                      <a:cubicBezTo>
                        <a:pt x="3472" y="4849"/>
                        <a:pt x="3508" y="4867"/>
                        <a:pt x="3544" y="4867"/>
                      </a:cubicBezTo>
                      <a:cubicBezTo>
                        <a:pt x="3579" y="4867"/>
                        <a:pt x="3597" y="4849"/>
                        <a:pt x="3633" y="4831"/>
                      </a:cubicBezTo>
                      <a:cubicBezTo>
                        <a:pt x="3686" y="4796"/>
                        <a:pt x="3686" y="4707"/>
                        <a:pt x="3651" y="4653"/>
                      </a:cubicBezTo>
                      <a:lnTo>
                        <a:pt x="302" y="75"/>
                      </a:lnTo>
                      <a:cubicBezTo>
                        <a:pt x="270" y="21"/>
                        <a:pt x="226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6315;p15"/>
                <p:cNvSpPr/>
                <p:nvPr/>
              </p:nvSpPr>
              <p:spPr>
                <a:xfrm>
                  <a:off x="-687939" y="2260621"/>
                  <a:ext cx="117252" cy="7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0" h="1367" extrusionOk="0">
                      <a:moveTo>
                        <a:pt x="2060" y="1"/>
                      </a:moveTo>
                      <a:cubicBezTo>
                        <a:pt x="2027" y="1"/>
                        <a:pt x="1994" y="15"/>
                        <a:pt x="1972" y="48"/>
                      </a:cubicBezTo>
                      <a:lnTo>
                        <a:pt x="1491" y="1099"/>
                      </a:lnTo>
                      <a:lnTo>
                        <a:pt x="190" y="868"/>
                      </a:lnTo>
                      <a:cubicBezTo>
                        <a:pt x="184" y="867"/>
                        <a:pt x="178" y="867"/>
                        <a:pt x="173" y="867"/>
                      </a:cubicBezTo>
                      <a:cubicBezTo>
                        <a:pt x="27" y="867"/>
                        <a:pt x="0" y="1083"/>
                        <a:pt x="154" y="1117"/>
                      </a:cubicBezTo>
                      <a:lnTo>
                        <a:pt x="1526" y="1367"/>
                      </a:lnTo>
                      <a:lnTo>
                        <a:pt x="1562" y="1367"/>
                      </a:lnTo>
                      <a:cubicBezTo>
                        <a:pt x="1597" y="1349"/>
                        <a:pt x="1651" y="1331"/>
                        <a:pt x="1669" y="1295"/>
                      </a:cubicBezTo>
                      <a:lnTo>
                        <a:pt x="2185" y="155"/>
                      </a:lnTo>
                      <a:cubicBezTo>
                        <a:pt x="2210" y="69"/>
                        <a:pt x="2133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6" name="Google Shape;6316;p15"/>
                <p:cNvSpPr/>
                <p:nvPr/>
              </p:nvSpPr>
              <p:spPr>
                <a:xfrm>
                  <a:off x="-624327" y="2342802"/>
                  <a:ext cx="98205" cy="62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172" extrusionOk="0">
                      <a:moveTo>
                        <a:pt x="1688" y="0"/>
                      </a:moveTo>
                      <a:cubicBezTo>
                        <a:pt x="1641" y="0"/>
                        <a:pt x="1594" y="25"/>
                        <a:pt x="1574" y="85"/>
                      </a:cubicBezTo>
                      <a:lnTo>
                        <a:pt x="1236" y="886"/>
                      </a:lnTo>
                      <a:lnTo>
                        <a:pt x="202" y="673"/>
                      </a:lnTo>
                      <a:cubicBezTo>
                        <a:pt x="191" y="670"/>
                        <a:pt x="180" y="669"/>
                        <a:pt x="170" y="669"/>
                      </a:cubicBezTo>
                      <a:cubicBezTo>
                        <a:pt x="36" y="669"/>
                        <a:pt x="0" y="872"/>
                        <a:pt x="149" y="922"/>
                      </a:cubicBezTo>
                      <a:lnTo>
                        <a:pt x="1271" y="1171"/>
                      </a:lnTo>
                      <a:lnTo>
                        <a:pt x="1307" y="1171"/>
                      </a:lnTo>
                      <a:cubicBezTo>
                        <a:pt x="1360" y="1171"/>
                        <a:pt x="1396" y="1136"/>
                        <a:pt x="1432" y="1082"/>
                      </a:cubicBezTo>
                      <a:lnTo>
                        <a:pt x="1806" y="174"/>
                      </a:lnTo>
                      <a:cubicBezTo>
                        <a:pt x="1851" y="73"/>
                        <a:pt x="1768" y="0"/>
                        <a:pt x="16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6317;p15"/>
                <p:cNvSpPr/>
                <p:nvPr/>
              </p:nvSpPr>
              <p:spPr>
                <a:xfrm>
                  <a:off x="-512489" y="2343173"/>
                  <a:ext cx="287399" cy="12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7" h="2430" extrusionOk="0">
                      <a:moveTo>
                        <a:pt x="5263" y="0"/>
                      </a:moveTo>
                      <a:cubicBezTo>
                        <a:pt x="5247" y="0"/>
                        <a:pt x="5233" y="2"/>
                        <a:pt x="5220" y="6"/>
                      </a:cubicBezTo>
                      <a:lnTo>
                        <a:pt x="143" y="2180"/>
                      </a:lnTo>
                      <a:cubicBezTo>
                        <a:pt x="1" y="2233"/>
                        <a:pt x="54" y="2429"/>
                        <a:pt x="179" y="2429"/>
                      </a:cubicBezTo>
                      <a:lnTo>
                        <a:pt x="232" y="2429"/>
                      </a:lnTo>
                      <a:lnTo>
                        <a:pt x="5309" y="238"/>
                      </a:lnTo>
                      <a:cubicBezTo>
                        <a:pt x="5381" y="220"/>
                        <a:pt x="5416" y="149"/>
                        <a:pt x="5381" y="78"/>
                      </a:cubicBezTo>
                      <a:cubicBezTo>
                        <a:pt x="5367" y="23"/>
                        <a:pt x="5312" y="0"/>
                        <a:pt x="5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8" name="Google Shape;6318;p15"/>
                <p:cNvSpPr/>
                <p:nvPr/>
              </p:nvSpPr>
              <p:spPr>
                <a:xfrm>
                  <a:off x="-344254" y="2318662"/>
                  <a:ext cx="96454" cy="100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1894" extrusionOk="0">
                      <a:moveTo>
                        <a:pt x="445" y="1"/>
                      </a:moveTo>
                      <a:cubicBezTo>
                        <a:pt x="388" y="1"/>
                        <a:pt x="339" y="35"/>
                        <a:pt x="339" y="94"/>
                      </a:cubicBezTo>
                      <a:lnTo>
                        <a:pt x="18" y="1306"/>
                      </a:lnTo>
                      <a:cubicBezTo>
                        <a:pt x="1" y="1377"/>
                        <a:pt x="36" y="1448"/>
                        <a:pt x="107" y="1466"/>
                      </a:cubicBezTo>
                      <a:lnTo>
                        <a:pt x="1639" y="1894"/>
                      </a:lnTo>
                      <a:lnTo>
                        <a:pt x="1675" y="1894"/>
                      </a:lnTo>
                      <a:cubicBezTo>
                        <a:pt x="1729" y="1894"/>
                        <a:pt x="1782" y="1858"/>
                        <a:pt x="1800" y="1805"/>
                      </a:cubicBezTo>
                      <a:cubicBezTo>
                        <a:pt x="1818" y="1733"/>
                        <a:pt x="1764" y="1662"/>
                        <a:pt x="1711" y="1644"/>
                      </a:cubicBezTo>
                      <a:lnTo>
                        <a:pt x="303" y="1252"/>
                      </a:lnTo>
                      <a:lnTo>
                        <a:pt x="588" y="166"/>
                      </a:lnTo>
                      <a:cubicBezTo>
                        <a:pt x="588" y="94"/>
                        <a:pt x="553" y="23"/>
                        <a:pt x="482" y="5"/>
                      </a:cubicBezTo>
                      <a:cubicBezTo>
                        <a:pt x="469" y="2"/>
                        <a:pt x="457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6319;p15"/>
                <p:cNvSpPr/>
                <p:nvPr/>
              </p:nvSpPr>
              <p:spPr>
                <a:xfrm>
                  <a:off x="-420811" y="2355588"/>
                  <a:ext cx="58679" cy="102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929" extrusionOk="0">
                      <a:moveTo>
                        <a:pt x="400" y="1"/>
                      </a:moveTo>
                      <a:cubicBezTo>
                        <a:pt x="339" y="1"/>
                        <a:pt x="283" y="49"/>
                        <a:pt x="268" y="111"/>
                      </a:cubicBezTo>
                      <a:lnTo>
                        <a:pt x="1" y="1358"/>
                      </a:lnTo>
                      <a:cubicBezTo>
                        <a:pt x="1" y="1411"/>
                        <a:pt x="18" y="1465"/>
                        <a:pt x="72" y="1483"/>
                      </a:cubicBezTo>
                      <a:lnTo>
                        <a:pt x="891" y="1910"/>
                      </a:lnTo>
                      <a:cubicBezTo>
                        <a:pt x="909" y="1910"/>
                        <a:pt x="927" y="1928"/>
                        <a:pt x="963" y="1928"/>
                      </a:cubicBezTo>
                      <a:cubicBezTo>
                        <a:pt x="998" y="1928"/>
                        <a:pt x="1052" y="1892"/>
                        <a:pt x="1069" y="1857"/>
                      </a:cubicBezTo>
                      <a:cubicBezTo>
                        <a:pt x="1105" y="1785"/>
                        <a:pt x="1069" y="1714"/>
                        <a:pt x="1016" y="1679"/>
                      </a:cubicBezTo>
                      <a:lnTo>
                        <a:pt x="286" y="1305"/>
                      </a:lnTo>
                      <a:lnTo>
                        <a:pt x="517" y="164"/>
                      </a:lnTo>
                      <a:cubicBezTo>
                        <a:pt x="535" y="93"/>
                        <a:pt x="499" y="22"/>
                        <a:pt x="428" y="4"/>
                      </a:cubicBezTo>
                      <a:cubicBezTo>
                        <a:pt x="419" y="2"/>
                        <a:pt x="409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0" name="Google Shape;6320;p15"/>
                <p:cNvSpPr/>
                <p:nvPr/>
              </p:nvSpPr>
              <p:spPr>
                <a:xfrm>
                  <a:off x="-718498" y="1785894"/>
                  <a:ext cx="487735" cy="220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3" h="41583" extrusionOk="0">
                      <a:moveTo>
                        <a:pt x="9042" y="0"/>
                      </a:moveTo>
                      <a:cubicBezTo>
                        <a:pt x="8998" y="0"/>
                        <a:pt x="8955" y="24"/>
                        <a:pt x="8943" y="71"/>
                      </a:cubicBezTo>
                      <a:cubicBezTo>
                        <a:pt x="2067" y="14287"/>
                        <a:pt x="285" y="30427"/>
                        <a:pt x="0" y="41454"/>
                      </a:cubicBezTo>
                      <a:cubicBezTo>
                        <a:pt x="0" y="41525"/>
                        <a:pt x="54" y="41579"/>
                        <a:pt x="125" y="41579"/>
                      </a:cubicBezTo>
                      <a:cubicBezTo>
                        <a:pt x="134" y="41581"/>
                        <a:pt x="143" y="41582"/>
                        <a:pt x="151" y="41582"/>
                      </a:cubicBezTo>
                      <a:cubicBezTo>
                        <a:pt x="209" y="41582"/>
                        <a:pt x="252" y="41532"/>
                        <a:pt x="267" y="41454"/>
                      </a:cubicBezTo>
                      <a:cubicBezTo>
                        <a:pt x="535" y="30445"/>
                        <a:pt x="2316" y="14358"/>
                        <a:pt x="9157" y="178"/>
                      </a:cubicBezTo>
                      <a:cubicBezTo>
                        <a:pt x="9192" y="125"/>
                        <a:pt x="9174" y="36"/>
                        <a:pt x="9103" y="18"/>
                      </a:cubicBezTo>
                      <a:cubicBezTo>
                        <a:pt x="9085" y="6"/>
                        <a:pt x="9064" y="0"/>
                        <a:pt x="9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6321;p15"/>
                <p:cNvSpPr/>
                <p:nvPr/>
              </p:nvSpPr>
              <p:spPr>
                <a:xfrm>
                  <a:off x="-586181" y="2643459"/>
                  <a:ext cx="319497" cy="212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" h="4002" extrusionOk="0">
                      <a:moveTo>
                        <a:pt x="4863" y="0"/>
                      </a:moveTo>
                      <a:cubicBezTo>
                        <a:pt x="4540" y="0"/>
                        <a:pt x="4143" y="157"/>
                        <a:pt x="3866" y="261"/>
                      </a:cubicBezTo>
                      <a:cubicBezTo>
                        <a:pt x="1871" y="1027"/>
                        <a:pt x="0" y="4002"/>
                        <a:pt x="0" y="4002"/>
                      </a:cubicBezTo>
                      <a:cubicBezTo>
                        <a:pt x="1176" y="3806"/>
                        <a:pt x="2369" y="3592"/>
                        <a:pt x="3403" y="3004"/>
                      </a:cubicBezTo>
                      <a:cubicBezTo>
                        <a:pt x="4436" y="2399"/>
                        <a:pt x="6021" y="1098"/>
                        <a:pt x="5291" y="172"/>
                      </a:cubicBezTo>
                      <a:cubicBezTo>
                        <a:pt x="5191" y="46"/>
                        <a:pt x="5038" y="0"/>
                        <a:pt x="48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2" name="Google Shape;6322;p15"/>
                <p:cNvSpPr/>
                <p:nvPr/>
              </p:nvSpPr>
              <p:spPr>
                <a:xfrm>
                  <a:off x="-783754" y="2558255"/>
                  <a:ext cx="195720" cy="292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" h="5519" extrusionOk="0">
                      <a:moveTo>
                        <a:pt x="789" y="0"/>
                      </a:moveTo>
                      <a:cubicBezTo>
                        <a:pt x="724" y="0"/>
                        <a:pt x="657" y="10"/>
                        <a:pt x="589" y="32"/>
                      </a:cubicBezTo>
                      <a:cubicBezTo>
                        <a:pt x="215" y="157"/>
                        <a:pt x="37" y="602"/>
                        <a:pt x="19" y="958"/>
                      </a:cubicBezTo>
                      <a:cubicBezTo>
                        <a:pt x="1" y="1689"/>
                        <a:pt x="375" y="2294"/>
                        <a:pt x="803" y="2847"/>
                      </a:cubicBezTo>
                      <a:cubicBezTo>
                        <a:pt x="1622" y="3898"/>
                        <a:pt x="2584" y="4788"/>
                        <a:pt x="3688" y="5519"/>
                      </a:cubicBezTo>
                      <a:cubicBezTo>
                        <a:pt x="3688" y="5519"/>
                        <a:pt x="2691" y="1582"/>
                        <a:pt x="1569" y="442"/>
                      </a:cubicBezTo>
                      <a:cubicBezTo>
                        <a:pt x="1363" y="221"/>
                        <a:pt x="1096" y="0"/>
                        <a:pt x="78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3" name="Google Shape;6323;p15"/>
                <p:cNvSpPr/>
                <p:nvPr/>
              </p:nvSpPr>
              <p:spPr>
                <a:xfrm>
                  <a:off x="-884875" y="2974464"/>
                  <a:ext cx="228773" cy="31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6011" extrusionOk="0">
                      <a:moveTo>
                        <a:pt x="1066" y="1"/>
                      </a:moveTo>
                      <a:cubicBezTo>
                        <a:pt x="933" y="1"/>
                        <a:pt x="803" y="37"/>
                        <a:pt x="678" y="114"/>
                      </a:cubicBezTo>
                      <a:cubicBezTo>
                        <a:pt x="1" y="542"/>
                        <a:pt x="820" y="3000"/>
                        <a:pt x="1533" y="3891"/>
                      </a:cubicBezTo>
                      <a:cubicBezTo>
                        <a:pt x="2299" y="4782"/>
                        <a:pt x="3243" y="5512"/>
                        <a:pt x="4312" y="6011"/>
                      </a:cubicBezTo>
                      <a:cubicBezTo>
                        <a:pt x="4134" y="4924"/>
                        <a:pt x="3831" y="3855"/>
                        <a:pt x="3421" y="2822"/>
                      </a:cubicBezTo>
                      <a:cubicBezTo>
                        <a:pt x="2809" y="1352"/>
                        <a:pt x="1880" y="1"/>
                        <a:pt x="106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15"/>
                <p:cNvSpPr/>
                <p:nvPr/>
              </p:nvSpPr>
              <p:spPr>
                <a:xfrm>
                  <a:off x="-765769" y="2558997"/>
                  <a:ext cx="186223" cy="30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" h="5683" extrusionOk="0">
                      <a:moveTo>
                        <a:pt x="147" y="0"/>
                      </a:moveTo>
                      <a:cubicBezTo>
                        <a:pt x="127" y="0"/>
                        <a:pt x="107" y="6"/>
                        <a:pt x="89" y="18"/>
                      </a:cubicBezTo>
                      <a:cubicBezTo>
                        <a:pt x="18" y="54"/>
                        <a:pt x="0" y="143"/>
                        <a:pt x="36" y="196"/>
                      </a:cubicBezTo>
                      <a:lnTo>
                        <a:pt x="3243" y="5629"/>
                      </a:lnTo>
                      <a:cubicBezTo>
                        <a:pt x="3278" y="5665"/>
                        <a:pt x="3314" y="5683"/>
                        <a:pt x="3367" y="5683"/>
                      </a:cubicBezTo>
                      <a:cubicBezTo>
                        <a:pt x="3385" y="5683"/>
                        <a:pt x="3403" y="5683"/>
                        <a:pt x="3421" y="5665"/>
                      </a:cubicBezTo>
                      <a:cubicBezTo>
                        <a:pt x="3492" y="5629"/>
                        <a:pt x="3510" y="5558"/>
                        <a:pt x="3474" y="5487"/>
                      </a:cubicBezTo>
                      <a:lnTo>
                        <a:pt x="250" y="71"/>
                      </a:lnTo>
                      <a:cubicBezTo>
                        <a:pt x="226" y="24"/>
                        <a:pt x="186" y="0"/>
                        <a:pt x="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15"/>
                <p:cNvSpPr/>
                <p:nvPr/>
              </p:nvSpPr>
              <p:spPr>
                <a:xfrm>
                  <a:off x="-746882" y="2645847"/>
                  <a:ext cx="92528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250" extrusionOk="0">
                      <a:moveTo>
                        <a:pt x="1589" y="1"/>
                      </a:moveTo>
                      <a:cubicBezTo>
                        <a:pt x="1540" y="1"/>
                        <a:pt x="1493" y="28"/>
                        <a:pt x="1479" y="91"/>
                      </a:cubicBezTo>
                      <a:lnTo>
                        <a:pt x="1212" y="982"/>
                      </a:lnTo>
                      <a:lnTo>
                        <a:pt x="143" y="982"/>
                      </a:lnTo>
                      <a:cubicBezTo>
                        <a:pt x="72" y="982"/>
                        <a:pt x="18" y="1035"/>
                        <a:pt x="18" y="1107"/>
                      </a:cubicBezTo>
                      <a:cubicBezTo>
                        <a:pt x="1" y="1178"/>
                        <a:pt x="72" y="1231"/>
                        <a:pt x="143" y="1231"/>
                      </a:cubicBezTo>
                      <a:lnTo>
                        <a:pt x="1319" y="1249"/>
                      </a:lnTo>
                      <a:cubicBezTo>
                        <a:pt x="1372" y="1249"/>
                        <a:pt x="1426" y="1196"/>
                        <a:pt x="1444" y="1142"/>
                      </a:cubicBezTo>
                      <a:lnTo>
                        <a:pt x="1711" y="162"/>
                      </a:lnTo>
                      <a:cubicBezTo>
                        <a:pt x="1743" y="65"/>
                        <a:pt x="1664" y="1"/>
                        <a:pt x="15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15"/>
                <p:cNvSpPr/>
                <p:nvPr/>
              </p:nvSpPr>
              <p:spPr>
                <a:xfrm>
                  <a:off x="-692448" y="2736198"/>
                  <a:ext cx="74701" cy="52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90" extrusionOk="0">
                      <a:moveTo>
                        <a:pt x="1267" y="0"/>
                      </a:moveTo>
                      <a:cubicBezTo>
                        <a:pt x="1215" y="0"/>
                        <a:pt x="1163" y="30"/>
                        <a:pt x="1148" y="98"/>
                      </a:cubicBezTo>
                      <a:lnTo>
                        <a:pt x="1041" y="722"/>
                      </a:lnTo>
                      <a:lnTo>
                        <a:pt x="222" y="579"/>
                      </a:lnTo>
                      <a:cubicBezTo>
                        <a:pt x="211" y="577"/>
                        <a:pt x="201" y="576"/>
                        <a:pt x="192" y="576"/>
                      </a:cubicBezTo>
                      <a:cubicBezTo>
                        <a:pt x="38" y="576"/>
                        <a:pt x="1" y="830"/>
                        <a:pt x="168" y="847"/>
                      </a:cubicBezTo>
                      <a:lnTo>
                        <a:pt x="1130" y="989"/>
                      </a:lnTo>
                      <a:lnTo>
                        <a:pt x="1148" y="989"/>
                      </a:lnTo>
                      <a:cubicBezTo>
                        <a:pt x="1219" y="989"/>
                        <a:pt x="1273" y="953"/>
                        <a:pt x="1273" y="900"/>
                      </a:cubicBezTo>
                      <a:lnTo>
                        <a:pt x="1397" y="134"/>
                      </a:lnTo>
                      <a:cubicBezTo>
                        <a:pt x="1408" y="52"/>
                        <a:pt x="1336" y="0"/>
                        <a:pt x="1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15"/>
                <p:cNvSpPr/>
                <p:nvPr/>
              </p:nvSpPr>
              <p:spPr>
                <a:xfrm>
                  <a:off x="-590903" y="2654282"/>
                  <a:ext cx="298381" cy="205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3870" extrusionOk="0">
                      <a:moveTo>
                        <a:pt x="5421" y="0"/>
                      </a:moveTo>
                      <a:cubicBezTo>
                        <a:pt x="5397" y="0"/>
                        <a:pt x="5371" y="6"/>
                        <a:pt x="5344" y="21"/>
                      </a:cubicBezTo>
                      <a:lnTo>
                        <a:pt x="89" y="3638"/>
                      </a:lnTo>
                      <a:cubicBezTo>
                        <a:pt x="18" y="3673"/>
                        <a:pt x="0" y="3762"/>
                        <a:pt x="53" y="3816"/>
                      </a:cubicBezTo>
                      <a:cubicBezTo>
                        <a:pt x="71" y="3851"/>
                        <a:pt x="107" y="3869"/>
                        <a:pt x="160" y="3869"/>
                      </a:cubicBezTo>
                      <a:cubicBezTo>
                        <a:pt x="178" y="3869"/>
                        <a:pt x="196" y="3869"/>
                        <a:pt x="232" y="3851"/>
                      </a:cubicBezTo>
                      <a:lnTo>
                        <a:pt x="5505" y="253"/>
                      </a:lnTo>
                      <a:cubicBezTo>
                        <a:pt x="5624" y="164"/>
                        <a:pt x="5544" y="0"/>
                        <a:pt x="54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15"/>
                <p:cNvSpPr/>
                <p:nvPr/>
              </p:nvSpPr>
              <p:spPr>
                <a:xfrm>
                  <a:off x="-438744" y="2678051"/>
                  <a:ext cx="99266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694" extrusionOk="0">
                      <a:moveTo>
                        <a:pt x="267" y="1"/>
                      </a:moveTo>
                      <a:cubicBezTo>
                        <a:pt x="196" y="1"/>
                        <a:pt x="125" y="54"/>
                        <a:pt x="125" y="125"/>
                      </a:cubicBezTo>
                      <a:lnTo>
                        <a:pt x="18" y="1372"/>
                      </a:lnTo>
                      <a:cubicBezTo>
                        <a:pt x="0" y="1444"/>
                        <a:pt x="54" y="1515"/>
                        <a:pt x="125" y="1515"/>
                      </a:cubicBezTo>
                      <a:lnTo>
                        <a:pt x="1692" y="1693"/>
                      </a:lnTo>
                      <a:lnTo>
                        <a:pt x="1710" y="1693"/>
                      </a:lnTo>
                      <a:cubicBezTo>
                        <a:pt x="1871" y="1675"/>
                        <a:pt x="1871" y="1462"/>
                        <a:pt x="1728" y="1444"/>
                      </a:cubicBezTo>
                      <a:lnTo>
                        <a:pt x="267" y="1283"/>
                      </a:lnTo>
                      <a:lnTo>
                        <a:pt x="374" y="143"/>
                      </a:lnTo>
                      <a:cubicBezTo>
                        <a:pt x="392" y="72"/>
                        <a:pt x="339" y="19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15"/>
                <p:cNvSpPr/>
                <p:nvPr/>
              </p:nvSpPr>
              <p:spPr>
                <a:xfrm>
                  <a:off x="-507767" y="2742352"/>
                  <a:ext cx="63401" cy="82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550" extrusionOk="0">
                      <a:moveTo>
                        <a:pt x="214" y="0"/>
                      </a:moveTo>
                      <a:cubicBezTo>
                        <a:pt x="143" y="0"/>
                        <a:pt x="72" y="54"/>
                        <a:pt x="72" y="125"/>
                      </a:cubicBezTo>
                      <a:lnTo>
                        <a:pt x="1" y="1122"/>
                      </a:lnTo>
                      <a:cubicBezTo>
                        <a:pt x="1" y="1176"/>
                        <a:pt x="36" y="1229"/>
                        <a:pt x="90" y="1265"/>
                      </a:cubicBezTo>
                      <a:lnTo>
                        <a:pt x="963" y="1532"/>
                      </a:lnTo>
                      <a:lnTo>
                        <a:pt x="998" y="1532"/>
                      </a:lnTo>
                      <a:lnTo>
                        <a:pt x="998" y="1550"/>
                      </a:lnTo>
                      <a:cubicBezTo>
                        <a:pt x="1159" y="1550"/>
                        <a:pt x="1194" y="1336"/>
                        <a:pt x="1052" y="1301"/>
                      </a:cubicBezTo>
                      <a:lnTo>
                        <a:pt x="268" y="1051"/>
                      </a:lnTo>
                      <a:lnTo>
                        <a:pt x="321" y="143"/>
                      </a:lnTo>
                      <a:cubicBezTo>
                        <a:pt x="339" y="71"/>
                        <a:pt x="286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15"/>
                <p:cNvSpPr/>
                <p:nvPr/>
              </p:nvSpPr>
              <p:spPr>
                <a:xfrm>
                  <a:off x="-841371" y="2999399"/>
                  <a:ext cx="186223" cy="30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" h="5702" extrusionOk="0">
                      <a:moveTo>
                        <a:pt x="141" y="1"/>
                      </a:moveTo>
                      <a:cubicBezTo>
                        <a:pt x="119" y="1"/>
                        <a:pt x="95" y="7"/>
                        <a:pt x="71" y="18"/>
                      </a:cubicBezTo>
                      <a:cubicBezTo>
                        <a:pt x="18" y="54"/>
                        <a:pt x="0" y="143"/>
                        <a:pt x="36" y="197"/>
                      </a:cubicBezTo>
                      <a:lnTo>
                        <a:pt x="3242" y="5630"/>
                      </a:lnTo>
                      <a:cubicBezTo>
                        <a:pt x="3260" y="5666"/>
                        <a:pt x="3314" y="5701"/>
                        <a:pt x="3349" y="5701"/>
                      </a:cubicBezTo>
                      <a:cubicBezTo>
                        <a:pt x="3367" y="5701"/>
                        <a:pt x="3403" y="5683"/>
                        <a:pt x="3421" y="5683"/>
                      </a:cubicBezTo>
                      <a:cubicBezTo>
                        <a:pt x="3474" y="5648"/>
                        <a:pt x="3510" y="5559"/>
                        <a:pt x="3474" y="5505"/>
                      </a:cubicBezTo>
                      <a:lnTo>
                        <a:pt x="250" y="72"/>
                      </a:lnTo>
                      <a:cubicBezTo>
                        <a:pt x="226" y="24"/>
                        <a:pt x="186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15"/>
                <p:cNvSpPr/>
                <p:nvPr/>
              </p:nvSpPr>
              <p:spPr>
                <a:xfrm>
                  <a:off x="-852725" y="3025873"/>
                  <a:ext cx="101706" cy="9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" h="1711" extrusionOk="0">
                      <a:moveTo>
                        <a:pt x="1783" y="0"/>
                      </a:moveTo>
                      <a:cubicBezTo>
                        <a:pt x="1732" y="0"/>
                        <a:pt x="1680" y="29"/>
                        <a:pt x="1657" y="89"/>
                      </a:cubicBezTo>
                      <a:lnTo>
                        <a:pt x="1390" y="1426"/>
                      </a:lnTo>
                      <a:lnTo>
                        <a:pt x="179" y="1158"/>
                      </a:lnTo>
                      <a:cubicBezTo>
                        <a:pt x="169" y="1156"/>
                        <a:pt x="160" y="1155"/>
                        <a:pt x="151" y="1155"/>
                      </a:cubicBezTo>
                      <a:cubicBezTo>
                        <a:pt x="90" y="1155"/>
                        <a:pt x="34" y="1203"/>
                        <a:pt x="18" y="1265"/>
                      </a:cubicBezTo>
                      <a:cubicBezTo>
                        <a:pt x="0" y="1319"/>
                        <a:pt x="54" y="1390"/>
                        <a:pt x="125" y="1408"/>
                      </a:cubicBezTo>
                      <a:lnTo>
                        <a:pt x="1461" y="1711"/>
                      </a:lnTo>
                      <a:lnTo>
                        <a:pt x="1479" y="1711"/>
                      </a:lnTo>
                      <a:cubicBezTo>
                        <a:pt x="1550" y="1711"/>
                        <a:pt x="1604" y="1657"/>
                        <a:pt x="1604" y="1604"/>
                      </a:cubicBezTo>
                      <a:lnTo>
                        <a:pt x="1907" y="143"/>
                      </a:lnTo>
                      <a:cubicBezTo>
                        <a:pt x="1917" y="51"/>
                        <a:pt x="1851" y="0"/>
                        <a:pt x="17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2" name="Google Shape;6332;p15"/>
                <p:cNvSpPr/>
                <p:nvPr/>
              </p:nvSpPr>
              <p:spPr>
                <a:xfrm>
                  <a:off x="-782534" y="3140045"/>
                  <a:ext cx="92952" cy="90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1697" extrusionOk="0">
                      <a:moveTo>
                        <a:pt x="1605" y="1"/>
                      </a:moveTo>
                      <a:cubicBezTo>
                        <a:pt x="1544" y="1"/>
                        <a:pt x="1483" y="37"/>
                        <a:pt x="1474" y="111"/>
                      </a:cubicBezTo>
                      <a:lnTo>
                        <a:pt x="1314" y="1411"/>
                      </a:lnTo>
                      <a:lnTo>
                        <a:pt x="192" y="1162"/>
                      </a:lnTo>
                      <a:cubicBezTo>
                        <a:pt x="186" y="1161"/>
                        <a:pt x="181" y="1161"/>
                        <a:pt x="176" y="1161"/>
                      </a:cubicBezTo>
                      <a:cubicBezTo>
                        <a:pt x="45" y="1161"/>
                        <a:pt x="1" y="1377"/>
                        <a:pt x="138" y="1411"/>
                      </a:cubicBezTo>
                      <a:lnTo>
                        <a:pt x="1385" y="1696"/>
                      </a:lnTo>
                      <a:lnTo>
                        <a:pt x="1421" y="1696"/>
                      </a:lnTo>
                      <a:cubicBezTo>
                        <a:pt x="1439" y="1696"/>
                        <a:pt x="1474" y="1679"/>
                        <a:pt x="1492" y="1679"/>
                      </a:cubicBezTo>
                      <a:cubicBezTo>
                        <a:pt x="1528" y="1643"/>
                        <a:pt x="1546" y="1625"/>
                        <a:pt x="1546" y="1589"/>
                      </a:cubicBezTo>
                      <a:lnTo>
                        <a:pt x="1742" y="146"/>
                      </a:lnTo>
                      <a:cubicBezTo>
                        <a:pt x="1751" y="50"/>
                        <a:pt x="1678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3" name="Google Shape;6333;p15"/>
                <p:cNvSpPr/>
                <p:nvPr/>
              </p:nvSpPr>
              <p:spPr>
                <a:xfrm>
                  <a:off x="-891242" y="3346691"/>
                  <a:ext cx="199222" cy="3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5" h="6335" extrusionOk="0">
                      <a:moveTo>
                        <a:pt x="174" y="1"/>
                      </a:moveTo>
                      <a:cubicBezTo>
                        <a:pt x="86" y="1"/>
                        <a:pt x="1" y="90"/>
                        <a:pt x="50" y="188"/>
                      </a:cubicBezTo>
                      <a:lnTo>
                        <a:pt x="3488" y="6263"/>
                      </a:lnTo>
                      <a:cubicBezTo>
                        <a:pt x="3523" y="6299"/>
                        <a:pt x="3559" y="6334"/>
                        <a:pt x="3612" y="6334"/>
                      </a:cubicBezTo>
                      <a:cubicBezTo>
                        <a:pt x="3630" y="6334"/>
                        <a:pt x="3648" y="6317"/>
                        <a:pt x="3666" y="6317"/>
                      </a:cubicBezTo>
                      <a:cubicBezTo>
                        <a:pt x="3737" y="6281"/>
                        <a:pt x="3755" y="6192"/>
                        <a:pt x="3719" y="6138"/>
                      </a:cubicBezTo>
                      <a:lnTo>
                        <a:pt x="281" y="64"/>
                      </a:lnTo>
                      <a:cubicBezTo>
                        <a:pt x="253" y="19"/>
                        <a:pt x="213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6334;p15"/>
                <p:cNvSpPr/>
                <p:nvPr/>
              </p:nvSpPr>
              <p:spPr>
                <a:xfrm>
                  <a:off x="-890923" y="3405793"/>
                  <a:ext cx="103457" cy="9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711" extrusionOk="0">
                      <a:moveTo>
                        <a:pt x="1843" y="1"/>
                      </a:moveTo>
                      <a:cubicBezTo>
                        <a:pt x="1772" y="1"/>
                        <a:pt x="1700" y="36"/>
                        <a:pt x="1700" y="108"/>
                      </a:cubicBezTo>
                      <a:lnTo>
                        <a:pt x="1415" y="1444"/>
                      </a:lnTo>
                      <a:lnTo>
                        <a:pt x="204" y="1177"/>
                      </a:lnTo>
                      <a:cubicBezTo>
                        <a:pt x="193" y="1174"/>
                        <a:pt x="183" y="1173"/>
                        <a:pt x="173" y="1173"/>
                      </a:cubicBezTo>
                      <a:cubicBezTo>
                        <a:pt x="37" y="1173"/>
                        <a:pt x="1" y="1393"/>
                        <a:pt x="150" y="1426"/>
                      </a:cubicBezTo>
                      <a:lnTo>
                        <a:pt x="1486" y="1711"/>
                      </a:lnTo>
                      <a:lnTo>
                        <a:pt x="1593" y="1711"/>
                      </a:lnTo>
                      <a:cubicBezTo>
                        <a:pt x="1611" y="1693"/>
                        <a:pt x="1647" y="1658"/>
                        <a:pt x="1647" y="1622"/>
                      </a:cubicBezTo>
                      <a:lnTo>
                        <a:pt x="1950" y="161"/>
                      </a:lnTo>
                      <a:cubicBezTo>
                        <a:pt x="1950" y="90"/>
                        <a:pt x="1914" y="19"/>
                        <a:pt x="1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6335;p15"/>
                <p:cNvSpPr/>
                <p:nvPr/>
              </p:nvSpPr>
              <p:spPr>
                <a:xfrm>
                  <a:off x="-792190" y="2574065"/>
                  <a:ext cx="90353" cy="64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213" extrusionOk="0">
                      <a:moveTo>
                        <a:pt x="1561" y="1"/>
                      </a:moveTo>
                      <a:cubicBezTo>
                        <a:pt x="1509" y="1"/>
                        <a:pt x="1458" y="29"/>
                        <a:pt x="1443" y="90"/>
                      </a:cubicBezTo>
                      <a:lnTo>
                        <a:pt x="1300" y="910"/>
                      </a:lnTo>
                      <a:lnTo>
                        <a:pt x="213" y="553"/>
                      </a:lnTo>
                      <a:cubicBezTo>
                        <a:pt x="199" y="545"/>
                        <a:pt x="184" y="541"/>
                        <a:pt x="171" y="541"/>
                      </a:cubicBezTo>
                      <a:cubicBezTo>
                        <a:pt x="67" y="541"/>
                        <a:pt x="0" y="754"/>
                        <a:pt x="142" y="785"/>
                      </a:cubicBezTo>
                      <a:lnTo>
                        <a:pt x="1371" y="1213"/>
                      </a:lnTo>
                      <a:lnTo>
                        <a:pt x="1407" y="1213"/>
                      </a:lnTo>
                      <a:cubicBezTo>
                        <a:pt x="1425" y="1213"/>
                        <a:pt x="1460" y="1213"/>
                        <a:pt x="1478" y="1195"/>
                      </a:cubicBezTo>
                      <a:cubicBezTo>
                        <a:pt x="1514" y="1177"/>
                        <a:pt x="1532" y="1141"/>
                        <a:pt x="1532" y="1106"/>
                      </a:cubicBezTo>
                      <a:lnTo>
                        <a:pt x="1692" y="144"/>
                      </a:lnTo>
                      <a:cubicBezTo>
                        <a:pt x="1702" y="52"/>
                        <a:pt x="1631" y="1"/>
                        <a:pt x="15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36" name="Google Shape;6336;p15"/>
              <p:cNvGrpSpPr/>
              <p:nvPr/>
            </p:nvGrpSpPr>
            <p:grpSpPr>
              <a:xfrm rot="361962">
                <a:off x="-250029" y="3921566"/>
                <a:ext cx="2086998" cy="1903149"/>
                <a:chOff x="-554083" y="3568828"/>
                <a:chExt cx="2086918" cy="1903076"/>
              </a:xfrm>
            </p:grpSpPr>
            <p:grpSp>
              <p:nvGrpSpPr>
                <p:cNvPr id="6337" name="Google Shape;6337;p15"/>
                <p:cNvGrpSpPr/>
                <p:nvPr/>
              </p:nvGrpSpPr>
              <p:grpSpPr>
                <a:xfrm>
                  <a:off x="-554083" y="3568828"/>
                  <a:ext cx="2086918" cy="1903076"/>
                  <a:chOff x="-554083" y="3568828"/>
                  <a:chExt cx="2086918" cy="1903076"/>
                </a:xfrm>
              </p:grpSpPr>
              <p:sp>
                <p:nvSpPr>
                  <p:cNvPr id="6338" name="Google Shape;6338;p15"/>
                  <p:cNvSpPr/>
                  <p:nvPr/>
                </p:nvSpPr>
                <p:spPr>
                  <a:xfrm>
                    <a:off x="-554083" y="3568828"/>
                    <a:ext cx="2086918" cy="190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35" h="35853" extrusionOk="0">
                        <a:moveTo>
                          <a:pt x="32458" y="1"/>
                        </a:moveTo>
                        <a:cubicBezTo>
                          <a:pt x="27167" y="1"/>
                          <a:pt x="23516" y="6280"/>
                          <a:pt x="23516" y="6280"/>
                        </a:cubicBezTo>
                        <a:cubicBezTo>
                          <a:pt x="22111" y="5382"/>
                          <a:pt x="20767" y="4868"/>
                          <a:pt x="19497" y="4868"/>
                        </a:cubicBezTo>
                        <a:cubicBezTo>
                          <a:pt x="18173" y="4868"/>
                          <a:pt x="16930" y="5426"/>
                          <a:pt x="15784" y="6690"/>
                        </a:cubicBezTo>
                        <a:cubicBezTo>
                          <a:pt x="11883" y="10965"/>
                          <a:pt x="12310" y="14457"/>
                          <a:pt x="12150" y="14778"/>
                        </a:cubicBezTo>
                        <a:cubicBezTo>
                          <a:pt x="11624" y="14713"/>
                          <a:pt x="11133" y="14682"/>
                          <a:pt x="10676" y="14682"/>
                        </a:cubicBezTo>
                        <a:cubicBezTo>
                          <a:pt x="3056" y="14682"/>
                          <a:pt x="4689" y="23270"/>
                          <a:pt x="3849" y="27943"/>
                        </a:cubicBezTo>
                        <a:cubicBezTo>
                          <a:pt x="2958" y="32895"/>
                          <a:pt x="1" y="35211"/>
                          <a:pt x="1" y="35211"/>
                        </a:cubicBezTo>
                        <a:lnTo>
                          <a:pt x="1266" y="35852"/>
                        </a:lnTo>
                        <a:cubicBezTo>
                          <a:pt x="4784" y="31338"/>
                          <a:pt x="10141" y="31184"/>
                          <a:pt x="10858" y="31184"/>
                        </a:cubicBezTo>
                        <a:cubicBezTo>
                          <a:pt x="10911" y="31184"/>
                          <a:pt x="10939" y="31185"/>
                          <a:pt x="10939" y="31185"/>
                        </a:cubicBezTo>
                        <a:cubicBezTo>
                          <a:pt x="12860" y="31423"/>
                          <a:pt x="14546" y="31528"/>
                          <a:pt x="16028" y="31528"/>
                        </a:cubicBezTo>
                        <a:cubicBezTo>
                          <a:pt x="23298" y="31528"/>
                          <a:pt x="25642" y="29012"/>
                          <a:pt x="26633" y="27444"/>
                        </a:cubicBezTo>
                        <a:cubicBezTo>
                          <a:pt x="28379" y="24718"/>
                          <a:pt x="25137" y="22634"/>
                          <a:pt x="25137" y="22634"/>
                        </a:cubicBezTo>
                        <a:cubicBezTo>
                          <a:pt x="32352" y="21031"/>
                          <a:pt x="34685" y="18198"/>
                          <a:pt x="34561" y="16060"/>
                        </a:cubicBezTo>
                        <a:cubicBezTo>
                          <a:pt x="34365" y="13139"/>
                          <a:pt x="32084" y="11429"/>
                          <a:pt x="32084" y="11429"/>
                        </a:cubicBezTo>
                        <a:cubicBezTo>
                          <a:pt x="35469" y="10110"/>
                          <a:pt x="39335" y="989"/>
                          <a:pt x="33492" y="81"/>
                        </a:cubicBezTo>
                        <a:cubicBezTo>
                          <a:pt x="33141" y="26"/>
                          <a:pt x="32796" y="1"/>
                          <a:pt x="3245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39" name="Google Shape;6339;p15"/>
                  <p:cNvSpPr/>
                  <p:nvPr/>
                </p:nvSpPr>
                <p:spPr>
                  <a:xfrm>
                    <a:off x="-107952" y="4758194"/>
                    <a:ext cx="317110" cy="296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7" h="5596" extrusionOk="0">
                        <a:moveTo>
                          <a:pt x="770" y="0"/>
                        </a:moveTo>
                        <a:cubicBezTo>
                          <a:pt x="639" y="0"/>
                          <a:pt x="515" y="102"/>
                          <a:pt x="499" y="234"/>
                        </a:cubicBezTo>
                        <a:lnTo>
                          <a:pt x="18" y="5293"/>
                        </a:lnTo>
                        <a:cubicBezTo>
                          <a:pt x="0" y="5453"/>
                          <a:pt x="125" y="5596"/>
                          <a:pt x="285" y="5596"/>
                        </a:cubicBezTo>
                        <a:cubicBezTo>
                          <a:pt x="303" y="5596"/>
                          <a:pt x="321" y="5596"/>
                          <a:pt x="356" y="5578"/>
                        </a:cubicBezTo>
                        <a:lnTo>
                          <a:pt x="5665" y="4188"/>
                        </a:lnTo>
                        <a:cubicBezTo>
                          <a:pt x="5977" y="4106"/>
                          <a:pt x="5881" y="3662"/>
                          <a:pt x="5599" y="3662"/>
                        </a:cubicBezTo>
                        <a:cubicBezTo>
                          <a:pt x="5575" y="3662"/>
                          <a:pt x="5549" y="3665"/>
                          <a:pt x="5523" y="3672"/>
                        </a:cubicBezTo>
                        <a:lnTo>
                          <a:pt x="588" y="4972"/>
                        </a:lnTo>
                        <a:lnTo>
                          <a:pt x="588" y="4972"/>
                        </a:lnTo>
                        <a:lnTo>
                          <a:pt x="1033" y="287"/>
                        </a:lnTo>
                        <a:cubicBezTo>
                          <a:pt x="1051" y="145"/>
                          <a:pt x="944" y="20"/>
                          <a:pt x="802" y="2"/>
                        </a:cubicBezTo>
                        <a:cubicBezTo>
                          <a:pt x="791" y="1"/>
                          <a:pt x="781" y="0"/>
                          <a:pt x="77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0" name="Google Shape;6340;p15"/>
                  <p:cNvSpPr/>
                  <p:nvPr/>
                </p:nvSpPr>
                <p:spPr>
                  <a:xfrm>
                    <a:off x="231329" y="4462471"/>
                    <a:ext cx="309841" cy="270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40" h="5096" extrusionOk="0">
                        <a:moveTo>
                          <a:pt x="863" y="0"/>
                        </a:moveTo>
                        <a:cubicBezTo>
                          <a:pt x="751" y="0"/>
                          <a:pt x="638" y="69"/>
                          <a:pt x="606" y="214"/>
                        </a:cubicBezTo>
                        <a:lnTo>
                          <a:pt x="0" y="4792"/>
                        </a:lnTo>
                        <a:cubicBezTo>
                          <a:pt x="0" y="4881"/>
                          <a:pt x="36" y="4970"/>
                          <a:pt x="90" y="5024"/>
                        </a:cubicBezTo>
                        <a:cubicBezTo>
                          <a:pt x="143" y="5059"/>
                          <a:pt x="214" y="5095"/>
                          <a:pt x="268" y="5095"/>
                        </a:cubicBezTo>
                        <a:lnTo>
                          <a:pt x="339" y="5095"/>
                        </a:lnTo>
                        <a:lnTo>
                          <a:pt x="5523" y="3795"/>
                        </a:lnTo>
                        <a:cubicBezTo>
                          <a:pt x="5840" y="3711"/>
                          <a:pt x="5751" y="3254"/>
                          <a:pt x="5461" y="3254"/>
                        </a:cubicBezTo>
                        <a:cubicBezTo>
                          <a:pt x="5441" y="3254"/>
                          <a:pt x="5420" y="3256"/>
                          <a:pt x="5398" y="3260"/>
                        </a:cubicBezTo>
                        <a:lnTo>
                          <a:pt x="588" y="4472"/>
                        </a:lnTo>
                        <a:lnTo>
                          <a:pt x="1123" y="285"/>
                        </a:lnTo>
                        <a:cubicBezTo>
                          <a:pt x="1133" y="100"/>
                          <a:pt x="998" y="0"/>
                          <a:pt x="86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1" name="Google Shape;6341;p15"/>
                  <p:cNvSpPr/>
                  <p:nvPr/>
                </p:nvSpPr>
                <p:spPr>
                  <a:xfrm>
                    <a:off x="549813" y="4139690"/>
                    <a:ext cx="291325" cy="283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1" h="5337" extrusionOk="0">
                        <a:moveTo>
                          <a:pt x="521" y="0"/>
                        </a:moveTo>
                        <a:cubicBezTo>
                          <a:pt x="390" y="0"/>
                          <a:pt x="259" y="85"/>
                          <a:pt x="250" y="259"/>
                        </a:cubicBezTo>
                        <a:lnTo>
                          <a:pt x="1" y="5051"/>
                        </a:lnTo>
                        <a:cubicBezTo>
                          <a:pt x="1" y="5193"/>
                          <a:pt x="108" y="5336"/>
                          <a:pt x="268" y="5336"/>
                        </a:cubicBezTo>
                        <a:cubicBezTo>
                          <a:pt x="304" y="5336"/>
                          <a:pt x="322" y="5318"/>
                          <a:pt x="357" y="5318"/>
                        </a:cubicBezTo>
                        <a:lnTo>
                          <a:pt x="5185" y="3733"/>
                        </a:lnTo>
                        <a:cubicBezTo>
                          <a:pt x="5491" y="3636"/>
                          <a:pt x="5389" y="3219"/>
                          <a:pt x="5117" y="3219"/>
                        </a:cubicBezTo>
                        <a:cubicBezTo>
                          <a:pt x="5088" y="3219"/>
                          <a:pt x="5057" y="3224"/>
                          <a:pt x="5025" y="3234"/>
                        </a:cubicBezTo>
                        <a:lnTo>
                          <a:pt x="571" y="4677"/>
                        </a:lnTo>
                        <a:lnTo>
                          <a:pt x="785" y="277"/>
                        </a:lnTo>
                        <a:cubicBezTo>
                          <a:pt x="794" y="94"/>
                          <a:pt x="658" y="0"/>
                          <a:pt x="5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2" name="Google Shape;6342;p15"/>
                  <p:cNvSpPr/>
                  <p:nvPr/>
                </p:nvSpPr>
                <p:spPr>
                  <a:xfrm>
                    <a:off x="445880" y="3943602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36" y="0"/>
                          <a:pt x="0" y="445"/>
                          <a:pt x="285" y="445"/>
                        </a:cubicBezTo>
                        <a:cubicBezTo>
                          <a:pt x="553" y="445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3" name="Google Shape;6343;p15"/>
                  <p:cNvSpPr/>
                  <p:nvPr/>
                </p:nvSpPr>
                <p:spPr>
                  <a:xfrm>
                    <a:off x="445880" y="4151521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36" y="0"/>
                          <a:pt x="0" y="446"/>
                          <a:pt x="285" y="446"/>
                        </a:cubicBezTo>
                        <a:cubicBezTo>
                          <a:pt x="553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4" name="Google Shape;6344;p15"/>
                  <p:cNvSpPr/>
                  <p:nvPr/>
                </p:nvSpPr>
                <p:spPr>
                  <a:xfrm>
                    <a:off x="260615" y="4212958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1" y="0"/>
                        </a:moveTo>
                        <a:cubicBezTo>
                          <a:pt x="36" y="0"/>
                          <a:pt x="1" y="446"/>
                          <a:pt x="286" y="446"/>
                        </a:cubicBezTo>
                        <a:cubicBezTo>
                          <a:pt x="571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5" name="Google Shape;6345;p15"/>
                  <p:cNvSpPr/>
                  <p:nvPr/>
                </p:nvSpPr>
                <p:spPr>
                  <a:xfrm>
                    <a:off x="360834" y="4387771"/>
                    <a:ext cx="32151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7" extrusionOk="0">
                        <a:moveTo>
                          <a:pt x="321" y="1"/>
                        </a:moveTo>
                        <a:cubicBezTo>
                          <a:pt x="36" y="1"/>
                          <a:pt x="0" y="446"/>
                          <a:pt x="285" y="446"/>
                        </a:cubicBezTo>
                        <a:cubicBezTo>
                          <a:pt x="552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6" name="Google Shape;6346;p15"/>
                  <p:cNvSpPr/>
                  <p:nvPr/>
                </p:nvSpPr>
                <p:spPr>
                  <a:xfrm>
                    <a:off x="33809" y="4539028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36" y="0"/>
                          <a:pt x="0" y="446"/>
                          <a:pt x="285" y="446"/>
                        </a:cubicBezTo>
                        <a:cubicBezTo>
                          <a:pt x="570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7" name="Google Shape;6347;p15"/>
                  <p:cNvSpPr/>
                  <p:nvPr/>
                </p:nvSpPr>
                <p:spPr>
                  <a:xfrm>
                    <a:off x="-159945" y="4576802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321" y="1"/>
                        </a:moveTo>
                        <a:cubicBezTo>
                          <a:pt x="36" y="1"/>
                          <a:pt x="0" y="446"/>
                          <a:pt x="285" y="446"/>
                        </a:cubicBezTo>
                        <a:cubicBezTo>
                          <a:pt x="570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8" name="Google Shape;6348;p15"/>
                  <p:cNvSpPr/>
                  <p:nvPr/>
                </p:nvSpPr>
                <p:spPr>
                  <a:xfrm>
                    <a:off x="703" y="4780954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1" y="1"/>
                        </a:moveTo>
                        <a:cubicBezTo>
                          <a:pt x="36" y="1"/>
                          <a:pt x="1" y="446"/>
                          <a:pt x="286" y="446"/>
                        </a:cubicBezTo>
                        <a:cubicBezTo>
                          <a:pt x="571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9" name="Google Shape;6349;p15"/>
                  <p:cNvSpPr/>
                  <p:nvPr/>
                </p:nvSpPr>
                <p:spPr>
                  <a:xfrm>
                    <a:off x="-263931" y="5069250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1" y="0"/>
                        </a:moveTo>
                        <a:cubicBezTo>
                          <a:pt x="36" y="0"/>
                          <a:pt x="1" y="445"/>
                          <a:pt x="286" y="445"/>
                        </a:cubicBezTo>
                        <a:cubicBezTo>
                          <a:pt x="553" y="445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0" name="Google Shape;6350;p15"/>
                  <p:cNvSpPr/>
                  <p:nvPr/>
                </p:nvSpPr>
                <p:spPr>
                  <a:xfrm>
                    <a:off x="-544640" y="3954743"/>
                    <a:ext cx="1550638" cy="1517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" h="28596" extrusionOk="0">
                        <a:moveTo>
                          <a:pt x="28843" y="1"/>
                        </a:moveTo>
                        <a:cubicBezTo>
                          <a:pt x="28776" y="1"/>
                          <a:pt x="28707" y="28"/>
                          <a:pt x="28646" y="93"/>
                        </a:cubicBezTo>
                        <a:cubicBezTo>
                          <a:pt x="15428" y="14131"/>
                          <a:pt x="268" y="27990"/>
                          <a:pt x="126" y="28133"/>
                        </a:cubicBezTo>
                        <a:cubicBezTo>
                          <a:pt x="1" y="28222"/>
                          <a:pt x="1" y="28400"/>
                          <a:pt x="108" y="28507"/>
                        </a:cubicBezTo>
                        <a:cubicBezTo>
                          <a:pt x="143" y="28560"/>
                          <a:pt x="215" y="28596"/>
                          <a:pt x="304" y="28596"/>
                        </a:cubicBezTo>
                        <a:cubicBezTo>
                          <a:pt x="357" y="28596"/>
                          <a:pt x="428" y="28578"/>
                          <a:pt x="482" y="28525"/>
                        </a:cubicBezTo>
                        <a:cubicBezTo>
                          <a:pt x="624" y="28382"/>
                          <a:pt x="15802" y="14523"/>
                          <a:pt x="29038" y="449"/>
                        </a:cubicBezTo>
                        <a:cubicBezTo>
                          <a:pt x="29227" y="261"/>
                          <a:pt x="29049" y="1"/>
                          <a:pt x="2884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1" name="Google Shape;6351;p15"/>
                  <p:cNvSpPr/>
                  <p:nvPr/>
                </p:nvSpPr>
                <p:spPr>
                  <a:xfrm>
                    <a:off x="365556" y="4851834"/>
                    <a:ext cx="32151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7" extrusionOk="0">
                        <a:moveTo>
                          <a:pt x="321" y="1"/>
                        </a:moveTo>
                        <a:cubicBezTo>
                          <a:pt x="36" y="1"/>
                          <a:pt x="0" y="446"/>
                          <a:pt x="285" y="446"/>
                        </a:cubicBezTo>
                        <a:cubicBezTo>
                          <a:pt x="552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2" name="Google Shape;6352;p15"/>
                  <p:cNvSpPr/>
                  <p:nvPr/>
                </p:nvSpPr>
                <p:spPr>
                  <a:xfrm>
                    <a:off x="554534" y="4866000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322" y="1"/>
                        </a:moveTo>
                        <a:cubicBezTo>
                          <a:pt x="37" y="1"/>
                          <a:pt x="1" y="446"/>
                          <a:pt x="286" y="446"/>
                        </a:cubicBezTo>
                        <a:cubicBezTo>
                          <a:pt x="571" y="446"/>
                          <a:pt x="607" y="1"/>
                          <a:pt x="322" y="1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3" name="Google Shape;6353;p15"/>
                  <p:cNvSpPr/>
                  <p:nvPr/>
                </p:nvSpPr>
                <p:spPr>
                  <a:xfrm>
                    <a:off x="398609" y="5083415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1" y="0"/>
                        </a:moveTo>
                        <a:cubicBezTo>
                          <a:pt x="36" y="0"/>
                          <a:pt x="1" y="446"/>
                          <a:pt x="286" y="446"/>
                        </a:cubicBezTo>
                        <a:cubicBezTo>
                          <a:pt x="553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4" name="Google Shape;6354;p15"/>
                  <p:cNvSpPr/>
                  <p:nvPr/>
                </p:nvSpPr>
                <p:spPr>
                  <a:xfrm>
                    <a:off x="833387" y="4595743"/>
                    <a:ext cx="33106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446" extrusionOk="0">
                        <a:moveTo>
                          <a:pt x="339" y="0"/>
                        </a:moveTo>
                        <a:cubicBezTo>
                          <a:pt x="54" y="0"/>
                          <a:pt x="0" y="445"/>
                          <a:pt x="285" y="445"/>
                        </a:cubicBezTo>
                        <a:cubicBezTo>
                          <a:pt x="570" y="445"/>
                          <a:pt x="624" y="0"/>
                          <a:pt x="339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5" name="Google Shape;6355;p15"/>
                  <p:cNvSpPr/>
                  <p:nvPr/>
                </p:nvSpPr>
                <p:spPr>
                  <a:xfrm>
                    <a:off x="994989" y="4510644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321" y="1"/>
                        </a:moveTo>
                        <a:cubicBezTo>
                          <a:pt x="36" y="1"/>
                          <a:pt x="0" y="446"/>
                          <a:pt x="285" y="446"/>
                        </a:cubicBezTo>
                        <a:cubicBezTo>
                          <a:pt x="553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6" name="Google Shape;6356;p15"/>
                  <p:cNvSpPr/>
                  <p:nvPr/>
                </p:nvSpPr>
                <p:spPr>
                  <a:xfrm>
                    <a:off x="951485" y="4222401"/>
                    <a:ext cx="33159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446" extrusionOk="0">
                        <a:moveTo>
                          <a:pt x="339" y="0"/>
                        </a:moveTo>
                        <a:cubicBezTo>
                          <a:pt x="54" y="0"/>
                          <a:pt x="1" y="446"/>
                          <a:pt x="286" y="446"/>
                        </a:cubicBezTo>
                        <a:cubicBezTo>
                          <a:pt x="571" y="446"/>
                          <a:pt x="624" y="0"/>
                          <a:pt x="339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7" name="Google Shape;6357;p15"/>
                  <p:cNvSpPr/>
                  <p:nvPr/>
                </p:nvSpPr>
                <p:spPr>
                  <a:xfrm>
                    <a:off x="1160359" y="3923760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2" y="0"/>
                        </a:moveTo>
                        <a:cubicBezTo>
                          <a:pt x="37" y="0"/>
                          <a:pt x="1" y="445"/>
                          <a:pt x="286" y="445"/>
                        </a:cubicBezTo>
                        <a:cubicBezTo>
                          <a:pt x="553" y="445"/>
                          <a:pt x="607" y="0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8" name="Google Shape;6358;p15"/>
                  <p:cNvSpPr/>
                  <p:nvPr/>
                </p:nvSpPr>
                <p:spPr>
                  <a:xfrm>
                    <a:off x="975147" y="3707299"/>
                    <a:ext cx="33106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446" extrusionOk="0">
                        <a:moveTo>
                          <a:pt x="339" y="1"/>
                        </a:moveTo>
                        <a:cubicBezTo>
                          <a:pt x="54" y="1"/>
                          <a:pt x="0" y="446"/>
                          <a:pt x="285" y="446"/>
                        </a:cubicBezTo>
                        <a:cubicBezTo>
                          <a:pt x="570" y="446"/>
                          <a:pt x="624" y="1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9" name="Google Shape;6359;p15"/>
                  <p:cNvSpPr/>
                  <p:nvPr/>
                </p:nvSpPr>
                <p:spPr>
                  <a:xfrm>
                    <a:off x="781394" y="3962489"/>
                    <a:ext cx="33106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446" extrusionOk="0">
                        <a:moveTo>
                          <a:pt x="339" y="0"/>
                        </a:moveTo>
                        <a:cubicBezTo>
                          <a:pt x="54" y="0"/>
                          <a:pt x="0" y="446"/>
                          <a:pt x="285" y="446"/>
                        </a:cubicBezTo>
                        <a:cubicBezTo>
                          <a:pt x="570" y="446"/>
                          <a:pt x="624" y="0"/>
                          <a:pt x="33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0" name="Google Shape;6360;p15"/>
                  <p:cNvSpPr/>
                  <p:nvPr/>
                </p:nvSpPr>
                <p:spPr>
                  <a:xfrm>
                    <a:off x="29087" y="5140130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36" y="0"/>
                          <a:pt x="0" y="445"/>
                          <a:pt x="285" y="445"/>
                        </a:cubicBezTo>
                        <a:cubicBezTo>
                          <a:pt x="570" y="445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1" name="Google Shape;6361;p15"/>
                  <p:cNvSpPr/>
                  <p:nvPr/>
                </p:nvSpPr>
                <p:spPr>
                  <a:xfrm>
                    <a:off x="701070" y="5031422"/>
                    <a:ext cx="3215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6" extrusionOk="0">
                        <a:moveTo>
                          <a:pt x="321" y="0"/>
                        </a:moveTo>
                        <a:cubicBezTo>
                          <a:pt x="54" y="0"/>
                          <a:pt x="0" y="446"/>
                          <a:pt x="285" y="446"/>
                        </a:cubicBezTo>
                        <a:cubicBezTo>
                          <a:pt x="570" y="446"/>
                          <a:pt x="606" y="0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2" name="Google Shape;6362;p15"/>
                  <p:cNvSpPr/>
                  <p:nvPr/>
                </p:nvSpPr>
                <p:spPr>
                  <a:xfrm>
                    <a:off x="620693" y="4543750"/>
                    <a:ext cx="32204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6" extrusionOk="0">
                        <a:moveTo>
                          <a:pt x="322" y="0"/>
                        </a:moveTo>
                        <a:cubicBezTo>
                          <a:pt x="37" y="0"/>
                          <a:pt x="1" y="446"/>
                          <a:pt x="286" y="446"/>
                        </a:cubicBezTo>
                        <a:cubicBezTo>
                          <a:pt x="571" y="446"/>
                          <a:pt x="607" y="0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3" name="Google Shape;6363;p15"/>
                  <p:cNvSpPr/>
                  <p:nvPr/>
                </p:nvSpPr>
                <p:spPr>
                  <a:xfrm>
                    <a:off x="1146193" y="4378327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321" y="1"/>
                        </a:moveTo>
                        <a:cubicBezTo>
                          <a:pt x="36" y="1"/>
                          <a:pt x="1" y="446"/>
                          <a:pt x="286" y="446"/>
                        </a:cubicBezTo>
                        <a:cubicBezTo>
                          <a:pt x="571" y="446"/>
                          <a:pt x="606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rgbClr val="2D39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64" name="Google Shape;6364;p15"/>
                <p:cNvSpPr/>
                <p:nvPr/>
              </p:nvSpPr>
              <p:spPr>
                <a:xfrm>
                  <a:off x="-525699" y="3597690"/>
                  <a:ext cx="2019804" cy="1873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0" h="35309" extrusionOk="0">
                      <a:moveTo>
                        <a:pt x="34364" y="0"/>
                      </a:moveTo>
                      <a:lnTo>
                        <a:pt x="34364" y="0"/>
                      </a:lnTo>
                      <a:cubicBezTo>
                        <a:pt x="34364" y="0"/>
                        <a:pt x="22428" y="13325"/>
                        <a:pt x="18242" y="17583"/>
                      </a:cubicBezTo>
                      <a:cubicBezTo>
                        <a:pt x="13842" y="22072"/>
                        <a:pt x="0" y="34934"/>
                        <a:pt x="0" y="34934"/>
                      </a:cubicBezTo>
                      <a:lnTo>
                        <a:pt x="731" y="35308"/>
                      </a:lnTo>
                      <a:cubicBezTo>
                        <a:pt x="4249" y="30794"/>
                        <a:pt x="9606" y="30640"/>
                        <a:pt x="10323" y="30640"/>
                      </a:cubicBezTo>
                      <a:cubicBezTo>
                        <a:pt x="10376" y="30640"/>
                        <a:pt x="10404" y="30641"/>
                        <a:pt x="10404" y="30641"/>
                      </a:cubicBezTo>
                      <a:cubicBezTo>
                        <a:pt x="12325" y="30879"/>
                        <a:pt x="14011" y="30984"/>
                        <a:pt x="15493" y="30984"/>
                      </a:cubicBezTo>
                      <a:cubicBezTo>
                        <a:pt x="22763" y="30984"/>
                        <a:pt x="25107" y="28468"/>
                        <a:pt x="26098" y="26900"/>
                      </a:cubicBezTo>
                      <a:cubicBezTo>
                        <a:pt x="27844" y="24174"/>
                        <a:pt x="24602" y="22090"/>
                        <a:pt x="24602" y="22090"/>
                      </a:cubicBezTo>
                      <a:cubicBezTo>
                        <a:pt x="31817" y="20487"/>
                        <a:pt x="34150" y="17654"/>
                        <a:pt x="34026" y="15516"/>
                      </a:cubicBezTo>
                      <a:cubicBezTo>
                        <a:pt x="33830" y="12595"/>
                        <a:pt x="31549" y="10885"/>
                        <a:pt x="31549" y="10885"/>
                      </a:cubicBezTo>
                      <a:cubicBezTo>
                        <a:pt x="34613" y="9691"/>
                        <a:pt x="38069" y="2102"/>
                        <a:pt x="34364" y="0"/>
                      </a:cubicBezTo>
                      <a:close/>
                    </a:path>
                  </a:pathLst>
                </a:custGeom>
                <a:solidFill>
                  <a:srgbClr val="49AA9A">
                    <a:alpha val="36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65" name="Google Shape;6365;p15"/>
              <p:cNvSpPr/>
              <p:nvPr/>
            </p:nvSpPr>
            <p:spPr>
              <a:xfrm>
                <a:off x="-249765" y="4861278"/>
                <a:ext cx="32204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7" extrusionOk="0">
                    <a:moveTo>
                      <a:pt x="322" y="1"/>
                    </a:moveTo>
                    <a:cubicBezTo>
                      <a:pt x="37" y="1"/>
                      <a:pt x="1" y="446"/>
                      <a:pt x="286" y="446"/>
                    </a:cubicBezTo>
                    <a:cubicBezTo>
                      <a:pt x="553" y="446"/>
                      <a:pt x="607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66" name="Google Shape;6366;p15"/>
              <p:cNvGrpSpPr/>
              <p:nvPr/>
            </p:nvGrpSpPr>
            <p:grpSpPr>
              <a:xfrm>
                <a:off x="-319690" y="1742230"/>
                <a:ext cx="763715" cy="1449090"/>
                <a:chOff x="-319690" y="1742230"/>
                <a:chExt cx="763715" cy="1449090"/>
              </a:xfrm>
            </p:grpSpPr>
            <p:sp>
              <p:nvSpPr>
                <p:cNvPr id="6367" name="Google Shape;6367;p15"/>
                <p:cNvSpPr/>
                <p:nvPr/>
              </p:nvSpPr>
              <p:spPr>
                <a:xfrm>
                  <a:off x="87234" y="2093660"/>
                  <a:ext cx="299442" cy="5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" h="970" extrusionOk="0">
                      <a:moveTo>
                        <a:pt x="5415" y="1"/>
                      </a:moveTo>
                      <a:cubicBezTo>
                        <a:pt x="5389" y="1"/>
                        <a:pt x="5363" y="8"/>
                        <a:pt x="5335" y="24"/>
                      </a:cubicBezTo>
                      <a:cubicBezTo>
                        <a:pt x="4488" y="493"/>
                        <a:pt x="3476" y="629"/>
                        <a:pt x="2582" y="629"/>
                      </a:cubicBezTo>
                      <a:cubicBezTo>
                        <a:pt x="1334" y="629"/>
                        <a:pt x="314" y="363"/>
                        <a:pt x="294" y="363"/>
                      </a:cubicBezTo>
                      <a:cubicBezTo>
                        <a:pt x="270" y="353"/>
                        <a:pt x="248" y="349"/>
                        <a:pt x="227" y="349"/>
                      </a:cubicBezTo>
                      <a:cubicBezTo>
                        <a:pt x="61" y="349"/>
                        <a:pt x="1" y="634"/>
                        <a:pt x="222" y="666"/>
                      </a:cubicBezTo>
                      <a:cubicBezTo>
                        <a:pt x="988" y="862"/>
                        <a:pt x="1790" y="968"/>
                        <a:pt x="2574" y="968"/>
                      </a:cubicBezTo>
                      <a:cubicBezTo>
                        <a:pt x="2613" y="969"/>
                        <a:pt x="2652" y="969"/>
                        <a:pt x="2691" y="969"/>
                      </a:cubicBezTo>
                      <a:cubicBezTo>
                        <a:pt x="3666" y="969"/>
                        <a:pt x="4621" y="755"/>
                        <a:pt x="5478" y="309"/>
                      </a:cubicBezTo>
                      <a:cubicBezTo>
                        <a:pt x="5644" y="219"/>
                        <a:pt x="5554" y="1"/>
                        <a:pt x="5415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8" name="Google Shape;6368;p15"/>
                <p:cNvSpPr/>
                <p:nvPr/>
              </p:nvSpPr>
              <p:spPr>
                <a:xfrm>
                  <a:off x="334254" y="2047450"/>
                  <a:ext cx="100327" cy="84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595" extrusionOk="0">
                      <a:moveTo>
                        <a:pt x="996" y="1"/>
                      </a:moveTo>
                      <a:cubicBezTo>
                        <a:pt x="411" y="1"/>
                        <a:pt x="1" y="683"/>
                        <a:pt x="341" y="1234"/>
                      </a:cubicBezTo>
                      <a:cubicBezTo>
                        <a:pt x="504" y="1479"/>
                        <a:pt x="758" y="1594"/>
                        <a:pt x="1010" y="1594"/>
                      </a:cubicBezTo>
                      <a:cubicBezTo>
                        <a:pt x="1361" y="1594"/>
                        <a:pt x="1708" y="1371"/>
                        <a:pt x="1801" y="967"/>
                      </a:cubicBezTo>
                      <a:cubicBezTo>
                        <a:pt x="1891" y="539"/>
                        <a:pt x="1606" y="111"/>
                        <a:pt x="1178" y="22"/>
                      </a:cubicBezTo>
                      <a:cubicBezTo>
                        <a:pt x="1116" y="8"/>
                        <a:pt x="1055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9" name="Google Shape;6369;p15"/>
                <p:cNvSpPr/>
                <p:nvPr/>
              </p:nvSpPr>
              <p:spPr>
                <a:xfrm>
                  <a:off x="343538" y="1769818"/>
                  <a:ext cx="100486" cy="84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1590" extrusionOk="0">
                      <a:moveTo>
                        <a:pt x="1017" y="1"/>
                      </a:moveTo>
                      <a:cubicBezTo>
                        <a:pt x="422" y="1"/>
                        <a:pt x="1" y="690"/>
                        <a:pt x="344" y="1229"/>
                      </a:cubicBezTo>
                      <a:cubicBezTo>
                        <a:pt x="508" y="1475"/>
                        <a:pt x="761" y="1590"/>
                        <a:pt x="1013" y="1590"/>
                      </a:cubicBezTo>
                      <a:cubicBezTo>
                        <a:pt x="1364" y="1590"/>
                        <a:pt x="1711" y="1367"/>
                        <a:pt x="1805" y="962"/>
                      </a:cubicBezTo>
                      <a:cubicBezTo>
                        <a:pt x="1894" y="535"/>
                        <a:pt x="1609" y="107"/>
                        <a:pt x="1181" y="18"/>
                      </a:cubicBezTo>
                      <a:cubicBezTo>
                        <a:pt x="1125" y="6"/>
                        <a:pt x="1070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0" name="Google Shape;6370;p15"/>
                <p:cNvSpPr/>
                <p:nvPr/>
              </p:nvSpPr>
              <p:spPr>
                <a:xfrm>
                  <a:off x="-167584" y="2132549"/>
                  <a:ext cx="100327" cy="84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591" extrusionOk="0">
                      <a:moveTo>
                        <a:pt x="992" y="0"/>
                      </a:moveTo>
                      <a:cubicBezTo>
                        <a:pt x="396" y="0"/>
                        <a:pt x="0" y="681"/>
                        <a:pt x="340" y="1215"/>
                      </a:cubicBezTo>
                      <a:cubicBezTo>
                        <a:pt x="506" y="1471"/>
                        <a:pt x="763" y="1590"/>
                        <a:pt x="1017" y="1590"/>
                      </a:cubicBezTo>
                      <a:cubicBezTo>
                        <a:pt x="1363" y="1590"/>
                        <a:pt x="1701" y="1367"/>
                        <a:pt x="1783" y="966"/>
                      </a:cubicBezTo>
                      <a:cubicBezTo>
                        <a:pt x="1890" y="538"/>
                        <a:pt x="1605" y="111"/>
                        <a:pt x="1178" y="22"/>
                      </a:cubicBezTo>
                      <a:cubicBezTo>
                        <a:pt x="1114" y="7"/>
                        <a:pt x="1052" y="0"/>
                        <a:pt x="9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1" name="Google Shape;6371;p15"/>
                <p:cNvSpPr/>
                <p:nvPr/>
              </p:nvSpPr>
              <p:spPr>
                <a:xfrm>
                  <a:off x="81982" y="1777405"/>
                  <a:ext cx="91732" cy="27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5126" extrusionOk="0">
                      <a:moveTo>
                        <a:pt x="1315" y="0"/>
                      </a:moveTo>
                      <a:cubicBezTo>
                        <a:pt x="1259" y="0"/>
                        <a:pt x="1201" y="28"/>
                        <a:pt x="1177" y="89"/>
                      </a:cubicBezTo>
                      <a:cubicBezTo>
                        <a:pt x="1" y="2422"/>
                        <a:pt x="1337" y="4934"/>
                        <a:pt x="1390" y="5041"/>
                      </a:cubicBezTo>
                      <a:cubicBezTo>
                        <a:pt x="1426" y="5095"/>
                        <a:pt x="1479" y="5112"/>
                        <a:pt x="1533" y="5112"/>
                      </a:cubicBezTo>
                      <a:cubicBezTo>
                        <a:pt x="1551" y="5121"/>
                        <a:pt x="1568" y="5126"/>
                        <a:pt x="1584" y="5126"/>
                      </a:cubicBezTo>
                      <a:cubicBezTo>
                        <a:pt x="1600" y="5126"/>
                        <a:pt x="1613" y="5121"/>
                        <a:pt x="1622" y="5112"/>
                      </a:cubicBezTo>
                      <a:cubicBezTo>
                        <a:pt x="1711" y="5059"/>
                        <a:pt x="1729" y="4970"/>
                        <a:pt x="1693" y="4881"/>
                      </a:cubicBezTo>
                      <a:cubicBezTo>
                        <a:pt x="1693" y="4863"/>
                        <a:pt x="375" y="2422"/>
                        <a:pt x="1462" y="249"/>
                      </a:cubicBezTo>
                      <a:cubicBezTo>
                        <a:pt x="1515" y="160"/>
                        <a:pt x="1479" y="53"/>
                        <a:pt x="1390" y="17"/>
                      </a:cubicBezTo>
                      <a:cubicBezTo>
                        <a:pt x="1368" y="6"/>
                        <a:pt x="1342" y="0"/>
                        <a:pt x="13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2" name="Google Shape;6372;p15"/>
                <p:cNvSpPr/>
                <p:nvPr/>
              </p:nvSpPr>
              <p:spPr>
                <a:xfrm>
                  <a:off x="108456" y="1742230"/>
                  <a:ext cx="88920" cy="8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1592" extrusionOk="0">
                      <a:moveTo>
                        <a:pt x="842" y="1"/>
                      </a:moveTo>
                      <a:cubicBezTo>
                        <a:pt x="427" y="1"/>
                        <a:pt x="87" y="311"/>
                        <a:pt x="36" y="734"/>
                      </a:cubicBezTo>
                      <a:cubicBezTo>
                        <a:pt x="1" y="1161"/>
                        <a:pt x="321" y="1553"/>
                        <a:pt x="767" y="1589"/>
                      </a:cubicBezTo>
                      <a:cubicBezTo>
                        <a:pt x="788" y="1591"/>
                        <a:pt x="810" y="1592"/>
                        <a:pt x="832" y="1592"/>
                      </a:cubicBezTo>
                      <a:cubicBezTo>
                        <a:pt x="1233" y="1592"/>
                        <a:pt x="1588" y="1282"/>
                        <a:pt x="1622" y="876"/>
                      </a:cubicBezTo>
                      <a:cubicBezTo>
                        <a:pt x="1675" y="431"/>
                        <a:pt x="1337" y="57"/>
                        <a:pt x="909" y="4"/>
                      </a:cubicBezTo>
                      <a:cubicBezTo>
                        <a:pt x="886" y="2"/>
                        <a:pt x="864" y="1"/>
                        <a:pt x="8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3" name="Google Shape;6373;p15"/>
                <p:cNvSpPr/>
                <p:nvPr/>
              </p:nvSpPr>
              <p:spPr>
                <a:xfrm>
                  <a:off x="38424" y="2249745"/>
                  <a:ext cx="100327" cy="84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594" extrusionOk="0">
                      <a:moveTo>
                        <a:pt x="993" y="0"/>
                      </a:moveTo>
                      <a:cubicBezTo>
                        <a:pt x="396" y="0"/>
                        <a:pt x="1" y="683"/>
                        <a:pt x="341" y="1233"/>
                      </a:cubicBezTo>
                      <a:cubicBezTo>
                        <a:pt x="505" y="1479"/>
                        <a:pt x="758" y="1594"/>
                        <a:pt x="1009" y="1594"/>
                      </a:cubicBezTo>
                      <a:cubicBezTo>
                        <a:pt x="1358" y="1594"/>
                        <a:pt x="1701" y="1370"/>
                        <a:pt x="1784" y="966"/>
                      </a:cubicBezTo>
                      <a:cubicBezTo>
                        <a:pt x="1891" y="538"/>
                        <a:pt x="1606" y="111"/>
                        <a:pt x="1178" y="22"/>
                      </a:cubicBezTo>
                      <a:cubicBezTo>
                        <a:pt x="1115" y="7"/>
                        <a:pt x="1053" y="0"/>
                        <a:pt x="9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4" name="Google Shape;6374;p15"/>
                <p:cNvSpPr/>
                <p:nvPr/>
              </p:nvSpPr>
              <p:spPr>
                <a:xfrm>
                  <a:off x="288999" y="2409438"/>
                  <a:ext cx="100221" cy="84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591" extrusionOk="0">
                      <a:moveTo>
                        <a:pt x="1008" y="1"/>
                      </a:moveTo>
                      <a:cubicBezTo>
                        <a:pt x="409" y="1"/>
                        <a:pt x="0" y="682"/>
                        <a:pt x="356" y="1216"/>
                      </a:cubicBezTo>
                      <a:cubicBezTo>
                        <a:pt x="514" y="1472"/>
                        <a:pt x="768" y="1591"/>
                        <a:pt x="1020" y="1591"/>
                      </a:cubicBezTo>
                      <a:cubicBezTo>
                        <a:pt x="1364" y="1591"/>
                        <a:pt x="1707" y="1368"/>
                        <a:pt x="1799" y="966"/>
                      </a:cubicBezTo>
                      <a:cubicBezTo>
                        <a:pt x="1888" y="539"/>
                        <a:pt x="1621" y="111"/>
                        <a:pt x="1194" y="22"/>
                      </a:cubicBezTo>
                      <a:cubicBezTo>
                        <a:pt x="1130" y="8"/>
                        <a:pt x="1068" y="1"/>
                        <a:pt x="10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5" name="Google Shape;6375;p15"/>
                <p:cNvSpPr/>
                <p:nvPr/>
              </p:nvSpPr>
              <p:spPr>
                <a:xfrm>
                  <a:off x="-319690" y="1811837"/>
                  <a:ext cx="725952" cy="1379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3" h="26001" extrusionOk="0">
                      <a:moveTo>
                        <a:pt x="13453" y="1"/>
                      </a:moveTo>
                      <a:cubicBezTo>
                        <a:pt x="13417" y="1"/>
                        <a:pt x="13379" y="14"/>
                        <a:pt x="13344" y="45"/>
                      </a:cubicBezTo>
                      <a:cubicBezTo>
                        <a:pt x="1" y="11892"/>
                        <a:pt x="108" y="20639"/>
                        <a:pt x="143" y="24362"/>
                      </a:cubicBezTo>
                      <a:cubicBezTo>
                        <a:pt x="179" y="24843"/>
                        <a:pt x="161" y="25324"/>
                        <a:pt x="90" y="25805"/>
                      </a:cubicBezTo>
                      <a:cubicBezTo>
                        <a:pt x="72" y="25894"/>
                        <a:pt x="125" y="25965"/>
                        <a:pt x="215" y="26001"/>
                      </a:cubicBezTo>
                      <a:lnTo>
                        <a:pt x="250" y="26001"/>
                      </a:lnTo>
                      <a:cubicBezTo>
                        <a:pt x="321" y="26001"/>
                        <a:pt x="393" y="25947"/>
                        <a:pt x="410" y="25876"/>
                      </a:cubicBezTo>
                      <a:cubicBezTo>
                        <a:pt x="482" y="25377"/>
                        <a:pt x="500" y="24861"/>
                        <a:pt x="482" y="24362"/>
                      </a:cubicBezTo>
                      <a:cubicBezTo>
                        <a:pt x="428" y="20674"/>
                        <a:pt x="321" y="12034"/>
                        <a:pt x="13557" y="277"/>
                      </a:cubicBezTo>
                      <a:cubicBezTo>
                        <a:pt x="13682" y="166"/>
                        <a:pt x="13580" y="1"/>
                        <a:pt x="134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76" name="Google Shape;6376;p15"/>
              <p:cNvSpPr/>
              <p:nvPr/>
            </p:nvSpPr>
            <p:spPr>
              <a:xfrm>
                <a:off x="-701520" y="3425105"/>
                <a:ext cx="310053" cy="253921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4786" extrusionOk="0">
                    <a:moveTo>
                      <a:pt x="4827" y="1"/>
                    </a:moveTo>
                    <a:cubicBezTo>
                      <a:pt x="4781" y="1"/>
                      <a:pt x="4733" y="4"/>
                      <a:pt x="4686" y="11"/>
                    </a:cubicBezTo>
                    <a:cubicBezTo>
                      <a:pt x="4330" y="64"/>
                      <a:pt x="3991" y="189"/>
                      <a:pt x="3706" y="421"/>
                    </a:cubicBezTo>
                    <a:cubicBezTo>
                      <a:pt x="1283" y="2166"/>
                      <a:pt x="1" y="4785"/>
                      <a:pt x="1" y="4785"/>
                    </a:cubicBezTo>
                    <a:cubicBezTo>
                      <a:pt x="321" y="4714"/>
                      <a:pt x="642" y="4643"/>
                      <a:pt x="963" y="4554"/>
                    </a:cubicBezTo>
                    <a:cubicBezTo>
                      <a:pt x="2602" y="4055"/>
                      <a:pt x="4080" y="3111"/>
                      <a:pt x="5203" y="1810"/>
                    </a:cubicBezTo>
                    <a:cubicBezTo>
                      <a:pt x="5523" y="1418"/>
                      <a:pt x="5844" y="884"/>
                      <a:pt x="5612" y="438"/>
                    </a:cubicBezTo>
                    <a:cubicBezTo>
                      <a:pt x="5441" y="158"/>
                      <a:pt x="5148" y="1"/>
                      <a:pt x="48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15"/>
              <p:cNvSpPr/>
              <p:nvPr/>
            </p:nvSpPr>
            <p:spPr>
              <a:xfrm>
                <a:off x="-915116" y="3346850"/>
                <a:ext cx="219329" cy="328357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189" extrusionOk="0">
                    <a:moveTo>
                      <a:pt x="931" y="0"/>
                    </a:moveTo>
                    <a:cubicBezTo>
                      <a:pt x="733" y="0"/>
                      <a:pt x="537" y="64"/>
                      <a:pt x="375" y="185"/>
                    </a:cubicBezTo>
                    <a:cubicBezTo>
                      <a:pt x="1" y="542"/>
                      <a:pt x="108" y="1147"/>
                      <a:pt x="286" y="1628"/>
                    </a:cubicBezTo>
                    <a:cubicBezTo>
                      <a:pt x="891" y="3232"/>
                      <a:pt x="1942" y="4621"/>
                      <a:pt x="3314" y="5637"/>
                    </a:cubicBezTo>
                    <a:cubicBezTo>
                      <a:pt x="3581" y="5833"/>
                      <a:pt x="3866" y="6011"/>
                      <a:pt x="4134" y="6189"/>
                    </a:cubicBezTo>
                    <a:cubicBezTo>
                      <a:pt x="4134" y="6189"/>
                      <a:pt x="3849" y="3285"/>
                      <a:pt x="2156" y="827"/>
                    </a:cubicBezTo>
                    <a:cubicBezTo>
                      <a:pt x="1960" y="524"/>
                      <a:pt x="1693" y="275"/>
                      <a:pt x="1372" y="114"/>
                    </a:cubicBezTo>
                    <a:cubicBezTo>
                      <a:pt x="1234" y="37"/>
                      <a:pt x="1082" y="0"/>
                      <a:pt x="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15"/>
              <p:cNvSpPr/>
              <p:nvPr/>
            </p:nvSpPr>
            <p:spPr>
              <a:xfrm>
                <a:off x="-813995" y="3521292"/>
                <a:ext cx="87541" cy="89663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690" extrusionOk="0">
                    <a:moveTo>
                      <a:pt x="1508" y="0"/>
                    </a:moveTo>
                    <a:cubicBezTo>
                      <a:pt x="1452" y="0"/>
                      <a:pt x="1398" y="33"/>
                      <a:pt x="1390" y="104"/>
                    </a:cubicBezTo>
                    <a:lnTo>
                      <a:pt x="1212" y="1404"/>
                    </a:lnTo>
                    <a:lnTo>
                      <a:pt x="179" y="1137"/>
                    </a:lnTo>
                    <a:cubicBezTo>
                      <a:pt x="167" y="1134"/>
                      <a:pt x="155" y="1133"/>
                      <a:pt x="143" y="1133"/>
                    </a:cubicBezTo>
                    <a:cubicBezTo>
                      <a:pt x="85" y="1133"/>
                      <a:pt x="33" y="1167"/>
                      <a:pt x="19" y="1226"/>
                    </a:cubicBezTo>
                    <a:cubicBezTo>
                      <a:pt x="1" y="1298"/>
                      <a:pt x="54" y="1369"/>
                      <a:pt x="126" y="1387"/>
                    </a:cubicBezTo>
                    <a:lnTo>
                      <a:pt x="1301" y="1689"/>
                    </a:lnTo>
                    <a:lnTo>
                      <a:pt x="1319" y="1689"/>
                    </a:lnTo>
                    <a:cubicBezTo>
                      <a:pt x="1355" y="1689"/>
                      <a:pt x="1373" y="1672"/>
                      <a:pt x="1408" y="1672"/>
                    </a:cubicBezTo>
                    <a:cubicBezTo>
                      <a:pt x="1426" y="1654"/>
                      <a:pt x="1444" y="1618"/>
                      <a:pt x="1462" y="1583"/>
                    </a:cubicBezTo>
                    <a:lnTo>
                      <a:pt x="1640" y="140"/>
                    </a:lnTo>
                    <a:cubicBezTo>
                      <a:pt x="1650" y="51"/>
                      <a:pt x="1577" y="0"/>
                      <a:pt x="15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15"/>
              <p:cNvSpPr/>
              <p:nvPr/>
            </p:nvSpPr>
            <p:spPr>
              <a:xfrm>
                <a:off x="-704332" y="3435503"/>
                <a:ext cx="301299" cy="246334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4643" extrusionOk="0">
                    <a:moveTo>
                      <a:pt x="5473" y="1"/>
                    </a:moveTo>
                    <a:cubicBezTo>
                      <a:pt x="5452" y="1"/>
                      <a:pt x="5432" y="9"/>
                      <a:pt x="5416" y="29"/>
                    </a:cubicBezTo>
                    <a:lnTo>
                      <a:pt x="89" y="4411"/>
                    </a:lnTo>
                    <a:cubicBezTo>
                      <a:pt x="0" y="4482"/>
                      <a:pt x="54" y="4625"/>
                      <a:pt x="178" y="4643"/>
                    </a:cubicBezTo>
                    <a:cubicBezTo>
                      <a:pt x="196" y="4643"/>
                      <a:pt x="232" y="4625"/>
                      <a:pt x="250" y="4607"/>
                    </a:cubicBezTo>
                    <a:lnTo>
                      <a:pt x="5576" y="225"/>
                    </a:lnTo>
                    <a:cubicBezTo>
                      <a:pt x="5678" y="166"/>
                      <a:pt x="5566" y="1"/>
                      <a:pt x="5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15"/>
              <p:cNvSpPr/>
              <p:nvPr/>
            </p:nvSpPr>
            <p:spPr>
              <a:xfrm>
                <a:off x="-632497" y="3542832"/>
                <a:ext cx="86055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694" extrusionOk="0">
                    <a:moveTo>
                      <a:pt x="429" y="1"/>
                    </a:moveTo>
                    <a:cubicBezTo>
                      <a:pt x="378" y="1"/>
                      <a:pt x="326" y="29"/>
                      <a:pt x="303" y="90"/>
                    </a:cubicBezTo>
                    <a:lnTo>
                      <a:pt x="18" y="1426"/>
                    </a:lnTo>
                    <a:cubicBezTo>
                      <a:pt x="0" y="1462"/>
                      <a:pt x="18" y="1497"/>
                      <a:pt x="36" y="1533"/>
                    </a:cubicBezTo>
                    <a:cubicBezTo>
                      <a:pt x="54" y="1569"/>
                      <a:pt x="89" y="1586"/>
                      <a:pt x="125" y="1586"/>
                    </a:cubicBezTo>
                    <a:lnTo>
                      <a:pt x="1443" y="1693"/>
                    </a:lnTo>
                    <a:lnTo>
                      <a:pt x="1479" y="1693"/>
                    </a:lnTo>
                    <a:cubicBezTo>
                      <a:pt x="1621" y="1675"/>
                      <a:pt x="1621" y="1462"/>
                      <a:pt x="1479" y="1444"/>
                    </a:cubicBezTo>
                    <a:lnTo>
                      <a:pt x="303" y="1355"/>
                    </a:lnTo>
                    <a:lnTo>
                      <a:pt x="552" y="143"/>
                    </a:lnTo>
                    <a:cubicBezTo>
                      <a:pt x="563" y="52"/>
                      <a:pt x="497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15"/>
              <p:cNvSpPr/>
              <p:nvPr/>
            </p:nvSpPr>
            <p:spPr>
              <a:xfrm>
                <a:off x="-281863" y="2885969"/>
                <a:ext cx="1200582" cy="2454696"/>
              </a:xfrm>
              <a:custGeom>
                <a:avLst/>
                <a:gdLst/>
                <a:ahLst/>
                <a:cxnLst/>
                <a:rect l="l" t="t" r="r" b="b"/>
                <a:pathLst>
                  <a:path w="22629" h="46267" extrusionOk="0">
                    <a:moveTo>
                      <a:pt x="20480" y="1"/>
                    </a:moveTo>
                    <a:cubicBezTo>
                      <a:pt x="20465" y="1"/>
                      <a:pt x="20449" y="1"/>
                      <a:pt x="20433" y="1"/>
                    </a:cubicBezTo>
                    <a:cubicBezTo>
                      <a:pt x="20077" y="19"/>
                      <a:pt x="19756" y="143"/>
                      <a:pt x="19471" y="322"/>
                    </a:cubicBezTo>
                    <a:cubicBezTo>
                      <a:pt x="17815" y="1212"/>
                      <a:pt x="17209" y="4169"/>
                      <a:pt x="17690" y="5915"/>
                    </a:cubicBezTo>
                    <a:cubicBezTo>
                      <a:pt x="16657" y="7394"/>
                      <a:pt x="15677" y="8926"/>
                      <a:pt x="14768" y="10476"/>
                    </a:cubicBezTo>
                    <a:cubicBezTo>
                      <a:pt x="14857" y="9638"/>
                      <a:pt x="14964" y="7625"/>
                      <a:pt x="14198" y="5862"/>
                    </a:cubicBezTo>
                    <a:cubicBezTo>
                      <a:pt x="13967" y="5345"/>
                      <a:pt x="13379" y="5007"/>
                      <a:pt x="12809" y="4918"/>
                    </a:cubicBezTo>
                    <a:cubicBezTo>
                      <a:pt x="12724" y="4902"/>
                      <a:pt x="12637" y="4894"/>
                      <a:pt x="12550" y="4894"/>
                    </a:cubicBezTo>
                    <a:cubicBezTo>
                      <a:pt x="12143" y="4894"/>
                      <a:pt x="11735" y="5067"/>
                      <a:pt x="11544" y="5434"/>
                    </a:cubicBezTo>
                    <a:cubicBezTo>
                      <a:pt x="11366" y="5826"/>
                      <a:pt x="11491" y="6289"/>
                      <a:pt x="11651" y="6699"/>
                    </a:cubicBezTo>
                    <a:cubicBezTo>
                      <a:pt x="12274" y="8285"/>
                      <a:pt x="13290" y="9692"/>
                      <a:pt x="14608" y="10796"/>
                    </a:cubicBezTo>
                    <a:cubicBezTo>
                      <a:pt x="13397" y="12845"/>
                      <a:pt x="12292" y="14929"/>
                      <a:pt x="11277" y="17031"/>
                    </a:cubicBezTo>
                    <a:cubicBezTo>
                      <a:pt x="11134" y="15731"/>
                      <a:pt x="10831" y="14466"/>
                      <a:pt x="10350" y="13255"/>
                    </a:cubicBezTo>
                    <a:cubicBezTo>
                      <a:pt x="9999" y="12456"/>
                      <a:pt x="9290" y="11858"/>
                      <a:pt x="8749" y="11858"/>
                    </a:cubicBezTo>
                    <a:cubicBezTo>
                      <a:pt x="8687" y="11858"/>
                      <a:pt x="8626" y="11866"/>
                      <a:pt x="8569" y="11883"/>
                    </a:cubicBezTo>
                    <a:cubicBezTo>
                      <a:pt x="7643" y="12168"/>
                      <a:pt x="7892" y="13344"/>
                      <a:pt x="8035" y="13647"/>
                    </a:cubicBezTo>
                    <a:cubicBezTo>
                      <a:pt x="8711" y="15107"/>
                      <a:pt x="9780" y="16354"/>
                      <a:pt x="11134" y="17263"/>
                    </a:cubicBezTo>
                    <a:cubicBezTo>
                      <a:pt x="11099" y="17299"/>
                      <a:pt x="11063" y="17352"/>
                      <a:pt x="11045" y="17406"/>
                    </a:cubicBezTo>
                    <a:lnTo>
                      <a:pt x="11099" y="17406"/>
                    </a:lnTo>
                    <a:cubicBezTo>
                      <a:pt x="9994" y="19704"/>
                      <a:pt x="8997" y="22002"/>
                      <a:pt x="8106" y="24300"/>
                    </a:cubicBezTo>
                    <a:cubicBezTo>
                      <a:pt x="8017" y="23462"/>
                      <a:pt x="7660" y="20095"/>
                      <a:pt x="6841" y="18884"/>
                    </a:cubicBezTo>
                    <a:cubicBezTo>
                      <a:pt x="6627" y="18587"/>
                      <a:pt x="6351" y="18290"/>
                      <a:pt x="5986" y="18290"/>
                    </a:cubicBezTo>
                    <a:cubicBezTo>
                      <a:pt x="5957" y="18290"/>
                      <a:pt x="5927" y="18292"/>
                      <a:pt x="5897" y="18296"/>
                    </a:cubicBezTo>
                    <a:cubicBezTo>
                      <a:pt x="5469" y="18350"/>
                      <a:pt x="5202" y="18777"/>
                      <a:pt x="5131" y="19151"/>
                    </a:cubicBezTo>
                    <a:cubicBezTo>
                      <a:pt x="4988" y="19900"/>
                      <a:pt x="5273" y="20612"/>
                      <a:pt x="5612" y="21253"/>
                    </a:cubicBezTo>
                    <a:cubicBezTo>
                      <a:pt x="6253" y="22429"/>
                      <a:pt x="7073" y="23516"/>
                      <a:pt x="8070" y="24442"/>
                    </a:cubicBezTo>
                    <a:cubicBezTo>
                      <a:pt x="7019" y="27096"/>
                      <a:pt x="6128" y="29715"/>
                      <a:pt x="5327" y="32280"/>
                    </a:cubicBezTo>
                    <a:cubicBezTo>
                      <a:pt x="5291" y="31318"/>
                      <a:pt x="5184" y="30374"/>
                      <a:pt x="4970" y="29448"/>
                    </a:cubicBezTo>
                    <a:cubicBezTo>
                      <a:pt x="4570" y="27749"/>
                      <a:pt x="3808" y="26107"/>
                      <a:pt x="2920" y="26107"/>
                    </a:cubicBezTo>
                    <a:cubicBezTo>
                      <a:pt x="2821" y="26107"/>
                      <a:pt x="2721" y="26127"/>
                      <a:pt x="2619" y="26170"/>
                    </a:cubicBezTo>
                    <a:cubicBezTo>
                      <a:pt x="1853" y="26491"/>
                      <a:pt x="2263" y="29163"/>
                      <a:pt x="2851" y="30214"/>
                    </a:cubicBezTo>
                    <a:cubicBezTo>
                      <a:pt x="3438" y="31212"/>
                      <a:pt x="4222" y="32085"/>
                      <a:pt x="5166" y="32779"/>
                    </a:cubicBezTo>
                    <a:cubicBezTo>
                      <a:pt x="5149" y="32815"/>
                      <a:pt x="5131" y="32868"/>
                      <a:pt x="5131" y="32922"/>
                    </a:cubicBezTo>
                    <a:lnTo>
                      <a:pt x="5095" y="32940"/>
                    </a:lnTo>
                    <a:lnTo>
                      <a:pt x="5113" y="32940"/>
                    </a:lnTo>
                    <a:cubicBezTo>
                      <a:pt x="4418" y="35202"/>
                      <a:pt x="3830" y="37393"/>
                      <a:pt x="3296" y="39495"/>
                    </a:cubicBezTo>
                    <a:cubicBezTo>
                      <a:pt x="3278" y="38426"/>
                      <a:pt x="3118" y="36307"/>
                      <a:pt x="2191" y="34311"/>
                    </a:cubicBezTo>
                    <a:cubicBezTo>
                      <a:pt x="2049" y="33955"/>
                      <a:pt x="1800" y="33652"/>
                      <a:pt x="1515" y="33421"/>
                    </a:cubicBezTo>
                    <a:cubicBezTo>
                      <a:pt x="1340" y="33287"/>
                      <a:pt x="1124" y="33219"/>
                      <a:pt x="908" y="33219"/>
                    </a:cubicBezTo>
                    <a:cubicBezTo>
                      <a:pt x="749" y="33219"/>
                      <a:pt x="589" y="33256"/>
                      <a:pt x="446" y="33332"/>
                    </a:cubicBezTo>
                    <a:cubicBezTo>
                      <a:pt x="0" y="33617"/>
                      <a:pt x="0" y="34276"/>
                      <a:pt x="107" y="34792"/>
                    </a:cubicBezTo>
                    <a:cubicBezTo>
                      <a:pt x="446" y="36556"/>
                      <a:pt x="1301" y="38177"/>
                      <a:pt x="2530" y="39477"/>
                    </a:cubicBezTo>
                    <a:cubicBezTo>
                      <a:pt x="2744" y="39673"/>
                      <a:pt x="2940" y="39869"/>
                      <a:pt x="3153" y="40065"/>
                    </a:cubicBezTo>
                    <a:cubicBezTo>
                      <a:pt x="2637" y="42221"/>
                      <a:pt x="2191" y="44252"/>
                      <a:pt x="1817" y="46158"/>
                    </a:cubicBezTo>
                    <a:cubicBezTo>
                      <a:pt x="1828" y="46231"/>
                      <a:pt x="1887" y="46267"/>
                      <a:pt x="1945" y="46267"/>
                    </a:cubicBezTo>
                    <a:cubicBezTo>
                      <a:pt x="1986" y="46267"/>
                      <a:pt x="2027" y="46248"/>
                      <a:pt x="2049" y="46211"/>
                    </a:cubicBezTo>
                    <a:cubicBezTo>
                      <a:pt x="2423" y="44341"/>
                      <a:pt x="2851" y="42346"/>
                      <a:pt x="3367" y="40243"/>
                    </a:cubicBezTo>
                    <a:cubicBezTo>
                      <a:pt x="3634" y="40226"/>
                      <a:pt x="3919" y="40208"/>
                      <a:pt x="4204" y="40172"/>
                    </a:cubicBezTo>
                    <a:cubicBezTo>
                      <a:pt x="5968" y="39958"/>
                      <a:pt x="7660" y="39228"/>
                      <a:pt x="9032" y="38088"/>
                    </a:cubicBezTo>
                    <a:cubicBezTo>
                      <a:pt x="9442" y="37749"/>
                      <a:pt x="9869" y="37251"/>
                      <a:pt x="9709" y="36752"/>
                    </a:cubicBezTo>
                    <a:cubicBezTo>
                      <a:pt x="9567" y="36396"/>
                      <a:pt x="9210" y="36146"/>
                      <a:pt x="8836" y="36146"/>
                    </a:cubicBezTo>
                    <a:cubicBezTo>
                      <a:pt x="8805" y="36145"/>
                      <a:pt x="8773" y="36144"/>
                      <a:pt x="8742" y="36144"/>
                    </a:cubicBezTo>
                    <a:cubicBezTo>
                      <a:pt x="8400" y="36144"/>
                      <a:pt x="8060" y="36232"/>
                      <a:pt x="7750" y="36396"/>
                    </a:cubicBezTo>
                    <a:cubicBezTo>
                      <a:pt x="5612" y="37429"/>
                      <a:pt x="4080" y="39121"/>
                      <a:pt x="3456" y="39869"/>
                    </a:cubicBezTo>
                    <a:cubicBezTo>
                      <a:pt x="4009" y="37660"/>
                      <a:pt x="4632" y="35345"/>
                      <a:pt x="5362" y="32975"/>
                    </a:cubicBezTo>
                    <a:cubicBezTo>
                      <a:pt x="5495" y="32981"/>
                      <a:pt x="5627" y="32985"/>
                      <a:pt x="5759" y="32985"/>
                    </a:cubicBezTo>
                    <a:cubicBezTo>
                      <a:pt x="6766" y="32985"/>
                      <a:pt x="7767" y="32805"/>
                      <a:pt x="8711" y="32459"/>
                    </a:cubicBezTo>
                    <a:cubicBezTo>
                      <a:pt x="9834" y="32013"/>
                      <a:pt x="11847" y="30214"/>
                      <a:pt x="11455" y="29484"/>
                    </a:cubicBezTo>
                    <a:cubicBezTo>
                      <a:pt x="11300" y="29179"/>
                      <a:pt x="11013" y="29049"/>
                      <a:pt x="10645" y="29049"/>
                    </a:cubicBezTo>
                    <a:cubicBezTo>
                      <a:pt x="9827" y="29049"/>
                      <a:pt x="8610" y="29694"/>
                      <a:pt x="7554" y="30517"/>
                    </a:cubicBezTo>
                    <a:cubicBezTo>
                      <a:pt x="6823" y="31087"/>
                      <a:pt x="6146" y="31746"/>
                      <a:pt x="5523" y="32441"/>
                    </a:cubicBezTo>
                    <a:cubicBezTo>
                      <a:pt x="6307" y="29893"/>
                      <a:pt x="7215" y="27257"/>
                      <a:pt x="8248" y="24602"/>
                    </a:cubicBezTo>
                    <a:cubicBezTo>
                      <a:pt x="9460" y="24602"/>
                      <a:pt x="10707" y="24585"/>
                      <a:pt x="11829" y="24157"/>
                    </a:cubicBezTo>
                    <a:cubicBezTo>
                      <a:pt x="12951" y="23730"/>
                      <a:pt x="14875" y="22661"/>
                      <a:pt x="14287" y="21574"/>
                    </a:cubicBezTo>
                    <a:cubicBezTo>
                      <a:pt x="14172" y="21369"/>
                      <a:pt x="13913" y="21307"/>
                      <a:pt x="13626" y="21307"/>
                    </a:cubicBezTo>
                    <a:cubicBezTo>
                      <a:pt x="13339" y="21307"/>
                      <a:pt x="13023" y="21369"/>
                      <a:pt x="12791" y="21414"/>
                    </a:cubicBezTo>
                    <a:cubicBezTo>
                      <a:pt x="10956" y="21788"/>
                      <a:pt x="8943" y="23765"/>
                      <a:pt x="8337" y="24407"/>
                    </a:cubicBezTo>
                    <a:cubicBezTo>
                      <a:pt x="9246" y="22091"/>
                      <a:pt x="10244" y="19757"/>
                      <a:pt x="11366" y="17441"/>
                    </a:cubicBezTo>
                    <a:cubicBezTo>
                      <a:pt x="11829" y="17495"/>
                      <a:pt x="12310" y="17530"/>
                      <a:pt x="12791" y="17530"/>
                    </a:cubicBezTo>
                    <a:cubicBezTo>
                      <a:pt x="13735" y="17477"/>
                      <a:pt x="14679" y="17388"/>
                      <a:pt x="15606" y="17263"/>
                    </a:cubicBezTo>
                    <a:cubicBezTo>
                      <a:pt x="15891" y="17245"/>
                      <a:pt x="16176" y="17156"/>
                      <a:pt x="16407" y="17014"/>
                    </a:cubicBezTo>
                    <a:cubicBezTo>
                      <a:pt x="16674" y="16800"/>
                      <a:pt x="16817" y="16479"/>
                      <a:pt x="16764" y="16141"/>
                    </a:cubicBezTo>
                    <a:cubicBezTo>
                      <a:pt x="16692" y="15678"/>
                      <a:pt x="16372" y="15286"/>
                      <a:pt x="15926" y="15125"/>
                    </a:cubicBezTo>
                    <a:cubicBezTo>
                      <a:pt x="15763" y="15076"/>
                      <a:pt x="15592" y="15053"/>
                      <a:pt x="15419" y="15053"/>
                    </a:cubicBezTo>
                    <a:cubicBezTo>
                      <a:pt x="15214" y="15053"/>
                      <a:pt x="15007" y="15085"/>
                      <a:pt x="14804" y="15143"/>
                    </a:cubicBezTo>
                    <a:cubicBezTo>
                      <a:pt x="13753" y="15392"/>
                      <a:pt x="12666" y="15731"/>
                      <a:pt x="11829" y="16444"/>
                    </a:cubicBezTo>
                    <a:cubicBezTo>
                      <a:pt x="12773" y="14537"/>
                      <a:pt x="13789" y="12631"/>
                      <a:pt x="14893" y="10761"/>
                    </a:cubicBezTo>
                    <a:cubicBezTo>
                      <a:pt x="15269" y="10860"/>
                      <a:pt x="16118" y="11047"/>
                      <a:pt x="17095" y="11047"/>
                    </a:cubicBezTo>
                    <a:cubicBezTo>
                      <a:pt x="17876" y="11047"/>
                      <a:pt x="18739" y="10927"/>
                      <a:pt x="19507" y="10547"/>
                    </a:cubicBezTo>
                    <a:cubicBezTo>
                      <a:pt x="19935" y="10351"/>
                      <a:pt x="20522" y="9941"/>
                      <a:pt x="20718" y="9229"/>
                    </a:cubicBezTo>
                    <a:cubicBezTo>
                      <a:pt x="20825" y="8837"/>
                      <a:pt x="20505" y="8409"/>
                      <a:pt x="20095" y="8249"/>
                    </a:cubicBezTo>
                    <a:cubicBezTo>
                      <a:pt x="19913" y="8191"/>
                      <a:pt x="19719" y="8164"/>
                      <a:pt x="19525" y="8164"/>
                    </a:cubicBezTo>
                    <a:cubicBezTo>
                      <a:pt x="19301" y="8164"/>
                      <a:pt x="19076" y="8200"/>
                      <a:pt x="18866" y="8267"/>
                    </a:cubicBezTo>
                    <a:cubicBezTo>
                      <a:pt x="17476" y="8623"/>
                      <a:pt x="16265" y="9478"/>
                      <a:pt x="15125" y="10351"/>
                    </a:cubicBezTo>
                    <a:cubicBezTo>
                      <a:pt x="15998" y="8908"/>
                      <a:pt x="16906" y="7483"/>
                      <a:pt x="17868" y="6076"/>
                    </a:cubicBezTo>
                    <a:cubicBezTo>
                      <a:pt x="18385" y="5933"/>
                      <a:pt x="20166" y="4882"/>
                      <a:pt x="21003" y="3493"/>
                    </a:cubicBezTo>
                    <a:cubicBezTo>
                      <a:pt x="21640" y="2449"/>
                      <a:pt x="22628" y="1"/>
                      <a:pt x="20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15"/>
              <p:cNvSpPr/>
              <p:nvPr/>
            </p:nvSpPr>
            <p:spPr>
              <a:xfrm>
                <a:off x="1450883" y="5674331"/>
                <a:ext cx="24564" cy="1719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24" extrusionOk="0">
                    <a:moveTo>
                      <a:pt x="164" y="0"/>
                    </a:moveTo>
                    <a:cubicBezTo>
                      <a:pt x="129" y="0"/>
                      <a:pt x="99" y="19"/>
                      <a:pt x="83" y="67"/>
                    </a:cubicBezTo>
                    <a:lnTo>
                      <a:pt x="65" y="67"/>
                    </a:lnTo>
                    <a:lnTo>
                      <a:pt x="47" y="103"/>
                    </a:lnTo>
                    <a:cubicBezTo>
                      <a:pt x="0" y="213"/>
                      <a:pt x="78" y="323"/>
                      <a:pt x="182" y="323"/>
                    </a:cubicBezTo>
                    <a:cubicBezTo>
                      <a:pt x="196" y="323"/>
                      <a:pt x="211" y="321"/>
                      <a:pt x="226" y="317"/>
                    </a:cubicBezTo>
                    <a:lnTo>
                      <a:pt x="297" y="299"/>
                    </a:lnTo>
                    <a:cubicBezTo>
                      <a:pt x="463" y="230"/>
                      <a:pt x="285" y="0"/>
                      <a:pt x="164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15"/>
              <p:cNvSpPr/>
              <p:nvPr/>
            </p:nvSpPr>
            <p:spPr>
              <a:xfrm>
                <a:off x="364601" y="5435907"/>
                <a:ext cx="40693" cy="30347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72" extrusionOk="0">
                    <a:moveTo>
                      <a:pt x="374" y="1"/>
                    </a:moveTo>
                    <a:cubicBezTo>
                      <a:pt x="0" y="1"/>
                      <a:pt x="36" y="571"/>
                      <a:pt x="410" y="571"/>
                    </a:cubicBezTo>
                    <a:cubicBezTo>
                      <a:pt x="766" y="571"/>
                      <a:pt x="748" y="1"/>
                      <a:pt x="374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84" name="Google Shape;6384;p15"/>
              <p:cNvGrpSpPr/>
              <p:nvPr/>
            </p:nvGrpSpPr>
            <p:grpSpPr>
              <a:xfrm>
                <a:off x="93335" y="4049396"/>
                <a:ext cx="3762600" cy="2374295"/>
                <a:chOff x="93335" y="4049396"/>
                <a:chExt cx="3762600" cy="2374295"/>
              </a:xfrm>
            </p:grpSpPr>
            <p:sp>
              <p:nvSpPr>
                <p:cNvPr id="6385" name="Google Shape;6385;p15"/>
                <p:cNvSpPr/>
                <p:nvPr/>
              </p:nvSpPr>
              <p:spPr>
                <a:xfrm>
                  <a:off x="1532745" y="5048612"/>
                  <a:ext cx="2077475" cy="89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16939" extrusionOk="0">
                      <a:moveTo>
                        <a:pt x="39022" y="0"/>
                      </a:moveTo>
                      <a:cubicBezTo>
                        <a:pt x="38994" y="0"/>
                        <a:pt x="38965" y="10"/>
                        <a:pt x="38943" y="33"/>
                      </a:cubicBezTo>
                      <a:cubicBezTo>
                        <a:pt x="26348" y="9474"/>
                        <a:pt x="10885" y="14302"/>
                        <a:pt x="143" y="16689"/>
                      </a:cubicBezTo>
                      <a:cubicBezTo>
                        <a:pt x="1" y="16725"/>
                        <a:pt x="19" y="16939"/>
                        <a:pt x="161" y="16939"/>
                      </a:cubicBezTo>
                      <a:lnTo>
                        <a:pt x="197" y="16939"/>
                      </a:lnTo>
                      <a:cubicBezTo>
                        <a:pt x="10974" y="14534"/>
                        <a:pt x="26473" y="9706"/>
                        <a:pt x="39103" y="229"/>
                      </a:cubicBezTo>
                      <a:cubicBezTo>
                        <a:pt x="39157" y="193"/>
                        <a:pt x="39157" y="104"/>
                        <a:pt x="39121" y="51"/>
                      </a:cubicBezTo>
                      <a:cubicBezTo>
                        <a:pt x="39100" y="19"/>
                        <a:pt x="39062" y="0"/>
                        <a:pt x="390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6" name="Google Shape;6386;p15"/>
                <p:cNvSpPr/>
                <p:nvPr/>
              </p:nvSpPr>
              <p:spPr>
                <a:xfrm>
                  <a:off x="3312444" y="5242790"/>
                  <a:ext cx="309098" cy="166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6" h="3147" extrusionOk="0">
                      <a:moveTo>
                        <a:pt x="1777" y="0"/>
                      </a:moveTo>
                      <a:cubicBezTo>
                        <a:pt x="745" y="0"/>
                        <a:pt x="0" y="149"/>
                        <a:pt x="0" y="149"/>
                      </a:cubicBezTo>
                      <a:cubicBezTo>
                        <a:pt x="1087" y="1432"/>
                        <a:pt x="2476" y="2394"/>
                        <a:pt x="4062" y="2982"/>
                      </a:cubicBezTo>
                      <a:cubicBezTo>
                        <a:pt x="4307" y="3071"/>
                        <a:pt x="4574" y="3146"/>
                        <a:pt x="4826" y="3146"/>
                      </a:cubicBezTo>
                      <a:cubicBezTo>
                        <a:pt x="4977" y="3146"/>
                        <a:pt x="5122" y="3120"/>
                        <a:pt x="5255" y="3053"/>
                      </a:cubicBezTo>
                      <a:cubicBezTo>
                        <a:pt x="5683" y="2822"/>
                        <a:pt x="5825" y="2287"/>
                        <a:pt x="5736" y="1842"/>
                      </a:cubicBezTo>
                      <a:cubicBezTo>
                        <a:pt x="5629" y="1289"/>
                        <a:pt x="5291" y="737"/>
                        <a:pt x="4792" y="523"/>
                      </a:cubicBezTo>
                      <a:cubicBezTo>
                        <a:pt x="3769" y="111"/>
                        <a:pt x="2667" y="0"/>
                        <a:pt x="177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7" name="Google Shape;6387;p15"/>
                <p:cNvSpPr/>
                <p:nvPr/>
              </p:nvSpPr>
              <p:spPr>
                <a:xfrm>
                  <a:off x="3542062" y="4881333"/>
                  <a:ext cx="313873" cy="219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6" h="4145" extrusionOk="0">
                      <a:moveTo>
                        <a:pt x="4796" y="1"/>
                      </a:moveTo>
                      <a:cubicBezTo>
                        <a:pt x="4049" y="1"/>
                        <a:pt x="3109" y="458"/>
                        <a:pt x="2584" y="799"/>
                      </a:cubicBezTo>
                      <a:cubicBezTo>
                        <a:pt x="1070" y="1761"/>
                        <a:pt x="1" y="3916"/>
                        <a:pt x="179" y="3970"/>
                      </a:cubicBezTo>
                      <a:cubicBezTo>
                        <a:pt x="554" y="4086"/>
                        <a:pt x="995" y="4144"/>
                        <a:pt x="1464" y="4144"/>
                      </a:cubicBezTo>
                      <a:cubicBezTo>
                        <a:pt x="3065" y="4144"/>
                        <a:pt x="4982" y="3470"/>
                        <a:pt x="5630" y="2188"/>
                      </a:cubicBezTo>
                      <a:cubicBezTo>
                        <a:pt x="5791" y="1921"/>
                        <a:pt x="5898" y="1600"/>
                        <a:pt x="5915" y="1280"/>
                      </a:cubicBezTo>
                      <a:cubicBezTo>
                        <a:pt x="5907" y="317"/>
                        <a:pt x="5418" y="1"/>
                        <a:pt x="47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8" name="Google Shape;6388;p15"/>
                <p:cNvSpPr/>
                <p:nvPr/>
              </p:nvSpPr>
              <p:spPr>
                <a:xfrm>
                  <a:off x="3273661" y="4943936"/>
                  <a:ext cx="172057" cy="308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3" h="5818" extrusionOk="0">
                      <a:moveTo>
                        <a:pt x="2333" y="1"/>
                      </a:moveTo>
                      <a:cubicBezTo>
                        <a:pt x="2274" y="1"/>
                        <a:pt x="2215" y="10"/>
                        <a:pt x="2156" y="28"/>
                      </a:cubicBezTo>
                      <a:cubicBezTo>
                        <a:pt x="1604" y="224"/>
                        <a:pt x="1159" y="652"/>
                        <a:pt x="945" y="1204"/>
                      </a:cubicBezTo>
                      <a:cubicBezTo>
                        <a:pt x="1" y="3217"/>
                        <a:pt x="891" y="5818"/>
                        <a:pt x="891" y="5818"/>
                      </a:cubicBezTo>
                      <a:cubicBezTo>
                        <a:pt x="1818" y="4571"/>
                        <a:pt x="2780" y="3288"/>
                        <a:pt x="3118" y="1774"/>
                      </a:cubicBezTo>
                      <a:cubicBezTo>
                        <a:pt x="3243" y="1382"/>
                        <a:pt x="3243" y="972"/>
                        <a:pt x="3100" y="598"/>
                      </a:cubicBezTo>
                      <a:cubicBezTo>
                        <a:pt x="2979" y="280"/>
                        <a:pt x="2665" y="1"/>
                        <a:pt x="233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9" name="Google Shape;6389;p15"/>
                <p:cNvSpPr/>
                <p:nvPr/>
              </p:nvSpPr>
              <p:spPr>
                <a:xfrm>
                  <a:off x="2977832" y="5153712"/>
                  <a:ext cx="123883" cy="29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" h="5499" extrusionOk="0">
                      <a:moveTo>
                        <a:pt x="1113" y="0"/>
                      </a:moveTo>
                      <a:cubicBezTo>
                        <a:pt x="840" y="0"/>
                        <a:pt x="581" y="136"/>
                        <a:pt x="428" y="350"/>
                      </a:cubicBezTo>
                      <a:cubicBezTo>
                        <a:pt x="286" y="599"/>
                        <a:pt x="215" y="866"/>
                        <a:pt x="215" y="1134"/>
                      </a:cubicBezTo>
                      <a:cubicBezTo>
                        <a:pt x="108" y="2024"/>
                        <a:pt x="36" y="2915"/>
                        <a:pt x="1" y="3806"/>
                      </a:cubicBezTo>
                      <a:cubicBezTo>
                        <a:pt x="36" y="4376"/>
                        <a:pt x="90" y="4928"/>
                        <a:pt x="179" y="5498"/>
                      </a:cubicBezTo>
                      <a:cubicBezTo>
                        <a:pt x="1515" y="4679"/>
                        <a:pt x="1943" y="3236"/>
                        <a:pt x="2245" y="1846"/>
                      </a:cubicBezTo>
                      <a:cubicBezTo>
                        <a:pt x="2335" y="1490"/>
                        <a:pt x="2335" y="1134"/>
                        <a:pt x="2245" y="777"/>
                      </a:cubicBezTo>
                      <a:cubicBezTo>
                        <a:pt x="2067" y="368"/>
                        <a:pt x="1693" y="65"/>
                        <a:pt x="1248" y="11"/>
                      </a:cubicBezTo>
                      <a:cubicBezTo>
                        <a:pt x="1203" y="4"/>
                        <a:pt x="1157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0" name="Google Shape;6390;p15"/>
                <p:cNvSpPr/>
                <p:nvPr/>
              </p:nvSpPr>
              <p:spPr>
                <a:xfrm>
                  <a:off x="2989185" y="5432140"/>
                  <a:ext cx="287399" cy="167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7" h="315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034" y="1836"/>
                        <a:pt x="3617" y="3029"/>
                      </a:cubicBezTo>
                      <a:cubicBezTo>
                        <a:pt x="3732" y="3087"/>
                        <a:pt x="3983" y="3153"/>
                        <a:pt x="4259" y="3153"/>
                      </a:cubicBezTo>
                      <a:cubicBezTo>
                        <a:pt x="4666" y="3153"/>
                        <a:pt x="5125" y="3008"/>
                        <a:pt x="5274" y="2477"/>
                      </a:cubicBezTo>
                      <a:cubicBezTo>
                        <a:pt x="5416" y="1960"/>
                        <a:pt x="4793" y="1159"/>
                        <a:pt x="3938" y="820"/>
                      </a:cubicBezTo>
                      <a:cubicBezTo>
                        <a:pt x="2673" y="357"/>
                        <a:pt x="1337" y="72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1" name="Google Shape;6391;p15"/>
                <p:cNvSpPr/>
                <p:nvPr/>
              </p:nvSpPr>
              <p:spPr>
                <a:xfrm>
                  <a:off x="2623431" y="5280511"/>
                  <a:ext cx="170200" cy="31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8" h="6012" extrusionOk="0">
                      <a:moveTo>
                        <a:pt x="2409" y="1"/>
                      </a:moveTo>
                      <a:cubicBezTo>
                        <a:pt x="1512" y="1"/>
                        <a:pt x="720" y="1504"/>
                        <a:pt x="392" y="2502"/>
                      </a:cubicBezTo>
                      <a:cubicBezTo>
                        <a:pt x="0" y="3625"/>
                        <a:pt x="18" y="4836"/>
                        <a:pt x="54" y="6012"/>
                      </a:cubicBezTo>
                      <a:cubicBezTo>
                        <a:pt x="54" y="6012"/>
                        <a:pt x="54" y="6012"/>
                        <a:pt x="54" y="6012"/>
                      </a:cubicBezTo>
                      <a:cubicBezTo>
                        <a:pt x="90" y="6012"/>
                        <a:pt x="2620" y="3617"/>
                        <a:pt x="2975" y="1523"/>
                      </a:cubicBezTo>
                      <a:cubicBezTo>
                        <a:pt x="3065" y="1077"/>
                        <a:pt x="3207" y="311"/>
                        <a:pt x="2797" y="97"/>
                      </a:cubicBezTo>
                      <a:cubicBezTo>
                        <a:pt x="2667" y="31"/>
                        <a:pt x="2537" y="1"/>
                        <a:pt x="24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2" name="Google Shape;6392;p15"/>
                <p:cNvSpPr/>
                <p:nvPr/>
              </p:nvSpPr>
              <p:spPr>
                <a:xfrm>
                  <a:off x="2631919" y="5601329"/>
                  <a:ext cx="318595" cy="14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2777" extrusionOk="0">
                      <a:moveTo>
                        <a:pt x="1" y="0"/>
                      </a:moveTo>
                      <a:cubicBezTo>
                        <a:pt x="909" y="945"/>
                        <a:pt x="1978" y="1728"/>
                        <a:pt x="3154" y="2316"/>
                      </a:cubicBezTo>
                      <a:cubicBezTo>
                        <a:pt x="3630" y="2568"/>
                        <a:pt x="4160" y="2776"/>
                        <a:pt x="4703" y="2776"/>
                      </a:cubicBezTo>
                      <a:cubicBezTo>
                        <a:pt x="4851" y="2776"/>
                        <a:pt x="5000" y="2760"/>
                        <a:pt x="5149" y="2726"/>
                      </a:cubicBezTo>
                      <a:cubicBezTo>
                        <a:pt x="5505" y="2655"/>
                        <a:pt x="5915" y="2388"/>
                        <a:pt x="5951" y="1996"/>
                      </a:cubicBezTo>
                      <a:cubicBezTo>
                        <a:pt x="6004" y="1586"/>
                        <a:pt x="5684" y="1301"/>
                        <a:pt x="5381" y="1105"/>
                      </a:cubicBezTo>
                      <a:cubicBezTo>
                        <a:pt x="4045" y="21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3" name="Google Shape;6393;p15"/>
                <p:cNvSpPr/>
                <p:nvPr/>
              </p:nvSpPr>
              <p:spPr>
                <a:xfrm>
                  <a:off x="2200961" y="5435747"/>
                  <a:ext cx="225006" cy="329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1" h="6204" extrusionOk="0">
                      <a:moveTo>
                        <a:pt x="3113" y="1"/>
                      </a:moveTo>
                      <a:cubicBezTo>
                        <a:pt x="2331" y="1"/>
                        <a:pt x="878" y="1744"/>
                        <a:pt x="517" y="2730"/>
                      </a:cubicBezTo>
                      <a:cubicBezTo>
                        <a:pt x="143" y="3852"/>
                        <a:pt x="0" y="5028"/>
                        <a:pt x="125" y="6203"/>
                      </a:cubicBezTo>
                      <a:cubicBezTo>
                        <a:pt x="962" y="5491"/>
                        <a:pt x="1728" y="4671"/>
                        <a:pt x="2388" y="3798"/>
                      </a:cubicBezTo>
                      <a:cubicBezTo>
                        <a:pt x="3492" y="2302"/>
                        <a:pt x="4240" y="503"/>
                        <a:pt x="3296" y="40"/>
                      </a:cubicBezTo>
                      <a:cubicBezTo>
                        <a:pt x="3241" y="13"/>
                        <a:pt x="317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4" name="Google Shape;6394;p15"/>
                <p:cNvSpPr/>
                <p:nvPr/>
              </p:nvSpPr>
              <p:spPr>
                <a:xfrm>
                  <a:off x="1839928" y="5533632"/>
                  <a:ext cx="202299" cy="33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6372" extrusionOk="0">
                      <a:moveTo>
                        <a:pt x="3001" y="1"/>
                      </a:moveTo>
                      <a:cubicBezTo>
                        <a:pt x="2582" y="1"/>
                        <a:pt x="2200" y="351"/>
                        <a:pt x="1924" y="689"/>
                      </a:cubicBezTo>
                      <a:cubicBezTo>
                        <a:pt x="873" y="2042"/>
                        <a:pt x="214" y="3664"/>
                        <a:pt x="54" y="5374"/>
                      </a:cubicBezTo>
                      <a:cubicBezTo>
                        <a:pt x="18" y="5694"/>
                        <a:pt x="0" y="6033"/>
                        <a:pt x="0" y="6371"/>
                      </a:cubicBezTo>
                      <a:cubicBezTo>
                        <a:pt x="0" y="6371"/>
                        <a:pt x="2334" y="4608"/>
                        <a:pt x="3581" y="1882"/>
                      </a:cubicBezTo>
                      <a:cubicBezTo>
                        <a:pt x="3741" y="1562"/>
                        <a:pt x="3813" y="1205"/>
                        <a:pt x="3795" y="849"/>
                      </a:cubicBezTo>
                      <a:cubicBezTo>
                        <a:pt x="3777" y="475"/>
                        <a:pt x="3545" y="154"/>
                        <a:pt x="3207" y="29"/>
                      </a:cubicBezTo>
                      <a:cubicBezTo>
                        <a:pt x="3138" y="10"/>
                        <a:pt x="3069" y="1"/>
                        <a:pt x="30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5" name="Google Shape;6395;p15"/>
                <p:cNvSpPr/>
                <p:nvPr/>
              </p:nvSpPr>
              <p:spPr>
                <a:xfrm>
                  <a:off x="3543972" y="4903297"/>
                  <a:ext cx="305862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" h="3699" extrusionOk="0">
                      <a:moveTo>
                        <a:pt x="5588" y="1"/>
                      </a:moveTo>
                      <a:cubicBezTo>
                        <a:pt x="5562" y="1"/>
                        <a:pt x="5534" y="9"/>
                        <a:pt x="5505" y="28"/>
                      </a:cubicBezTo>
                      <a:lnTo>
                        <a:pt x="72" y="3449"/>
                      </a:lnTo>
                      <a:cubicBezTo>
                        <a:pt x="18" y="3484"/>
                        <a:pt x="1" y="3573"/>
                        <a:pt x="36" y="3627"/>
                      </a:cubicBezTo>
                      <a:cubicBezTo>
                        <a:pt x="54" y="3662"/>
                        <a:pt x="107" y="3698"/>
                        <a:pt x="143" y="3698"/>
                      </a:cubicBezTo>
                      <a:cubicBezTo>
                        <a:pt x="161" y="3698"/>
                        <a:pt x="197" y="3680"/>
                        <a:pt x="214" y="3680"/>
                      </a:cubicBezTo>
                      <a:lnTo>
                        <a:pt x="5648" y="242"/>
                      </a:lnTo>
                      <a:cubicBezTo>
                        <a:pt x="5764" y="169"/>
                        <a:pt x="5702" y="1"/>
                        <a:pt x="55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6" name="Google Shape;6396;p15"/>
                <p:cNvSpPr/>
                <p:nvPr/>
              </p:nvSpPr>
              <p:spPr>
                <a:xfrm>
                  <a:off x="3713161" y="4897196"/>
                  <a:ext cx="119108" cy="123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5" h="2335" extrusionOk="0">
                      <a:moveTo>
                        <a:pt x="268" y="1"/>
                      </a:moveTo>
                      <a:cubicBezTo>
                        <a:pt x="196" y="1"/>
                        <a:pt x="125" y="54"/>
                        <a:pt x="125" y="126"/>
                      </a:cubicBezTo>
                      <a:lnTo>
                        <a:pt x="18" y="1658"/>
                      </a:lnTo>
                      <a:cubicBezTo>
                        <a:pt x="0" y="1711"/>
                        <a:pt x="36" y="1764"/>
                        <a:pt x="107" y="1782"/>
                      </a:cubicBezTo>
                      <a:lnTo>
                        <a:pt x="2067" y="2334"/>
                      </a:lnTo>
                      <a:lnTo>
                        <a:pt x="2102" y="2334"/>
                      </a:lnTo>
                      <a:cubicBezTo>
                        <a:pt x="2156" y="2334"/>
                        <a:pt x="2209" y="2281"/>
                        <a:pt x="2227" y="2228"/>
                      </a:cubicBezTo>
                      <a:cubicBezTo>
                        <a:pt x="2245" y="2174"/>
                        <a:pt x="2209" y="2103"/>
                        <a:pt x="2138" y="2085"/>
                      </a:cubicBezTo>
                      <a:lnTo>
                        <a:pt x="268" y="1568"/>
                      </a:lnTo>
                      <a:lnTo>
                        <a:pt x="374" y="143"/>
                      </a:lnTo>
                      <a:cubicBezTo>
                        <a:pt x="374" y="72"/>
                        <a:pt x="321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7" name="Google Shape;6397;p15"/>
                <p:cNvSpPr/>
                <p:nvPr/>
              </p:nvSpPr>
              <p:spPr>
                <a:xfrm>
                  <a:off x="3634694" y="4948234"/>
                  <a:ext cx="103033" cy="140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2656" extrusionOk="0">
                      <a:moveTo>
                        <a:pt x="161" y="1"/>
                      </a:moveTo>
                      <a:cubicBezTo>
                        <a:pt x="90" y="1"/>
                        <a:pt x="36" y="54"/>
                        <a:pt x="36" y="125"/>
                      </a:cubicBezTo>
                      <a:lnTo>
                        <a:pt x="19" y="1693"/>
                      </a:lnTo>
                      <a:cubicBezTo>
                        <a:pt x="1" y="1729"/>
                        <a:pt x="36" y="1782"/>
                        <a:pt x="90" y="1800"/>
                      </a:cubicBezTo>
                      <a:lnTo>
                        <a:pt x="1711" y="2637"/>
                      </a:lnTo>
                      <a:cubicBezTo>
                        <a:pt x="1726" y="2653"/>
                        <a:pt x="1742" y="2655"/>
                        <a:pt x="1768" y="2655"/>
                      </a:cubicBezTo>
                      <a:lnTo>
                        <a:pt x="1768" y="2655"/>
                      </a:lnTo>
                      <a:cubicBezTo>
                        <a:pt x="1890" y="2652"/>
                        <a:pt x="1941" y="2476"/>
                        <a:pt x="1818" y="2406"/>
                      </a:cubicBezTo>
                      <a:lnTo>
                        <a:pt x="268" y="1604"/>
                      </a:lnTo>
                      <a:lnTo>
                        <a:pt x="304" y="125"/>
                      </a:lnTo>
                      <a:cubicBezTo>
                        <a:pt x="304" y="54"/>
                        <a:pt x="232" y="1"/>
                        <a:pt x="161" y="1"/>
                      </a:cubicBezTo>
                      <a:close/>
                      <a:moveTo>
                        <a:pt x="1768" y="2655"/>
                      </a:moveTo>
                      <a:cubicBezTo>
                        <a:pt x="1767" y="2655"/>
                        <a:pt x="1766" y="2655"/>
                        <a:pt x="1764" y="2655"/>
                      </a:cubicBezTo>
                      <a:lnTo>
                        <a:pt x="1782" y="2655"/>
                      </a:lnTo>
                      <a:cubicBezTo>
                        <a:pt x="1777" y="2655"/>
                        <a:pt x="1772" y="2655"/>
                        <a:pt x="1768" y="26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8" name="Google Shape;6398;p15"/>
                <p:cNvSpPr/>
                <p:nvPr/>
              </p:nvSpPr>
              <p:spPr>
                <a:xfrm>
                  <a:off x="3318014" y="5247193"/>
                  <a:ext cx="306340" cy="119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4" h="2258" extrusionOk="0">
                      <a:moveTo>
                        <a:pt x="173" y="1"/>
                      </a:moveTo>
                      <a:cubicBezTo>
                        <a:pt x="69" y="1"/>
                        <a:pt x="1" y="213"/>
                        <a:pt x="127" y="245"/>
                      </a:cubicBezTo>
                      <a:lnTo>
                        <a:pt x="5560" y="2258"/>
                      </a:lnTo>
                      <a:lnTo>
                        <a:pt x="5596" y="2258"/>
                      </a:lnTo>
                      <a:cubicBezTo>
                        <a:pt x="5738" y="2258"/>
                        <a:pt x="5774" y="2062"/>
                        <a:pt x="5649" y="2008"/>
                      </a:cubicBezTo>
                      <a:lnTo>
                        <a:pt x="216" y="13"/>
                      </a:lnTo>
                      <a:cubicBezTo>
                        <a:pt x="201" y="5"/>
                        <a:pt x="18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9" name="Google Shape;6399;p15"/>
                <p:cNvSpPr/>
                <p:nvPr/>
              </p:nvSpPr>
              <p:spPr>
                <a:xfrm>
                  <a:off x="3486302" y="5263587"/>
                  <a:ext cx="76505" cy="141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" h="2662" extrusionOk="0">
                      <a:moveTo>
                        <a:pt x="1265" y="0"/>
                      </a:moveTo>
                      <a:cubicBezTo>
                        <a:pt x="1242" y="0"/>
                        <a:pt x="1218" y="8"/>
                        <a:pt x="1194" y="25"/>
                      </a:cubicBezTo>
                      <a:lnTo>
                        <a:pt x="54" y="933"/>
                      </a:lnTo>
                      <a:cubicBezTo>
                        <a:pt x="19" y="969"/>
                        <a:pt x="1" y="1022"/>
                        <a:pt x="19" y="1076"/>
                      </a:cubicBezTo>
                      <a:lnTo>
                        <a:pt x="714" y="2590"/>
                      </a:lnTo>
                      <a:cubicBezTo>
                        <a:pt x="731" y="2625"/>
                        <a:pt x="767" y="2661"/>
                        <a:pt x="820" y="2661"/>
                      </a:cubicBezTo>
                      <a:cubicBezTo>
                        <a:pt x="838" y="2661"/>
                        <a:pt x="856" y="2661"/>
                        <a:pt x="874" y="2643"/>
                      </a:cubicBezTo>
                      <a:cubicBezTo>
                        <a:pt x="945" y="2625"/>
                        <a:pt x="981" y="2536"/>
                        <a:pt x="945" y="2483"/>
                      </a:cubicBezTo>
                      <a:lnTo>
                        <a:pt x="304" y="1058"/>
                      </a:lnTo>
                      <a:lnTo>
                        <a:pt x="1355" y="221"/>
                      </a:lnTo>
                      <a:cubicBezTo>
                        <a:pt x="1441" y="134"/>
                        <a:pt x="1364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0" name="Google Shape;6400;p15"/>
                <p:cNvSpPr/>
                <p:nvPr/>
              </p:nvSpPr>
              <p:spPr>
                <a:xfrm>
                  <a:off x="3407888" y="5241410"/>
                  <a:ext cx="61491" cy="114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2153" extrusionOk="0">
                      <a:moveTo>
                        <a:pt x="1024" y="1"/>
                      </a:moveTo>
                      <a:cubicBezTo>
                        <a:pt x="996" y="1"/>
                        <a:pt x="967" y="10"/>
                        <a:pt x="945" y="33"/>
                      </a:cubicBezTo>
                      <a:lnTo>
                        <a:pt x="54" y="710"/>
                      </a:lnTo>
                      <a:cubicBezTo>
                        <a:pt x="18" y="745"/>
                        <a:pt x="0" y="799"/>
                        <a:pt x="0" y="852"/>
                      </a:cubicBezTo>
                      <a:lnTo>
                        <a:pt x="285" y="2046"/>
                      </a:lnTo>
                      <a:cubicBezTo>
                        <a:pt x="285" y="2099"/>
                        <a:pt x="339" y="2135"/>
                        <a:pt x="410" y="2153"/>
                      </a:cubicBezTo>
                      <a:lnTo>
                        <a:pt x="428" y="2135"/>
                      </a:lnTo>
                      <a:cubicBezTo>
                        <a:pt x="499" y="2117"/>
                        <a:pt x="535" y="2046"/>
                        <a:pt x="517" y="1975"/>
                      </a:cubicBezTo>
                      <a:lnTo>
                        <a:pt x="268" y="870"/>
                      </a:lnTo>
                      <a:lnTo>
                        <a:pt x="1105" y="229"/>
                      </a:lnTo>
                      <a:cubicBezTo>
                        <a:pt x="1158" y="193"/>
                        <a:pt x="1158" y="104"/>
                        <a:pt x="1123" y="51"/>
                      </a:cubicBezTo>
                      <a:cubicBezTo>
                        <a:pt x="1102" y="20"/>
                        <a:pt x="1063" y="1"/>
                        <a:pt x="1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1" name="Google Shape;6401;p15"/>
                <p:cNvSpPr/>
                <p:nvPr/>
              </p:nvSpPr>
              <p:spPr>
                <a:xfrm>
                  <a:off x="3312444" y="4942345"/>
                  <a:ext cx="102131" cy="3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" h="5920" extrusionOk="0">
                      <a:moveTo>
                        <a:pt x="1780" y="0"/>
                      </a:moveTo>
                      <a:cubicBezTo>
                        <a:pt x="1722" y="0"/>
                        <a:pt x="1671" y="32"/>
                        <a:pt x="1657" y="76"/>
                      </a:cubicBezTo>
                      <a:lnTo>
                        <a:pt x="18" y="5759"/>
                      </a:lnTo>
                      <a:cubicBezTo>
                        <a:pt x="0" y="5830"/>
                        <a:pt x="54" y="5901"/>
                        <a:pt x="107" y="5919"/>
                      </a:cubicBezTo>
                      <a:lnTo>
                        <a:pt x="143" y="5919"/>
                      </a:lnTo>
                      <a:cubicBezTo>
                        <a:pt x="196" y="5919"/>
                        <a:pt x="249" y="5884"/>
                        <a:pt x="267" y="5830"/>
                      </a:cubicBezTo>
                      <a:lnTo>
                        <a:pt x="1906" y="147"/>
                      </a:lnTo>
                      <a:cubicBezTo>
                        <a:pt x="1924" y="94"/>
                        <a:pt x="1871" y="23"/>
                        <a:pt x="1817" y="5"/>
                      </a:cubicBezTo>
                      <a:cubicBezTo>
                        <a:pt x="1805" y="2"/>
                        <a:pt x="1792" y="0"/>
                        <a:pt x="17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2" name="Google Shape;6402;p15"/>
                <p:cNvSpPr/>
                <p:nvPr/>
              </p:nvSpPr>
              <p:spPr>
                <a:xfrm>
                  <a:off x="3325654" y="4994232"/>
                  <a:ext cx="115129" cy="89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" h="1682" extrusionOk="0">
                      <a:moveTo>
                        <a:pt x="140" y="0"/>
                      </a:moveTo>
                      <a:cubicBezTo>
                        <a:pt x="123" y="0"/>
                        <a:pt x="106" y="2"/>
                        <a:pt x="90" y="7"/>
                      </a:cubicBezTo>
                      <a:cubicBezTo>
                        <a:pt x="18" y="42"/>
                        <a:pt x="0" y="114"/>
                        <a:pt x="36" y="185"/>
                      </a:cubicBezTo>
                      <a:lnTo>
                        <a:pt x="749" y="1610"/>
                      </a:lnTo>
                      <a:cubicBezTo>
                        <a:pt x="767" y="1646"/>
                        <a:pt x="802" y="1681"/>
                        <a:pt x="856" y="1681"/>
                      </a:cubicBezTo>
                      <a:cubicBezTo>
                        <a:pt x="873" y="1681"/>
                        <a:pt x="891" y="1663"/>
                        <a:pt x="909" y="1663"/>
                      </a:cubicBezTo>
                      <a:lnTo>
                        <a:pt x="2049" y="1111"/>
                      </a:lnTo>
                      <a:cubicBezTo>
                        <a:pt x="2169" y="1081"/>
                        <a:pt x="2099" y="874"/>
                        <a:pt x="2000" y="874"/>
                      </a:cubicBezTo>
                      <a:cubicBezTo>
                        <a:pt x="1981" y="874"/>
                        <a:pt x="1962" y="881"/>
                        <a:pt x="1942" y="897"/>
                      </a:cubicBezTo>
                      <a:lnTo>
                        <a:pt x="909" y="1378"/>
                      </a:lnTo>
                      <a:lnTo>
                        <a:pt x="268" y="78"/>
                      </a:lnTo>
                      <a:cubicBezTo>
                        <a:pt x="240" y="23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3" name="Google Shape;6403;p15"/>
                <p:cNvSpPr/>
                <p:nvPr/>
              </p:nvSpPr>
              <p:spPr>
                <a:xfrm>
                  <a:off x="3302045" y="5103841"/>
                  <a:ext cx="97409" cy="6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" h="1166" extrusionOk="0">
                      <a:moveTo>
                        <a:pt x="139" y="0"/>
                      </a:moveTo>
                      <a:cubicBezTo>
                        <a:pt x="109" y="0"/>
                        <a:pt x="78" y="9"/>
                        <a:pt x="54" y="25"/>
                      </a:cubicBezTo>
                      <a:cubicBezTo>
                        <a:pt x="0" y="78"/>
                        <a:pt x="0" y="150"/>
                        <a:pt x="36" y="203"/>
                      </a:cubicBezTo>
                      <a:lnTo>
                        <a:pt x="748" y="1112"/>
                      </a:lnTo>
                      <a:cubicBezTo>
                        <a:pt x="784" y="1147"/>
                        <a:pt x="820" y="1165"/>
                        <a:pt x="855" y="1165"/>
                      </a:cubicBezTo>
                      <a:cubicBezTo>
                        <a:pt x="873" y="1165"/>
                        <a:pt x="891" y="1165"/>
                        <a:pt x="909" y="1147"/>
                      </a:cubicBezTo>
                      <a:lnTo>
                        <a:pt x="1728" y="809"/>
                      </a:lnTo>
                      <a:cubicBezTo>
                        <a:pt x="1799" y="791"/>
                        <a:pt x="1835" y="720"/>
                        <a:pt x="1799" y="648"/>
                      </a:cubicBezTo>
                      <a:cubicBezTo>
                        <a:pt x="1786" y="594"/>
                        <a:pt x="1731" y="571"/>
                        <a:pt x="1681" y="571"/>
                      </a:cubicBezTo>
                      <a:cubicBezTo>
                        <a:pt x="1666" y="571"/>
                        <a:pt x="1652" y="573"/>
                        <a:pt x="1639" y="577"/>
                      </a:cubicBezTo>
                      <a:lnTo>
                        <a:pt x="909" y="880"/>
                      </a:lnTo>
                      <a:lnTo>
                        <a:pt x="232" y="43"/>
                      </a:lnTo>
                      <a:cubicBezTo>
                        <a:pt x="212" y="13"/>
                        <a:pt x="176" y="0"/>
                        <a:pt x="1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4" name="Google Shape;6404;p15"/>
                <p:cNvSpPr/>
                <p:nvPr/>
              </p:nvSpPr>
              <p:spPr>
                <a:xfrm>
                  <a:off x="2982500" y="5437339"/>
                  <a:ext cx="291219" cy="141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9" h="2664" extrusionOk="0">
                      <a:moveTo>
                        <a:pt x="180" y="1"/>
                      </a:moveTo>
                      <a:cubicBezTo>
                        <a:pt x="56" y="1"/>
                        <a:pt x="1" y="163"/>
                        <a:pt x="127" y="241"/>
                      </a:cubicBezTo>
                      <a:lnTo>
                        <a:pt x="5275" y="2646"/>
                      </a:lnTo>
                      <a:cubicBezTo>
                        <a:pt x="5275" y="2664"/>
                        <a:pt x="5293" y="2664"/>
                        <a:pt x="5328" y="2664"/>
                      </a:cubicBezTo>
                      <a:cubicBezTo>
                        <a:pt x="5453" y="2664"/>
                        <a:pt x="5489" y="2486"/>
                        <a:pt x="5382" y="2415"/>
                      </a:cubicBezTo>
                      <a:lnTo>
                        <a:pt x="233" y="10"/>
                      </a:lnTo>
                      <a:cubicBezTo>
                        <a:pt x="215" y="3"/>
                        <a:pt x="197" y="1"/>
                        <a:pt x="1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5" name="Google Shape;6405;p15"/>
                <p:cNvSpPr/>
                <p:nvPr/>
              </p:nvSpPr>
              <p:spPr>
                <a:xfrm>
                  <a:off x="3142299" y="5470975"/>
                  <a:ext cx="72155" cy="122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2315" extrusionOk="0">
                      <a:moveTo>
                        <a:pt x="1153" y="0"/>
                      </a:moveTo>
                      <a:cubicBezTo>
                        <a:pt x="1126" y="0"/>
                        <a:pt x="1097" y="11"/>
                        <a:pt x="1069" y="35"/>
                      </a:cubicBezTo>
                      <a:lnTo>
                        <a:pt x="54" y="783"/>
                      </a:lnTo>
                      <a:cubicBezTo>
                        <a:pt x="18" y="801"/>
                        <a:pt x="1" y="872"/>
                        <a:pt x="18" y="925"/>
                      </a:cubicBezTo>
                      <a:lnTo>
                        <a:pt x="517" y="2244"/>
                      </a:lnTo>
                      <a:cubicBezTo>
                        <a:pt x="535" y="2279"/>
                        <a:pt x="588" y="2315"/>
                        <a:pt x="642" y="2315"/>
                      </a:cubicBezTo>
                      <a:lnTo>
                        <a:pt x="677" y="2315"/>
                      </a:lnTo>
                      <a:cubicBezTo>
                        <a:pt x="749" y="2297"/>
                        <a:pt x="784" y="2226"/>
                        <a:pt x="749" y="2155"/>
                      </a:cubicBezTo>
                      <a:lnTo>
                        <a:pt x="286" y="925"/>
                      </a:lnTo>
                      <a:lnTo>
                        <a:pt x="1230" y="249"/>
                      </a:lnTo>
                      <a:cubicBezTo>
                        <a:pt x="1359" y="177"/>
                        <a:pt x="1268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6" name="Google Shape;6406;p15"/>
                <p:cNvSpPr/>
                <p:nvPr/>
              </p:nvSpPr>
              <p:spPr>
                <a:xfrm>
                  <a:off x="3061975" y="5446146"/>
                  <a:ext cx="61172" cy="9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1875" extrusionOk="0">
                      <a:moveTo>
                        <a:pt x="961" y="1"/>
                      </a:moveTo>
                      <a:cubicBezTo>
                        <a:pt x="938" y="1"/>
                        <a:pt x="915" y="7"/>
                        <a:pt x="891" y="22"/>
                      </a:cubicBezTo>
                      <a:lnTo>
                        <a:pt x="72" y="574"/>
                      </a:lnTo>
                      <a:cubicBezTo>
                        <a:pt x="18" y="610"/>
                        <a:pt x="0" y="663"/>
                        <a:pt x="18" y="734"/>
                      </a:cubicBezTo>
                      <a:lnTo>
                        <a:pt x="481" y="1785"/>
                      </a:lnTo>
                      <a:cubicBezTo>
                        <a:pt x="499" y="1839"/>
                        <a:pt x="553" y="1874"/>
                        <a:pt x="606" y="1874"/>
                      </a:cubicBezTo>
                      <a:lnTo>
                        <a:pt x="642" y="1874"/>
                      </a:lnTo>
                      <a:cubicBezTo>
                        <a:pt x="713" y="1839"/>
                        <a:pt x="749" y="1768"/>
                        <a:pt x="713" y="1696"/>
                      </a:cubicBezTo>
                      <a:lnTo>
                        <a:pt x="303" y="734"/>
                      </a:lnTo>
                      <a:lnTo>
                        <a:pt x="1034" y="253"/>
                      </a:lnTo>
                      <a:cubicBezTo>
                        <a:pt x="1152" y="164"/>
                        <a:pt x="1073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7" name="Google Shape;6407;p15"/>
                <p:cNvSpPr/>
                <p:nvPr/>
              </p:nvSpPr>
              <p:spPr>
                <a:xfrm>
                  <a:off x="2985418" y="5150476"/>
                  <a:ext cx="76187" cy="299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5649" extrusionOk="0">
                      <a:moveTo>
                        <a:pt x="1302" y="1"/>
                      </a:moveTo>
                      <a:cubicBezTo>
                        <a:pt x="1251" y="1"/>
                        <a:pt x="1199" y="29"/>
                        <a:pt x="1176" y="90"/>
                      </a:cubicBezTo>
                      <a:lnTo>
                        <a:pt x="18" y="5506"/>
                      </a:lnTo>
                      <a:cubicBezTo>
                        <a:pt x="0" y="5559"/>
                        <a:pt x="54" y="5630"/>
                        <a:pt x="125" y="5648"/>
                      </a:cubicBezTo>
                      <a:lnTo>
                        <a:pt x="143" y="5648"/>
                      </a:lnTo>
                      <a:cubicBezTo>
                        <a:pt x="196" y="5648"/>
                        <a:pt x="250" y="5613"/>
                        <a:pt x="268" y="5559"/>
                      </a:cubicBezTo>
                      <a:lnTo>
                        <a:pt x="1425" y="144"/>
                      </a:lnTo>
                      <a:cubicBezTo>
                        <a:pt x="1436" y="52"/>
                        <a:pt x="1370" y="1"/>
                        <a:pt x="13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8" name="Google Shape;6408;p15"/>
                <p:cNvSpPr/>
                <p:nvPr/>
              </p:nvSpPr>
              <p:spPr>
                <a:xfrm>
                  <a:off x="2990140" y="5184536"/>
                  <a:ext cx="113485" cy="8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1675" extrusionOk="0">
                      <a:moveTo>
                        <a:pt x="147" y="0"/>
                      </a:moveTo>
                      <a:cubicBezTo>
                        <a:pt x="127" y="0"/>
                        <a:pt x="107" y="6"/>
                        <a:pt x="89" y="18"/>
                      </a:cubicBezTo>
                      <a:cubicBezTo>
                        <a:pt x="18" y="36"/>
                        <a:pt x="0" y="125"/>
                        <a:pt x="18" y="179"/>
                      </a:cubicBezTo>
                      <a:lnTo>
                        <a:pt x="731" y="1604"/>
                      </a:lnTo>
                      <a:cubicBezTo>
                        <a:pt x="749" y="1639"/>
                        <a:pt x="802" y="1675"/>
                        <a:pt x="856" y="1675"/>
                      </a:cubicBezTo>
                      <a:cubicBezTo>
                        <a:pt x="873" y="1675"/>
                        <a:pt x="891" y="1675"/>
                        <a:pt x="909" y="1657"/>
                      </a:cubicBezTo>
                      <a:lnTo>
                        <a:pt x="2049" y="1123"/>
                      </a:lnTo>
                      <a:cubicBezTo>
                        <a:pt x="2103" y="1087"/>
                        <a:pt x="2138" y="1016"/>
                        <a:pt x="2103" y="945"/>
                      </a:cubicBezTo>
                      <a:cubicBezTo>
                        <a:pt x="2077" y="906"/>
                        <a:pt x="2033" y="877"/>
                        <a:pt x="1990" y="877"/>
                      </a:cubicBezTo>
                      <a:cubicBezTo>
                        <a:pt x="1973" y="877"/>
                        <a:pt x="1957" y="881"/>
                        <a:pt x="1942" y="891"/>
                      </a:cubicBezTo>
                      <a:lnTo>
                        <a:pt x="909" y="1372"/>
                      </a:lnTo>
                      <a:lnTo>
                        <a:pt x="250" y="72"/>
                      </a:lnTo>
                      <a:cubicBezTo>
                        <a:pt x="226" y="24"/>
                        <a:pt x="186" y="0"/>
                        <a:pt x="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9" name="Google Shape;6409;p15"/>
                <p:cNvSpPr/>
                <p:nvPr/>
              </p:nvSpPr>
              <p:spPr>
                <a:xfrm>
                  <a:off x="2974065" y="5303802"/>
                  <a:ext cx="107808" cy="51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" h="977" extrusionOk="0">
                      <a:moveTo>
                        <a:pt x="151" y="0"/>
                      </a:moveTo>
                      <a:cubicBezTo>
                        <a:pt x="123" y="0"/>
                        <a:pt x="94" y="10"/>
                        <a:pt x="72" y="33"/>
                      </a:cubicBezTo>
                      <a:cubicBezTo>
                        <a:pt x="18" y="68"/>
                        <a:pt x="1" y="157"/>
                        <a:pt x="54" y="211"/>
                      </a:cubicBezTo>
                      <a:lnTo>
                        <a:pt x="624" y="923"/>
                      </a:lnTo>
                      <a:cubicBezTo>
                        <a:pt x="642" y="959"/>
                        <a:pt x="678" y="977"/>
                        <a:pt x="713" y="977"/>
                      </a:cubicBezTo>
                      <a:lnTo>
                        <a:pt x="767" y="977"/>
                      </a:lnTo>
                      <a:lnTo>
                        <a:pt x="1942" y="478"/>
                      </a:lnTo>
                      <a:cubicBezTo>
                        <a:pt x="2014" y="442"/>
                        <a:pt x="2031" y="371"/>
                        <a:pt x="2014" y="300"/>
                      </a:cubicBezTo>
                      <a:cubicBezTo>
                        <a:pt x="1988" y="261"/>
                        <a:pt x="1944" y="232"/>
                        <a:pt x="1894" y="232"/>
                      </a:cubicBezTo>
                      <a:cubicBezTo>
                        <a:pt x="1875" y="232"/>
                        <a:pt x="1855" y="236"/>
                        <a:pt x="1835" y="246"/>
                      </a:cubicBezTo>
                      <a:lnTo>
                        <a:pt x="767" y="692"/>
                      </a:lnTo>
                      <a:lnTo>
                        <a:pt x="250" y="50"/>
                      </a:lnTo>
                      <a:cubicBezTo>
                        <a:pt x="229" y="19"/>
                        <a:pt x="191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0" name="Google Shape;6410;p15"/>
                <p:cNvSpPr/>
                <p:nvPr/>
              </p:nvSpPr>
              <p:spPr>
                <a:xfrm>
                  <a:off x="2620619" y="5594485"/>
                  <a:ext cx="330851" cy="12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6" h="2375" extrusionOk="0">
                      <a:moveTo>
                        <a:pt x="148" y="0"/>
                      </a:moveTo>
                      <a:cubicBezTo>
                        <a:pt x="96" y="0"/>
                        <a:pt x="33" y="35"/>
                        <a:pt x="18" y="94"/>
                      </a:cubicBezTo>
                      <a:cubicBezTo>
                        <a:pt x="0" y="165"/>
                        <a:pt x="36" y="236"/>
                        <a:pt x="107" y="254"/>
                      </a:cubicBezTo>
                      <a:lnTo>
                        <a:pt x="6039" y="2374"/>
                      </a:lnTo>
                      <a:lnTo>
                        <a:pt x="6093" y="2374"/>
                      </a:lnTo>
                      <a:cubicBezTo>
                        <a:pt x="6146" y="2374"/>
                        <a:pt x="6182" y="2338"/>
                        <a:pt x="6199" y="2285"/>
                      </a:cubicBezTo>
                      <a:cubicBezTo>
                        <a:pt x="6235" y="2214"/>
                        <a:pt x="6199" y="2142"/>
                        <a:pt x="6128" y="2125"/>
                      </a:cubicBezTo>
                      <a:lnTo>
                        <a:pt x="178" y="5"/>
                      </a:lnTo>
                      <a:cubicBezTo>
                        <a:pt x="169" y="2"/>
                        <a:pt x="159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1" name="Google Shape;6411;p15"/>
                <p:cNvSpPr/>
                <p:nvPr/>
              </p:nvSpPr>
              <p:spPr>
                <a:xfrm>
                  <a:off x="2784078" y="5629448"/>
                  <a:ext cx="62976" cy="99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876" extrusionOk="0">
                      <a:moveTo>
                        <a:pt x="1017" y="0"/>
                      </a:moveTo>
                      <a:cubicBezTo>
                        <a:pt x="1005" y="0"/>
                        <a:pt x="993" y="2"/>
                        <a:pt x="981" y="5"/>
                      </a:cubicBezTo>
                      <a:lnTo>
                        <a:pt x="72" y="468"/>
                      </a:lnTo>
                      <a:cubicBezTo>
                        <a:pt x="19" y="504"/>
                        <a:pt x="1" y="557"/>
                        <a:pt x="1" y="611"/>
                      </a:cubicBezTo>
                      <a:lnTo>
                        <a:pt x="250" y="1769"/>
                      </a:lnTo>
                      <a:cubicBezTo>
                        <a:pt x="268" y="1822"/>
                        <a:pt x="322" y="1875"/>
                        <a:pt x="375" y="1875"/>
                      </a:cubicBezTo>
                      <a:lnTo>
                        <a:pt x="411" y="1858"/>
                      </a:lnTo>
                      <a:cubicBezTo>
                        <a:pt x="482" y="1840"/>
                        <a:pt x="518" y="1769"/>
                        <a:pt x="500" y="1715"/>
                      </a:cubicBezTo>
                      <a:lnTo>
                        <a:pt x="286" y="646"/>
                      </a:lnTo>
                      <a:lnTo>
                        <a:pt x="1105" y="236"/>
                      </a:lnTo>
                      <a:cubicBezTo>
                        <a:pt x="1187" y="155"/>
                        <a:pt x="1135" y="0"/>
                        <a:pt x="1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2" name="Google Shape;6412;p15"/>
                <p:cNvSpPr/>
                <p:nvPr/>
              </p:nvSpPr>
              <p:spPr>
                <a:xfrm>
                  <a:off x="2699033" y="5609075"/>
                  <a:ext cx="53002" cy="7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440" extrusionOk="0">
                      <a:moveTo>
                        <a:pt x="869" y="1"/>
                      </a:moveTo>
                      <a:cubicBezTo>
                        <a:pt x="851" y="1"/>
                        <a:pt x="834" y="5"/>
                        <a:pt x="820" y="15"/>
                      </a:cubicBezTo>
                      <a:lnTo>
                        <a:pt x="108" y="282"/>
                      </a:lnTo>
                      <a:cubicBezTo>
                        <a:pt x="36" y="300"/>
                        <a:pt x="1" y="371"/>
                        <a:pt x="36" y="442"/>
                      </a:cubicBezTo>
                      <a:lnTo>
                        <a:pt x="375" y="1351"/>
                      </a:lnTo>
                      <a:cubicBezTo>
                        <a:pt x="393" y="1404"/>
                        <a:pt x="428" y="1440"/>
                        <a:pt x="482" y="1440"/>
                      </a:cubicBezTo>
                      <a:cubicBezTo>
                        <a:pt x="499" y="1440"/>
                        <a:pt x="517" y="1440"/>
                        <a:pt x="535" y="1422"/>
                      </a:cubicBezTo>
                      <a:cubicBezTo>
                        <a:pt x="606" y="1404"/>
                        <a:pt x="624" y="1333"/>
                        <a:pt x="606" y="1262"/>
                      </a:cubicBezTo>
                      <a:lnTo>
                        <a:pt x="321" y="478"/>
                      </a:lnTo>
                      <a:lnTo>
                        <a:pt x="909" y="246"/>
                      </a:lnTo>
                      <a:cubicBezTo>
                        <a:pt x="980" y="229"/>
                        <a:pt x="998" y="157"/>
                        <a:pt x="980" y="86"/>
                      </a:cubicBezTo>
                      <a:cubicBezTo>
                        <a:pt x="967" y="34"/>
                        <a:pt x="916" y="1"/>
                        <a:pt x="8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3" name="Google Shape;6413;p15"/>
                <p:cNvSpPr/>
                <p:nvPr/>
              </p:nvSpPr>
              <p:spPr>
                <a:xfrm>
                  <a:off x="2620619" y="5278283"/>
                  <a:ext cx="150305" cy="3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3" h="6126" extrusionOk="0">
                      <a:moveTo>
                        <a:pt x="2687" y="1"/>
                      </a:moveTo>
                      <a:cubicBezTo>
                        <a:pt x="2637" y="1"/>
                        <a:pt x="2591" y="34"/>
                        <a:pt x="2565" y="86"/>
                      </a:cubicBezTo>
                      <a:lnTo>
                        <a:pt x="18" y="5965"/>
                      </a:lnTo>
                      <a:cubicBezTo>
                        <a:pt x="0" y="6018"/>
                        <a:pt x="36" y="6089"/>
                        <a:pt x="89" y="6125"/>
                      </a:cubicBezTo>
                      <a:lnTo>
                        <a:pt x="143" y="6125"/>
                      </a:lnTo>
                      <a:cubicBezTo>
                        <a:pt x="196" y="6125"/>
                        <a:pt x="232" y="6089"/>
                        <a:pt x="249" y="6054"/>
                      </a:cubicBezTo>
                      <a:lnTo>
                        <a:pt x="2797" y="175"/>
                      </a:lnTo>
                      <a:cubicBezTo>
                        <a:pt x="2833" y="122"/>
                        <a:pt x="2797" y="33"/>
                        <a:pt x="2743" y="15"/>
                      </a:cubicBezTo>
                      <a:cubicBezTo>
                        <a:pt x="2724" y="5"/>
                        <a:pt x="2705" y="1"/>
                        <a:pt x="26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4" name="Google Shape;6414;p15"/>
                <p:cNvSpPr/>
                <p:nvPr/>
              </p:nvSpPr>
              <p:spPr>
                <a:xfrm>
                  <a:off x="2665980" y="5341152"/>
                  <a:ext cx="106269" cy="9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770" extrusionOk="0">
                      <a:moveTo>
                        <a:pt x="136" y="1"/>
                      </a:moveTo>
                      <a:cubicBezTo>
                        <a:pt x="126" y="1"/>
                        <a:pt x="116" y="2"/>
                        <a:pt x="107" y="6"/>
                      </a:cubicBezTo>
                      <a:cubicBezTo>
                        <a:pt x="36" y="41"/>
                        <a:pt x="0" y="95"/>
                        <a:pt x="18" y="166"/>
                      </a:cubicBezTo>
                      <a:lnTo>
                        <a:pt x="481" y="1680"/>
                      </a:lnTo>
                      <a:cubicBezTo>
                        <a:pt x="499" y="1734"/>
                        <a:pt x="552" y="1769"/>
                        <a:pt x="606" y="1769"/>
                      </a:cubicBezTo>
                      <a:lnTo>
                        <a:pt x="641" y="1769"/>
                      </a:lnTo>
                      <a:lnTo>
                        <a:pt x="1853" y="1413"/>
                      </a:lnTo>
                      <a:cubicBezTo>
                        <a:pt x="2002" y="1380"/>
                        <a:pt x="1950" y="1160"/>
                        <a:pt x="1812" y="1160"/>
                      </a:cubicBezTo>
                      <a:cubicBezTo>
                        <a:pt x="1802" y="1160"/>
                        <a:pt x="1792" y="1161"/>
                        <a:pt x="1782" y="1163"/>
                      </a:cubicBezTo>
                      <a:lnTo>
                        <a:pt x="695" y="1484"/>
                      </a:lnTo>
                      <a:lnTo>
                        <a:pt x="267" y="95"/>
                      </a:lnTo>
                      <a:cubicBezTo>
                        <a:pt x="238" y="36"/>
                        <a:pt x="184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5" name="Google Shape;6415;p15"/>
                <p:cNvSpPr/>
                <p:nvPr/>
              </p:nvSpPr>
              <p:spPr>
                <a:xfrm>
                  <a:off x="2630964" y="5456704"/>
                  <a:ext cx="92846" cy="5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070" extrusionOk="0">
                      <a:moveTo>
                        <a:pt x="147" y="1"/>
                      </a:moveTo>
                      <a:cubicBezTo>
                        <a:pt x="128" y="1"/>
                        <a:pt x="108" y="7"/>
                        <a:pt x="90" y="19"/>
                      </a:cubicBezTo>
                      <a:cubicBezTo>
                        <a:pt x="19" y="54"/>
                        <a:pt x="1" y="126"/>
                        <a:pt x="37" y="197"/>
                      </a:cubicBezTo>
                      <a:lnTo>
                        <a:pt x="482" y="998"/>
                      </a:lnTo>
                      <a:cubicBezTo>
                        <a:pt x="500" y="1034"/>
                        <a:pt x="535" y="1070"/>
                        <a:pt x="589" y="1070"/>
                      </a:cubicBezTo>
                      <a:lnTo>
                        <a:pt x="624" y="1070"/>
                      </a:lnTo>
                      <a:lnTo>
                        <a:pt x="1604" y="803"/>
                      </a:lnTo>
                      <a:cubicBezTo>
                        <a:pt x="1749" y="754"/>
                        <a:pt x="1705" y="546"/>
                        <a:pt x="1577" y="546"/>
                      </a:cubicBezTo>
                      <a:cubicBezTo>
                        <a:pt x="1563" y="546"/>
                        <a:pt x="1548" y="548"/>
                        <a:pt x="1533" y="553"/>
                      </a:cubicBezTo>
                      <a:lnTo>
                        <a:pt x="660" y="785"/>
                      </a:lnTo>
                      <a:lnTo>
                        <a:pt x="250" y="72"/>
                      </a:lnTo>
                      <a:cubicBezTo>
                        <a:pt x="227" y="25"/>
                        <a:pt x="18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6" name="Google Shape;6416;p15"/>
                <p:cNvSpPr/>
                <p:nvPr/>
              </p:nvSpPr>
              <p:spPr>
                <a:xfrm>
                  <a:off x="2202871" y="5437180"/>
                  <a:ext cx="183729" cy="32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6141" extrusionOk="0">
                      <a:moveTo>
                        <a:pt x="3283" y="1"/>
                      </a:moveTo>
                      <a:cubicBezTo>
                        <a:pt x="3238" y="1"/>
                        <a:pt x="3195" y="24"/>
                        <a:pt x="3171" y="84"/>
                      </a:cubicBezTo>
                      <a:lnTo>
                        <a:pt x="36" y="5945"/>
                      </a:lnTo>
                      <a:cubicBezTo>
                        <a:pt x="0" y="5998"/>
                        <a:pt x="18" y="6087"/>
                        <a:pt x="89" y="6123"/>
                      </a:cubicBezTo>
                      <a:cubicBezTo>
                        <a:pt x="107" y="6123"/>
                        <a:pt x="125" y="6123"/>
                        <a:pt x="143" y="6141"/>
                      </a:cubicBezTo>
                      <a:cubicBezTo>
                        <a:pt x="196" y="6123"/>
                        <a:pt x="232" y="6105"/>
                        <a:pt x="250" y="6069"/>
                      </a:cubicBezTo>
                      <a:lnTo>
                        <a:pt x="3403" y="191"/>
                      </a:lnTo>
                      <a:cubicBezTo>
                        <a:pt x="3462" y="96"/>
                        <a:pt x="3371" y="1"/>
                        <a:pt x="32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7" name="Google Shape;6417;p15"/>
                <p:cNvSpPr/>
                <p:nvPr/>
              </p:nvSpPr>
              <p:spPr>
                <a:xfrm>
                  <a:off x="2276457" y="5489120"/>
                  <a:ext cx="108657" cy="103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956" extrusionOk="0">
                      <a:moveTo>
                        <a:pt x="143" y="0"/>
                      </a:moveTo>
                      <a:cubicBezTo>
                        <a:pt x="71" y="0"/>
                        <a:pt x="0" y="55"/>
                        <a:pt x="20" y="156"/>
                      </a:cubicBezTo>
                      <a:lnTo>
                        <a:pt x="341" y="1848"/>
                      </a:lnTo>
                      <a:cubicBezTo>
                        <a:pt x="341" y="1884"/>
                        <a:pt x="377" y="1920"/>
                        <a:pt x="412" y="1937"/>
                      </a:cubicBezTo>
                      <a:cubicBezTo>
                        <a:pt x="430" y="1937"/>
                        <a:pt x="448" y="1955"/>
                        <a:pt x="466" y="1955"/>
                      </a:cubicBezTo>
                      <a:cubicBezTo>
                        <a:pt x="484" y="1955"/>
                        <a:pt x="501" y="1937"/>
                        <a:pt x="519" y="1937"/>
                      </a:cubicBezTo>
                      <a:lnTo>
                        <a:pt x="1927" y="1207"/>
                      </a:lnTo>
                      <a:cubicBezTo>
                        <a:pt x="2048" y="1161"/>
                        <a:pt x="1963" y="974"/>
                        <a:pt x="1869" y="974"/>
                      </a:cubicBezTo>
                      <a:cubicBezTo>
                        <a:pt x="1852" y="974"/>
                        <a:pt x="1836" y="980"/>
                        <a:pt x="1820" y="993"/>
                      </a:cubicBezTo>
                      <a:lnTo>
                        <a:pt x="555" y="1634"/>
                      </a:lnTo>
                      <a:lnTo>
                        <a:pt x="270" y="102"/>
                      </a:lnTo>
                      <a:cubicBezTo>
                        <a:pt x="254" y="33"/>
                        <a:pt x="198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8" name="Google Shape;6418;p15"/>
                <p:cNvSpPr/>
                <p:nvPr/>
              </p:nvSpPr>
              <p:spPr>
                <a:xfrm>
                  <a:off x="2217036" y="5595387"/>
                  <a:ext cx="108710" cy="8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663" extrusionOk="0">
                      <a:moveTo>
                        <a:pt x="145" y="1"/>
                      </a:moveTo>
                      <a:cubicBezTo>
                        <a:pt x="132" y="1"/>
                        <a:pt x="120" y="2"/>
                        <a:pt x="107" y="6"/>
                      </a:cubicBezTo>
                      <a:cubicBezTo>
                        <a:pt x="36" y="23"/>
                        <a:pt x="0" y="95"/>
                        <a:pt x="18" y="166"/>
                      </a:cubicBezTo>
                      <a:lnTo>
                        <a:pt x="499" y="1573"/>
                      </a:lnTo>
                      <a:cubicBezTo>
                        <a:pt x="517" y="1609"/>
                        <a:pt x="553" y="1627"/>
                        <a:pt x="570" y="1645"/>
                      </a:cubicBezTo>
                      <a:cubicBezTo>
                        <a:pt x="588" y="1662"/>
                        <a:pt x="606" y="1662"/>
                        <a:pt x="624" y="1662"/>
                      </a:cubicBezTo>
                      <a:cubicBezTo>
                        <a:pt x="642" y="1662"/>
                        <a:pt x="677" y="1662"/>
                        <a:pt x="677" y="1645"/>
                      </a:cubicBezTo>
                      <a:lnTo>
                        <a:pt x="1942" y="1110"/>
                      </a:lnTo>
                      <a:cubicBezTo>
                        <a:pt x="2013" y="1074"/>
                        <a:pt x="2049" y="1003"/>
                        <a:pt x="2013" y="932"/>
                      </a:cubicBezTo>
                      <a:cubicBezTo>
                        <a:pt x="2000" y="893"/>
                        <a:pt x="1951" y="864"/>
                        <a:pt x="1904" y="864"/>
                      </a:cubicBezTo>
                      <a:cubicBezTo>
                        <a:pt x="1886" y="864"/>
                        <a:pt x="1868" y="869"/>
                        <a:pt x="1853" y="878"/>
                      </a:cubicBezTo>
                      <a:lnTo>
                        <a:pt x="713" y="1359"/>
                      </a:lnTo>
                      <a:lnTo>
                        <a:pt x="268" y="77"/>
                      </a:lnTo>
                      <a:cubicBezTo>
                        <a:pt x="253" y="33"/>
                        <a:pt x="202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9" name="Google Shape;6419;p15"/>
                <p:cNvSpPr/>
                <p:nvPr/>
              </p:nvSpPr>
              <p:spPr>
                <a:xfrm>
                  <a:off x="1835206" y="5536126"/>
                  <a:ext cx="190043" cy="33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2" h="6307" extrusionOk="0">
                      <a:moveTo>
                        <a:pt x="3430" y="0"/>
                      </a:moveTo>
                      <a:cubicBezTo>
                        <a:pt x="3385" y="0"/>
                        <a:pt x="3338" y="24"/>
                        <a:pt x="3314" y="72"/>
                      </a:cubicBezTo>
                      <a:lnTo>
                        <a:pt x="36" y="6128"/>
                      </a:lnTo>
                      <a:cubicBezTo>
                        <a:pt x="0" y="6182"/>
                        <a:pt x="36" y="6271"/>
                        <a:pt x="89" y="6307"/>
                      </a:cubicBezTo>
                      <a:lnTo>
                        <a:pt x="161" y="6307"/>
                      </a:lnTo>
                      <a:cubicBezTo>
                        <a:pt x="196" y="6307"/>
                        <a:pt x="250" y="6289"/>
                        <a:pt x="268" y="6253"/>
                      </a:cubicBezTo>
                      <a:lnTo>
                        <a:pt x="3545" y="196"/>
                      </a:lnTo>
                      <a:cubicBezTo>
                        <a:pt x="3581" y="125"/>
                        <a:pt x="3563" y="54"/>
                        <a:pt x="3492" y="18"/>
                      </a:cubicBezTo>
                      <a:cubicBezTo>
                        <a:pt x="3474" y="6"/>
                        <a:pt x="3452" y="0"/>
                        <a:pt x="34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0" name="Google Shape;6420;p15"/>
                <p:cNvSpPr/>
                <p:nvPr/>
              </p:nvSpPr>
              <p:spPr>
                <a:xfrm>
                  <a:off x="1909747" y="5597774"/>
                  <a:ext cx="114546" cy="103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1956" extrusionOk="0">
                      <a:moveTo>
                        <a:pt x="143" y="1"/>
                      </a:moveTo>
                      <a:cubicBezTo>
                        <a:pt x="71" y="1"/>
                        <a:pt x="0" y="56"/>
                        <a:pt x="20" y="157"/>
                      </a:cubicBezTo>
                      <a:lnTo>
                        <a:pt x="341" y="1849"/>
                      </a:lnTo>
                      <a:cubicBezTo>
                        <a:pt x="341" y="1885"/>
                        <a:pt x="359" y="1920"/>
                        <a:pt x="395" y="1938"/>
                      </a:cubicBezTo>
                      <a:cubicBezTo>
                        <a:pt x="412" y="1938"/>
                        <a:pt x="430" y="1956"/>
                        <a:pt x="466" y="1956"/>
                      </a:cubicBezTo>
                      <a:cubicBezTo>
                        <a:pt x="484" y="1956"/>
                        <a:pt x="501" y="1956"/>
                        <a:pt x="519" y="1938"/>
                      </a:cubicBezTo>
                      <a:lnTo>
                        <a:pt x="2069" y="1190"/>
                      </a:lnTo>
                      <a:cubicBezTo>
                        <a:pt x="2140" y="1154"/>
                        <a:pt x="2158" y="1083"/>
                        <a:pt x="2140" y="1029"/>
                      </a:cubicBezTo>
                      <a:cubicBezTo>
                        <a:pt x="2113" y="975"/>
                        <a:pt x="2065" y="952"/>
                        <a:pt x="2012" y="952"/>
                      </a:cubicBezTo>
                      <a:cubicBezTo>
                        <a:pt x="1996" y="952"/>
                        <a:pt x="1979" y="954"/>
                        <a:pt x="1962" y="958"/>
                      </a:cubicBezTo>
                      <a:lnTo>
                        <a:pt x="555" y="1635"/>
                      </a:lnTo>
                      <a:lnTo>
                        <a:pt x="270" y="103"/>
                      </a:lnTo>
                      <a:cubicBezTo>
                        <a:pt x="254" y="33"/>
                        <a:pt x="198" y="1"/>
                        <a:pt x="1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1" name="Google Shape;6421;p15"/>
                <p:cNvSpPr/>
                <p:nvPr/>
              </p:nvSpPr>
              <p:spPr>
                <a:xfrm>
                  <a:off x="2863500" y="5661068"/>
                  <a:ext cx="64303" cy="91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" h="1725" extrusionOk="0">
                      <a:moveTo>
                        <a:pt x="1072" y="1"/>
                      </a:moveTo>
                      <a:cubicBezTo>
                        <a:pt x="1054" y="1"/>
                        <a:pt x="1035" y="5"/>
                        <a:pt x="1016" y="15"/>
                      </a:cubicBezTo>
                      <a:lnTo>
                        <a:pt x="107" y="353"/>
                      </a:lnTo>
                      <a:cubicBezTo>
                        <a:pt x="18" y="389"/>
                        <a:pt x="0" y="478"/>
                        <a:pt x="36" y="531"/>
                      </a:cubicBezTo>
                      <a:lnTo>
                        <a:pt x="677" y="1671"/>
                      </a:lnTo>
                      <a:cubicBezTo>
                        <a:pt x="695" y="1707"/>
                        <a:pt x="749" y="1725"/>
                        <a:pt x="784" y="1725"/>
                      </a:cubicBezTo>
                      <a:cubicBezTo>
                        <a:pt x="820" y="1725"/>
                        <a:pt x="838" y="1725"/>
                        <a:pt x="855" y="1707"/>
                      </a:cubicBezTo>
                      <a:cubicBezTo>
                        <a:pt x="909" y="1671"/>
                        <a:pt x="944" y="1600"/>
                        <a:pt x="909" y="1547"/>
                      </a:cubicBezTo>
                      <a:lnTo>
                        <a:pt x="339" y="549"/>
                      </a:lnTo>
                      <a:lnTo>
                        <a:pt x="1105" y="246"/>
                      </a:lnTo>
                      <a:cubicBezTo>
                        <a:pt x="1176" y="228"/>
                        <a:pt x="1212" y="139"/>
                        <a:pt x="1176" y="86"/>
                      </a:cubicBezTo>
                      <a:cubicBezTo>
                        <a:pt x="1163" y="34"/>
                        <a:pt x="1121" y="1"/>
                        <a:pt x="10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2" name="Google Shape;6422;p15"/>
                <p:cNvSpPr/>
                <p:nvPr/>
              </p:nvSpPr>
              <p:spPr>
                <a:xfrm rot="973902">
                  <a:off x="1185883" y="4272936"/>
                  <a:ext cx="1874267" cy="1927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27" h="36325" extrusionOk="0">
                      <a:moveTo>
                        <a:pt x="34123" y="1"/>
                      </a:moveTo>
                      <a:cubicBezTo>
                        <a:pt x="33249" y="1"/>
                        <a:pt x="32228" y="1084"/>
                        <a:pt x="31745" y="1759"/>
                      </a:cubicBezTo>
                      <a:cubicBezTo>
                        <a:pt x="30819" y="3095"/>
                        <a:pt x="30552" y="5144"/>
                        <a:pt x="30623" y="5661"/>
                      </a:cubicBezTo>
                      <a:cubicBezTo>
                        <a:pt x="29715" y="7104"/>
                        <a:pt x="28770" y="8511"/>
                        <a:pt x="27791" y="9883"/>
                      </a:cubicBezTo>
                      <a:cubicBezTo>
                        <a:pt x="28147" y="8475"/>
                        <a:pt x="28450" y="7050"/>
                        <a:pt x="28236" y="5625"/>
                      </a:cubicBezTo>
                      <a:cubicBezTo>
                        <a:pt x="28183" y="5215"/>
                        <a:pt x="28022" y="4806"/>
                        <a:pt x="27737" y="4485"/>
                      </a:cubicBezTo>
                      <a:cubicBezTo>
                        <a:pt x="27557" y="4293"/>
                        <a:pt x="27284" y="4166"/>
                        <a:pt x="27022" y="4166"/>
                      </a:cubicBezTo>
                      <a:cubicBezTo>
                        <a:pt x="26870" y="4166"/>
                        <a:pt x="26721" y="4209"/>
                        <a:pt x="26597" y="4307"/>
                      </a:cubicBezTo>
                      <a:cubicBezTo>
                        <a:pt x="26027" y="4770"/>
                        <a:pt x="25902" y="5465"/>
                        <a:pt x="25885" y="5928"/>
                      </a:cubicBezTo>
                      <a:cubicBezTo>
                        <a:pt x="25778" y="7870"/>
                        <a:pt x="27078" y="9705"/>
                        <a:pt x="27506" y="10257"/>
                      </a:cubicBezTo>
                      <a:cubicBezTo>
                        <a:pt x="26241" y="12003"/>
                        <a:pt x="24905" y="13695"/>
                        <a:pt x="23533" y="15316"/>
                      </a:cubicBezTo>
                      <a:cubicBezTo>
                        <a:pt x="23854" y="14265"/>
                        <a:pt x="23711" y="13143"/>
                        <a:pt x="23533" y="12074"/>
                      </a:cubicBezTo>
                      <a:cubicBezTo>
                        <a:pt x="23497" y="11700"/>
                        <a:pt x="23337" y="11344"/>
                        <a:pt x="23105" y="11041"/>
                      </a:cubicBezTo>
                      <a:cubicBezTo>
                        <a:pt x="22859" y="10781"/>
                        <a:pt x="22509" y="10647"/>
                        <a:pt x="22158" y="10647"/>
                      </a:cubicBezTo>
                      <a:cubicBezTo>
                        <a:pt x="22051" y="10647"/>
                        <a:pt x="21944" y="10659"/>
                        <a:pt x="21841" y="10684"/>
                      </a:cubicBezTo>
                      <a:cubicBezTo>
                        <a:pt x="21502" y="10773"/>
                        <a:pt x="21253" y="11023"/>
                        <a:pt x="21182" y="11344"/>
                      </a:cubicBezTo>
                      <a:cubicBezTo>
                        <a:pt x="21146" y="11629"/>
                        <a:pt x="21182" y="11931"/>
                        <a:pt x="21271" y="12199"/>
                      </a:cubicBezTo>
                      <a:cubicBezTo>
                        <a:pt x="21520" y="13089"/>
                        <a:pt x="21805" y="13980"/>
                        <a:pt x="22144" y="14871"/>
                      </a:cubicBezTo>
                      <a:cubicBezTo>
                        <a:pt x="22322" y="15316"/>
                        <a:pt x="22553" y="15744"/>
                        <a:pt x="22803" y="16153"/>
                      </a:cubicBezTo>
                      <a:cubicBezTo>
                        <a:pt x="21110" y="18095"/>
                        <a:pt x="19382" y="19930"/>
                        <a:pt x="17601" y="21694"/>
                      </a:cubicBezTo>
                      <a:cubicBezTo>
                        <a:pt x="17957" y="20856"/>
                        <a:pt x="18973" y="18238"/>
                        <a:pt x="18581" y="16403"/>
                      </a:cubicBezTo>
                      <a:cubicBezTo>
                        <a:pt x="18474" y="15940"/>
                        <a:pt x="18313" y="15138"/>
                        <a:pt x="17850" y="15102"/>
                      </a:cubicBezTo>
                      <a:cubicBezTo>
                        <a:pt x="17820" y="15100"/>
                        <a:pt x="17790" y="15098"/>
                        <a:pt x="17761" y="15098"/>
                      </a:cubicBezTo>
                      <a:cubicBezTo>
                        <a:pt x="16592" y="15098"/>
                        <a:pt x="16373" y="17163"/>
                        <a:pt x="16443" y="18380"/>
                      </a:cubicBezTo>
                      <a:cubicBezTo>
                        <a:pt x="16514" y="19592"/>
                        <a:pt x="16977" y="20732"/>
                        <a:pt x="17458" y="21836"/>
                      </a:cubicBezTo>
                      <a:cubicBezTo>
                        <a:pt x="15428" y="23831"/>
                        <a:pt x="13379" y="25720"/>
                        <a:pt x="11348" y="27448"/>
                      </a:cubicBezTo>
                      <a:cubicBezTo>
                        <a:pt x="11740" y="26610"/>
                        <a:pt x="12061" y="25720"/>
                        <a:pt x="12310" y="24811"/>
                      </a:cubicBezTo>
                      <a:cubicBezTo>
                        <a:pt x="12773" y="22941"/>
                        <a:pt x="12791" y="20910"/>
                        <a:pt x="11704" y="20821"/>
                      </a:cubicBezTo>
                      <a:cubicBezTo>
                        <a:pt x="11696" y="20820"/>
                        <a:pt x="11687" y="20820"/>
                        <a:pt x="11679" y="20820"/>
                      </a:cubicBezTo>
                      <a:cubicBezTo>
                        <a:pt x="10867" y="20820"/>
                        <a:pt x="10030" y="23345"/>
                        <a:pt x="10065" y="24526"/>
                      </a:cubicBezTo>
                      <a:cubicBezTo>
                        <a:pt x="10119" y="25666"/>
                        <a:pt x="10404" y="26789"/>
                        <a:pt x="10920" y="27804"/>
                      </a:cubicBezTo>
                      <a:cubicBezTo>
                        <a:pt x="9014" y="29425"/>
                        <a:pt x="7144" y="30921"/>
                        <a:pt x="5327" y="32293"/>
                      </a:cubicBezTo>
                      <a:cubicBezTo>
                        <a:pt x="5772" y="31438"/>
                        <a:pt x="6716" y="29354"/>
                        <a:pt x="6823" y="26984"/>
                      </a:cubicBezTo>
                      <a:cubicBezTo>
                        <a:pt x="6841" y="26593"/>
                        <a:pt x="6770" y="26218"/>
                        <a:pt x="6609" y="25880"/>
                      </a:cubicBezTo>
                      <a:cubicBezTo>
                        <a:pt x="6455" y="25554"/>
                        <a:pt x="6135" y="25327"/>
                        <a:pt x="5761" y="25327"/>
                      </a:cubicBezTo>
                      <a:cubicBezTo>
                        <a:pt x="5747" y="25327"/>
                        <a:pt x="5733" y="25327"/>
                        <a:pt x="5719" y="25328"/>
                      </a:cubicBezTo>
                      <a:cubicBezTo>
                        <a:pt x="5184" y="25363"/>
                        <a:pt x="4899" y="25951"/>
                        <a:pt x="4739" y="26468"/>
                      </a:cubicBezTo>
                      <a:cubicBezTo>
                        <a:pt x="4240" y="28178"/>
                        <a:pt x="4258" y="30013"/>
                        <a:pt x="4757" y="31741"/>
                      </a:cubicBezTo>
                      <a:cubicBezTo>
                        <a:pt x="4846" y="32008"/>
                        <a:pt x="4935" y="32258"/>
                        <a:pt x="5024" y="32525"/>
                      </a:cubicBezTo>
                      <a:cubicBezTo>
                        <a:pt x="3314" y="33825"/>
                        <a:pt x="1639" y="35019"/>
                        <a:pt x="72" y="36105"/>
                      </a:cubicBezTo>
                      <a:cubicBezTo>
                        <a:pt x="18" y="36141"/>
                        <a:pt x="0" y="36212"/>
                        <a:pt x="36" y="36266"/>
                      </a:cubicBezTo>
                      <a:cubicBezTo>
                        <a:pt x="67" y="36307"/>
                        <a:pt x="105" y="36325"/>
                        <a:pt x="141" y="36325"/>
                      </a:cubicBezTo>
                      <a:cubicBezTo>
                        <a:pt x="167" y="36325"/>
                        <a:pt x="192" y="36316"/>
                        <a:pt x="214" y="36301"/>
                      </a:cubicBezTo>
                      <a:cubicBezTo>
                        <a:pt x="1817" y="35215"/>
                        <a:pt x="3510" y="34003"/>
                        <a:pt x="5256" y="32667"/>
                      </a:cubicBezTo>
                      <a:cubicBezTo>
                        <a:pt x="5523" y="32774"/>
                        <a:pt x="5790" y="32881"/>
                        <a:pt x="6057" y="32988"/>
                      </a:cubicBezTo>
                      <a:cubicBezTo>
                        <a:pt x="7115" y="33378"/>
                        <a:pt x="8221" y="33572"/>
                        <a:pt x="9329" y="33572"/>
                      </a:cubicBezTo>
                      <a:cubicBezTo>
                        <a:pt x="9993" y="33572"/>
                        <a:pt x="10658" y="33502"/>
                        <a:pt x="11312" y="33362"/>
                      </a:cubicBezTo>
                      <a:cubicBezTo>
                        <a:pt x="11847" y="33255"/>
                        <a:pt x="12435" y="32988"/>
                        <a:pt x="12542" y="32453"/>
                      </a:cubicBezTo>
                      <a:cubicBezTo>
                        <a:pt x="12559" y="32079"/>
                        <a:pt x="12363" y="31705"/>
                        <a:pt x="12043" y="31527"/>
                      </a:cubicBezTo>
                      <a:cubicBezTo>
                        <a:pt x="11704" y="31349"/>
                        <a:pt x="11330" y="31242"/>
                        <a:pt x="10956" y="31242"/>
                      </a:cubicBezTo>
                      <a:cubicBezTo>
                        <a:pt x="9175" y="31242"/>
                        <a:pt x="7393" y="31598"/>
                        <a:pt x="5754" y="32293"/>
                      </a:cubicBezTo>
                      <a:cubicBezTo>
                        <a:pt x="7482" y="30975"/>
                        <a:pt x="9246" y="29550"/>
                        <a:pt x="11045" y="28036"/>
                      </a:cubicBezTo>
                      <a:lnTo>
                        <a:pt x="11045" y="28053"/>
                      </a:lnTo>
                      <a:lnTo>
                        <a:pt x="11063" y="28018"/>
                      </a:lnTo>
                      <a:lnTo>
                        <a:pt x="11170" y="27911"/>
                      </a:lnTo>
                      <a:cubicBezTo>
                        <a:pt x="12167" y="28499"/>
                        <a:pt x="13290" y="28891"/>
                        <a:pt x="14448" y="29033"/>
                      </a:cubicBezTo>
                      <a:cubicBezTo>
                        <a:pt x="14531" y="29041"/>
                        <a:pt x="14622" y="29044"/>
                        <a:pt x="14719" y="29044"/>
                      </a:cubicBezTo>
                      <a:cubicBezTo>
                        <a:pt x="15996" y="29044"/>
                        <a:pt x="18260" y="28404"/>
                        <a:pt x="18260" y="27626"/>
                      </a:cubicBezTo>
                      <a:cubicBezTo>
                        <a:pt x="18248" y="26886"/>
                        <a:pt x="17303" y="26592"/>
                        <a:pt x="16100" y="26592"/>
                      </a:cubicBezTo>
                      <a:cubicBezTo>
                        <a:pt x="15535" y="26592"/>
                        <a:pt x="14914" y="26657"/>
                        <a:pt x="14305" y="26771"/>
                      </a:cubicBezTo>
                      <a:cubicBezTo>
                        <a:pt x="13379" y="26949"/>
                        <a:pt x="12453" y="27216"/>
                        <a:pt x="11562" y="27572"/>
                      </a:cubicBezTo>
                      <a:cubicBezTo>
                        <a:pt x="13593" y="25827"/>
                        <a:pt x="15659" y="23956"/>
                        <a:pt x="17672" y="21943"/>
                      </a:cubicBezTo>
                      <a:cubicBezTo>
                        <a:pt x="18919" y="22477"/>
                        <a:pt x="20237" y="22798"/>
                        <a:pt x="21573" y="22923"/>
                      </a:cubicBezTo>
                      <a:cubicBezTo>
                        <a:pt x="21748" y="22936"/>
                        <a:pt x="21925" y="22944"/>
                        <a:pt x="22101" y="22944"/>
                      </a:cubicBezTo>
                      <a:cubicBezTo>
                        <a:pt x="22662" y="22944"/>
                        <a:pt x="23219" y="22856"/>
                        <a:pt x="23693" y="22531"/>
                      </a:cubicBezTo>
                      <a:cubicBezTo>
                        <a:pt x="23996" y="22317"/>
                        <a:pt x="24281" y="21907"/>
                        <a:pt x="24174" y="21498"/>
                      </a:cubicBezTo>
                      <a:cubicBezTo>
                        <a:pt x="24067" y="21088"/>
                        <a:pt x="23622" y="20928"/>
                        <a:pt x="23266" y="20856"/>
                      </a:cubicBezTo>
                      <a:cubicBezTo>
                        <a:pt x="23091" y="20822"/>
                        <a:pt x="22890" y="20806"/>
                        <a:pt x="22670" y="20806"/>
                      </a:cubicBezTo>
                      <a:cubicBezTo>
                        <a:pt x="21073" y="20806"/>
                        <a:pt x="18484" y="21619"/>
                        <a:pt x="17779" y="21854"/>
                      </a:cubicBezTo>
                      <a:cubicBezTo>
                        <a:pt x="19525" y="20108"/>
                        <a:pt x="21253" y="18291"/>
                        <a:pt x="22927" y="16367"/>
                      </a:cubicBezTo>
                      <a:lnTo>
                        <a:pt x="22945" y="16421"/>
                      </a:lnTo>
                      <a:cubicBezTo>
                        <a:pt x="22981" y="16367"/>
                        <a:pt x="23016" y="16314"/>
                        <a:pt x="23052" y="16278"/>
                      </a:cubicBezTo>
                      <a:cubicBezTo>
                        <a:pt x="24406" y="17133"/>
                        <a:pt x="25974" y="17632"/>
                        <a:pt x="27595" y="17685"/>
                      </a:cubicBezTo>
                      <a:cubicBezTo>
                        <a:pt x="27605" y="17686"/>
                        <a:pt x="27616" y="17686"/>
                        <a:pt x="27629" y="17686"/>
                      </a:cubicBezTo>
                      <a:cubicBezTo>
                        <a:pt x="27990" y="17686"/>
                        <a:pt x="29088" y="17423"/>
                        <a:pt x="28984" y="16492"/>
                      </a:cubicBezTo>
                      <a:cubicBezTo>
                        <a:pt x="28913" y="15922"/>
                        <a:pt x="27987" y="15405"/>
                        <a:pt x="27025" y="15405"/>
                      </a:cubicBezTo>
                      <a:cubicBezTo>
                        <a:pt x="25724" y="15441"/>
                        <a:pt x="24442" y="15655"/>
                        <a:pt x="23212" y="16046"/>
                      </a:cubicBezTo>
                      <a:cubicBezTo>
                        <a:pt x="24727" y="14283"/>
                        <a:pt x="26205" y="12448"/>
                        <a:pt x="27612" y="10524"/>
                      </a:cubicBezTo>
                      <a:cubicBezTo>
                        <a:pt x="29032" y="11242"/>
                        <a:pt x="30608" y="11616"/>
                        <a:pt x="32208" y="11616"/>
                      </a:cubicBezTo>
                      <a:cubicBezTo>
                        <a:pt x="32315" y="11616"/>
                        <a:pt x="32422" y="11614"/>
                        <a:pt x="32529" y="11611"/>
                      </a:cubicBezTo>
                      <a:cubicBezTo>
                        <a:pt x="32957" y="11593"/>
                        <a:pt x="33438" y="11539"/>
                        <a:pt x="33723" y="11201"/>
                      </a:cubicBezTo>
                      <a:cubicBezTo>
                        <a:pt x="34043" y="10827"/>
                        <a:pt x="33972" y="10257"/>
                        <a:pt x="33705" y="9847"/>
                      </a:cubicBezTo>
                      <a:cubicBezTo>
                        <a:pt x="33384" y="9366"/>
                        <a:pt x="32850" y="8956"/>
                        <a:pt x="32262" y="8956"/>
                      </a:cubicBezTo>
                      <a:cubicBezTo>
                        <a:pt x="32244" y="8956"/>
                        <a:pt x="32225" y="8956"/>
                        <a:pt x="32207" y="8956"/>
                      </a:cubicBezTo>
                      <a:cubicBezTo>
                        <a:pt x="30321" y="8956"/>
                        <a:pt x="28532" y="9851"/>
                        <a:pt x="27808" y="10257"/>
                      </a:cubicBezTo>
                      <a:cubicBezTo>
                        <a:pt x="28859" y="8796"/>
                        <a:pt x="29875" y="7300"/>
                        <a:pt x="30837" y="5768"/>
                      </a:cubicBezTo>
                      <a:cubicBezTo>
                        <a:pt x="32636" y="5518"/>
                        <a:pt x="35112" y="3772"/>
                        <a:pt x="35273" y="1920"/>
                      </a:cubicBezTo>
                      <a:cubicBezTo>
                        <a:pt x="35326" y="1581"/>
                        <a:pt x="35290" y="1243"/>
                        <a:pt x="35201" y="904"/>
                      </a:cubicBezTo>
                      <a:cubicBezTo>
                        <a:pt x="34925" y="248"/>
                        <a:pt x="34541" y="1"/>
                        <a:pt x="34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23" name="Google Shape;6423;p15"/>
                <p:cNvGrpSpPr/>
                <p:nvPr/>
              </p:nvGrpSpPr>
              <p:grpSpPr>
                <a:xfrm>
                  <a:off x="93335" y="4582373"/>
                  <a:ext cx="2547224" cy="1454715"/>
                  <a:chOff x="93335" y="4582373"/>
                  <a:chExt cx="2547224" cy="1454715"/>
                </a:xfrm>
              </p:grpSpPr>
              <p:sp>
                <p:nvSpPr>
                  <p:cNvPr id="6424" name="Google Shape;6424;p15"/>
                  <p:cNvSpPr/>
                  <p:nvPr/>
                </p:nvSpPr>
                <p:spPr>
                  <a:xfrm>
                    <a:off x="93335" y="4582373"/>
                    <a:ext cx="2547224" cy="1454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11" h="27419" extrusionOk="0">
                        <a:moveTo>
                          <a:pt x="42709" y="0"/>
                        </a:moveTo>
                        <a:cubicBezTo>
                          <a:pt x="42609" y="0"/>
                          <a:pt x="42509" y="24"/>
                          <a:pt x="42416" y="74"/>
                        </a:cubicBezTo>
                        <a:cubicBezTo>
                          <a:pt x="39085" y="1606"/>
                          <a:pt x="36502" y="4403"/>
                          <a:pt x="35237" y="7823"/>
                        </a:cubicBezTo>
                        <a:cubicBezTo>
                          <a:pt x="34991" y="8493"/>
                          <a:pt x="34622" y="9302"/>
                          <a:pt x="33941" y="9302"/>
                        </a:cubicBezTo>
                        <a:cubicBezTo>
                          <a:pt x="33934" y="9302"/>
                          <a:pt x="33926" y="9302"/>
                          <a:pt x="33919" y="9302"/>
                        </a:cubicBezTo>
                        <a:cubicBezTo>
                          <a:pt x="34026" y="7681"/>
                          <a:pt x="34596" y="6131"/>
                          <a:pt x="35558" y="4848"/>
                        </a:cubicBezTo>
                        <a:cubicBezTo>
                          <a:pt x="36181" y="4029"/>
                          <a:pt x="36947" y="3316"/>
                          <a:pt x="37304" y="2354"/>
                        </a:cubicBezTo>
                        <a:cubicBezTo>
                          <a:pt x="37393" y="2158"/>
                          <a:pt x="37375" y="1944"/>
                          <a:pt x="37268" y="1784"/>
                        </a:cubicBezTo>
                        <a:cubicBezTo>
                          <a:pt x="37162" y="1602"/>
                          <a:pt x="36998" y="1533"/>
                          <a:pt x="36815" y="1533"/>
                        </a:cubicBezTo>
                        <a:cubicBezTo>
                          <a:pt x="36569" y="1533"/>
                          <a:pt x="36289" y="1659"/>
                          <a:pt x="36075" y="1802"/>
                        </a:cubicBezTo>
                        <a:cubicBezTo>
                          <a:pt x="33438" y="3530"/>
                          <a:pt x="31603" y="6220"/>
                          <a:pt x="30944" y="9302"/>
                        </a:cubicBezTo>
                        <a:cubicBezTo>
                          <a:pt x="30944" y="9302"/>
                          <a:pt x="30000" y="11582"/>
                          <a:pt x="29465" y="12312"/>
                        </a:cubicBezTo>
                        <a:cubicBezTo>
                          <a:pt x="29329" y="12518"/>
                          <a:pt x="29097" y="12734"/>
                          <a:pt x="28868" y="12734"/>
                        </a:cubicBezTo>
                        <a:cubicBezTo>
                          <a:pt x="28799" y="12734"/>
                          <a:pt x="28730" y="12714"/>
                          <a:pt x="28664" y="12669"/>
                        </a:cubicBezTo>
                        <a:cubicBezTo>
                          <a:pt x="28521" y="12544"/>
                          <a:pt x="28450" y="12366"/>
                          <a:pt x="28468" y="12188"/>
                        </a:cubicBezTo>
                        <a:cubicBezTo>
                          <a:pt x="28788" y="9783"/>
                          <a:pt x="30178" y="7698"/>
                          <a:pt x="31176" y="5489"/>
                        </a:cubicBezTo>
                        <a:cubicBezTo>
                          <a:pt x="31282" y="5258"/>
                          <a:pt x="31372" y="4991"/>
                          <a:pt x="31176" y="4741"/>
                        </a:cubicBezTo>
                        <a:cubicBezTo>
                          <a:pt x="31049" y="4602"/>
                          <a:pt x="30867" y="4525"/>
                          <a:pt x="30677" y="4525"/>
                        </a:cubicBezTo>
                        <a:cubicBezTo>
                          <a:pt x="30600" y="4525"/>
                          <a:pt x="30522" y="4538"/>
                          <a:pt x="30445" y="4563"/>
                        </a:cubicBezTo>
                        <a:cubicBezTo>
                          <a:pt x="28646" y="5133"/>
                          <a:pt x="27916" y="7075"/>
                          <a:pt x="27363" y="8821"/>
                        </a:cubicBezTo>
                        <a:cubicBezTo>
                          <a:pt x="26971" y="10032"/>
                          <a:pt x="26580" y="11243"/>
                          <a:pt x="26205" y="12473"/>
                        </a:cubicBezTo>
                        <a:cubicBezTo>
                          <a:pt x="25814" y="13648"/>
                          <a:pt x="25261" y="15020"/>
                          <a:pt x="24050" y="15323"/>
                        </a:cubicBezTo>
                        <a:cubicBezTo>
                          <a:pt x="23965" y="15342"/>
                          <a:pt x="23876" y="15355"/>
                          <a:pt x="23788" y="15355"/>
                        </a:cubicBezTo>
                        <a:cubicBezTo>
                          <a:pt x="23547" y="15355"/>
                          <a:pt x="23317" y="15258"/>
                          <a:pt x="23213" y="14931"/>
                        </a:cubicBezTo>
                        <a:cubicBezTo>
                          <a:pt x="23159" y="14735"/>
                          <a:pt x="23159" y="14557"/>
                          <a:pt x="23213" y="14379"/>
                        </a:cubicBezTo>
                        <a:cubicBezTo>
                          <a:pt x="23694" y="12508"/>
                          <a:pt x="24424" y="10709"/>
                          <a:pt x="25386" y="9052"/>
                        </a:cubicBezTo>
                        <a:cubicBezTo>
                          <a:pt x="25707" y="8518"/>
                          <a:pt x="26045" y="7948"/>
                          <a:pt x="25956" y="7324"/>
                        </a:cubicBezTo>
                        <a:cubicBezTo>
                          <a:pt x="25903" y="7004"/>
                          <a:pt x="25707" y="6719"/>
                          <a:pt x="25404" y="6576"/>
                        </a:cubicBezTo>
                        <a:cubicBezTo>
                          <a:pt x="25286" y="6520"/>
                          <a:pt x="25177" y="6496"/>
                          <a:pt x="25076" y="6496"/>
                        </a:cubicBezTo>
                        <a:cubicBezTo>
                          <a:pt x="24824" y="6496"/>
                          <a:pt x="24619" y="6643"/>
                          <a:pt x="24442" y="6808"/>
                        </a:cubicBezTo>
                        <a:cubicBezTo>
                          <a:pt x="23230" y="7930"/>
                          <a:pt x="22999" y="9711"/>
                          <a:pt x="22625" y="11315"/>
                        </a:cubicBezTo>
                        <a:cubicBezTo>
                          <a:pt x="22286" y="12776"/>
                          <a:pt x="21787" y="14183"/>
                          <a:pt x="21111" y="15501"/>
                        </a:cubicBezTo>
                        <a:cubicBezTo>
                          <a:pt x="20630" y="16445"/>
                          <a:pt x="19917" y="17443"/>
                          <a:pt x="18866" y="17478"/>
                        </a:cubicBezTo>
                        <a:cubicBezTo>
                          <a:pt x="18777" y="17478"/>
                          <a:pt x="18670" y="17461"/>
                          <a:pt x="18599" y="17407"/>
                        </a:cubicBezTo>
                        <a:cubicBezTo>
                          <a:pt x="18510" y="17354"/>
                          <a:pt x="18456" y="17265"/>
                          <a:pt x="18438" y="17176"/>
                        </a:cubicBezTo>
                        <a:cubicBezTo>
                          <a:pt x="18242" y="16552"/>
                          <a:pt x="18599" y="15911"/>
                          <a:pt x="18955" y="15376"/>
                        </a:cubicBezTo>
                        <a:cubicBezTo>
                          <a:pt x="20327" y="13292"/>
                          <a:pt x="21912" y="11226"/>
                          <a:pt x="22358" y="8767"/>
                        </a:cubicBezTo>
                        <a:cubicBezTo>
                          <a:pt x="22411" y="8518"/>
                          <a:pt x="22447" y="8233"/>
                          <a:pt x="22162" y="8055"/>
                        </a:cubicBezTo>
                        <a:cubicBezTo>
                          <a:pt x="22055" y="7983"/>
                          <a:pt x="21930" y="7948"/>
                          <a:pt x="21803" y="7948"/>
                        </a:cubicBezTo>
                        <a:cubicBezTo>
                          <a:pt x="21676" y="7948"/>
                          <a:pt x="21547" y="7983"/>
                          <a:pt x="21431" y="8055"/>
                        </a:cubicBezTo>
                        <a:cubicBezTo>
                          <a:pt x="19810" y="9034"/>
                          <a:pt x="18652" y="10602"/>
                          <a:pt x="17779" y="12277"/>
                        </a:cubicBezTo>
                        <a:cubicBezTo>
                          <a:pt x="16960" y="13844"/>
                          <a:pt x="16390" y="15519"/>
                          <a:pt x="15731" y="17176"/>
                        </a:cubicBezTo>
                        <a:cubicBezTo>
                          <a:pt x="15624" y="17478"/>
                          <a:pt x="15446" y="17817"/>
                          <a:pt x="15107" y="17853"/>
                        </a:cubicBezTo>
                        <a:cubicBezTo>
                          <a:pt x="15091" y="17854"/>
                          <a:pt x="15076" y="17854"/>
                          <a:pt x="15060" y="17854"/>
                        </a:cubicBezTo>
                        <a:cubicBezTo>
                          <a:pt x="14831" y="17854"/>
                          <a:pt x="14636" y="17733"/>
                          <a:pt x="14519" y="17550"/>
                        </a:cubicBezTo>
                        <a:cubicBezTo>
                          <a:pt x="14323" y="17193"/>
                          <a:pt x="14377" y="16802"/>
                          <a:pt x="14484" y="16427"/>
                        </a:cubicBezTo>
                        <a:cubicBezTo>
                          <a:pt x="15000" y="14486"/>
                          <a:pt x="16372" y="12882"/>
                          <a:pt x="17494" y="11226"/>
                        </a:cubicBezTo>
                        <a:cubicBezTo>
                          <a:pt x="17690" y="10976"/>
                          <a:pt x="17726" y="10638"/>
                          <a:pt x="17619" y="10335"/>
                        </a:cubicBezTo>
                        <a:cubicBezTo>
                          <a:pt x="17491" y="10022"/>
                          <a:pt x="17225" y="9901"/>
                          <a:pt x="16923" y="9901"/>
                        </a:cubicBezTo>
                        <a:cubicBezTo>
                          <a:pt x="16555" y="9901"/>
                          <a:pt x="16131" y="10082"/>
                          <a:pt x="15837" y="10317"/>
                        </a:cubicBezTo>
                        <a:cubicBezTo>
                          <a:pt x="14003" y="11778"/>
                          <a:pt x="13361" y="14236"/>
                          <a:pt x="12079" y="16178"/>
                        </a:cubicBezTo>
                        <a:cubicBezTo>
                          <a:pt x="11883" y="16481"/>
                          <a:pt x="11651" y="16802"/>
                          <a:pt x="11277" y="16873"/>
                        </a:cubicBezTo>
                        <a:cubicBezTo>
                          <a:pt x="11233" y="16888"/>
                          <a:pt x="11187" y="16894"/>
                          <a:pt x="11142" y="16894"/>
                        </a:cubicBezTo>
                        <a:cubicBezTo>
                          <a:pt x="11021" y="16894"/>
                          <a:pt x="10899" y="16848"/>
                          <a:pt x="10796" y="16784"/>
                        </a:cubicBezTo>
                        <a:cubicBezTo>
                          <a:pt x="10547" y="16588"/>
                          <a:pt x="10582" y="16321"/>
                          <a:pt x="10654" y="16071"/>
                        </a:cubicBezTo>
                        <a:cubicBezTo>
                          <a:pt x="10849" y="15198"/>
                          <a:pt x="11224" y="14361"/>
                          <a:pt x="11740" y="13631"/>
                        </a:cubicBezTo>
                        <a:cubicBezTo>
                          <a:pt x="12025" y="13292"/>
                          <a:pt x="12275" y="12918"/>
                          <a:pt x="12471" y="12526"/>
                        </a:cubicBezTo>
                        <a:cubicBezTo>
                          <a:pt x="12684" y="11992"/>
                          <a:pt x="12631" y="11279"/>
                          <a:pt x="11990" y="11012"/>
                        </a:cubicBezTo>
                        <a:cubicBezTo>
                          <a:pt x="11864" y="10967"/>
                          <a:pt x="11728" y="10945"/>
                          <a:pt x="11593" y="10945"/>
                        </a:cubicBezTo>
                        <a:cubicBezTo>
                          <a:pt x="11403" y="10945"/>
                          <a:pt x="11212" y="10990"/>
                          <a:pt x="11045" y="11083"/>
                        </a:cubicBezTo>
                        <a:cubicBezTo>
                          <a:pt x="10422" y="11386"/>
                          <a:pt x="10119" y="12009"/>
                          <a:pt x="9852" y="12633"/>
                        </a:cubicBezTo>
                        <a:cubicBezTo>
                          <a:pt x="9264" y="13987"/>
                          <a:pt x="8783" y="15394"/>
                          <a:pt x="8409" y="16819"/>
                        </a:cubicBezTo>
                        <a:cubicBezTo>
                          <a:pt x="8320" y="17158"/>
                          <a:pt x="8124" y="17443"/>
                          <a:pt x="7839" y="17639"/>
                        </a:cubicBezTo>
                        <a:cubicBezTo>
                          <a:pt x="7666" y="17749"/>
                          <a:pt x="7499" y="17797"/>
                          <a:pt x="7343" y="17797"/>
                        </a:cubicBezTo>
                        <a:cubicBezTo>
                          <a:pt x="6742" y="17797"/>
                          <a:pt x="6307" y="17085"/>
                          <a:pt x="6378" y="16463"/>
                        </a:cubicBezTo>
                        <a:cubicBezTo>
                          <a:pt x="6467" y="15697"/>
                          <a:pt x="7055" y="15091"/>
                          <a:pt x="7447" y="14450"/>
                        </a:cubicBezTo>
                        <a:cubicBezTo>
                          <a:pt x="7572" y="14236"/>
                          <a:pt x="7625" y="14005"/>
                          <a:pt x="7589" y="13755"/>
                        </a:cubicBezTo>
                        <a:cubicBezTo>
                          <a:pt x="7519" y="13355"/>
                          <a:pt x="7199" y="13196"/>
                          <a:pt x="6856" y="13196"/>
                        </a:cubicBezTo>
                        <a:cubicBezTo>
                          <a:pt x="6681" y="13196"/>
                          <a:pt x="6499" y="13238"/>
                          <a:pt x="6342" y="13310"/>
                        </a:cubicBezTo>
                        <a:cubicBezTo>
                          <a:pt x="5666" y="13613"/>
                          <a:pt x="5256" y="14272"/>
                          <a:pt x="4935" y="14931"/>
                        </a:cubicBezTo>
                        <a:cubicBezTo>
                          <a:pt x="4614" y="15590"/>
                          <a:pt x="4329" y="16285"/>
                          <a:pt x="3831" y="16802"/>
                        </a:cubicBezTo>
                        <a:cubicBezTo>
                          <a:pt x="3667" y="16959"/>
                          <a:pt x="3339" y="17022"/>
                          <a:pt x="2947" y="17022"/>
                        </a:cubicBezTo>
                        <a:cubicBezTo>
                          <a:pt x="2097" y="17022"/>
                          <a:pt x="949" y="16726"/>
                          <a:pt x="535" y="16445"/>
                        </a:cubicBezTo>
                        <a:lnTo>
                          <a:pt x="1" y="17193"/>
                        </a:lnTo>
                        <a:cubicBezTo>
                          <a:pt x="1052" y="17977"/>
                          <a:pt x="3029" y="19492"/>
                          <a:pt x="3261" y="20792"/>
                        </a:cubicBezTo>
                        <a:cubicBezTo>
                          <a:pt x="3474" y="21950"/>
                          <a:pt x="3385" y="23393"/>
                          <a:pt x="4401" y="24034"/>
                        </a:cubicBezTo>
                        <a:cubicBezTo>
                          <a:pt x="4541" y="24143"/>
                          <a:pt x="4722" y="24198"/>
                          <a:pt x="4909" y="24198"/>
                        </a:cubicBezTo>
                        <a:cubicBezTo>
                          <a:pt x="4935" y="24198"/>
                          <a:pt x="4962" y="24197"/>
                          <a:pt x="4989" y="24194"/>
                        </a:cubicBezTo>
                        <a:cubicBezTo>
                          <a:pt x="5630" y="24123"/>
                          <a:pt x="5772" y="23286"/>
                          <a:pt x="5737" y="22662"/>
                        </a:cubicBezTo>
                        <a:cubicBezTo>
                          <a:pt x="5666" y="21843"/>
                          <a:pt x="5576" y="21041"/>
                          <a:pt x="5416" y="20240"/>
                        </a:cubicBezTo>
                        <a:cubicBezTo>
                          <a:pt x="5363" y="20079"/>
                          <a:pt x="5381" y="19901"/>
                          <a:pt x="5470" y="19741"/>
                        </a:cubicBezTo>
                        <a:cubicBezTo>
                          <a:pt x="5550" y="19661"/>
                          <a:pt x="5657" y="19621"/>
                          <a:pt x="5766" y="19621"/>
                        </a:cubicBezTo>
                        <a:cubicBezTo>
                          <a:pt x="5875" y="19621"/>
                          <a:pt x="5986" y="19661"/>
                          <a:pt x="6075" y="19741"/>
                        </a:cubicBezTo>
                        <a:cubicBezTo>
                          <a:pt x="6218" y="19901"/>
                          <a:pt x="6325" y="20115"/>
                          <a:pt x="6360" y="20329"/>
                        </a:cubicBezTo>
                        <a:cubicBezTo>
                          <a:pt x="6948" y="22431"/>
                          <a:pt x="7215" y="24711"/>
                          <a:pt x="8534" y="26439"/>
                        </a:cubicBezTo>
                        <a:cubicBezTo>
                          <a:pt x="8825" y="26832"/>
                          <a:pt x="9235" y="27213"/>
                          <a:pt x="9715" y="27213"/>
                        </a:cubicBezTo>
                        <a:cubicBezTo>
                          <a:pt x="9823" y="27213"/>
                          <a:pt x="9934" y="27194"/>
                          <a:pt x="10048" y="27152"/>
                        </a:cubicBezTo>
                        <a:cubicBezTo>
                          <a:pt x="10404" y="27009"/>
                          <a:pt x="10671" y="26688"/>
                          <a:pt x="10743" y="26314"/>
                        </a:cubicBezTo>
                        <a:cubicBezTo>
                          <a:pt x="10903" y="25513"/>
                          <a:pt x="10493" y="24800"/>
                          <a:pt x="10155" y="24123"/>
                        </a:cubicBezTo>
                        <a:cubicBezTo>
                          <a:pt x="9727" y="23286"/>
                          <a:pt x="9407" y="22431"/>
                          <a:pt x="9157" y="21540"/>
                        </a:cubicBezTo>
                        <a:cubicBezTo>
                          <a:pt x="9086" y="21255"/>
                          <a:pt x="9104" y="20863"/>
                          <a:pt x="9389" y="20828"/>
                        </a:cubicBezTo>
                        <a:cubicBezTo>
                          <a:pt x="10600" y="23001"/>
                          <a:pt x="11366" y="25531"/>
                          <a:pt x="13343" y="27098"/>
                        </a:cubicBezTo>
                        <a:cubicBezTo>
                          <a:pt x="13593" y="27312"/>
                          <a:pt x="13931" y="27419"/>
                          <a:pt x="14270" y="27419"/>
                        </a:cubicBezTo>
                        <a:cubicBezTo>
                          <a:pt x="15054" y="27383"/>
                          <a:pt x="15250" y="26653"/>
                          <a:pt x="15089" y="26083"/>
                        </a:cubicBezTo>
                        <a:cubicBezTo>
                          <a:pt x="14947" y="25691"/>
                          <a:pt x="14733" y="25352"/>
                          <a:pt x="14466" y="25050"/>
                        </a:cubicBezTo>
                        <a:cubicBezTo>
                          <a:pt x="13504" y="23820"/>
                          <a:pt x="12613" y="22520"/>
                          <a:pt x="12239" y="21024"/>
                        </a:cubicBezTo>
                        <a:lnTo>
                          <a:pt x="12292" y="20917"/>
                        </a:lnTo>
                        <a:cubicBezTo>
                          <a:pt x="13771" y="22467"/>
                          <a:pt x="15535" y="23749"/>
                          <a:pt x="17476" y="24658"/>
                        </a:cubicBezTo>
                        <a:cubicBezTo>
                          <a:pt x="18066" y="24946"/>
                          <a:pt x="18718" y="25200"/>
                          <a:pt x="19363" y="25200"/>
                        </a:cubicBezTo>
                        <a:cubicBezTo>
                          <a:pt x="19634" y="25200"/>
                          <a:pt x="19903" y="25155"/>
                          <a:pt x="20166" y="25050"/>
                        </a:cubicBezTo>
                        <a:cubicBezTo>
                          <a:pt x="20327" y="24996"/>
                          <a:pt x="20434" y="24854"/>
                          <a:pt x="20451" y="24711"/>
                        </a:cubicBezTo>
                        <a:cubicBezTo>
                          <a:pt x="20487" y="24480"/>
                          <a:pt x="20309" y="24373"/>
                          <a:pt x="20149" y="24284"/>
                        </a:cubicBezTo>
                        <a:lnTo>
                          <a:pt x="15499" y="21665"/>
                        </a:lnTo>
                        <a:cubicBezTo>
                          <a:pt x="15544" y="21326"/>
                          <a:pt x="15861" y="21202"/>
                          <a:pt x="16215" y="21202"/>
                        </a:cubicBezTo>
                        <a:cubicBezTo>
                          <a:pt x="16419" y="21202"/>
                          <a:pt x="16635" y="21243"/>
                          <a:pt x="16817" y="21309"/>
                        </a:cubicBezTo>
                        <a:cubicBezTo>
                          <a:pt x="19113" y="22182"/>
                          <a:pt x="21013" y="24258"/>
                          <a:pt x="23515" y="24258"/>
                        </a:cubicBezTo>
                        <a:cubicBezTo>
                          <a:pt x="23615" y="24258"/>
                          <a:pt x="23716" y="24255"/>
                          <a:pt x="23818" y="24248"/>
                        </a:cubicBezTo>
                        <a:cubicBezTo>
                          <a:pt x="24281" y="24230"/>
                          <a:pt x="24691" y="23927"/>
                          <a:pt x="24816" y="23482"/>
                        </a:cubicBezTo>
                        <a:cubicBezTo>
                          <a:pt x="25012" y="22716"/>
                          <a:pt x="24175" y="22217"/>
                          <a:pt x="23462" y="21950"/>
                        </a:cubicBezTo>
                        <a:lnTo>
                          <a:pt x="19899" y="20596"/>
                        </a:lnTo>
                        <a:cubicBezTo>
                          <a:pt x="19668" y="20525"/>
                          <a:pt x="19543" y="20293"/>
                          <a:pt x="19596" y="20062"/>
                        </a:cubicBezTo>
                        <a:cubicBezTo>
                          <a:pt x="19632" y="19901"/>
                          <a:pt x="19774" y="19794"/>
                          <a:pt x="19935" y="19777"/>
                        </a:cubicBezTo>
                        <a:cubicBezTo>
                          <a:pt x="20097" y="19755"/>
                          <a:pt x="20261" y="19744"/>
                          <a:pt x="20424" y="19744"/>
                        </a:cubicBezTo>
                        <a:cubicBezTo>
                          <a:pt x="21064" y="19744"/>
                          <a:pt x="21700" y="19909"/>
                          <a:pt x="22268" y="20222"/>
                        </a:cubicBezTo>
                        <a:cubicBezTo>
                          <a:pt x="24235" y="21305"/>
                          <a:pt x="26468" y="22249"/>
                          <a:pt x="28746" y="22249"/>
                        </a:cubicBezTo>
                        <a:cubicBezTo>
                          <a:pt x="28902" y="22249"/>
                          <a:pt x="29059" y="22244"/>
                          <a:pt x="29216" y="22235"/>
                        </a:cubicBezTo>
                        <a:cubicBezTo>
                          <a:pt x="29661" y="22199"/>
                          <a:pt x="30178" y="22092"/>
                          <a:pt x="30338" y="21629"/>
                        </a:cubicBezTo>
                        <a:cubicBezTo>
                          <a:pt x="30427" y="21344"/>
                          <a:pt x="30356" y="21024"/>
                          <a:pt x="30142" y="20810"/>
                        </a:cubicBezTo>
                        <a:cubicBezTo>
                          <a:pt x="29804" y="20400"/>
                          <a:pt x="29287" y="20293"/>
                          <a:pt x="28788" y="20204"/>
                        </a:cubicBezTo>
                        <a:cubicBezTo>
                          <a:pt x="27648" y="19990"/>
                          <a:pt x="26490" y="19830"/>
                          <a:pt x="25333" y="19723"/>
                        </a:cubicBezTo>
                        <a:cubicBezTo>
                          <a:pt x="24584" y="19652"/>
                          <a:pt x="23622" y="19420"/>
                          <a:pt x="23533" y="18654"/>
                        </a:cubicBezTo>
                        <a:cubicBezTo>
                          <a:pt x="23991" y="18557"/>
                          <a:pt x="24449" y="18515"/>
                          <a:pt x="24906" y="18515"/>
                        </a:cubicBezTo>
                        <a:cubicBezTo>
                          <a:pt x="27659" y="18515"/>
                          <a:pt x="30404" y="20032"/>
                          <a:pt x="33213" y="20032"/>
                        </a:cubicBezTo>
                        <a:cubicBezTo>
                          <a:pt x="33601" y="20032"/>
                          <a:pt x="33991" y="20003"/>
                          <a:pt x="34382" y="19937"/>
                        </a:cubicBezTo>
                        <a:cubicBezTo>
                          <a:pt x="35077" y="19830"/>
                          <a:pt x="35665" y="19438"/>
                          <a:pt x="36039" y="18850"/>
                        </a:cubicBezTo>
                        <a:cubicBezTo>
                          <a:pt x="36199" y="18583"/>
                          <a:pt x="36342" y="18209"/>
                          <a:pt x="35968" y="17924"/>
                        </a:cubicBezTo>
                        <a:cubicBezTo>
                          <a:pt x="35790" y="17781"/>
                          <a:pt x="35576" y="17710"/>
                          <a:pt x="35344" y="17692"/>
                        </a:cubicBezTo>
                        <a:cubicBezTo>
                          <a:pt x="33157" y="17567"/>
                          <a:pt x="30970" y="17511"/>
                          <a:pt x="28771" y="17511"/>
                        </a:cubicBezTo>
                        <a:cubicBezTo>
                          <a:pt x="28463" y="17511"/>
                          <a:pt x="28154" y="17512"/>
                          <a:pt x="27844" y="17514"/>
                        </a:cubicBezTo>
                        <a:cubicBezTo>
                          <a:pt x="27506" y="17514"/>
                          <a:pt x="27132" y="17514"/>
                          <a:pt x="26847" y="17318"/>
                        </a:cubicBezTo>
                        <a:cubicBezTo>
                          <a:pt x="26669" y="17193"/>
                          <a:pt x="26562" y="16962"/>
                          <a:pt x="26597" y="16730"/>
                        </a:cubicBezTo>
                        <a:cubicBezTo>
                          <a:pt x="26633" y="16588"/>
                          <a:pt x="26722" y="16463"/>
                          <a:pt x="26865" y="16410"/>
                        </a:cubicBezTo>
                        <a:cubicBezTo>
                          <a:pt x="27488" y="16112"/>
                          <a:pt x="28169" y="15950"/>
                          <a:pt x="28851" y="15950"/>
                        </a:cubicBezTo>
                        <a:cubicBezTo>
                          <a:pt x="29026" y="15950"/>
                          <a:pt x="29202" y="15960"/>
                          <a:pt x="29376" y="15982"/>
                        </a:cubicBezTo>
                        <a:cubicBezTo>
                          <a:pt x="30840" y="16107"/>
                          <a:pt x="32310" y="16174"/>
                          <a:pt x="33779" y="16174"/>
                        </a:cubicBezTo>
                        <a:cubicBezTo>
                          <a:pt x="34617" y="16174"/>
                          <a:pt x="35454" y="16152"/>
                          <a:pt x="36288" y="16107"/>
                        </a:cubicBezTo>
                        <a:cubicBezTo>
                          <a:pt x="37909" y="16018"/>
                          <a:pt x="39602" y="15822"/>
                          <a:pt x="40973" y="14878"/>
                        </a:cubicBezTo>
                        <a:cubicBezTo>
                          <a:pt x="41294" y="14664"/>
                          <a:pt x="41472" y="14272"/>
                          <a:pt x="41401" y="13880"/>
                        </a:cubicBezTo>
                        <a:cubicBezTo>
                          <a:pt x="41277" y="13274"/>
                          <a:pt x="40650" y="13142"/>
                          <a:pt x="40067" y="13142"/>
                        </a:cubicBezTo>
                        <a:cubicBezTo>
                          <a:pt x="39982" y="13142"/>
                          <a:pt x="39897" y="13145"/>
                          <a:pt x="39816" y="13150"/>
                        </a:cubicBezTo>
                        <a:cubicBezTo>
                          <a:pt x="37197" y="13328"/>
                          <a:pt x="34578" y="13720"/>
                          <a:pt x="32013" y="14308"/>
                        </a:cubicBezTo>
                        <a:cubicBezTo>
                          <a:pt x="31954" y="14323"/>
                          <a:pt x="31895" y="14330"/>
                          <a:pt x="31837" y="14330"/>
                        </a:cubicBezTo>
                        <a:cubicBezTo>
                          <a:pt x="31558" y="14330"/>
                          <a:pt x="31297" y="14160"/>
                          <a:pt x="31193" y="13880"/>
                        </a:cubicBezTo>
                        <a:cubicBezTo>
                          <a:pt x="31087" y="13524"/>
                          <a:pt x="31389" y="13256"/>
                          <a:pt x="31674" y="13096"/>
                        </a:cubicBezTo>
                        <a:cubicBezTo>
                          <a:pt x="32761" y="12508"/>
                          <a:pt x="34062" y="12473"/>
                          <a:pt x="35309" y="12401"/>
                        </a:cubicBezTo>
                        <a:cubicBezTo>
                          <a:pt x="37535" y="12277"/>
                          <a:pt x="39762" y="11992"/>
                          <a:pt x="41953" y="11564"/>
                        </a:cubicBezTo>
                        <a:cubicBezTo>
                          <a:pt x="42612" y="11422"/>
                          <a:pt x="43289" y="11261"/>
                          <a:pt x="43770" y="10745"/>
                        </a:cubicBezTo>
                        <a:cubicBezTo>
                          <a:pt x="43966" y="10549"/>
                          <a:pt x="44055" y="10264"/>
                          <a:pt x="44020" y="9979"/>
                        </a:cubicBezTo>
                        <a:cubicBezTo>
                          <a:pt x="43934" y="9427"/>
                          <a:pt x="43392" y="9238"/>
                          <a:pt x="42812" y="9238"/>
                        </a:cubicBezTo>
                        <a:cubicBezTo>
                          <a:pt x="42550" y="9238"/>
                          <a:pt x="42281" y="9276"/>
                          <a:pt x="42042" y="9337"/>
                        </a:cubicBezTo>
                        <a:cubicBezTo>
                          <a:pt x="39798" y="9907"/>
                          <a:pt x="37607" y="10869"/>
                          <a:pt x="35291" y="10941"/>
                        </a:cubicBezTo>
                        <a:cubicBezTo>
                          <a:pt x="35166" y="10371"/>
                          <a:pt x="35879" y="10014"/>
                          <a:pt x="36449" y="9872"/>
                        </a:cubicBezTo>
                        <a:lnTo>
                          <a:pt x="43913" y="8126"/>
                        </a:lnTo>
                        <a:cubicBezTo>
                          <a:pt x="44412" y="8019"/>
                          <a:pt x="44910" y="7823"/>
                          <a:pt x="45356" y="7574"/>
                        </a:cubicBezTo>
                        <a:cubicBezTo>
                          <a:pt x="45904" y="7266"/>
                          <a:pt x="45662" y="6447"/>
                          <a:pt x="45057" y="6447"/>
                        </a:cubicBezTo>
                        <a:cubicBezTo>
                          <a:pt x="45032" y="6447"/>
                          <a:pt x="45007" y="6449"/>
                          <a:pt x="44982" y="6451"/>
                        </a:cubicBezTo>
                        <a:cubicBezTo>
                          <a:pt x="43325" y="6630"/>
                          <a:pt x="41704" y="7021"/>
                          <a:pt x="40136" y="7592"/>
                        </a:cubicBezTo>
                        <a:cubicBezTo>
                          <a:pt x="40012" y="6897"/>
                          <a:pt x="40849" y="6487"/>
                          <a:pt x="41526" y="6291"/>
                        </a:cubicBezTo>
                        <a:cubicBezTo>
                          <a:pt x="43503" y="5703"/>
                          <a:pt x="45391" y="4902"/>
                          <a:pt x="47173" y="3886"/>
                        </a:cubicBezTo>
                        <a:cubicBezTo>
                          <a:pt x="47565" y="3655"/>
                          <a:pt x="48010" y="3352"/>
                          <a:pt x="47957" y="2853"/>
                        </a:cubicBezTo>
                        <a:cubicBezTo>
                          <a:pt x="47921" y="2568"/>
                          <a:pt x="47743" y="2318"/>
                          <a:pt x="47476" y="2194"/>
                        </a:cubicBezTo>
                        <a:cubicBezTo>
                          <a:pt x="47276" y="2098"/>
                          <a:pt x="47074" y="2060"/>
                          <a:pt x="46872" y="2060"/>
                        </a:cubicBezTo>
                        <a:cubicBezTo>
                          <a:pt x="46549" y="2060"/>
                          <a:pt x="46225" y="2156"/>
                          <a:pt x="45908" y="2265"/>
                        </a:cubicBezTo>
                        <a:cubicBezTo>
                          <a:pt x="43770" y="2942"/>
                          <a:pt x="41757" y="4011"/>
                          <a:pt x="39994" y="5418"/>
                        </a:cubicBezTo>
                        <a:cubicBezTo>
                          <a:pt x="40243" y="3548"/>
                          <a:pt x="42434" y="2568"/>
                          <a:pt x="43200" y="840"/>
                        </a:cubicBezTo>
                        <a:cubicBezTo>
                          <a:pt x="43289" y="626"/>
                          <a:pt x="43361" y="395"/>
                          <a:pt x="43129" y="163"/>
                        </a:cubicBezTo>
                        <a:cubicBezTo>
                          <a:pt x="43011" y="56"/>
                          <a:pt x="42861" y="0"/>
                          <a:pt x="4270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5" name="Google Shape;6425;p15"/>
                  <p:cNvSpPr/>
                  <p:nvPr/>
                </p:nvSpPr>
                <p:spPr>
                  <a:xfrm>
                    <a:off x="2387128" y="4800796"/>
                    <a:ext cx="29392" cy="22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429" extrusionOk="0">
                        <a:moveTo>
                          <a:pt x="268" y="1"/>
                        </a:moveTo>
                        <a:cubicBezTo>
                          <a:pt x="1" y="1"/>
                          <a:pt x="19" y="428"/>
                          <a:pt x="286" y="428"/>
                        </a:cubicBezTo>
                        <a:cubicBezTo>
                          <a:pt x="553" y="428"/>
                          <a:pt x="553" y="1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6" name="Google Shape;6426;p15"/>
                  <p:cNvSpPr/>
                  <p:nvPr/>
                </p:nvSpPr>
                <p:spPr>
                  <a:xfrm>
                    <a:off x="2259692" y="4692195"/>
                    <a:ext cx="29286" cy="21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" h="408" extrusionOk="0">
                        <a:moveTo>
                          <a:pt x="225" y="0"/>
                        </a:moveTo>
                        <a:cubicBezTo>
                          <a:pt x="113" y="0"/>
                          <a:pt x="0" y="124"/>
                          <a:pt x="69" y="248"/>
                        </a:cubicBezTo>
                        <a:lnTo>
                          <a:pt x="105" y="302"/>
                        </a:lnTo>
                        <a:cubicBezTo>
                          <a:pt x="145" y="377"/>
                          <a:pt x="203" y="407"/>
                          <a:pt x="261" y="407"/>
                        </a:cubicBezTo>
                        <a:cubicBezTo>
                          <a:pt x="409" y="407"/>
                          <a:pt x="551" y="211"/>
                          <a:pt x="372" y="70"/>
                        </a:cubicBezTo>
                        <a:lnTo>
                          <a:pt x="319" y="35"/>
                        </a:lnTo>
                        <a:cubicBezTo>
                          <a:pt x="291" y="11"/>
                          <a:pt x="258" y="0"/>
                          <a:pt x="2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7" name="Google Shape;6427;p15"/>
                  <p:cNvSpPr/>
                  <p:nvPr/>
                </p:nvSpPr>
                <p:spPr>
                  <a:xfrm>
                    <a:off x="2063922" y="4900061"/>
                    <a:ext cx="16129" cy="12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232" extrusionOk="0">
                        <a:moveTo>
                          <a:pt x="161" y="0"/>
                        </a:moveTo>
                        <a:cubicBezTo>
                          <a:pt x="0" y="0"/>
                          <a:pt x="0" y="232"/>
                          <a:pt x="143" y="232"/>
                        </a:cubicBezTo>
                        <a:cubicBezTo>
                          <a:pt x="285" y="232"/>
                          <a:pt x="303" y="0"/>
                          <a:pt x="16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8" name="Google Shape;6428;p15"/>
                  <p:cNvSpPr/>
                  <p:nvPr/>
                </p:nvSpPr>
                <p:spPr>
                  <a:xfrm>
                    <a:off x="2134803" y="4983196"/>
                    <a:ext cx="35971" cy="29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554" extrusionOk="0">
                        <a:moveTo>
                          <a:pt x="339" y="1"/>
                        </a:moveTo>
                        <a:cubicBezTo>
                          <a:pt x="0" y="37"/>
                          <a:pt x="0" y="518"/>
                          <a:pt x="339" y="553"/>
                        </a:cubicBezTo>
                        <a:cubicBezTo>
                          <a:pt x="677" y="518"/>
                          <a:pt x="677" y="37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9" name="Google Shape;6429;p15"/>
                  <p:cNvSpPr/>
                  <p:nvPr/>
                </p:nvSpPr>
                <p:spPr>
                  <a:xfrm>
                    <a:off x="1875846" y="5135143"/>
                    <a:ext cx="25573" cy="29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" h="554" extrusionOk="0">
                        <a:moveTo>
                          <a:pt x="248" y="0"/>
                        </a:moveTo>
                        <a:cubicBezTo>
                          <a:pt x="200" y="0"/>
                          <a:pt x="168" y="26"/>
                          <a:pt x="125" y="41"/>
                        </a:cubicBezTo>
                        <a:cubicBezTo>
                          <a:pt x="72" y="112"/>
                          <a:pt x="36" y="183"/>
                          <a:pt x="0" y="254"/>
                        </a:cubicBezTo>
                        <a:cubicBezTo>
                          <a:pt x="0" y="290"/>
                          <a:pt x="0" y="308"/>
                          <a:pt x="0" y="343"/>
                        </a:cubicBezTo>
                        <a:cubicBezTo>
                          <a:pt x="18" y="397"/>
                          <a:pt x="54" y="450"/>
                          <a:pt x="107" y="504"/>
                        </a:cubicBezTo>
                        <a:cubicBezTo>
                          <a:pt x="138" y="535"/>
                          <a:pt x="187" y="554"/>
                          <a:pt x="241" y="554"/>
                        </a:cubicBezTo>
                        <a:cubicBezTo>
                          <a:pt x="279" y="554"/>
                          <a:pt x="319" y="544"/>
                          <a:pt x="357" y="522"/>
                        </a:cubicBezTo>
                        <a:cubicBezTo>
                          <a:pt x="392" y="504"/>
                          <a:pt x="410" y="468"/>
                          <a:pt x="428" y="450"/>
                        </a:cubicBezTo>
                        <a:cubicBezTo>
                          <a:pt x="464" y="379"/>
                          <a:pt x="428" y="343"/>
                          <a:pt x="446" y="290"/>
                        </a:cubicBezTo>
                        <a:lnTo>
                          <a:pt x="446" y="290"/>
                        </a:lnTo>
                        <a:lnTo>
                          <a:pt x="481" y="308"/>
                        </a:lnTo>
                        <a:cubicBezTo>
                          <a:pt x="481" y="290"/>
                          <a:pt x="481" y="272"/>
                          <a:pt x="481" y="254"/>
                        </a:cubicBezTo>
                        <a:cubicBezTo>
                          <a:pt x="481" y="183"/>
                          <a:pt x="464" y="148"/>
                          <a:pt x="428" y="94"/>
                        </a:cubicBezTo>
                        <a:cubicBezTo>
                          <a:pt x="392" y="41"/>
                          <a:pt x="339" y="5"/>
                          <a:pt x="285" y="5"/>
                        </a:cubicBezTo>
                        <a:cubicBezTo>
                          <a:pt x="272" y="2"/>
                          <a:pt x="259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0" name="Google Shape;6430;p15"/>
                  <p:cNvSpPr/>
                  <p:nvPr/>
                </p:nvSpPr>
                <p:spPr>
                  <a:xfrm>
                    <a:off x="1807777" y="5002137"/>
                    <a:ext cx="34114" cy="24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" h="464" extrusionOk="0">
                        <a:moveTo>
                          <a:pt x="286" y="0"/>
                        </a:moveTo>
                        <a:cubicBezTo>
                          <a:pt x="1" y="0"/>
                          <a:pt x="54" y="463"/>
                          <a:pt x="339" y="463"/>
                        </a:cubicBezTo>
                        <a:cubicBezTo>
                          <a:pt x="642" y="463"/>
                          <a:pt x="589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1" name="Google Shape;6431;p15"/>
                  <p:cNvSpPr/>
                  <p:nvPr/>
                </p:nvSpPr>
                <p:spPr>
                  <a:xfrm>
                    <a:off x="1701935" y="5224221"/>
                    <a:ext cx="34061" cy="24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" h="464" extrusionOk="0">
                        <a:moveTo>
                          <a:pt x="286" y="1"/>
                        </a:moveTo>
                        <a:cubicBezTo>
                          <a:pt x="1" y="1"/>
                          <a:pt x="54" y="464"/>
                          <a:pt x="357" y="464"/>
                        </a:cubicBezTo>
                        <a:cubicBezTo>
                          <a:pt x="642" y="464"/>
                          <a:pt x="588" y="1"/>
                          <a:pt x="28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2" name="Google Shape;6432;p15"/>
                  <p:cNvSpPr/>
                  <p:nvPr/>
                </p:nvSpPr>
                <p:spPr>
                  <a:xfrm>
                    <a:off x="1553330" y="5334839"/>
                    <a:ext cx="35547" cy="26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491" extrusionOk="0">
                        <a:moveTo>
                          <a:pt x="343" y="1"/>
                        </a:moveTo>
                        <a:cubicBezTo>
                          <a:pt x="162" y="1"/>
                          <a:pt x="1" y="228"/>
                          <a:pt x="165" y="392"/>
                        </a:cubicBezTo>
                        <a:lnTo>
                          <a:pt x="183" y="410"/>
                        </a:lnTo>
                        <a:cubicBezTo>
                          <a:pt x="231" y="466"/>
                          <a:pt x="288" y="490"/>
                          <a:pt x="343" y="490"/>
                        </a:cubicBezTo>
                        <a:cubicBezTo>
                          <a:pt x="513" y="490"/>
                          <a:pt x="669" y="268"/>
                          <a:pt x="521" y="107"/>
                        </a:cubicBezTo>
                        <a:lnTo>
                          <a:pt x="503" y="71"/>
                        </a:lnTo>
                        <a:cubicBezTo>
                          <a:pt x="454" y="21"/>
                          <a:pt x="397" y="1"/>
                          <a:pt x="34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3" name="Google Shape;6433;p15"/>
                  <p:cNvSpPr/>
                  <p:nvPr/>
                </p:nvSpPr>
                <p:spPr>
                  <a:xfrm>
                    <a:off x="2070554" y="5350861"/>
                    <a:ext cx="45415" cy="33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25" extrusionOk="0">
                        <a:moveTo>
                          <a:pt x="392" y="1"/>
                        </a:moveTo>
                        <a:cubicBezTo>
                          <a:pt x="0" y="1"/>
                          <a:pt x="71" y="624"/>
                          <a:pt x="463" y="624"/>
                        </a:cubicBezTo>
                        <a:cubicBezTo>
                          <a:pt x="855" y="624"/>
                          <a:pt x="766" y="1"/>
                          <a:pt x="3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4" name="Google Shape;6434;p15"/>
                  <p:cNvSpPr/>
                  <p:nvPr/>
                </p:nvSpPr>
                <p:spPr>
                  <a:xfrm>
                    <a:off x="1911763" y="5383967"/>
                    <a:ext cx="20851" cy="15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" h="286" extrusionOk="0">
                        <a:moveTo>
                          <a:pt x="178" y="0"/>
                        </a:moveTo>
                        <a:cubicBezTo>
                          <a:pt x="0" y="0"/>
                          <a:pt x="18" y="285"/>
                          <a:pt x="196" y="285"/>
                        </a:cubicBezTo>
                        <a:cubicBezTo>
                          <a:pt x="392" y="285"/>
                          <a:pt x="374" y="0"/>
                          <a:pt x="17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5" name="Google Shape;6435;p15"/>
                  <p:cNvSpPr/>
                  <p:nvPr/>
                </p:nvSpPr>
                <p:spPr>
                  <a:xfrm>
                    <a:off x="1630099" y="4920858"/>
                    <a:ext cx="44460" cy="31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8" h="589" extrusionOk="0">
                        <a:moveTo>
                          <a:pt x="375" y="0"/>
                        </a:moveTo>
                        <a:cubicBezTo>
                          <a:pt x="1" y="0"/>
                          <a:pt x="54" y="588"/>
                          <a:pt x="446" y="588"/>
                        </a:cubicBezTo>
                        <a:cubicBezTo>
                          <a:pt x="838" y="588"/>
                          <a:pt x="767" y="0"/>
                          <a:pt x="37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6" name="Google Shape;6436;p15"/>
                  <p:cNvSpPr/>
                  <p:nvPr/>
                </p:nvSpPr>
                <p:spPr>
                  <a:xfrm>
                    <a:off x="1548237" y="5150741"/>
                    <a:ext cx="24830" cy="19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" h="364" extrusionOk="0">
                        <a:moveTo>
                          <a:pt x="223" y="0"/>
                        </a:moveTo>
                        <a:cubicBezTo>
                          <a:pt x="104" y="0"/>
                          <a:pt x="1" y="150"/>
                          <a:pt x="118" y="281"/>
                        </a:cubicBezTo>
                        <a:lnTo>
                          <a:pt x="154" y="317"/>
                        </a:lnTo>
                        <a:cubicBezTo>
                          <a:pt x="183" y="350"/>
                          <a:pt x="217" y="364"/>
                          <a:pt x="250" y="364"/>
                        </a:cubicBezTo>
                        <a:cubicBezTo>
                          <a:pt x="361" y="364"/>
                          <a:pt x="468" y="212"/>
                          <a:pt x="386" y="103"/>
                        </a:cubicBezTo>
                        <a:lnTo>
                          <a:pt x="350" y="67"/>
                        </a:lnTo>
                        <a:cubicBezTo>
                          <a:pt x="312" y="20"/>
                          <a:pt x="267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7" name="Google Shape;6437;p15"/>
                  <p:cNvSpPr/>
                  <p:nvPr/>
                </p:nvSpPr>
                <p:spPr>
                  <a:xfrm>
                    <a:off x="1324826" y="5435005"/>
                    <a:ext cx="31249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46" extrusionOk="0">
                        <a:moveTo>
                          <a:pt x="286" y="0"/>
                        </a:moveTo>
                        <a:cubicBezTo>
                          <a:pt x="1" y="0"/>
                          <a:pt x="36" y="446"/>
                          <a:pt x="321" y="446"/>
                        </a:cubicBezTo>
                        <a:cubicBezTo>
                          <a:pt x="588" y="446"/>
                          <a:pt x="57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8" name="Google Shape;6438;p15"/>
                  <p:cNvSpPr/>
                  <p:nvPr/>
                </p:nvSpPr>
                <p:spPr>
                  <a:xfrm>
                    <a:off x="1836161" y="5599419"/>
                    <a:ext cx="31249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47" extrusionOk="0">
                        <a:moveTo>
                          <a:pt x="285" y="1"/>
                        </a:moveTo>
                        <a:cubicBezTo>
                          <a:pt x="0" y="1"/>
                          <a:pt x="36" y="446"/>
                          <a:pt x="321" y="446"/>
                        </a:cubicBezTo>
                        <a:cubicBezTo>
                          <a:pt x="588" y="446"/>
                          <a:pt x="570" y="1"/>
                          <a:pt x="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9" name="Google Shape;6439;p15"/>
                  <p:cNvSpPr/>
                  <p:nvPr/>
                </p:nvSpPr>
                <p:spPr>
                  <a:xfrm>
                    <a:off x="1666017" y="5549336"/>
                    <a:ext cx="32204" cy="24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60" extrusionOk="0">
                        <a:moveTo>
                          <a:pt x="323" y="1"/>
                        </a:moveTo>
                        <a:cubicBezTo>
                          <a:pt x="210" y="1"/>
                          <a:pt x="90" y="63"/>
                          <a:pt x="54" y="179"/>
                        </a:cubicBezTo>
                        <a:lnTo>
                          <a:pt x="36" y="232"/>
                        </a:lnTo>
                        <a:cubicBezTo>
                          <a:pt x="1" y="384"/>
                          <a:pt x="152" y="459"/>
                          <a:pt x="303" y="459"/>
                        </a:cubicBezTo>
                        <a:cubicBezTo>
                          <a:pt x="455" y="459"/>
                          <a:pt x="606" y="384"/>
                          <a:pt x="571" y="232"/>
                        </a:cubicBezTo>
                        <a:lnTo>
                          <a:pt x="553" y="232"/>
                        </a:lnTo>
                        <a:lnTo>
                          <a:pt x="553" y="197"/>
                        </a:lnTo>
                        <a:cubicBezTo>
                          <a:pt x="544" y="63"/>
                          <a:pt x="437" y="1"/>
                          <a:pt x="32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0" name="Google Shape;6440;p15"/>
                  <p:cNvSpPr/>
                  <p:nvPr/>
                </p:nvSpPr>
                <p:spPr>
                  <a:xfrm>
                    <a:off x="1196276" y="5523817"/>
                    <a:ext cx="46370" cy="35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4" h="660" extrusionOk="0">
                        <a:moveTo>
                          <a:pt x="446" y="1"/>
                        </a:moveTo>
                        <a:cubicBezTo>
                          <a:pt x="19" y="1"/>
                          <a:pt x="1" y="660"/>
                          <a:pt x="428" y="660"/>
                        </a:cubicBezTo>
                        <a:cubicBezTo>
                          <a:pt x="856" y="660"/>
                          <a:pt x="874" y="1"/>
                          <a:pt x="44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1" name="Google Shape;6441;p15"/>
                  <p:cNvSpPr/>
                  <p:nvPr/>
                </p:nvSpPr>
                <p:spPr>
                  <a:xfrm>
                    <a:off x="1041518" y="5603239"/>
                    <a:ext cx="30082" cy="27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517" extrusionOk="0">
                        <a:moveTo>
                          <a:pt x="299" y="0"/>
                        </a:moveTo>
                        <a:cubicBezTo>
                          <a:pt x="284" y="0"/>
                          <a:pt x="269" y="2"/>
                          <a:pt x="254" y="5"/>
                        </a:cubicBezTo>
                        <a:lnTo>
                          <a:pt x="254" y="5"/>
                        </a:lnTo>
                        <a:cubicBezTo>
                          <a:pt x="247" y="5"/>
                          <a:pt x="239" y="7"/>
                          <a:pt x="229" y="11"/>
                        </a:cubicBezTo>
                        <a:lnTo>
                          <a:pt x="229" y="11"/>
                        </a:lnTo>
                        <a:cubicBezTo>
                          <a:pt x="211" y="16"/>
                          <a:pt x="193" y="23"/>
                          <a:pt x="175" y="32"/>
                        </a:cubicBezTo>
                        <a:lnTo>
                          <a:pt x="175" y="32"/>
                        </a:lnTo>
                        <a:cubicBezTo>
                          <a:pt x="156" y="38"/>
                          <a:pt x="139" y="45"/>
                          <a:pt x="127" y="61"/>
                        </a:cubicBezTo>
                        <a:lnTo>
                          <a:pt x="127" y="61"/>
                        </a:lnTo>
                        <a:cubicBezTo>
                          <a:pt x="51" y="117"/>
                          <a:pt x="0" y="206"/>
                          <a:pt x="32" y="302"/>
                        </a:cubicBezTo>
                        <a:lnTo>
                          <a:pt x="32" y="302"/>
                        </a:lnTo>
                        <a:cubicBezTo>
                          <a:pt x="45" y="407"/>
                          <a:pt x="141" y="501"/>
                          <a:pt x="264" y="517"/>
                        </a:cubicBezTo>
                        <a:lnTo>
                          <a:pt x="513" y="339"/>
                        </a:lnTo>
                        <a:cubicBezTo>
                          <a:pt x="566" y="178"/>
                          <a:pt x="459" y="18"/>
                          <a:pt x="29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2" name="Google Shape;6442;p15"/>
                  <p:cNvSpPr/>
                  <p:nvPr/>
                </p:nvSpPr>
                <p:spPr>
                  <a:xfrm>
                    <a:off x="1116907" y="5199604"/>
                    <a:ext cx="37828" cy="2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" h="536" extrusionOk="0">
                        <a:moveTo>
                          <a:pt x="374" y="1"/>
                        </a:moveTo>
                        <a:cubicBezTo>
                          <a:pt x="368" y="1"/>
                          <a:pt x="363" y="1"/>
                          <a:pt x="357" y="1"/>
                        </a:cubicBezTo>
                        <a:cubicBezTo>
                          <a:pt x="0" y="1"/>
                          <a:pt x="0" y="536"/>
                          <a:pt x="357" y="536"/>
                        </a:cubicBezTo>
                        <a:cubicBezTo>
                          <a:pt x="707" y="518"/>
                          <a:pt x="713" y="1"/>
                          <a:pt x="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3" name="Google Shape;6443;p15"/>
                  <p:cNvSpPr/>
                  <p:nvPr/>
                </p:nvSpPr>
                <p:spPr>
                  <a:xfrm>
                    <a:off x="995042" y="5435164"/>
                    <a:ext cx="32310" cy="24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456" extrusionOk="0">
                        <a:moveTo>
                          <a:pt x="327" y="1"/>
                        </a:moveTo>
                        <a:cubicBezTo>
                          <a:pt x="302" y="1"/>
                          <a:pt x="275" y="5"/>
                          <a:pt x="249" y="15"/>
                        </a:cubicBezTo>
                        <a:lnTo>
                          <a:pt x="195" y="51"/>
                        </a:lnTo>
                        <a:cubicBezTo>
                          <a:pt x="0" y="204"/>
                          <a:pt x="154" y="455"/>
                          <a:pt x="341" y="455"/>
                        </a:cubicBezTo>
                        <a:cubicBezTo>
                          <a:pt x="393" y="455"/>
                          <a:pt x="448" y="436"/>
                          <a:pt x="498" y="389"/>
                        </a:cubicBezTo>
                        <a:lnTo>
                          <a:pt x="516" y="336"/>
                        </a:lnTo>
                        <a:cubicBezTo>
                          <a:pt x="608" y="182"/>
                          <a:pt x="488" y="1"/>
                          <a:pt x="32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4" name="Google Shape;6444;p15"/>
                  <p:cNvSpPr/>
                  <p:nvPr/>
                </p:nvSpPr>
                <p:spPr>
                  <a:xfrm>
                    <a:off x="736032" y="5546524"/>
                    <a:ext cx="27429" cy="2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" h="553" extrusionOk="0">
                        <a:moveTo>
                          <a:pt x="250" y="0"/>
                        </a:moveTo>
                        <a:cubicBezTo>
                          <a:pt x="161" y="143"/>
                          <a:pt x="89" y="285"/>
                          <a:pt x="0" y="410"/>
                        </a:cubicBezTo>
                        <a:cubicBezTo>
                          <a:pt x="40" y="481"/>
                          <a:pt x="102" y="510"/>
                          <a:pt x="168" y="510"/>
                        </a:cubicBezTo>
                        <a:cubicBezTo>
                          <a:pt x="193" y="510"/>
                          <a:pt x="219" y="506"/>
                          <a:pt x="244" y="498"/>
                        </a:cubicBezTo>
                        <a:lnTo>
                          <a:pt x="244" y="498"/>
                        </a:lnTo>
                        <a:cubicBezTo>
                          <a:pt x="241" y="534"/>
                          <a:pt x="255" y="552"/>
                          <a:pt x="286" y="552"/>
                        </a:cubicBezTo>
                        <a:cubicBezTo>
                          <a:pt x="303" y="552"/>
                          <a:pt x="327" y="546"/>
                          <a:pt x="357" y="535"/>
                        </a:cubicBezTo>
                        <a:cubicBezTo>
                          <a:pt x="374" y="517"/>
                          <a:pt x="410" y="499"/>
                          <a:pt x="446" y="481"/>
                        </a:cubicBezTo>
                        <a:cubicBezTo>
                          <a:pt x="481" y="428"/>
                          <a:pt x="517" y="357"/>
                          <a:pt x="517" y="285"/>
                        </a:cubicBezTo>
                        <a:cubicBezTo>
                          <a:pt x="517" y="242"/>
                          <a:pt x="508" y="201"/>
                          <a:pt x="492" y="164"/>
                        </a:cubicBezTo>
                        <a:lnTo>
                          <a:pt x="492" y="164"/>
                        </a:lnTo>
                        <a:cubicBezTo>
                          <a:pt x="484" y="138"/>
                          <a:pt x="469" y="113"/>
                          <a:pt x="446" y="89"/>
                        </a:cubicBezTo>
                        <a:lnTo>
                          <a:pt x="446" y="89"/>
                        </a:lnTo>
                        <a:cubicBezTo>
                          <a:pt x="445" y="90"/>
                          <a:pt x="445" y="91"/>
                          <a:pt x="445" y="91"/>
                        </a:cubicBezTo>
                        <a:lnTo>
                          <a:pt x="445" y="91"/>
                        </a:lnTo>
                        <a:cubicBezTo>
                          <a:pt x="395" y="35"/>
                          <a:pt x="325" y="0"/>
                          <a:pt x="25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5" name="Google Shape;6445;p15"/>
                  <p:cNvSpPr/>
                  <p:nvPr/>
                </p:nvSpPr>
                <p:spPr>
                  <a:xfrm>
                    <a:off x="822033" y="5650457"/>
                    <a:ext cx="32204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447" extrusionOk="0">
                        <a:moveTo>
                          <a:pt x="285" y="1"/>
                        </a:moveTo>
                        <a:cubicBezTo>
                          <a:pt x="0" y="1"/>
                          <a:pt x="36" y="446"/>
                          <a:pt x="321" y="446"/>
                        </a:cubicBezTo>
                        <a:cubicBezTo>
                          <a:pt x="606" y="446"/>
                          <a:pt x="570" y="1"/>
                          <a:pt x="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6" name="Google Shape;6446;p15"/>
                  <p:cNvSpPr/>
                  <p:nvPr/>
                </p:nvSpPr>
                <p:spPr>
                  <a:xfrm>
                    <a:off x="898590" y="5218544"/>
                    <a:ext cx="45415" cy="322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07" extrusionOk="0">
                        <a:moveTo>
                          <a:pt x="392" y="1"/>
                        </a:moveTo>
                        <a:cubicBezTo>
                          <a:pt x="0" y="1"/>
                          <a:pt x="72" y="606"/>
                          <a:pt x="464" y="606"/>
                        </a:cubicBezTo>
                        <a:cubicBezTo>
                          <a:pt x="855" y="606"/>
                          <a:pt x="784" y="1"/>
                          <a:pt x="3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7" name="Google Shape;6447;p15"/>
                  <p:cNvSpPr/>
                  <p:nvPr/>
                </p:nvSpPr>
                <p:spPr>
                  <a:xfrm>
                    <a:off x="524294" y="5558780"/>
                    <a:ext cx="35971" cy="26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500" extrusionOk="0">
                        <a:moveTo>
                          <a:pt x="339" y="1"/>
                        </a:moveTo>
                        <a:cubicBezTo>
                          <a:pt x="19" y="1"/>
                          <a:pt x="1" y="500"/>
                          <a:pt x="304" y="500"/>
                        </a:cubicBezTo>
                        <a:cubicBezTo>
                          <a:pt x="624" y="500"/>
                          <a:pt x="678" y="1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8" name="Google Shape;6448;p15"/>
                  <p:cNvSpPr/>
                  <p:nvPr/>
                </p:nvSpPr>
                <p:spPr>
                  <a:xfrm>
                    <a:off x="664197" y="5211010"/>
                    <a:ext cx="39738" cy="30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" h="571" extrusionOk="0">
                        <a:moveTo>
                          <a:pt x="375" y="0"/>
                        </a:moveTo>
                        <a:cubicBezTo>
                          <a:pt x="0" y="0"/>
                          <a:pt x="36" y="570"/>
                          <a:pt x="392" y="570"/>
                        </a:cubicBezTo>
                        <a:cubicBezTo>
                          <a:pt x="749" y="570"/>
                          <a:pt x="731" y="0"/>
                          <a:pt x="37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9" name="Google Shape;6449;p15"/>
                  <p:cNvSpPr/>
                  <p:nvPr/>
                </p:nvSpPr>
                <p:spPr>
                  <a:xfrm>
                    <a:off x="1372522" y="5023570"/>
                    <a:ext cx="42285" cy="30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7" h="570" extrusionOk="0">
                        <a:moveTo>
                          <a:pt x="391" y="0"/>
                        </a:moveTo>
                        <a:cubicBezTo>
                          <a:pt x="331" y="0"/>
                          <a:pt x="268" y="23"/>
                          <a:pt x="206" y="77"/>
                        </a:cubicBezTo>
                        <a:lnTo>
                          <a:pt x="135" y="166"/>
                        </a:lnTo>
                        <a:cubicBezTo>
                          <a:pt x="1" y="330"/>
                          <a:pt x="166" y="570"/>
                          <a:pt x="360" y="570"/>
                        </a:cubicBezTo>
                        <a:cubicBezTo>
                          <a:pt x="397" y="570"/>
                          <a:pt x="436" y="561"/>
                          <a:pt x="473" y="540"/>
                        </a:cubicBezTo>
                        <a:lnTo>
                          <a:pt x="527" y="505"/>
                        </a:lnTo>
                        <a:cubicBezTo>
                          <a:pt x="796" y="349"/>
                          <a:pt x="625" y="0"/>
                          <a:pt x="39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450" name="Google Shape;6450;p15"/>
              <p:cNvSpPr/>
              <p:nvPr/>
            </p:nvSpPr>
            <p:spPr>
              <a:xfrm>
                <a:off x="-569204" y="4639194"/>
                <a:ext cx="40693" cy="3029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71" extrusionOk="0">
                    <a:moveTo>
                      <a:pt x="375" y="0"/>
                    </a:moveTo>
                    <a:cubicBezTo>
                      <a:pt x="1" y="0"/>
                      <a:pt x="36" y="571"/>
                      <a:pt x="393" y="571"/>
                    </a:cubicBezTo>
                    <a:cubicBezTo>
                      <a:pt x="767" y="571"/>
                      <a:pt x="731" y="0"/>
                      <a:pt x="375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15"/>
              <p:cNvSpPr/>
              <p:nvPr/>
            </p:nvSpPr>
            <p:spPr>
              <a:xfrm>
                <a:off x="-312104" y="4367928"/>
                <a:ext cx="40693" cy="3029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71" extrusionOk="0">
                    <a:moveTo>
                      <a:pt x="374" y="1"/>
                    </a:moveTo>
                    <a:cubicBezTo>
                      <a:pt x="0" y="1"/>
                      <a:pt x="36" y="571"/>
                      <a:pt x="392" y="571"/>
                    </a:cubicBezTo>
                    <a:cubicBezTo>
                      <a:pt x="766" y="571"/>
                      <a:pt x="731" y="1"/>
                      <a:pt x="374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52" name="Google Shape;6452;p15"/>
              <p:cNvGrpSpPr/>
              <p:nvPr/>
            </p:nvGrpSpPr>
            <p:grpSpPr>
              <a:xfrm>
                <a:off x="-1105050" y="2496606"/>
                <a:ext cx="1645501" cy="2442281"/>
                <a:chOff x="-1105050" y="2496606"/>
                <a:chExt cx="1645501" cy="2442281"/>
              </a:xfrm>
            </p:grpSpPr>
            <p:sp>
              <p:nvSpPr>
                <p:cNvPr id="6453" name="Google Shape;6453;p15"/>
                <p:cNvSpPr/>
                <p:nvPr/>
              </p:nvSpPr>
              <p:spPr>
                <a:xfrm>
                  <a:off x="-1105050" y="2496606"/>
                  <a:ext cx="1645501" cy="2442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5" h="46033" extrusionOk="0">
                      <a:moveTo>
                        <a:pt x="28593" y="1"/>
                      </a:moveTo>
                      <a:cubicBezTo>
                        <a:pt x="28176" y="1"/>
                        <a:pt x="27868" y="362"/>
                        <a:pt x="27630" y="695"/>
                      </a:cubicBezTo>
                      <a:cubicBezTo>
                        <a:pt x="26419" y="2352"/>
                        <a:pt x="25403" y="4133"/>
                        <a:pt x="24602" y="6039"/>
                      </a:cubicBezTo>
                      <a:cubicBezTo>
                        <a:pt x="24363" y="6612"/>
                        <a:pt x="23925" y="7299"/>
                        <a:pt x="23364" y="7299"/>
                      </a:cubicBezTo>
                      <a:cubicBezTo>
                        <a:pt x="23297" y="7299"/>
                        <a:pt x="23229" y="7290"/>
                        <a:pt x="23159" y="7269"/>
                      </a:cubicBezTo>
                      <a:cubicBezTo>
                        <a:pt x="23889" y="5772"/>
                        <a:pt x="24459" y="4205"/>
                        <a:pt x="24833" y="2583"/>
                      </a:cubicBezTo>
                      <a:cubicBezTo>
                        <a:pt x="24928" y="2143"/>
                        <a:pt x="24586" y="1830"/>
                        <a:pt x="24232" y="1830"/>
                      </a:cubicBezTo>
                      <a:cubicBezTo>
                        <a:pt x="24056" y="1830"/>
                        <a:pt x="23877" y="1907"/>
                        <a:pt x="23747" y="2085"/>
                      </a:cubicBezTo>
                      <a:cubicBezTo>
                        <a:pt x="23461" y="2494"/>
                        <a:pt x="23212" y="2958"/>
                        <a:pt x="23052" y="3456"/>
                      </a:cubicBezTo>
                      <a:lnTo>
                        <a:pt x="20451" y="10671"/>
                      </a:lnTo>
                      <a:cubicBezTo>
                        <a:pt x="20277" y="11161"/>
                        <a:pt x="19922" y="11734"/>
                        <a:pt x="19458" y="11734"/>
                      </a:cubicBezTo>
                      <a:cubicBezTo>
                        <a:pt x="19399" y="11734"/>
                        <a:pt x="19338" y="11725"/>
                        <a:pt x="19275" y="11704"/>
                      </a:cubicBezTo>
                      <a:cubicBezTo>
                        <a:pt x="19596" y="9406"/>
                        <a:pt x="20807" y="7340"/>
                        <a:pt x="21627" y="5167"/>
                      </a:cubicBezTo>
                      <a:cubicBezTo>
                        <a:pt x="21912" y="4436"/>
                        <a:pt x="22001" y="3349"/>
                        <a:pt x="21217" y="3136"/>
                      </a:cubicBezTo>
                      <a:cubicBezTo>
                        <a:pt x="21147" y="3117"/>
                        <a:pt x="21074" y="3108"/>
                        <a:pt x="21001" y="3108"/>
                      </a:cubicBezTo>
                      <a:cubicBezTo>
                        <a:pt x="20795" y="3108"/>
                        <a:pt x="20586" y="3178"/>
                        <a:pt x="20415" y="3296"/>
                      </a:cubicBezTo>
                      <a:cubicBezTo>
                        <a:pt x="19863" y="3706"/>
                        <a:pt x="19631" y="4383"/>
                        <a:pt x="19418" y="5006"/>
                      </a:cubicBezTo>
                      <a:cubicBezTo>
                        <a:pt x="18723" y="7144"/>
                        <a:pt x="18188" y="9317"/>
                        <a:pt x="17814" y="11526"/>
                      </a:cubicBezTo>
                      <a:cubicBezTo>
                        <a:pt x="17601" y="12755"/>
                        <a:pt x="17422" y="14038"/>
                        <a:pt x="16710" y="15054"/>
                      </a:cubicBezTo>
                      <a:cubicBezTo>
                        <a:pt x="16553" y="15267"/>
                        <a:pt x="16340" y="15492"/>
                        <a:pt x="16079" y="15492"/>
                      </a:cubicBezTo>
                      <a:cubicBezTo>
                        <a:pt x="16013" y="15492"/>
                        <a:pt x="15944" y="15478"/>
                        <a:pt x="15873" y="15445"/>
                      </a:cubicBezTo>
                      <a:cubicBezTo>
                        <a:pt x="15552" y="15285"/>
                        <a:pt x="15409" y="14911"/>
                        <a:pt x="15534" y="14573"/>
                      </a:cubicBezTo>
                      <a:cubicBezTo>
                        <a:pt x="16425" y="12096"/>
                        <a:pt x="17120" y="9549"/>
                        <a:pt x="17583" y="6966"/>
                      </a:cubicBezTo>
                      <a:cubicBezTo>
                        <a:pt x="17690" y="6342"/>
                        <a:pt x="17707" y="5523"/>
                        <a:pt x="17048" y="5309"/>
                      </a:cubicBezTo>
                      <a:cubicBezTo>
                        <a:pt x="16954" y="5283"/>
                        <a:pt x="16861" y="5271"/>
                        <a:pt x="16768" y="5271"/>
                      </a:cubicBezTo>
                      <a:cubicBezTo>
                        <a:pt x="16476" y="5271"/>
                        <a:pt x="16200" y="5395"/>
                        <a:pt x="15997" y="5612"/>
                      </a:cubicBezTo>
                      <a:cubicBezTo>
                        <a:pt x="14911" y="6877"/>
                        <a:pt x="14537" y="8533"/>
                        <a:pt x="14251" y="10137"/>
                      </a:cubicBezTo>
                      <a:cubicBezTo>
                        <a:pt x="13877" y="12399"/>
                        <a:pt x="13646" y="14697"/>
                        <a:pt x="13592" y="17013"/>
                      </a:cubicBezTo>
                      <a:cubicBezTo>
                        <a:pt x="13592" y="17868"/>
                        <a:pt x="13343" y="18723"/>
                        <a:pt x="12880" y="19454"/>
                      </a:cubicBezTo>
                      <a:cubicBezTo>
                        <a:pt x="12809" y="19578"/>
                        <a:pt x="12666" y="19667"/>
                        <a:pt x="12523" y="19685"/>
                      </a:cubicBezTo>
                      <a:cubicBezTo>
                        <a:pt x="12292" y="19685"/>
                        <a:pt x="12078" y="19561"/>
                        <a:pt x="11971" y="19365"/>
                      </a:cubicBezTo>
                      <a:cubicBezTo>
                        <a:pt x="11793" y="19062"/>
                        <a:pt x="11829" y="18688"/>
                        <a:pt x="11882" y="18349"/>
                      </a:cubicBezTo>
                      <a:cubicBezTo>
                        <a:pt x="12185" y="15873"/>
                        <a:pt x="12417" y="13379"/>
                        <a:pt x="12541" y="10867"/>
                      </a:cubicBezTo>
                      <a:cubicBezTo>
                        <a:pt x="12559" y="10653"/>
                        <a:pt x="12523" y="10440"/>
                        <a:pt x="12399" y="10244"/>
                      </a:cubicBezTo>
                      <a:cubicBezTo>
                        <a:pt x="12264" y="10022"/>
                        <a:pt x="12092" y="9946"/>
                        <a:pt x="11918" y="9946"/>
                      </a:cubicBezTo>
                      <a:cubicBezTo>
                        <a:pt x="11770" y="9946"/>
                        <a:pt x="11621" y="10000"/>
                        <a:pt x="11490" y="10065"/>
                      </a:cubicBezTo>
                      <a:cubicBezTo>
                        <a:pt x="10867" y="10351"/>
                        <a:pt x="10404" y="10903"/>
                        <a:pt x="10225" y="11580"/>
                      </a:cubicBezTo>
                      <a:cubicBezTo>
                        <a:pt x="9174" y="15178"/>
                        <a:pt x="11437" y="19026"/>
                        <a:pt x="10261" y="22500"/>
                      </a:cubicBezTo>
                      <a:cubicBezTo>
                        <a:pt x="9513" y="22340"/>
                        <a:pt x="9388" y="21360"/>
                        <a:pt x="9406" y="20594"/>
                      </a:cubicBezTo>
                      <a:cubicBezTo>
                        <a:pt x="9442" y="19436"/>
                        <a:pt x="9406" y="18278"/>
                        <a:pt x="9335" y="17120"/>
                      </a:cubicBezTo>
                      <a:cubicBezTo>
                        <a:pt x="9299" y="16603"/>
                        <a:pt x="9246" y="16069"/>
                        <a:pt x="8889" y="15695"/>
                      </a:cubicBezTo>
                      <a:cubicBezTo>
                        <a:pt x="8706" y="15496"/>
                        <a:pt x="8470" y="15402"/>
                        <a:pt x="8226" y="15402"/>
                      </a:cubicBezTo>
                      <a:cubicBezTo>
                        <a:pt x="8186" y="15402"/>
                        <a:pt x="8146" y="15405"/>
                        <a:pt x="8106" y="15410"/>
                      </a:cubicBezTo>
                      <a:cubicBezTo>
                        <a:pt x="7607" y="15517"/>
                        <a:pt x="7446" y="16015"/>
                        <a:pt x="7357" y="16461"/>
                      </a:cubicBezTo>
                      <a:cubicBezTo>
                        <a:pt x="6930" y="18866"/>
                        <a:pt x="7660" y="21378"/>
                        <a:pt x="8551" y="23604"/>
                      </a:cubicBezTo>
                      <a:cubicBezTo>
                        <a:pt x="8872" y="24335"/>
                        <a:pt x="8943" y="25172"/>
                        <a:pt x="8729" y="25956"/>
                      </a:cubicBezTo>
                      <a:cubicBezTo>
                        <a:pt x="8693" y="26098"/>
                        <a:pt x="8622" y="26259"/>
                        <a:pt x="8426" y="26277"/>
                      </a:cubicBezTo>
                      <a:cubicBezTo>
                        <a:pt x="8414" y="26277"/>
                        <a:pt x="8401" y="26278"/>
                        <a:pt x="8389" y="26278"/>
                      </a:cubicBezTo>
                      <a:cubicBezTo>
                        <a:pt x="8156" y="26278"/>
                        <a:pt x="7960" y="26122"/>
                        <a:pt x="7910" y="25902"/>
                      </a:cubicBezTo>
                      <a:lnTo>
                        <a:pt x="6983" y="22197"/>
                      </a:lnTo>
                      <a:cubicBezTo>
                        <a:pt x="6815" y="21523"/>
                        <a:pt x="6439" y="20674"/>
                        <a:pt x="5736" y="20674"/>
                      </a:cubicBezTo>
                      <a:cubicBezTo>
                        <a:pt x="5696" y="20674"/>
                        <a:pt x="5654" y="20677"/>
                        <a:pt x="5612" y="20683"/>
                      </a:cubicBezTo>
                      <a:cubicBezTo>
                        <a:pt x="5166" y="20772"/>
                        <a:pt x="4810" y="21128"/>
                        <a:pt x="4739" y="21591"/>
                      </a:cubicBezTo>
                      <a:cubicBezTo>
                        <a:pt x="4275" y="24210"/>
                        <a:pt x="6217" y="26401"/>
                        <a:pt x="6859" y="28895"/>
                      </a:cubicBezTo>
                      <a:cubicBezTo>
                        <a:pt x="6983" y="29394"/>
                        <a:pt x="6894" y="30142"/>
                        <a:pt x="6360" y="30160"/>
                      </a:cubicBezTo>
                      <a:lnTo>
                        <a:pt x="4293" y="25243"/>
                      </a:lnTo>
                      <a:cubicBezTo>
                        <a:pt x="4222" y="25065"/>
                        <a:pt x="4133" y="24869"/>
                        <a:pt x="3919" y="24869"/>
                      </a:cubicBezTo>
                      <a:cubicBezTo>
                        <a:pt x="3759" y="24887"/>
                        <a:pt x="3616" y="24976"/>
                        <a:pt x="3545" y="25119"/>
                      </a:cubicBezTo>
                      <a:cubicBezTo>
                        <a:pt x="3082" y="25956"/>
                        <a:pt x="3314" y="26953"/>
                        <a:pt x="3616" y="27844"/>
                      </a:cubicBezTo>
                      <a:cubicBezTo>
                        <a:pt x="4311" y="29875"/>
                        <a:pt x="5362" y="31763"/>
                        <a:pt x="6734" y="33420"/>
                      </a:cubicBezTo>
                      <a:lnTo>
                        <a:pt x="6627" y="33456"/>
                      </a:lnTo>
                      <a:cubicBezTo>
                        <a:pt x="5184" y="32903"/>
                        <a:pt x="3990" y="31870"/>
                        <a:pt x="2886" y="30784"/>
                      </a:cubicBezTo>
                      <a:cubicBezTo>
                        <a:pt x="2619" y="30481"/>
                        <a:pt x="2280" y="30231"/>
                        <a:pt x="1924" y="30035"/>
                      </a:cubicBezTo>
                      <a:cubicBezTo>
                        <a:pt x="1765" y="29974"/>
                        <a:pt x="1590" y="29939"/>
                        <a:pt x="1419" y="29939"/>
                      </a:cubicBezTo>
                      <a:cubicBezTo>
                        <a:pt x="993" y="29939"/>
                        <a:pt x="588" y="30154"/>
                        <a:pt x="499" y="30712"/>
                      </a:cubicBezTo>
                      <a:cubicBezTo>
                        <a:pt x="463" y="31051"/>
                        <a:pt x="534" y="31389"/>
                        <a:pt x="730" y="31656"/>
                      </a:cubicBezTo>
                      <a:cubicBezTo>
                        <a:pt x="2049" y="33812"/>
                        <a:pt x="4471" y="34845"/>
                        <a:pt x="6502" y="36306"/>
                      </a:cubicBezTo>
                      <a:cubicBezTo>
                        <a:pt x="6472" y="36469"/>
                        <a:pt x="6325" y="36527"/>
                        <a:pt x="6155" y="36527"/>
                      </a:cubicBezTo>
                      <a:cubicBezTo>
                        <a:pt x="6027" y="36527"/>
                        <a:pt x="5886" y="36494"/>
                        <a:pt x="5772" y="36449"/>
                      </a:cubicBezTo>
                      <a:cubicBezTo>
                        <a:pt x="4917" y="36110"/>
                        <a:pt x="4097" y="35683"/>
                        <a:pt x="3331" y="35184"/>
                      </a:cubicBezTo>
                      <a:cubicBezTo>
                        <a:pt x="2733" y="34785"/>
                        <a:pt x="2119" y="34339"/>
                        <a:pt x="1374" y="34339"/>
                      </a:cubicBezTo>
                      <a:cubicBezTo>
                        <a:pt x="1320" y="34339"/>
                        <a:pt x="1266" y="34342"/>
                        <a:pt x="1211" y="34346"/>
                      </a:cubicBezTo>
                      <a:cubicBezTo>
                        <a:pt x="820" y="34382"/>
                        <a:pt x="481" y="34596"/>
                        <a:pt x="303" y="34934"/>
                      </a:cubicBezTo>
                      <a:cubicBezTo>
                        <a:pt x="0" y="35540"/>
                        <a:pt x="392" y="36110"/>
                        <a:pt x="837" y="36520"/>
                      </a:cubicBezTo>
                      <a:cubicBezTo>
                        <a:pt x="2405" y="38034"/>
                        <a:pt x="4632" y="38551"/>
                        <a:pt x="6663" y="39370"/>
                      </a:cubicBezTo>
                      <a:cubicBezTo>
                        <a:pt x="6876" y="39441"/>
                        <a:pt x="7072" y="39566"/>
                        <a:pt x="7215" y="39744"/>
                      </a:cubicBezTo>
                      <a:cubicBezTo>
                        <a:pt x="7340" y="39922"/>
                        <a:pt x="7304" y="40172"/>
                        <a:pt x="7144" y="40314"/>
                      </a:cubicBezTo>
                      <a:cubicBezTo>
                        <a:pt x="7069" y="40339"/>
                        <a:pt x="6991" y="40352"/>
                        <a:pt x="6912" y="40352"/>
                      </a:cubicBezTo>
                      <a:cubicBezTo>
                        <a:pt x="6822" y="40352"/>
                        <a:pt x="6731" y="40335"/>
                        <a:pt x="6645" y="40296"/>
                      </a:cubicBezTo>
                      <a:cubicBezTo>
                        <a:pt x="5861" y="40047"/>
                        <a:pt x="5059" y="39869"/>
                        <a:pt x="4258" y="39726"/>
                      </a:cubicBezTo>
                      <a:cubicBezTo>
                        <a:pt x="4092" y="39698"/>
                        <a:pt x="3912" y="39680"/>
                        <a:pt x="3734" y="39680"/>
                      </a:cubicBezTo>
                      <a:cubicBezTo>
                        <a:pt x="3239" y="39680"/>
                        <a:pt x="2759" y="39820"/>
                        <a:pt x="2654" y="40279"/>
                      </a:cubicBezTo>
                      <a:cubicBezTo>
                        <a:pt x="2619" y="40492"/>
                        <a:pt x="2637" y="40706"/>
                        <a:pt x="2743" y="40884"/>
                      </a:cubicBezTo>
                      <a:cubicBezTo>
                        <a:pt x="3278" y="41953"/>
                        <a:pt x="4703" y="42042"/>
                        <a:pt x="5843" y="42381"/>
                      </a:cubicBezTo>
                      <a:cubicBezTo>
                        <a:pt x="7108" y="42755"/>
                        <a:pt x="8355" y="44893"/>
                        <a:pt x="9032" y="46033"/>
                      </a:cubicBezTo>
                      <a:lnTo>
                        <a:pt x="9834" y="45587"/>
                      </a:lnTo>
                      <a:cubicBezTo>
                        <a:pt x="9513" y="44946"/>
                        <a:pt x="9299" y="42719"/>
                        <a:pt x="9869" y="42274"/>
                      </a:cubicBezTo>
                      <a:cubicBezTo>
                        <a:pt x="10439" y="41828"/>
                        <a:pt x="11152" y="41632"/>
                        <a:pt x="11847" y="41383"/>
                      </a:cubicBezTo>
                      <a:cubicBezTo>
                        <a:pt x="12541" y="41152"/>
                        <a:pt x="13236" y="40795"/>
                        <a:pt x="13610" y="40172"/>
                      </a:cubicBezTo>
                      <a:cubicBezTo>
                        <a:pt x="13877" y="39744"/>
                        <a:pt x="13913" y="39067"/>
                        <a:pt x="13307" y="38889"/>
                      </a:cubicBezTo>
                      <a:cubicBezTo>
                        <a:pt x="13218" y="38862"/>
                        <a:pt x="13126" y="38847"/>
                        <a:pt x="13035" y="38847"/>
                      </a:cubicBezTo>
                      <a:cubicBezTo>
                        <a:pt x="12889" y="38847"/>
                        <a:pt x="12744" y="38884"/>
                        <a:pt x="12613" y="38960"/>
                      </a:cubicBezTo>
                      <a:cubicBezTo>
                        <a:pt x="11936" y="39263"/>
                        <a:pt x="11259" y="39780"/>
                        <a:pt x="10493" y="39780"/>
                      </a:cubicBezTo>
                      <a:cubicBezTo>
                        <a:pt x="9709" y="39780"/>
                        <a:pt x="8854" y="38960"/>
                        <a:pt x="9495" y="38194"/>
                      </a:cubicBezTo>
                      <a:cubicBezTo>
                        <a:pt x="9709" y="37945"/>
                        <a:pt x="10029" y="37767"/>
                        <a:pt x="10368" y="37731"/>
                      </a:cubicBezTo>
                      <a:cubicBezTo>
                        <a:pt x="11829" y="37517"/>
                        <a:pt x="13290" y="37197"/>
                        <a:pt x="14715" y="36769"/>
                      </a:cubicBezTo>
                      <a:cubicBezTo>
                        <a:pt x="15338" y="36591"/>
                        <a:pt x="16015" y="36342"/>
                        <a:pt x="16389" y="35772"/>
                      </a:cubicBezTo>
                      <a:cubicBezTo>
                        <a:pt x="16567" y="35504"/>
                        <a:pt x="16639" y="35148"/>
                        <a:pt x="16550" y="34827"/>
                      </a:cubicBezTo>
                      <a:cubicBezTo>
                        <a:pt x="16415" y="34329"/>
                        <a:pt x="15974" y="34126"/>
                        <a:pt x="15529" y="34126"/>
                      </a:cubicBezTo>
                      <a:cubicBezTo>
                        <a:pt x="15385" y="34126"/>
                        <a:pt x="15241" y="34147"/>
                        <a:pt x="15107" y="34186"/>
                      </a:cubicBezTo>
                      <a:cubicBezTo>
                        <a:pt x="14679" y="34346"/>
                        <a:pt x="14287" y="34542"/>
                        <a:pt x="13931" y="34792"/>
                      </a:cubicBezTo>
                      <a:cubicBezTo>
                        <a:pt x="13147" y="35219"/>
                        <a:pt x="12274" y="35504"/>
                        <a:pt x="11383" y="35593"/>
                      </a:cubicBezTo>
                      <a:cubicBezTo>
                        <a:pt x="11315" y="35603"/>
                        <a:pt x="11244" y="35610"/>
                        <a:pt x="11173" y="35610"/>
                      </a:cubicBezTo>
                      <a:cubicBezTo>
                        <a:pt x="10987" y="35610"/>
                        <a:pt x="10805" y="35561"/>
                        <a:pt x="10689" y="35380"/>
                      </a:cubicBezTo>
                      <a:cubicBezTo>
                        <a:pt x="10600" y="35219"/>
                        <a:pt x="10582" y="35041"/>
                        <a:pt x="10653" y="34881"/>
                      </a:cubicBezTo>
                      <a:cubicBezTo>
                        <a:pt x="10760" y="34507"/>
                        <a:pt x="11098" y="34311"/>
                        <a:pt x="11437" y="34150"/>
                      </a:cubicBezTo>
                      <a:cubicBezTo>
                        <a:pt x="13521" y="33099"/>
                        <a:pt x="16033" y="32761"/>
                        <a:pt x="17672" y="31104"/>
                      </a:cubicBezTo>
                      <a:cubicBezTo>
                        <a:pt x="18171" y="30605"/>
                        <a:pt x="18527" y="29679"/>
                        <a:pt x="17850" y="29323"/>
                      </a:cubicBezTo>
                      <a:cubicBezTo>
                        <a:pt x="17720" y="29254"/>
                        <a:pt x="17574" y="29218"/>
                        <a:pt x="17425" y="29218"/>
                      </a:cubicBezTo>
                      <a:cubicBezTo>
                        <a:pt x="17267" y="29218"/>
                        <a:pt x="17106" y="29258"/>
                        <a:pt x="16959" y="29341"/>
                      </a:cubicBezTo>
                      <a:cubicBezTo>
                        <a:pt x="15196" y="30267"/>
                        <a:pt x="13468" y="31461"/>
                        <a:pt x="11455" y="31746"/>
                      </a:cubicBezTo>
                      <a:cubicBezTo>
                        <a:pt x="11317" y="31764"/>
                        <a:pt x="11178" y="31779"/>
                        <a:pt x="11041" y="31779"/>
                      </a:cubicBezTo>
                      <a:cubicBezTo>
                        <a:pt x="10789" y="31779"/>
                        <a:pt x="10547" y="31729"/>
                        <a:pt x="10350" y="31567"/>
                      </a:cubicBezTo>
                      <a:cubicBezTo>
                        <a:pt x="10154" y="31425"/>
                        <a:pt x="10047" y="31193"/>
                        <a:pt x="10101" y="30962"/>
                      </a:cubicBezTo>
                      <a:cubicBezTo>
                        <a:pt x="10172" y="30623"/>
                        <a:pt x="10528" y="30499"/>
                        <a:pt x="10849" y="30409"/>
                      </a:cubicBezTo>
                      <a:cubicBezTo>
                        <a:pt x="12559" y="29946"/>
                        <a:pt x="14287" y="29572"/>
                        <a:pt x="15944" y="28949"/>
                      </a:cubicBezTo>
                      <a:cubicBezTo>
                        <a:pt x="17690" y="28272"/>
                        <a:pt x="19382" y="27274"/>
                        <a:pt x="20540" y="25778"/>
                      </a:cubicBezTo>
                      <a:cubicBezTo>
                        <a:pt x="20718" y="25582"/>
                        <a:pt x="20754" y="25297"/>
                        <a:pt x="20629" y="25065"/>
                      </a:cubicBezTo>
                      <a:cubicBezTo>
                        <a:pt x="20514" y="24821"/>
                        <a:pt x="20307" y="24774"/>
                        <a:pt x="20101" y="24774"/>
                      </a:cubicBezTo>
                      <a:cubicBezTo>
                        <a:pt x="20051" y="24774"/>
                        <a:pt x="20001" y="24777"/>
                        <a:pt x="19952" y="24780"/>
                      </a:cubicBezTo>
                      <a:cubicBezTo>
                        <a:pt x="17458" y="24958"/>
                        <a:pt x="15231" y="26277"/>
                        <a:pt x="13004" y="27417"/>
                      </a:cubicBezTo>
                      <a:cubicBezTo>
                        <a:pt x="12582" y="27621"/>
                        <a:pt x="12114" y="27826"/>
                        <a:pt x="11666" y="27826"/>
                      </a:cubicBezTo>
                      <a:cubicBezTo>
                        <a:pt x="11490" y="27826"/>
                        <a:pt x="11317" y="27795"/>
                        <a:pt x="11152" y="27719"/>
                      </a:cubicBezTo>
                      <a:cubicBezTo>
                        <a:pt x="10956" y="27666"/>
                        <a:pt x="10849" y="27452"/>
                        <a:pt x="10902" y="27274"/>
                      </a:cubicBezTo>
                      <a:cubicBezTo>
                        <a:pt x="11063" y="26241"/>
                        <a:pt x="12132" y="25617"/>
                        <a:pt x="13111" y="25261"/>
                      </a:cubicBezTo>
                      <a:cubicBezTo>
                        <a:pt x="14519" y="24745"/>
                        <a:pt x="15979" y="24406"/>
                        <a:pt x="17476" y="24246"/>
                      </a:cubicBezTo>
                      <a:cubicBezTo>
                        <a:pt x="19097" y="24068"/>
                        <a:pt x="20896" y="24032"/>
                        <a:pt x="22143" y="22945"/>
                      </a:cubicBezTo>
                      <a:cubicBezTo>
                        <a:pt x="22393" y="22731"/>
                        <a:pt x="22624" y="22446"/>
                        <a:pt x="22500" y="22019"/>
                      </a:cubicBezTo>
                      <a:cubicBezTo>
                        <a:pt x="22375" y="21716"/>
                        <a:pt x="22125" y="21484"/>
                        <a:pt x="21805" y="21395"/>
                      </a:cubicBezTo>
                      <a:cubicBezTo>
                        <a:pt x="21673" y="21357"/>
                        <a:pt x="21541" y="21340"/>
                        <a:pt x="21409" y="21340"/>
                      </a:cubicBezTo>
                      <a:cubicBezTo>
                        <a:pt x="20937" y="21340"/>
                        <a:pt x="20469" y="21557"/>
                        <a:pt x="20023" y="21752"/>
                      </a:cubicBezTo>
                      <a:cubicBezTo>
                        <a:pt x="18260" y="22518"/>
                        <a:pt x="16389" y="23052"/>
                        <a:pt x="14483" y="23319"/>
                      </a:cubicBezTo>
                      <a:cubicBezTo>
                        <a:pt x="14441" y="23324"/>
                        <a:pt x="14398" y="23326"/>
                        <a:pt x="14355" y="23326"/>
                      </a:cubicBezTo>
                      <a:cubicBezTo>
                        <a:pt x="14214" y="23326"/>
                        <a:pt x="14071" y="23303"/>
                        <a:pt x="13949" y="23248"/>
                      </a:cubicBezTo>
                      <a:cubicBezTo>
                        <a:pt x="13503" y="23052"/>
                        <a:pt x="13521" y="22660"/>
                        <a:pt x="13646" y="22357"/>
                      </a:cubicBezTo>
                      <a:cubicBezTo>
                        <a:pt x="14073" y="21182"/>
                        <a:pt x="15498" y="20790"/>
                        <a:pt x="16728" y="20558"/>
                      </a:cubicBezTo>
                      <a:lnTo>
                        <a:pt x="20469" y="19810"/>
                      </a:lnTo>
                      <a:cubicBezTo>
                        <a:pt x="22268" y="19454"/>
                        <a:pt x="24281" y="18955"/>
                        <a:pt x="25047" y="17227"/>
                      </a:cubicBezTo>
                      <a:cubicBezTo>
                        <a:pt x="25172" y="16977"/>
                        <a:pt x="25136" y="16692"/>
                        <a:pt x="24958" y="16496"/>
                      </a:cubicBezTo>
                      <a:cubicBezTo>
                        <a:pt x="24839" y="16368"/>
                        <a:pt x="24711" y="16325"/>
                        <a:pt x="24583" y="16325"/>
                      </a:cubicBezTo>
                      <a:cubicBezTo>
                        <a:pt x="24461" y="16325"/>
                        <a:pt x="24340" y="16364"/>
                        <a:pt x="24227" y="16407"/>
                      </a:cubicBezTo>
                      <a:cubicBezTo>
                        <a:pt x="21912" y="17138"/>
                        <a:pt x="19685" y="18278"/>
                        <a:pt x="17244" y="18314"/>
                      </a:cubicBezTo>
                      <a:cubicBezTo>
                        <a:pt x="17066" y="18314"/>
                        <a:pt x="16906" y="18224"/>
                        <a:pt x="16799" y="18082"/>
                      </a:cubicBezTo>
                      <a:cubicBezTo>
                        <a:pt x="16639" y="17761"/>
                        <a:pt x="16959" y="17476"/>
                        <a:pt x="17244" y="17316"/>
                      </a:cubicBezTo>
                      <a:cubicBezTo>
                        <a:pt x="18046" y="16888"/>
                        <a:pt x="20415" y="16194"/>
                        <a:pt x="20415" y="16194"/>
                      </a:cubicBezTo>
                      <a:cubicBezTo>
                        <a:pt x="23551" y="15909"/>
                        <a:pt x="26436" y="14377"/>
                        <a:pt x="28432" y="11972"/>
                      </a:cubicBezTo>
                      <a:cubicBezTo>
                        <a:pt x="28735" y="11615"/>
                        <a:pt x="29002" y="11081"/>
                        <a:pt x="28610" y="10778"/>
                      </a:cubicBezTo>
                      <a:cubicBezTo>
                        <a:pt x="28485" y="10691"/>
                        <a:pt x="28343" y="10647"/>
                        <a:pt x="28208" y="10647"/>
                      </a:cubicBezTo>
                      <a:cubicBezTo>
                        <a:pt x="28150" y="10647"/>
                        <a:pt x="28093" y="10655"/>
                        <a:pt x="28040" y="10671"/>
                      </a:cubicBezTo>
                      <a:cubicBezTo>
                        <a:pt x="27024" y="10921"/>
                        <a:pt x="26241" y="11615"/>
                        <a:pt x="25368" y="12132"/>
                      </a:cubicBezTo>
                      <a:cubicBezTo>
                        <a:pt x="24096" y="12856"/>
                        <a:pt x="22650" y="13232"/>
                        <a:pt x="21200" y="13232"/>
                      </a:cubicBezTo>
                      <a:cubicBezTo>
                        <a:pt x="21046" y="13232"/>
                        <a:pt x="20891" y="13227"/>
                        <a:pt x="20736" y="13219"/>
                      </a:cubicBezTo>
                      <a:cubicBezTo>
                        <a:pt x="20807" y="12524"/>
                        <a:pt x="21662" y="12239"/>
                        <a:pt x="22339" y="12079"/>
                      </a:cubicBezTo>
                      <a:cubicBezTo>
                        <a:pt x="25902" y="11206"/>
                        <a:pt x="28966" y="8961"/>
                        <a:pt x="30872" y="5843"/>
                      </a:cubicBezTo>
                      <a:cubicBezTo>
                        <a:pt x="31015" y="5612"/>
                        <a:pt x="31015" y="5327"/>
                        <a:pt x="30854" y="5113"/>
                      </a:cubicBezTo>
                      <a:cubicBezTo>
                        <a:pt x="30749" y="4966"/>
                        <a:pt x="30620" y="4918"/>
                        <a:pt x="30487" y="4918"/>
                      </a:cubicBezTo>
                      <a:cubicBezTo>
                        <a:pt x="30395" y="4918"/>
                        <a:pt x="30301" y="4941"/>
                        <a:pt x="30213" y="4971"/>
                      </a:cubicBezTo>
                      <a:cubicBezTo>
                        <a:pt x="28414" y="5541"/>
                        <a:pt x="27185" y="7607"/>
                        <a:pt x="25296" y="7643"/>
                      </a:cubicBezTo>
                      <a:cubicBezTo>
                        <a:pt x="26882" y="6039"/>
                        <a:pt x="28182" y="4169"/>
                        <a:pt x="29109" y="2120"/>
                      </a:cubicBezTo>
                      <a:cubicBezTo>
                        <a:pt x="29322" y="1639"/>
                        <a:pt x="29536" y="1105"/>
                        <a:pt x="29340" y="588"/>
                      </a:cubicBezTo>
                      <a:cubicBezTo>
                        <a:pt x="29251" y="303"/>
                        <a:pt x="29020" y="89"/>
                        <a:pt x="28752" y="18"/>
                      </a:cubicBezTo>
                      <a:cubicBezTo>
                        <a:pt x="28698" y="6"/>
                        <a:pt x="28644" y="1"/>
                        <a:pt x="285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54" name="Google Shape;6454;p15"/>
                <p:cNvGrpSpPr/>
                <p:nvPr/>
              </p:nvGrpSpPr>
              <p:grpSpPr>
                <a:xfrm>
                  <a:off x="-965199" y="2712111"/>
                  <a:ext cx="1387364" cy="1986663"/>
                  <a:chOff x="-965199" y="2712111"/>
                  <a:chExt cx="1387364" cy="1986663"/>
                </a:xfrm>
              </p:grpSpPr>
              <p:sp>
                <p:nvSpPr>
                  <p:cNvPr id="6455" name="Google Shape;6455;p15"/>
                  <p:cNvSpPr/>
                  <p:nvPr/>
                </p:nvSpPr>
                <p:spPr>
                  <a:xfrm>
                    <a:off x="300299" y="2712111"/>
                    <a:ext cx="29392" cy="227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428" extrusionOk="0">
                        <a:moveTo>
                          <a:pt x="268" y="0"/>
                        </a:moveTo>
                        <a:cubicBezTo>
                          <a:pt x="1" y="0"/>
                          <a:pt x="19" y="428"/>
                          <a:pt x="286" y="428"/>
                        </a:cubicBezTo>
                        <a:cubicBezTo>
                          <a:pt x="553" y="428"/>
                          <a:pt x="535" y="0"/>
                          <a:pt x="268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6" name="Google Shape;6456;p15"/>
                  <p:cNvSpPr/>
                  <p:nvPr/>
                </p:nvSpPr>
                <p:spPr>
                  <a:xfrm>
                    <a:off x="392773" y="2853182"/>
                    <a:ext cx="29392" cy="21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405" extrusionOk="0">
                        <a:moveTo>
                          <a:pt x="304" y="0"/>
                        </a:moveTo>
                        <a:cubicBezTo>
                          <a:pt x="148" y="0"/>
                          <a:pt x="1" y="205"/>
                          <a:pt x="182" y="334"/>
                        </a:cubicBezTo>
                        <a:lnTo>
                          <a:pt x="182" y="352"/>
                        </a:lnTo>
                        <a:lnTo>
                          <a:pt x="235" y="369"/>
                        </a:lnTo>
                        <a:cubicBezTo>
                          <a:pt x="263" y="394"/>
                          <a:pt x="296" y="404"/>
                          <a:pt x="329" y="404"/>
                        </a:cubicBezTo>
                        <a:cubicBezTo>
                          <a:pt x="441" y="404"/>
                          <a:pt x="554" y="280"/>
                          <a:pt x="485" y="156"/>
                        </a:cubicBezTo>
                        <a:lnTo>
                          <a:pt x="467" y="102"/>
                        </a:lnTo>
                        <a:cubicBezTo>
                          <a:pt x="423" y="29"/>
                          <a:pt x="363" y="0"/>
                          <a:pt x="30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7" name="Google Shape;6457;p15"/>
                  <p:cNvSpPr/>
                  <p:nvPr/>
                </p:nvSpPr>
                <p:spPr>
                  <a:xfrm>
                    <a:off x="176524" y="3035317"/>
                    <a:ext cx="16129" cy="11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215" extrusionOk="0">
                        <a:moveTo>
                          <a:pt x="161" y="1"/>
                        </a:moveTo>
                        <a:cubicBezTo>
                          <a:pt x="0" y="1"/>
                          <a:pt x="0" y="214"/>
                          <a:pt x="143" y="214"/>
                        </a:cubicBezTo>
                        <a:cubicBezTo>
                          <a:pt x="285" y="214"/>
                          <a:pt x="303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8" name="Google Shape;6458;p15"/>
                  <p:cNvSpPr/>
                  <p:nvPr/>
                </p:nvSpPr>
                <p:spPr>
                  <a:xfrm>
                    <a:off x="82937" y="2936106"/>
                    <a:ext cx="38836" cy="2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" h="553" extrusionOk="0">
                        <a:moveTo>
                          <a:pt x="375" y="0"/>
                        </a:moveTo>
                        <a:cubicBezTo>
                          <a:pt x="1" y="0"/>
                          <a:pt x="1" y="552"/>
                          <a:pt x="375" y="552"/>
                        </a:cubicBezTo>
                        <a:cubicBezTo>
                          <a:pt x="731" y="552"/>
                          <a:pt x="731" y="0"/>
                          <a:pt x="37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9" name="Google Shape;6459;p15"/>
                  <p:cNvSpPr/>
                  <p:nvPr/>
                </p:nvSpPr>
                <p:spPr>
                  <a:xfrm>
                    <a:off x="-93786" y="3182170"/>
                    <a:ext cx="31249" cy="25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87" extrusionOk="0">
                        <a:moveTo>
                          <a:pt x="260" y="0"/>
                        </a:moveTo>
                        <a:cubicBezTo>
                          <a:pt x="210" y="0"/>
                          <a:pt x="158" y="10"/>
                          <a:pt x="107" y="29"/>
                        </a:cubicBezTo>
                        <a:cubicBezTo>
                          <a:pt x="54" y="65"/>
                          <a:pt x="0" y="118"/>
                          <a:pt x="18" y="190"/>
                        </a:cubicBezTo>
                        <a:cubicBezTo>
                          <a:pt x="18" y="358"/>
                          <a:pt x="162" y="486"/>
                          <a:pt x="326" y="486"/>
                        </a:cubicBezTo>
                        <a:cubicBezTo>
                          <a:pt x="354" y="486"/>
                          <a:pt x="382" y="482"/>
                          <a:pt x="410" y="475"/>
                        </a:cubicBezTo>
                        <a:cubicBezTo>
                          <a:pt x="464" y="439"/>
                          <a:pt x="499" y="386"/>
                          <a:pt x="535" y="332"/>
                        </a:cubicBezTo>
                        <a:cubicBezTo>
                          <a:pt x="588" y="261"/>
                          <a:pt x="570" y="154"/>
                          <a:pt x="517" y="101"/>
                        </a:cubicBezTo>
                        <a:cubicBezTo>
                          <a:pt x="437" y="32"/>
                          <a:pt x="350" y="0"/>
                          <a:pt x="26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0" name="Google Shape;6460;p15"/>
                  <p:cNvSpPr/>
                  <p:nvPr/>
                </p:nvSpPr>
                <p:spPr>
                  <a:xfrm>
                    <a:off x="31899" y="3262176"/>
                    <a:ext cx="34061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" h="446" extrusionOk="0">
                        <a:moveTo>
                          <a:pt x="286" y="0"/>
                        </a:moveTo>
                        <a:cubicBezTo>
                          <a:pt x="1" y="0"/>
                          <a:pt x="54" y="445"/>
                          <a:pt x="339" y="445"/>
                        </a:cubicBezTo>
                        <a:cubicBezTo>
                          <a:pt x="642" y="445"/>
                          <a:pt x="589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1" name="Google Shape;6461;p15"/>
                  <p:cNvSpPr/>
                  <p:nvPr/>
                </p:nvSpPr>
                <p:spPr>
                  <a:xfrm>
                    <a:off x="-201539" y="3341545"/>
                    <a:ext cx="35016" cy="24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" h="464" extrusionOk="0">
                        <a:moveTo>
                          <a:pt x="303" y="0"/>
                        </a:moveTo>
                        <a:cubicBezTo>
                          <a:pt x="1" y="0"/>
                          <a:pt x="72" y="464"/>
                          <a:pt x="357" y="464"/>
                        </a:cubicBezTo>
                        <a:cubicBezTo>
                          <a:pt x="660" y="464"/>
                          <a:pt x="606" y="0"/>
                          <a:pt x="30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2" name="Google Shape;6462;p15"/>
                  <p:cNvSpPr/>
                  <p:nvPr/>
                </p:nvSpPr>
                <p:spPr>
                  <a:xfrm>
                    <a:off x="-330036" y="3475135"/>
                    <a:ext cx="37987" cy="268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" h="507" extrusionOk="0">
                        <a:moveTo>
                          <a:pt x="316" y="0"/>
                        </a:moveTo>
                        <a:cubicBezTo>
                          <a:pt x="149" y="0"/>
                          <a:pt x="0" y="213"/>
                          <a:pt x="160" y="386"/>
                        </a:cubicBezTo>
                        <a:lnTo>
                          <a:pt x="178" y="404"/>
                        </a:lnTo>
                        <a:cubicBezTo>
                          <a:pt x="233" y="477"/>
                          <a:pt x="299" y="507"/>
                          <a:pt x="363" y="507"/>
                        </a:cubicBezTo>
                        <a:cubicBezTo>
                          <a:pt x="549" y="507"/>
                          <a:pt x="715" y="256"/>
                          <a:pt x="516" y="83"/>
                        </a:cubicBezTo>
                        <a:lnTo>
                          <a:pt x="481" y="83"/>
                        </a:lnTo>
                        <a:cubicBezTo>
                          <a:pt x="431" y="25"/>
                          <a:pt x="373" y="0"/>
                          <a:pt x="31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3" name="Google Shape;6463;p15"/>
                  <p:cNvSpPr/>
                  <p:nvPr/>
                </p:nvSpPr>
                <p:spPr>
                  <a:xfrm>
                    <a:off x="-294171" y="2951226"/>
                    <a:ext cx="45415" cy="33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24" extrusionOk="0">
                        <a:moveTo>
                          <a:pt x="393" y="0"/>
                        </a:moveTo>
                        <a:cubicBezTo>
                          <a:pt x="1" y="0"/>
                          <a:pt x="72" y="624"/>
                          <a:pt x="464" y="624"/>
                        </a:cubicBezTo>
                        <a:cubicBezTo>
                          <a:pt x="856" y="624"/>
                          <a:pt x="785" y="0"/>
                          <a:pt x="39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4" name="Google Shape;6464;p15"/>
                  <p:cNvSpPr/>
                  <p:nvPr/>
                </p:nvSpPr>
                <p:spPr>
                  <a:xfrm>
                    <a:off x="-325367" y="3126994"/>
                    <a:ext cx="20851" cy="15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" h="286" extrusionOk="0">
                        <a:moveTo>
                          <a:pt x="179" y="1"/>
                        </a:moveTo>
                        <a:cubicBezTo>
                          <a:pt x="1" y="1"/>
                          <a:pt x="19" y="286"/>
                          <a:pt x="197" y="286"/>
                        </a:cubicBezTo>
                        <a:cubicBezTo>
                          <a:pt x="393" y="286"/>
                          <a:pt x="375" y="1"/>
                          <a:pt x="17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5" name="Google Shape;6465;p15"/>
                  <p:cNvSpPr/>
                  <p:nvPr/>
                </p:nvSpPr>
                <p:spPr>
                  <a:xfrm>
                    <a:off x="83892" y="3438899"/>
                    <a:ext cx="44460" cy="32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8" h="606" extrusionOk="0">
                        <a:moveTo>
                          <a:pt x="392" y="0"/>
                        </a:moveTo>
                        <a:cubicBezTo>
                          <a:pt x="0" y="0"/>
                          <a:pt x="72" y="606"/>
                          <a:pt x="464" y="606"/>
                        </a:cubicBezTo>
                        <a:cubicBezTo>
                          <a:pt x="838" y="606"/>
                          <a:pt x="784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6" name="Google Shape;6466;p15"/>
                  <p:cNvSpPr/>
                  <p:nvPr/>
                </p:nvSpPr>
                <p:spPr>
                  <a:xfrm>
                    <a:off x="-138882" y="3509673"/>
                    <a:ext cx="24618" cy="18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" h="354" extrusionOk="0">
                        <a:moveTo>
                          <a:pt x="229" y="0"/>
                        </a:moveTo>
                        <a:cubicBezTo>
                          <a:pt x="115" y="0"/>
                          <a:pt x="0" y="157"/>
                          <a:pt x="84" y="270"/>
                        </a:cubicBezTo>
                        <a:lnTo>
                          <a:pt x="84" y="252"/>
                        </a:lnTo>
                        <a:lnTo>
                          <a:pt x="120" y="305"/>
                        </a:lnTo>
                        <a:cubicBezTo>
                          <a:pt x="143" y="339"/>
                          <a:pt x="173" y="353"/>
                          <a:pt x="204" y="353"/>
                        </a:cubicBezTo>
                        <a:cubicBezTo>
                          <a:pt x="322" y="353"/>
                          <a:pt x="464" y="162"/>
                          <a:pt x="352" y="91"/>
                        </a:cubicBezTo>
                        <a:lnTo>
                          <a:pt x="316" y="38"/>
                        </a:lnTo>
                        <a:cubicBezTo>
                          <a:pt x="290" y="12"/>
                          <a:pt x="259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7" name="Google Shape;6467;p15"/>
                  <p:cNvSpPr/>
                  <p:nvPr/>
                </p:nvSpPr>
                <p:spPr>
                  <a:xfrm>
                    <a:off x="-452007" y="3693134"/>
                    <a:ext cx="31249" cy="23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46" extrusionOk="0">
                        <a:moveTo>
                          <a:pt x="286" y="0"/>
                        </a:moveTo>
                        <a:cubicBezTo>
                          <a:pt x="1" y="0"/>
                          <a:pt x="36" y="446"/>
                          <a:pt x="304" y="446"/>
                        </a:cubicBezTo>
                        <a:cubicBezTo>
                          <a:pt x="589" y="446"/>
                          <a:pt x="57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8" name="Google Shape;6468;p15"/>
                  <p:cNvSpPr/>
                  <p:nvPr/>
                </p:nvSpPr>
                <p:spPr>
                  <a:xfrm>
                    <a:off x="-556895" y="3166678"/>
                    <a:ext cx="31249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47" extrusionOk="0">
                        <a:moveTo>
                          <a:pt x="268" y="1"/>
                        </a:moveTo>
                        <a:cubicBezTo>
                          <a:pt x="0" y="1"/>
                          <a:pt x="18" y="446"/>
                          <a:pt x="303" y="446"/>
                        </a:cubicBezTo>
                        <a:cubicBezTo>
                          <a:pt x="588" y="446"/>
                          <a:pt x="553" y="1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9" name="Google Shape;6469;p15"/>
                  <p:cNvSpPr/>
                  <p:nvPr/>
                </p:nvSpPr>
                <p:spPr>
                  <a:xfrm>
                    <a:off x="-526813" y="3339369"/>
                    <a:ext cx="32364" cy="28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" h="531" extrusionOk="0">
                        <a:moveTo>
                          <a:pt x="260" y="1"/>
                        </a:moveTo>
                        <a:cubicBezTo>
                          <a:pt x="4" y="1"/>
                          <a:pt x="1" y="530"/>
                          <a:pt x="250" y="530"/>
                        </a:cubicBezTo>
                        <a:cubicBezTo>
                          <a:pt x="268" y="530"/>
                          <a:pt x="286" y="528"/>
                          <a:pt x="306" y="522"/>
                        </a:cubicBezTo>
                        <a:lnTo>
                          <a:pt x="324" y="522"/>
                        </a:lnTo>
                        <a:cubicBezTo>
                          <a:pt x="591" y="469"/>
                          <a:pt x="609" y="95"/>
                          <a:pt x="342" y="24"/>
                        </a:cubicBezTo>
                        <a:lnTo>
                          <a:pt x="306" y="6"/>
                        </a:lnTo>
                        <a:cubicBezTo>
                          <a:pt x="290" y="2"/>
                          <a:pt x="275" y="1"/>
                          <a:pt x="26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0" name="Google Shape;6470;p15"/>
                  <p:cNvSpPr/>
                  <p:nvPr/>
                </p:nvSpPr>
                <p:spPr>
                  <a:xfrm>
                    <a:off x="-666558" y="3550631"/>
                    <a:ext cx="23238" cy="16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" h="318" extrusionOk="0">
                        <a:moveTo>
                          <a:pt x="144" y="0"/>
                        </a:moveTo>
                        <a:cubicBezTo>
                          <a:pt x="107" y="0"/>
                          <a:pt x="74" y="19"/>
                          <a:pt x="54" y="68"/>
                        </a:cubicBezTo>
                        <a:cubicBezTo>
                          <a:pt x="19" y="139"/>
                          <a:pt x="1" y="210"/>
                          <a:pt x="72" y="281"/>
                        </a:cubicBezTo>
                        <a:cubicBezTo>
                          <a:pt x="108" y="299"/>
                          <a:pt x="143" y="317"/>
                          <a:pt x="179" y="317"/>
                        </a:cubicBezTo>
                        <a:cubicBezTo>
                          <a:pt x="197" y="317"/>
                          <a:pt x="232" y="299"/>
                          <a:pt x="250" y="281"/>
                        </a:cubicBezTo>
                        <a:cubicBezTo>
                          <a:pt x="259" y="264"/>
                          <a:pt x="268" y="255"/>
                          <a:pt x="275" y="255"/>
                        </a:cubicBezTo>
                        <a:cubicBezTo>
                          <a:pt x="281" y="255"/>
                          <a:pt x="286" y="264"/>
                          <a:pt x="286" y="281"/>
                        </a:cubicBezTo>
                        <a:cubicBezTo>
                          <a:pt x="438" y="226"/>
                          <a:pt x="269" y="0"/>
                          <a:pt x="14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1" name="Google Shape;6471;p15"/>
                  <p:cNvSpPr/>
                  <p:nvPr/>
                </p:nvSpPr>
                <p:spPr>
                  <a:xfrm>
                    <a:off x="-566339" y="3798022"/>
                    <a:ext cx="45415" cy="3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78" extrusionOk="0">
                        <a:moveTo>
                          <a:pt x="446" y="1"/>
                        </a:moveTo>
                        <a:cubicBezTo>
                          <a:pt x="18" y="1"/>
                          <a:pt x="0" y="678"/>
                          <a:pt x="410" y="678"/>
                        </a:cubicBezTo>
                        <a:cubicBezTo>
                          <a:pt x="855" y="678"/>
                          <a:pt x="855" y="1"/>
                          <a:pt x="44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2" name="Google Shape;6472;p15"/>
                  <p:cNvSpPr/>
                  <p:nvPr/>
                </p:nvSpPr>
                <p:spPr>
                  <a:xfrm>
                    <a:off x="-652339" y="3954425"/>
                    <a:ext cx="28384" cy="27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" h="527" extrusionOk="0">
                        <a:moveTo>
                          <a:pt x="196" y="509"/>
                        </a:moveTo>
                        <a:lnTo>
                          <a:pt x="196" y="509"/>
                        </a:lnTo>
                        <a:cubicBezTo>
                          <a:pt x="210" y="513"/>
                          <a:pt x="223" y="517"/>
                          <a:pt x="237" y="519"/>
                        </a:cubicBezTo>
                        <a:lnTo>
                          <a:pt x="237" y="519"/>
                        </a:lnTo>
                        <a:lnTo>
                          <a:pt x="196" y="509"/>
                        </a:lnTo>
                        <a:close/>
                        <a:moveTo>
                          <a:pt x="290" y="0"/>
                        </a:moveTo>
                        <a:cubicBezTo>
                          <a:pt x="271" y="0"/>
                          <a:pt x="252" y="3"/>
                          <a:pt x="232" y="10"/>
                        </a:cubicBezTo>
                        <a:cubicBezTo>
                          <a:pt x="107" y="63"/>
                          <a:pt x="0" y="135"/>
                          <a:pt x="36" y="277"/>
                        </a:cubicBezTo>
                        <a:cubicBezTo>
                          <a:pt x="36" y="402"/>
                          <a:pt x="125" y="509"/>
                          <a:pt x="249" y="509"/>
                        </a:cubicBezTo>
                        <a:lnTo>
                          <a:pt x="263" y="522"/>
                        </a:lnTo>
                        <a:lnTo>
                          <a:pt x="263" y="522"/>
                        </a:lnTo>
                        <a:cubicBezTo>
                          <a:pt x="254" y="521"/>
                          <a:pt x="246" y="520"/>
                          <a:pt x="237" y="519"/>
                        </a:cubicBezTo>
                        <a:lnTo>
                          <a:pt x="237" y="519"/>
                        </a:lnTo>
                        <a:lnTo>
                          <a:pt x="267" y="527"/>
                        </a:lnTo>
                        <a:lnTo>
                          <a:pt x="263" y="522"/>
                        </a:lnTo>
                        <a:lnTo>
                          <a:pt x="263" y="522"/>
                        </a:lnTo>
                        <a:cubicBezTo>
                          <a:pt x="268" y="522"/>
                          <a:pt x="274" y="523"/>
                          <a:pt x="280" y="523"/>
                        </a:cubicBezTo>
                        <a:cubicBezTo>
                          <a:pt x="408" y="523"/>
                          <a:pt x="520" y="424"/>
                          <a:pt x="535" y="277"/>
                        </a:cubicBezTo>
                        <a:cubicBezTo>
                          <a:pt x="535" y="152"/>
                          <a:pt x="425" y="0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3" name="Google Shape;6473;p15"/>
                  <p:cNvSpPr/>
                  <p:nvPr/>
                </p:nvSpPr>
                <p:spPr>
                  <a:xfrm>
                    <a:off x="-246900" y="3920895"/>
                    <a:ext cx="37828" cy="2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" h="536" extrusionOk="0">
                        <a:moveTo>
                          <a:pt x="357" y="1"/>
                        </a:moveTo>
                        <a:cubicBezTo>
                          <a:pt x="0" y="1"/>
                          <a:pt x="0" y="535"/>
                          <a:pt x="357" y="535"/>
                        </a:cubicBezTo>
                        <a:cubicBezTo>
                          <a:pt x="713" y="535"/>
                          <a:pt x="713" y="1"/>
                          <a:pt x="35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4" name="Google Shape;6474;p15"/>
                  <p:cNvSpPr/>
                  <p:nvPr/>
                </p:nvSpPr>
                <p:spPr>
                  <a:xfrm>
                    <a:off x="-492965" y="4018886"/>
                    <a:ext cx="33478" cy="25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1" h="484" extrusionOk="0">
                        <a:moveTo>
                          <a:pt x="394" y="1"/>
                        </a:moveTo>
                        <a:cubicBezTo>
                          <a:pt x="357" y="1"/>
                          <a:pt x="321" y="9"/>
                          <a:pt x="292" y="24"/>
                        </a:cubicBezTo>
                        <a:cubicBezTo>
                          <a:pt x="256" y="42"/>
                          <a:pt x="238" y="60"/>
                          <a:pt x="220" y="60"/>
                        </a:cubicBezTo>
                        <a:cubicBezTo>
                          <a:pt x="0" y="197"/>
                          <a:pt x="195" y="484"/>
                          <a:pt x="377" y="484"/>
                        </a:cubicBezTo>
                        <a:cubicBezTo>
                          <a:pt x="430" y="484"/>
                          <a:pt x="483" y="459"/>
                          <a:pt x="523" y="398"/>
                        </a:cubicBezTo>
                        <a:lnTo>
                          <a:pt x="577" y="309"/>
                        </a:lnTo>
                        <a:cubicBezTo>
                          <a:pt x="630" y="220"/>
                          <a:pt x="612" y="113"/>
                          <a:pt x="541" y="60"/>
                        </a:cubicBezTo>
                        <a:cubicBezTo>
                          <a:pt x="499" y="18"/>
                          <a:pt x="445" y="1"/>
                          <a:pt x="39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5" name="Google Shape;6475;p15"/>
                  <p:cNvSpPr/>
                  <p:nvPr/>
                </p:nvSpPr>
                <p:spPr>
                  <a:xfrm>
                    <a:off x="-635362" y="4265852"/>
                    <a:ext cx="32841" cy="28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" h="533" extrusionOk="0">
                        <a:moveTo>
                          <a:pt x="339" y="1"/>
                        </a:moveTo>
                        <a:lnTo>
                          <a:pt x="348" y="6"/>
                        </a:lnTo>
                        <a:lnTo>
                          <a:pt x="348" y="6"/>
                        </a:lnTo>
                        <a:cubicBezTo>
                          <a:pt x="343" y="6"/>
                          <a:pt x="339" y="6"/>
                          <a:pt x="335" y="6"/>
                        </a:cubicBezTo>
                        <a:cubicBezTo>
                          <a:pt x="280" y="6"/>
                          <a:pt x="225" y="22"/>
                          <a:pt x="179" y="54"/>
                        </a:cubicBezTo>
                        <a:cubicBezTo>
                          <a:pt x="72" y="143"/>
                          <a:pt x="1" y="375"/>
                          <a:pt x="143" y="464"/>
                        </a:cubicBezTo>
                        <a:cubicBezTo>
                          <a:pt x="207" y="510"/>
                          <a:pt x="280" y="532"/>
                          <a:pt x="348" y="532"/>
                        </a:cubicBezTo>
                        <a:cubicBezTo>
                          <a:pt x="492" y="532"/>
                          <a:pt x="618" y="437"/>
                          <a:pt x="606" y="268"/>
                        </a:cubicBezTo>
                        <a:cubicBezTo>
                          <a:pt x="606" y="126"/>
                          <a:pt x="482" y="1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6" name="Google Shape;6476;p15"/>
                  <p:cNvSpPr/>
                  <p:nvPr/>
                </p:nvSpPr>
                <p:spPr>
                  <a:xfrm>
                    <a:off x="-724175" y="4168498"/>
                    <a:ext cx="32151" cy="23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" h="447" extrusionOk="0">
                        <a:moveTo>
                          <a:pt x="285" y="1"/>
                        </a:moveTo>
                        <a:cubicBezTo>
                          <a:pt x="0" y="1"/>
                          <a:pt x="36" y="446"/>
                          <a:pt x="321" y="446"/>
                        </a:cubicBezTo>
                        <a:cubicBezTo>
                          <a:pt x="606" y="446"/>
                          <a:pt x="570" y="1"/>
                          <a:pt x="28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7" name="Google Shape;6477;p15"/>
                  <p:cNvSpPr/>
                  <p:nvPr/>
                </p:nvSpPr>
                <p:spPr>
                  <a:xfrm>
                    <a:off x="-811130" y="3729051"/>
                    <a:ext cx="35971" cy="25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482" extrusionOk="0">
                        <a:moveTo>
                          <a:pt x="374" y="0"/>
                        </a:moveTo>
                        <a:cubicBezTo>
                          <a:pt x="72" y="0"/>
                          <a:pt x="0" y="481"/>
                          <a:pt x="303" y="481"/>
                        </a:cubicBezTo>
                        <a:cubicBezTo>
                          <a:pt x="606" y="481"/>
                          <a:pt x="677" y="0"/>
                          <a:pt x="37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8" name="Google Shape;6478;p15"/>
                  <p:cNvSpPr/>
                  <p:nvPr/>
                </p:nvSpPr>
                <p:spPr>
                  <a:xfrm>
                    <a:off x="-296028" y="4129769"/>
                    <a:ext cx="45415" cy="322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" h="607" extrusionOk="0">
                        <a:moveTo>
                          <a:pt x="392" y="1"/>
                        </a:moveTo>
                        <a:cubicBezTo>
                          <a:pt x="0" y="1"/>
                          <a:pt x="71" y="606"/>
                          <a:pt x="463" y="606"/>
                        </a:cubicBezTo>
                        <a:cubicBezTo>
                          <a:pt x="855" y="606"/>
                          <a:pt x="784" y="1"/>
                          <a:pt x="3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9" name="Google Shape;6479;p15"/>
                  <p:cNvSpPr/>
                  <p:nvPr/>
                </p:nvSpPr>
                <p:spPr>
                  <a:xfrm>
                    <a:off x="-669370" y="4471914"/>
                    <a:ext cx="35971" cy="26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500" extrusionOk="0">
                        <a:moveTo>
                          <a:pt x="357" y="0"/>
                        </a:moveTo>
                        <a:cubicBezTo>
                          <a:pt x="18" y="0"/>
                          <a:pt x="0" y="499"/>
                          <a:pt x="321" y="499"/>
                        </a:cubicBezTo>
                        <a:cubicBezTo>
                          <a:pt x="642" y="499"/>
                          <a:pt x="677" y="0"/>
                          <a:pt x="35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0" name="Google Shape;6480;p15"/>
                  <p:cNvSpPr/>
                  <p:nvPr/>
                </p:nvSpPr>
                <p:spPr>
                  <a:xfrm>
                    <a:off x="-933844" y="4437323"/>
                    <a:ext cx="26368" cy="2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486" extrusionOk="0">
                        <a:moveTo>
                          <a:pt x="251" y="0"/>
                        </a:moveTo>
                        <a:cubicBezTo>
                          <a:pt x="137" y="0"/>
                          <a:pt x="28" y="82"/>
                          <a:pt x="15" y="207"/>
                        </a:cubicBezTo>
                        <a:cubicBezTo>
                          <a:pt x="1" y="323"/>
                          <a:pt x="115" y="485"/>
                          <a:pt x="245" y="485"/>
                        </a:cubicBezTo>
                        <a:cubicBezTo>
                          <a:pt x="275" y="485"/>
                          <a:pt x="306" y="477"/>
                          <a:pt x="336" y="456"/>
                        </a:cubicBezTo>
                        <a:lnTo>
                          <a:pt x="478" y="314"/>
                        </a:lnTo>
                        <a:cubicBezTo>
                          <a:pt x="478" y="278"/>
                          <a:pt x="496" y="260"/>
                          <a:pt x="496" y="243"/>
                        </a:cubicBezTo>
                        <a:cubicBezTo>
                          <a:pt x="478" y="171"/>
                          <a:pt x="443" y="100"/>
                          <a:pt x="389" y="47"/>
                        </a:cubicBezTo>
                        <a:cubicBezTo>
                          <a:pt x="347" y="15"/>
                          <a:pt x="298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1" name="Google Shape;6481;p15"/>
                  <p:cNvSpPr/>
                  <p:nvPr/>
                </p:nvSpPr>
                <p:spPr>
                  <a:xfrm>
                    <a:off x="-831927" y="4677021"/>
                    <a:ext cx="25573" cy="21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" h="410" extrusionOk="0">
                        <a:moveTo>
                          <a:pt x="232" y="0"/>
                        </a:moveTo>
                        <a:cubicBezTo>
                          <a:pt x="0" y="36"/>
                          <a:pt x="0" y="374"/>
                          <a:pt x="232" y="410"/>
                        </a:cubicBezTo>
                        <a:cubicBezTo>
                          <a:pt x="481" y="374"/>
                          <a:pt x="481" y="36"/>
                          <a:pt x="23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2" name="Google Shape;6482;p15"/>
                  <p:cNvSpPr/>
                  <p:nvPr/>
                </p:nvSpPr>
                <p:spPr>
                  <a:xfrm>
                    <a:off x="-965199" y="4202559"/>
                    <a:ext cx="35971" cy="26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500" extrusionOk="0">
                        <a:moveTo>
                          <a:pt x="357" y="0"/>
                        </a:moveTo>
                        <a:cubicBezTo>
                          <a:pt x="36" y="0"/>
                          <a:pt x="1" y="499"/>
                          <a:pt x="321" y="499"/>
                        </a:cubicBezTo>
                        <a:cubicBezTo>
                          <a:pt x="642" y="499"/>
                          <a:pt x="678" y="0"/>
                          <a:pt x="35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3" name="Google Shape;6483;p15"/>
                  <p:cNvSpPr/>
                  <p:nvPr/>
                </p:nvSpPr>
                <p:spPr>
                  <a:xfrm>
                    <a:off x="-43597" y="3685706"/>
                    <a:ext cx="35865" cy="29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" h="557" extrusionOk="0">
                        <a:moveTo>
                          <a:pt x="376" y="0"/>
                        </a:moveTo>
                        <a:cubicBezTo>
                          <a:pt x="284" y="0"/>
                          <a:pt x="192" y="41"/>
                          <a:pt x="141" y="123"/>
                        </a:cubicBezTo>
                        <a:lnTo>
                          <a:pt x="105" y="158"/>
                        </a:lnTo>
                        <a:cubicBezTo>
                          <a:pt x="0" y="338"/>
                          <a:pt x="136" y="557"/>
                          <a:pt x="330" y="557"/>
                        </a:cubicBezTo>
                        <a:cubicBezTo>
                          <a:pt x="366" y="557"/>
                          <a:pt x="405" y="549"/>
                          <a:pt x="444" y="532"/>
                        </a:cubicBezTo>
                        <a:lnTo>
                          <a:pt x="497" y="497"/>
                        </a:lnTo>
                        <a:cubicBezTo>
                          <a:pt x="640" y="408"/>
                          <a:pt x="675" y="212"/>
                          <a:pt x="569" y="69"/>
                        </a:cubicBezTo>
                        <a:cubicBezTo>
                          <a:pt x="515" y="23"/>
                          <a:pt x="445" y="0"/>
                          <a:pt x="37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484" name="Google Shape;6484;p15"/>
              <p:cNvGrpSpPr/>
              <p:nvPr/>
            </p:nvGrpSpPr>
            <p:grpSpPr>
              <a:xfrm>
                <a:off x="-1147599" y="4268346"/>
                <a:ext cx="1738605" cy="1518413"/>
                <a:chOff x="-1147599" y="4268346"/>
                <a:chExt cx="1738605" cy="1518413"/>
              </a:xfrm>
            </p:grpSpPr>
            <p:sp>
              <p:nvSpPr>
                <p:cNvPr id="6485" name="Google Shape;6485;p15"/>
                <p:cNvSpPr/>
                <p:nvPr/>
              </p:nvSpPr>
              <p:spPr>
                <a:xfrm>
                  <a:off x="-920793" y="5447260"/>
                  <a:ext cx="442373" cy="339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8" h="6399" extrusionOk="0">
                      <a:moveTo>
                        <a:pt x="8338" y="1"/>
                      </a:moveTo>
                      <a:lnTo>
                        <a:pt x="54" y="5808"/>
                      </a:lnTo>
                      <a:cubicBezTo>
                        <a:pt x="1" y="6093"/>
                        <a:pt x="179" y="6360"/>
                        <a:pt x="464" y="6396"/>
                      </a:cubicBezTo>
                      <a:cubicBezTo>
                        <a:pt x="470" y="6398"/>
                        <a:pt x="477" y="6399"/>
                        <a:pt x="485" y="6399"/>
                      </a:cubicBezTo>
                      <a:cubicBezTo>
                        <a:pt x="1140" y="6399"/>
                        <a:pt x="8337" y="1"/>
                        <a:pt x="8338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86" name="Google Shape;6486;p15"/>
                <p:cNvGrpSpPr/>
                <p:nvPr/>
              </p:nvGrpSpPr>
              <p:grpSpPr>
                <a:xfrm>
                  <a:off x="-1147599" y="4268346"/>
                  <a:ext cx="924377" cy="1359534"/>
                  <a:chOff x="-1147599" y="4268346"/>
                  <a:chExt cx="924377" cy="1359534"/>
                </a:xfrm>
              </p:grpSpPr>
              <p:sp>
                <p:nvSpPr>
                  <p:cNvPr id="6487" name="Google Shape;6487;p15"/>
                  <p:cNvSpPr/>
                  <p:nvPr/>
                </p:nvSpPr>
                <p:spPr>
                  <a:xfrm>
                    <a:off x="-1147599" y="4272484"/>
                    <a:ext cx="924377" cy="1355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23" h="25547" extrusionOk="0">
                        <a:moveTo>
                          <a:pt x="16407" y="1"/>
                        </a:moveTo>
                        <a:cubicBezTo>
                          <a:pt x="16407" y="1"/>
                          <a:pt x="0" y="10832"/>
                          <a:pt x="7643" y="25546"/>
                        </a:cubicBezTo>
                        <a:cubicBezTo>
                          <a:pt x="7643" y="25546"/>
                          <a:pt x="13949" y="23836"/>
                          <a:pt x="15802" y="13967"/>
                        </a:cubicBezTo>
                        <a:cubicBezTo>
                          <a:pt x="17423" y="5345"/>
                          <a:pt x="16407" y="1"/>
                          <a:pt x="1640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8" name="Google Shape;6488;p15"/>
                  <p:cNvSpPr/>
                  <p:nvPr/>
                </p:nvSpPr>
                <p:spPr>
                  <a:xfrm>
                    <a:off x="-714731" y="4268346"/>
                    <a:ext cx="440463" cy="1339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2" h="25251" extrusionOk="0">
                        <a:moveTo>
                          <a:pt x="8153" y="1"/>
                        </a:moveTo>
                        <a:cubicBezTo>
                          <a:pt x="8103" y="1"/>
                          <a:pt x="8048" y="24"/>
                          <a:pt x="8035" y="79"/>
                        </a:cubicBezTo>
                        <a:cubicBezTo>
                          <a:pt x="7981" y="239"/>
                          <a:pt x="2192" y="15025"/>
                          <a:pt x="18" y="25108"/>
                        </a:cubicBezTo>
                        <a:cubicBezTo>
                          <a:pt x="0" y="25179"/>
                          <a:pt x="54" y="25232"/>
                          <a:pt x="125" y="25250"/>
                        </a:cubicBezTo>
                        <a:lnTo>
                          <a:pt x="143" y="25250"/>
                        </a:lnTo>
                        <a:cubicBezTo>
                          <a:pt x="196" y="25250"/>
                          <a:pt x="250" y="25215"/>
                          <a:pt x="268" y="25161"/>
                        </a:cubicBezTo>
                        <a:cubicBezTo>
                          <a:pt x="2441" y="15096"/>
                          <a:pt x="8213" y="328"/>
                          <a:pt x="8266" y="185"/>
                        </a:cubicBezTo>
                        <a:cubicBezTo>
                          <a:pt x="8302" y="114"/>
                          <a:pt x="8266" y="43"/>
                          <a:pt x="8195" y="7"/>
                        </a:cubicBezTo>
                        <a:cubicBezTo>
                          <a:pt x="8182" y="3"/>
                          <a:pt x="8168" y="1"/>
                          <a:pt x="81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9" name="Google Shape;6489;p15"/>
                  <p:cNvSpPr/>
                  <p:nvPr/>
                </p:nvSpPr>
                <p:spPr>
                  <a:xfrm>
                    <a:off x="-580557" y="4550540"/>
                    <a:ext cx="307242" cy="271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1" h="5110" extrusionOk="0">
                        <a:moveTo>
                          <a:pt x="164" y="1"/>
                        </a:moveTo>
                        <a:cubicBezTo>
                          <a:pt x="146" y="1"/>
                          <a:pt x="127" y="5"/>
                          <a:pt x="108" y="15"/>
                        </a:cubicBezTo>
                        <a:cubicBezTo>
                          <a:pt x="37" y="33"/>
                          <a:pt x="1" y="104"/>
                          <a:pt x="37" y="175"/>
                        </a:cubicBezTo>
                        <a:lnTo>
                          <a:pt x="1782" y="5021"/>
                        </a:lnTo>
                        <a:cubicBezTo>
                          <a:pt x="1800" y="5056"/>
                          <a:pt x="1818" y="5092"/>
                          <a:pt x="1854" y="5110"/>
                        </a:cubicBezTo>
                        <a:lnTo>
                          <a:pt x="1907" y="5110"/>
                        </a:lnTo>
                        <a:cubicBezTo>
                          <a:pt x="1925" y="5110"/>
                          <a:pt x="1943" y="5092"/>
                          <a:pt x="1978" y="5074"/>
                        </a:cubicBezTo>
                        <a:lnTo>
                          <a:pt x="5702" y="2687"/>
                        </a:lnTo>
                        <a:cubicBezTo>
                          <a:pt x="5773" y="2651"/>
                          <a:pt x="5791" y="2562"/>
                          <a:pt x="5755" y="2509"/>
                        </a:cubicBezTo>
                        <a:cubicBezTo>
                          <a:pt x="5732" y="2474"/>
                          <a:pt x="5687" y="2455"/>
                          <a:pt x="5643" y="2455"/>
                        </a:cubicBezTo>
                        <a:cubicBezTo>
                          <a:pt x="5619" y="2455"/>
                          <a:pt x="5596" y="2461"/>
                          <a:pt x="5577" y="2473"/>
                        </a:cubicBezTo>
                        <a:lnTo>
                          <a:pt x="1978" y="4789"/>
                        </a:lnTo>
                        <a:lnTo>
                          <a:pt x="268" y="86"/>
                        </a:lnTo>
                        <a:cubicBezTo>
                          <a:pt x="255" y="34"/>
                          <a:pt x="213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0" name="Google Shape;6490;p15"/>
                  <p:cNvSpPr/>
                  <p:nvPr/>
                </p:nvSpPr>
                <p:spPr>
                  <a:xfrm>
                    <a:off x="-477526" y="4439551"/>
                    <a:ext cx="220974" cy="18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5" h="3568" extrusionOk="0">
                        <a:moveTo>
                          <a:pt x="144" y="0"/>
                        </a:moveTo>
                        <a:cubicBezTo>
                          <a:pt x="132" y="0"/>
                          <a:pt x="120" y="2"/>
                          <a:pt x="108" y="5"/>
                        </a:cubicBezTo>
                        <a:cubicBezTo>
                          <a:pt x="36" y="40"/>
                          <a:pt x="1" y="112"/>
                          <a:pt x="36" y="183"/>
                        </a:cubicBezTo>
                        <a:lnTo>
                          <a:pt x="1212" y="3478"/>
                        </a:lnTo>
                        <a:cubicBezTo>
                          <a:pt x="1230" y="3514"/>
                          <a:pt x="1266" y="3550"/>
                          <a:pt x="1301" y="3568"/>
                        </a:cubicBezTo>
                        <a:lnTo>
                          <a:pt x="1337" y="3568"/>
                        </a:lnTo>
                        <a:cubicBezTo>
                          <a:pt x="1355" y="3568"/>
                          <a:pt x="1390" y="3568"/>
                          <a:pt x="1408" y="3550"/>
                        </a:cubicBezTo>
                        <a:lnTo>
                          <a:pt x="4045" y="1875"/>
                        </a:lnTo>
                        <a:cubicBezTo>
                          <a:pt x="4165" y="1800"/>
                          <a:pt x="4095" y="1624"/>
                          <a:pt x="3974" y="1624"/>
                        </a:cubicBezTo>
                        <a:cubicBezTo>
                          <a:pt x="3951" y="1624"/>
                          <a:pt x="3927" y="1630"/>
                          <a:pt x="3902" y="1644"/>
                        </a:cubicBezTo>
                        <a:lnTo>
                          <a:pt x="1408" y="3247"/>
                        </a:lnTo>
                        <a:lnTo>
                          <a:pt x="268" y="94"/>
                        </a:lnTo>
                        <a:cubicBezTo>
                          <a:pt x="253" y="35"/>
                          <a:pt x="202" y="0"/>
                          <a:pt x="14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1" name="Google Shape;6491;p15"/>
                  <p:cNvSpPr/>
                  <p:nvPr/>
                </p:nvSpPr>
                <p:spPr>
                  <a:xfrm>
                    <a:off x="-697276" y="4704663"/>
                    <a:ext cx="410168" cy="332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1" h="6267" extrusionOk="0">
                        <a:moveTo>
                          <a:pt x="155" y="0"/>
                        </a:moveTo>
                        <a:cubicBezTo>
                          <a:pt x="76" y="0"/>
                          <a:pt x="1" y="73"/>
                          <a:pt x="45" y="174"/>
                        </a:cubicBezTo>
                        <a:lnTo>
                          <a:pt x="2504" y="6195"/>
                        </a:lnTo>
                        <a:cubicBezTo>
                          <a:pt x="2522" y="6231"/>
                          <a:pt x="2557" y="6249"/>
                          <a:pt x="2593" y="6266"/>
                        </a:cubicBezTo>
                        <a:lnTo>
                          <a:pt x="2629" y="6266"/>
                        </a:lnTo>
                        <a:cubicBezTo>
                          <a:pt x="2646" y="6266"/>
                          <a:pt x="2664" y="6249"/>
                          <a:pt x="2682" y="6249"/>
                        </a:cubicBezTo>
                        <a:lnTo>
                          <a:pt x="7617" y="3559"/>
                        </a:lnTo>
                        <a:cubicBezTo>
                          <a:pt x="7730" y="3477"/>
                          <a:pt x="7652" y="3322"/>
                          <a:pt x="7529" y="3322"/>
                        </a:cubicBezTo>
                        <a:cubicBezTo>
                          <a:pt x="7517" y="3322"/>
                          <a:pt x="7505" y="3324"/>
                          <a:pt x="7492" y="3327"/>
                        </a:cubicBezTo>
                        <a:lnTo>
                          <a:pt x="2700" y="5963"/>
                        </a:lnTo>
                        <a:lnTo>
                          <a:pt x="277" y="85"/>
                        </a:lnTo>
                        <a:cubicBezTo>
                          <a:pt x="251" y="25"/>
                          <a:pt x="202" y="0"/>
                          <a:pt x="15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2" name="Google Shape;6492;p15"/>
                  <p:cNvSpPr/>
                  <p:nvPr/>
                </p:nvSpPr>
                <p:spPr>
                  <a:xfrm>
                    <a:off x="-782481" y="4882287"/>
                    <a:ext cx="458130" cy="387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5" h="7301" extrusionOk="0">
                        <a:moveTo>
                          <a:pt x="188" y="1"/>
                        </a:moveTo>
                        <a:cubicBezTo>
                          <a:pt x="104" y="1"/>
                          <a:pt x="1" y="80"/>
                          <a:pt x="48" y="175"/>
                        </a:cubicBezTo>
                        <a:lnTo>
                          <a:pt x="3023" y="7229"/>
                        </a:lnTo>
                        <a:cubicBezTo>
                          <a:pt x="3023" y="7265"/>
                          <a:pt x="3059" y="7283"/>
                          <a:pt x="3094" y="7301"/>
                        </a:cubicBezTo>
                        <a:lnTo>
                          <a:pt x="3130" y="7301"/>
                        </a:lnTo>
                        <a:cubicBezTo>
                          <a:pt x="3166" y="7301"/>
                          <a:pt x="3183" y="7283"/>
                          <a:pt x="3201" y="7265"/>
                        </a:cubicBezTo>
                        <a:lnTo>
                          <a:pt x="8546" y="3916"/>
                        </a:lnTo>
                        <a:cubicBezTo>
                          <a:pt x="8617" y="3880"/>
                          <a:pt x="8635" y="3791"/>
                          <a:pt x="8599" y="3738"/>
                        </a:cubicBezTo>
                        <a:cubicBezTo>
                          <a:pt x="8576" y="3703"/>
                          <a:pt x="8530" y="3676"/>
                          <a:pt x="8486" y="3676"/>
                        </a:cubicBezTo>
                        <a:cubicBezTo>
                          <a:pt x="8462" y="3676"/>
                          <a:pt x="8440" y="3684"/>
                          <a:pt x="8421" y="3702"/>
                        </a:cubicBezTo>
                        <a:lnTo>
                          <a:pt x="3201" y="6962"/>
                        </a:lnTo>
                        <a:lnTo>
                          <a:pt x="280" y="68"/>
                        </a:lnTo>
                        <a:cubicBezTo>
                          <a:pt x="268" y="21"/>
                          <a:pt x="230" y="1"/>
                          <a:pt x="1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3" name="Google Shape;6493;p15"/>
                  <p:cNvSpPr/>
                  <p:nvPr/>
                </p:nvSpPr>
                <p:spPr>
                  <a:xfrm>
                    <a:off x="-844236" y="5123683"/>
                    <a:ext cx="441471" cy="359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1" h="6777" extrusionOk="0">
                        <a:moveTo>
                          <a:pt x="140" y="1"/>
                        </a:moveTo>
                        <a:cubicBezTo>
                          <a:pt x="124" y="1"/>
                          <a:pt x="107" y="3"/>
                          <a:pt x="90" y="7"/>
                        </a:cubicBezTo>
                        <a:cubicBezTo>
                          <a:pt x="36" y="43"/>
                          <a:pt x="1" y="114"/>
                          <a:pt x="36" y="185"/>
                        </a:cubicBezTo>
                        <a:lnTo>
                          <a:pt x="2922" y="6705"/>
                        </a:lnTo>
                        <a:cubicBezTo>
                          <a:pt x="2940" y="6741"/>
                          <a:pt x="2958" y="6759"/>
                          <a:pt x="2994" y="6777"/>
                        </a:cubicBezTo>
                        <a:lnTo>
                          <a:pt x="3047" y="6777"/>
                        </a:lnTo>
                        <a:cubicBezTo>
                          <a:pt x="3065" y="6777"/>
                          <a:pt x="3083" y="6777"/>
                          <a:pt x="3100" y="6759"/>
                        </a:cubicBezTo>
                        <a:lnTo>
                          <a:pt x="8249" y="3695"/>
                        </a:lnTo>
                        <a:cubicBezTo>
                          <a:pt x="8302" y="3659"/>
                          <a:pt x="8320" y="3570"/>
                          <a:pt x="8284" y="3517"/>
                        </a:cubicBezTo>
                        <a:cubicBezTo>
                          <a:pt x="8261" y="3482"/>
                          <a:pt x="8224" y="3463"/>
                          <a:pt x="8180" y="3463"/>
                        </a:cubicBezTo>
                        <a:cubicBezTo>
                          <a:pt x="8157" y="3463"/>
                          <a:pt x="8132" y="3468"/>
                          <a:pt x="8106" y="3481"/>
                        </a:cubicBezTo>
                        <a:lnTo>
                          <a:pt x="3100" y="6474"/>
                        </a:lnTo>
                        <a:lnTo>
                          <a:pt x="268" y="78"/>
                        </a:lnTo>
                        <a:cubicBezTo>
                          <a:pt x="241" y="24"/>
                          <a:pt x="193" y="1"/>
                          <a:pt x="14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494" name="Google Shape;6494;p15"/>
                <p:cNvGrpSpPr/>
                <p:nvPr/>
              </p:nvGrpSpPr>
              <p:grpSpPr>
                <a:xfrm>
                  <a:off x="-732716" y="5242578"/>
                  <a:ext cx="1323722" cy="506092"/>
                  <a:chOff x="-732716" y="5242578"/>
                  <a:chExt cx="1323722" cy="506092"/>
                </a:xfrm>
              </p:grpSpPr>
              <p:sp>
                <p:nvSpPr>
                  <p:cNvPr id="6495" name="Google Shape;6495;p15"/>
                  <p:cNvSpPr/>
                  <p:nvPr/>
                </p:nvSpPr>
                <p:spPr>
                  <a:xfrm>
                    <a:off x="-732716" y="5242578"/>
                    <a:ext cx="1317621" cy="506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35" h="9539" extrusionOk="0">
                        <a:moveTo>
                          <a:pt x="16221" y="0"/>
                        </a:moveTo>
                        <a:cubicBezTo>
                          <a:pt x="14837" y="0"/>
                          <a:pt x="13303" y="59"/>
                          <a:pt x="11634" y="207"/>
                        </a:cubicBezTo>
                        <a:cubicBezTo>
                          <a:pt x="2174" y="1062"/>
                          <a:pt x="1" y="6852"/>
                          <a:pt x="1" y="6852"/>
                        </a:cubicBezTo>
                        <a:cubicBezTo>
                          <a:pt x="2997" y="8790"/>
                          <a:pt x="5916" y="9538"/>
                          <a:pt x="8638" y="9538"/>
                        </a:cubicBezTo>
                        <a:cubicBezTo>
                          <a:pt x="17873" y="9538"/>
                          <a:pt x="24834" y="919"/>
                          <a:pt x="24834" y="919"/>
                        </a:cubicBezTo>
                        <a:cubicBezTo>
                          <a:pt x="24834" y="919"/>
                          <a:pt x="21691" y="0"/>
                          <a:pt x="1622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6" name="Google Shape;6496;p15"/>
                  <p:cNvSpPr/>
                  <p:nvPr/>
                </p:nvSpPr>
                <p:spPr>
                  <a:xfrm>
                    <a:off x="-711919" y="5289212"/>
                    <a:ext cx="1302925" cy="2923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58" h="5510" extrusionOk="0">
                        <a:moveTo>
                          <a:pt x="24402" y="1"/>
                        </a:moveTo>
                        <a:cubicBezTo>
                          <a:pt x="24392" y="1"/>
                          <a:pt x="24382" y="2"/>
                          <a:pt x="24371" y="5"/>
                        </a:cubicBezTo>
                        <a:cubicBezTo>
                          <a:pt x="24228" y="40"/>
                          <a:pt x="9799" y="4138"/>
                          <a:pt x="125" y="5278"/>
                        </a:cubicBezTo>
                        <a:cubicBezTo>
                          <a:pt x="54" y="5278"/>
                          <a:pt x="1" y="5349"/>
                          <a:pt x="19" y="5402"/>
                        </a:cubicBezTo>
                        <a:cubicBezTo>
                          <a:pt x="19" y="5474"/>
                          <a:pt x="72" y="5509"/>
                          <a:pt x="143" y="5509"/>
                        </a:cubicBezTo>
                        <a:cubicBezTo>
                          <a:pt x="9834" y="4387"/>
                          <a:pt x="24300" y="272"/>
                          <a:pt x="24442" y="236"/>
                        </a:cubicBezTo>
                        <a:cubicBezTo>
                          <a:pt x="24557" y="187"/>
                          <a:pt x="24520" y="1"/>
                          <a:pt x="2440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7" name="Google Shape;6497;p15"/>
                  <p:cNvSpPr/>
                  <p:nvPr/>
                </p:nvSpPr>
                <p:spPr>
                  <a:xfrm>
                    <a:off x="49884" y="5250854"/>
                    <a:ext cx="247661" cy="299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8" h="5645" extrusionOk="0">
                        <a:moveTo>
                          <a:pt x="2724" y="1"/>
                        </a:moveTo>
                        <a:cubicBezTo>
                          <a:pt x="2690" y="1"/>
                          <a:pt x="2657" y="20"/>
                          <a:pt x="2637" y="51"/>
                        </a:cubicBezTo>
                        <a:lnTo>
                          <a:pt x="36" y="3346"/>
                        </a:lnTo>
                        <a:cubicBezTo>
                          <a:pt x="18" y="3382"/>
                          <a:pt x="0" y="3418"/>
                          <a:pt x="18" y="3453"/>
                        </a:cubicBezTo>
                        <a:cubicBezTo>
                          <a:pt x="18" y="3489"/>
                          <a:pt x="36" y="3525"/>
                          <a:pt x="71" y="3542"/>
                        </a:cubicBezTo>
                        <a:lnTo>
                          <a:pt x="4489" y="5627"/>
                        </a:lnTo>
                        <a:cubicBezTo>
                          <a:pt x="4507" y="5627"/>
                          <a:pt x="4525" y="5645"/>
                          <a:pt x="4543" y="5645"/>
                        </a:cubicBezTo>
                        <a:cubicBezTo>
                          <a:pt x="4578" y="5645"/>
                          <a:pt x="4632" y="5609"/>
                          <a:pt x="4650" y="5573"/>
                        </a:cubicBezTo>
                        <a:cubicBezTo>
                          <a:pt x="4667" y="5502"/>
                          <a:pt x="4650" y="5431"/>
                          <a:pt x="4596" y="5413"/>
                        </a:cubicBezTo>
                        <a:lnTo>
                          <a:pt x="321" y="3382"/>
                        </a:lnTo>
                        <a:lnTo>
                          <a:pt x="2815" y="193"/>
                        </a:lnTo>
                        <a:cubicBezTo>
                          <a:pt x="2868" y="140"/>
                          <a:pt x="2850" y="69"/>
                          <a:pt x="2797" y="33"/>
                        </a:cubicBezTo>
                        <a:cubicBezTo>
                          <a:pt x="2775" y="11"/>
                          <a:pt x="2749" y="1"/>
                          <a:pt x="27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8" name="Google Shape;6498;p15"/>
                  <p:cNvSpPr/>
                  <p:nvPr/>
                </p:nvSpPr>
                <p:spPr>
                  <a:xfrm>
                    <a:off x="237961" y="5251225"/>
                    <a:ext cx="173914" cy="2121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8" h="3999" extrusionOk="0">
                        <a:moveTo>
                          <a:pt x="1934" y="1"/>
                        </a:moveTo>
                        <a:cubicBezTo>
                          <a:pt x="1907" y="1"/>
                          <a:pt x="1884" y="13"/>
                          <a:pt x="1871" y="44"/>
                        </a:cubicBezTo>
                        <a:lnTo>
                          <a:pt x="36" y="2377"/>
                        </a:lnTo>
                        <a:cubicBezTo>
                          <a:pt x="0" y="2431"/>
                          <a:pt x="18" y="2520"/>
                          <a:pt x="89" y="2556"/>
                        </a:cubicBezTo>
                        <a:lnTo>
                          <a:pt x="3082" y="3981"/>
                        </a:lnTo>
                        <a:cubicBezTo>
                          <a:pt x="3100" y="3981"/>
                          <a:pt x="3118" y="3981"/>
                          <a:pt x="3135" y="3999"/>
                        </a:cubicBezTo>
                        <a:lnTo>
                          <a:pt x="3135" y="3981"/>
                        </a:lnTo>
                        <a:cubicBezTo>
                          <a:pt x="3260" y="3963"/>
                          <a:pt x="3278" y="3820"/>
                          <a:pt x="3189" y="3767"/>
                        </a:cubicBezTo>
                        <a:lnTo>
                          <a:pt x="321" y="2395"/>
                        </a:lnTo>
                        <a:lnTo>
                          <a:pt x="2049" y="186"/>
                        </a:lnTo>
                        <a:cubicBezTo>
                          <a:pt x="2130" y="119"/>
                          <a:pt x="2017" y="1"/>
                          <a:pt x="193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9" name="Google Shape;6499;p15"/>
                  <p:cNvSpPr/>
                  <p:nvPr/>
                </p:nvSpPr>
                <p:spPr>
                  <a:xfrm>
                    <a:off x="-159945" y="5246557"/>
                    <a:ext cx="302467" cy="398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01" h="7507" extrusionOk="0">
                        <a:moveTo>
                          <a:pt x="3093" y="0"/>
                        </a:moveTo>
                        <a:cubicBezTo>
                          <a:pt x="3061" y="0"/>
                          <a:pt x="3031" y="13"/>
                          <a:pt x="3011" y="43"/>
                        </a:cubicBezTo>
                        <a:lnTo>
                          <a:pt x="18" y="4461"/>
                        </a:lnTo>
                        <a:cubicBezTo>
                          <a:pt x="0" y="4479"/>
                          <a:pt x="0" y="4514"/>
                          <a:pt x="0" y="4550"/>
                        </a:cubicBezTo>
                        <a:cubicBezTo>
                          <a:pt x="18" y="4585"/>
                          <a:pt x="36" y="4621"/>
                          <a:pt x="72" y="4639"/>
                        </a:cubicBezTo>
                        <a:lnTo>
                          <a:pt x="5505" y="7507"/>
                        </a:lnTo>
                        <a:lnTo>
                          <a:pt x="5558" y="7507"/>
                        </a:lnTo>
                        <a:cubicBezTo>
                          <a:pt x="5612" y="7507"/>
                          <a:pt x="5647" y="7489"/>
                          <a:pt x="5665" y="7436"/>
                        </a:cubicBezTo>
                        <a:cubicBezTo>
                          <a:pt x="5701" y="7382"/>
                          <a:pt x="5683" y="7311"/>
                          <a:pt x="5612" y="7275"/>
                        </a:cubicBezTo>
                        <a:lnTo>
                          <a:pt x="303" y="4479"/>
                        </a:lnTo>
                        <a:lnTo>
                          <a:pt x="3207" y="185"/>
                        </a:lnTo>
                        <a:cubicBezTo>
                          <a:pt x="3243" y="132"/>
                          <a:pt x="3225" y="61"/>
                          <a:pt x="3171" y="25"/>
                        </a:cubicBezTo>
                        <a:cubicBezTo>
                          <a:pt x="3147" y="9"/>
                          <a:pt x="3120" y="0"/>
                          <a:pt x="309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0" name="Google Shape;6500;p15"/>
                  <p:cNvSpPr/>
                  <p:nvPr/>
                </p:nvSpPr>
                <p:spPr>
                  <a:xfrm>
                    <a:off x="-384894" y="5262738"/>
                    <a:ext cx="353559" cy="446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4" h="8414" extrusionOk="0">
                        <a:moveTo>
                          <a:pt x="3771" y="0"/>
                        </a:moveTo>
                        <a:cubicBezTo>
                          <a:pt x="3741" y="0"/>
                          <a:pt x="3711" y="13"/>
                          <a:pt x="3688" y="41"/>
                        </a:cubicBezTo>
                        <a:lnTo>
                          <a:pt x="36" y="4779"/>
                        </a:lnTo>
                        <a:cubicBezTo>
                          <a:pt x="18" y="4815"/>
                          <a:pt x="1" y="4850"/>
                          <a:pt x="18" y="4886"/>
                        </a:cubicBezTo>
                        <a:cubicBezTo>
                          <a:pt x="18" y="4922"/>
                          <a:pt x="36" y="4957"/>
                          <a:pt x="72" y="4975"/>
                        </a:cubicBezTo>
                        <a:lnTo>
                          <a:pt x="6449" y="8395"/>
                        </a:lnTo>
                        <a:cubicBezTo>
                          <a:pt x="6467" y="8413"/>
                          <a:pt x="6485" y="8413"/>
                          <a:pt x="6503" y="8413"/>
                        </a:cubicBezTo>
                        <a:cubicBezTo>
                          <a:pt x="6627" y="8395"/>
                          <a:pt x="6663" y="8253"/>
                          <a:pt x="6556" y="8182"/>
                        </a:cubicBezTo>
                        <a:lnTo>
                          <a:pt x="321" y="4815"/>
                        </a:lnTo>
                        <a:lnTo>
                          <a:pt x="3884" y="201"/>
                        </a:lnTo>
                        <a:cubicBezTo>
                          <a:pt x="3937" y="96"/>
                          <a:pt x="3854" y="0"/>
                          <a:pt x="377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1" name="Google Shape;6501;p15"/>
                  <p:cNvSpPr/>
                  <p:nvPr/>
                </p:nvSpPr>
                <p:spPr>
                  <a:xfrm>
                    <a:off x="-591858" y="5315209"/>
                    <a:ext cx="327031" cy="431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64" h="8137" extrusionOk="0">
                        <a:moveTo>
                          <a:pt x="3484" y="1"/>
                        </a:moveTo>
                        <a:cubicBezTo>
                          <a:pt x="3450" y="1"/>
                          <a:pt x="3414" y="15"/>
                          <a:pt x="3385" y="49"/>
                        </a:cubicBezTo>
                        <a:lnTo>
                          <a:pt x="36" y="4610"/>
                        </a:lnTo>
                        <a:cubicBezTo>
                          <a:pt x="0" y="4645"/>
                          <a:pt x="0" y="4681"/>
                          <a:pt x="0" y="4717"/>
                        </a:cubicBezTo>
                        <a:cubicBezTo>
                          <a:pt x="18" y="4752"/>
                          <a:pt x="36" y="4770"/>
                          <a:pt x="71" y="4788"/>
                        </a:cubicBezTo>
                        <a:lnTo>
                          <a:pt x="5950" y="8119"/>
                        </a:lnTo>
                        <a:cubicBezTo>
                          <a:pt x="5968" y="8119"/>
                          <a:pt x="5986" y="8137"/>
                          <a:pt x="6004" y="8137"/>
                        </a:cubicBezTo>
                        <a:lnTo>
                          <a:pt x="6004" y="8119"/>
                        </a:lnTo>
                        <a:cubicBezTo>
                          <a:pt x="6128" y="8119"/>
                          <a:pt x="6164" y="7959"/>
                          <a:pt x="6075" y="7905"/>
                        </a:cubicBezTo>
                        <a:lnTo>
                          <a:pt x="303" y="4645"/>
                        </a:lnTo>
                        <a:lnTo>
                          <a:pt x="3581" y="192"/>
                        </a:lnTo>
                        <a:cubicBezTo>
                          <a:pt x="3659" y="101"/>
                          <a:pt x="3576" y="1"/>
                          <a:pt x="348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6502" name="Google Shape;6502;p15"/>
          <p:cNvGrpSpPr/>
          <p:nvPr/>
        </p:nvGrpSpPr>
        <p:grpSpPr>
          <a:xfrm flipH="1">
            <a:off x="5659083" y="2157201"/>
            <a:ext cx="5003534" cy="4902590"/>
            <a:chOff x="-1147599" y="1521101"/>
            <a:chExt cx="5003534" cy="4902590"/>
          </a:xfrm>
        </p:grpSpPr>
        <p:grpSp>
          <p:nvGrpSpPr>
            <p:cNvPr id="6503" name="Google Shape;6503;p15"/>
            <p:cNvGrpSpPr/>
            <p:nvPr/>
          </p:nvGrpSpPr>
          <p:grpSpPr>
            <a:xfrm>
              <a:off x="-891242" y="1521101"/>
              <a:ext cx="815392" cy="2470979"/>
              <a:chOff x="-891242" y="1521101"/>
              <a:chExt cx="815392" cy="2470979"/>
            </a:xfrm>
          </p:grpSpPr>
          <p:sp>
            <p:nvSpPr>
              <p:cNvPr id="6504" name="Google Shape;6504;p15"/>
              <p:cNvSpPr/>
              <p:nvPr/>
            </p:nvSpPr>
            <p:spPr>
              <a:xfrm>
                <a:off x="-247855" y="1559989"/>
                <a:ext cx="144044" cy="11062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085" extrusionOk="0">
                    <a:moveTo>
                      <a:pt x="151" y="0"/>
                    </a:moveTo>
                    <a:cubicBezTo>
                      <a:pt x="129" y="0"/>
                      <a:pt x="108" y="6"/>
                      <a:pt x="90" y="18"/>
                    </a:cubicBezTo>
                    <a:cubicBezTo>
                      <a:pt x="18" y="54"/>
                      <a:pt x="1" y="125"/>
                      <a:pt x="18" y="179"/>
                    </a:cubicBezTo>
                    <a:lnTo>
                      <a:pt x="927" y="2013"/>
                    </a:lnTo>
                    <a:cubicBezTo>
                      <a:pt x="945" y="2049"/>
                      <a:pt x="998" y="2085"/>
                      <a:pt x="1052" y="2085"/>
                    </a:cubicBezTo>
                    <a:lnTo>
                      <a:pt x="1087" y="2085"/>
                    </a:lnTo>
                    <a:lnTo>
                      <a:pt x="2566" y="1675"/>
                    </a:lnTo>
                    <a:cubicBezTo>
                      <a:pt x="2715" y="1625"/>
                      <a:pt x="2664" y="1422"/>
                      <a:pt x="2527" y="1422"/>
                    </a:cubicBezTo>
                    <a:cubicBezTo>
                      <a:pt x="2517" y="1422"/>
                      <a:pt x="2506" y="1423"/>
                      <a:pt x="2495" y="1426"/>
                    </a:cubicBezTo>
                    <a:lnTo>
                      <a:pt x="1105" y="1800"/>
                    </a:lnTo>
                    <a:lnTo>
                      <a:pt x="250" y="72"/>
                    </a:lnTo>
                    <a:cubicBezTo>
                      <a:pt x="238" y="24"/>
                      <a:pt x="19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15"/>
              <p:cNvSpPr/>
              <p:nvPr/>
            </p:nvSpPr>
            <p:spPr>
              <a:xfrm>
                <a:off x="-585279" y="1834014"/>
                <a:ext cx="211796" cy="281775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5311" extrusionOk="0">
                    <a:moveTo>
                      <a:pt x="1183" y="1"/>
                    </a:moveTo>
                    <a:cubicBezTo>
                      <a:pt x="733" y="1"/>
                      <a:pt x="246" y="248"/>
                      <a:pt x="126" y="678"/>
                    </a:cubicBezTo>
                    <a:cubicBezTo>
                      <a:pt x="1" y="1088"/>
                      <a:pt x="197" y="1498"/>
                      <a:pt x="428" y="1854"/>
                    </a:cubicBezTo>
                    <a:cubicBezTo>
                      <a:pt x="1301" y="3279"/>
                      <a:pt x="2513" y="4473"/>
                      <a:pt x="3974" y="5310"/>
                    </a:cubicBezTo>
                    <a:cubicBezTo>
                      <a:pt x="3974" y="5310"/>
                      <a:pt x="3991" y="2656"/>
                      <a:pt x="2691" y="661"/>
                    </a:cubicBezTo>
                    <a:cubicBezTo>
                      <a:pt x="2388" y="215"/>
                      <a:pt x="1782" y="2"/>
                      <a:pt x="1230" y="2"/>
                    </a:cubicBezTo>
                    <a:cubicBezTo>
                      <a:pt x="1215" y="1"/>
                      <a:pt x="1199" y="1"/>
                      <a:pt x="1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15"/>
              <p:cNvSpPr/>
              <p:nvPr/>
            </p:nvSpPr>
            <p:spPr>
              <a:xfrm>
                <a:off x="-308337" y="1521101"/>
                <a:ext cx="232487" cy="32973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6215" extrusionOk="0">
                    <a:moveTo>
                      <a:pt x="2763" y="1"/>
                    </a:moveTo>
                    <a:cubicBezTo>
                      <a:pt x="2644" y="1"/>
                      <a:pt x="2513" y="13"/>
                      <a:pt x="2370" y="39"/>
                    </a:cubicBezTo>
                    <a:cubicBezTo>
                      <a:pt x="2049" y="128"/>
                      <a:pt x="1764" y="288"/>
                      <a:pt x="1533" y="502"/>
                    </a:cubicBezTo>
                    <a:cubicBezTo>
                      <a:pt x="72" y="1642"/>
                      <a:pt x="1" y="4688"/>
                      <a:pt x="820" y="6202"/>
                    </a:cubicBezTo>
                    <a:cubicBezTo>
                      <a:pt x="824" y="6210"/>
                      <a:pt x="834" y="6214"/>
                      <a:pt x="847" y="6214"/>
                    </a:cubicBezTo>
                    <a:cubicBezTo>
                      <a:pt x="1099" y="6214"/>
                      <a:pt x="2849" y="4818"/>
                      <a:pt x="3492" y="3245"/>
                    </a:cubicBezTo>
                    <a:cubicBezTo>
                      <a:pt x="3890" y="2233"/>
                      <a:pt x="4381" y="1"/>
                      <a:pt x="2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15"/>
              <p:cNvSpPr/>
              <p:nvPr/>
            </p:nvSpPr>
            <p:spPr>
              <a:xfrm>
                <a:off x="-378262" y="1937204"/>
                <a:ext cx="291166" cy="17248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251" extrusionOk="0">
                    <a:moveTo>
                      <a:pt x="4473" y="1"/>
                    </a:moveTo>
                    <a:cubicBezTo>
                      <a:pt x="4154" y="1"/>
                      <a:pt x="3832" y="86"/>
                      <a:pt x="3545" y="230"/>
                    </a:cubicBezTo>
                    <a:cubicBezTo>
                      <a:pt x="2120" y="871"/>
                      <a:pt x="1051" y="2047"/>
                      <a:pt x="0" y="3205"/>
                    </a:cubicBezTo>
                    <a:cubicBezTo>
                      <a:pt x="0" y="3205"/>
                      <a:pt x="348" y="3250"/>
                      <a:pt x="878" y="3250"/>
                    </a:cubicBezTo>
                    <a:cubicBezTo>
                      <a:pt x="1831" y="3250"/>
                      <a:pt x="3375" y="3103"/>
                      <a:pt x="4543" y="2279"/>
                    </a:cubicBezTo>
                    <a:cubicBezTo>
                      <a:pt x="5024" y="1940"/>
                      <a:pt x="5362" y="1423"/>
                      <a:pt x="5451" y="836"/>
                    </a:cubicBezTo>
                    <a:cubicBezTo>
                      <a:pt x="5487" y="444"/>
                      <a:pt x="5095" y="87"/>
                      <a:pt x="4703" y="16"/>
                    </a:cubicBezTo>
                    <a:cubicBezTo>
                      <a:pt x="4627" y="6"/>
                      <a:pt x="4550" y="1"/>
                      <a:pt x="4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15"/>
              <p:cNvSpPr/>
              <p:nvPr/>
            </p:nvSpPr>
            <p:spPr>
              <a:xfrm>
                <a:off x="-503045" y="2316116"/>
                <a:ext cx="279812" cy="15502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2922" extrusionOk="0">
                    <a:moveTo>
                      <a:pt x="3990" y="0"/>
                    </a:moveTo>
                    <a:cubicBezTo>
                      <a:pt x="3713" y="0"/>
                      <a:pt x="3440" y="74"/>
                      <a:pt x="3190" y="214"/>
                    </a:cubicBezTo>
                    <a:cubicBezTo>
                      <a:pt x="1871" y="766"/>
                      <a:pt x="535" y="1478"/>
                      <a:pt x="1" y="2921"/>
                    </a:cubicBezTo>
                    <a:cubicBezTo>
                      <a:pt x="553" y="2904"/>
                      <a:pt x="1123" y="2850"/>
                      <a:pt x="1675" y="2779"/>
                    </a:cubicBezTo>
                    <a:cubicBezTo>
                      <a:pt x="2548" y="2565"/>
                      <a:pt x="3421" y="2334"/>
                      <a:pt x="4258" y="2066"/>
                    </a:cubicBezTo>
                    <a:cubicBezTo>
                      <a:pt x="4526" y="2013"/>
                      <a:pt x="4775" y="1870"/>
                      <a:pt x="4989" y="1692"/>
                    </a:cubicBezTo>
                    <a:cubicBezTo>
                      <a:pt x="5203" y="1461"/>
                      <a:pt x="5274" y="1140"/>
                      <a:pt x="5185" y="837"/>
                    </a:cubicBezTo>
                    <a:cubicBezTo>
                      <a:pt x="5024" y="410"/>
                      <a:pt x="4668" y="89"/>
                      <a:pt x="4223" y="18"/>
                    </a:cubicBezTo>
                    <a:cubicBezTo>
                      <a:pt x="4145" y="6"/>
                      <a:pt x="4068" y="0"/>
                      <a:pt x="3990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15"/>
              <p:cNvSpPr/>
              <p:nvPr/>
            </p:nvSpPr>
            <p:spPr>
              <a:xfrm>
                <a:off x="-716641" y="2214783"/>
                <a:ext cx="226916" cy="25259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761" extrusionOk="0">
                    <a:moveTo>
                      <a:pt x="1134" y="1"/>
                    </a:moveTo>
                    <a:cubicBezTo>
                      <a:pt x="1018" y="1"/>
                      <a:pt x="911" y="24"/>
                      <a:pt x="820" y="75"/>
                    </a:cubicBezTo>
                    <a:cubicBezTo>
                      <a:pt x="1" y="485"/>
                      <a:pt x="410" y="1554"/>
                      <a:pt x="606" y="1803"/>
                    </a:cubicBezTo>
                    <a:cubicBezTo>
                      <a:pt x="2245" y="4083"/>
                      <a:pt x="4276" y="4760"/>
                      <a:pt x="4276" y="4760"/>
                    </a:cubicBezTo>
                    <a:cubicBezTo>
                      <a:pt x="3938" y="3460"/>
                      <a:pt x="3421" y="2195"/>
                      <a:pt x="2726" y="1055"/>
                    </a:cubicBezTo>
                    <a:cubicBezTo>
                      <a:pt x="2308" y="434"/>
                      <a:pt x="1632" y="1"/>
                      <a:pt x="1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15"/>
              <p:cNvSpPr/>
              <p:nvPr/>
            </p:nvSpPr>
            <p:spPr>
              <a:xfrm>
                <a:off x="-273374" y="1525239"/>
                <a:ext cx="139004" cy="33159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6250" extrusionOk="0">
                    <a:moveTo>
                      <a:pt x="2474" y="0"/>
                    </a:moveTo>
                    <a:cubicBezTo>
                      <a:pt x="2425" y="0"/>
                      <a:pt x="2383" y="33"/>
                      <a:pt x="2370" y="85"/>
                    </a:cubicBezTo>
                    <a:lnTo>
                      <a:pt x="36" y="6089"/>
                    </a:lnTo>
                    <a:cubicBezTo>
                      <a:pt x="1" y="6142"/>
                      <a:pt x="36" y="6231"/>
                      <a:pt x="108" y="6249"/>
                    </a:cubicBezTo>
                    <a:lnTo>
                      <a:pt x="161" y="6249"/>
                    </a:lnTo>
                    <a:cubicBezTo>
                      <a:pt x="214" y="6249"/>
                      <a:pt x="250" y="6213"/>
                      <a:pt x="268" y="6160"/>
                    </a:cubicBezTo>
                    <a:lnTo>
                      <a:pt x="2602" y="174"/>
                    </a:lnTo>
                    <a:cubicBezTo>
                      <a:pt x="2619" y="103"/>
                      <a:pt x="2602" y="32"/>
                      <a:pt x="2530" y="14"/>
                    </a:cubicBezTo>
                    <a:cubicBezTo>
                      <a:pt x="2511" y="5"/>
                      <a:pt x="2492" y="0"/>
                      <a:pt x="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15"/>
              <p:cNvSpPr/>
              <p:nvPr/>
            </p:nvSpPr>
            <p:spPr>
              <a:xfrm>
                <a:off x="-298363" y="1667212"/>
                <a:ext cx="157361" cy="903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3" extrusionOk="0">
                    <a:moveTo>
                      <a:pt x="183" y="1"/>
                    </a:moveTo>
                    <a:cubicBezTo>
                      <a:pt x="88" y="1"/>
                      <a:pt x="0" y="113"/>
                      <a:pt x="80" y="206"/>
                    </a:cubicBezTo>
                    <a:lnTo>
                      <a:pt x="1220" y="1649"/>
                    </a:lnTo>
                    <a:cubicBezTo>
                      <a:pt x="1238" y="1685"/>
                      <a:pt x="1273" y="1703"/>
                      <a:pt x="1309" y="1703"/>
                    </a:cubicBezTo>
                    <a:lnTo>
                      <a:pt x="1345" y="1703"/>
                    </a:lnTo>
                    <a:lnTo>
                      <a:pt x="2859" y="1364"/>
                    </a:lnTo>
                    <a:cubicBezTo>
                      <a:pt x="2930" y="1364"/>
                      <a:pt x="2966" y="1293"/>
                      <a:pt x="2966" y="1222"/>
                    </a:cubicBezTo>
                    <a:cubicBezTo>
                      <a:pt x="2950" y="1160"/>
                      <a:pt x="2894" y="1111"/>
                      <a:pt x="2833" y="1111"/>
                    </a:cubicBezTo>
                    <a:cubicBezTo>
                      <a:pt x="2824" y="1111"/>
                      <a:pt x="2815" y="1112"/>
                      <a:pt x="2805" y="1115"/>
                    </a:cubicBezTo>
                    <a:lnTo>
                      <a:pt x="1362" y="1435"/>
                    </a:lnTo>
                    <a:lnTo>
                      <a:pt x="276" y="46"/>
                    </a:lnTo>
                    <a:cubicBezTo>
                      <a:pt x="248" y="14"/>
                      <a:pt x="215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15"/>
              <p:cNvSpPr/>
              <p:nvPr/>
            </p:nvSpPr>
            <p:spPr>
              <a:xfrm>
                <a:off x="-548831" y="1831679"/>
                <a:ext cx="177204" cy="276523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212" extrusionOk="0">
                    <a:moveTo>
                      <a:pt x="171" y="1"/>
                    </a:moveTo>
                    <a:cubicBezTo>
                      <a:pt x="84" y="1"/>
                      <a:pt x="0" y="95"/>
                      <a:pt x="62" y="206"/>
                    </a:cubicBezTo>
                    <a:lnTo>
                      <a:pt x="3073" y="5140"/>
                    </a:lnTo>
                    <a:cubicBezTo>
                      <a:pt x="3091" y="5176"/>
                      <a:pt x="3126" y="5212"/>
                      <a:pt x="3180" y="5212"/>
                    </a:cubicBezTo>
                    <a:cubicBezTo>
                      <a:pt x="3197" y="5212"/>
                      <a:pt x="3233" y="5194"/>
                      <a:pt x="3251" y="5194"/>
                    </a:cubicBezTo>
                    <a:cubicBezTo>
                      <a:pt x="3304" y="5158"/>
                      <a:pt x="3340" y="5069"/>
                      <a:pt x="3304" y="5016"/>
                    </a:cubicBezTo>
                    <a:lnTo>
                      <a:pt x="276" y="63"/>
                    </a:lnTo>
                    <a:cubicBezTo>
                      <a:pt x="248" y="20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15"/>
              <p:cNvSpPr/>
              <p:nvPr/>
            </p:nvSpPr>
            <p:spPr>
              <a:xfrm>
                <a:off x="-568249" y="1874918"/>
                <a:ext cx="136139" cy="820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547" extrusionOk="0">
                    <a:moveTo>
                      <a:pt x="2426" y="0"/>
                    </a:moveTo>
                    <a:cubicBezTo>
                      <a:pt x="2379" y="0"/>
                      <a:pt x="2329" y="29"/>
                      <a:pt x="2316" y="68"/>
                    </a:cubicBezTo>
                    <a:lnTo>
                      <a:pt x="1675" y="1279"/>
                    </a:lnTo>
                    <a:lnTo>
                      <a:pt x="161" y="923"/>
                    </a:lnTo>
                    <a:cubicBezTo>
                      <a:pt x="152" y="920"/>
                      <a:pt x="142" y="918"/>
                      <a:pt x="132" y="918"/>
                    </a:cubicBezTo>
                    <a:cubicBezTo>
                      <a:pt x="85" y="918"/>
                      <a:pt x="33" y="953"/>
                      <a:pt x="18" y="1012"/>
                    </a:cubicBezTo>
                    <a:cubicBezTo>
                      <a:pt x="1" y="1083"/>
                      <a:pt x="36" y="1154"/>
                      <a:pt x="107" y="1172"/>
                    </a:cubicBezTo>
                    <a:lnTo>
                      <a:pt x="1711" y="1546"/>
                    </a:lnTo>
                    <a:lnTo>
                      <a:pt x="1746" y="1546"/>
                    </a:lnTo>
                    <a:cubicBezTo>
                      <a:pt x="1800" y="1546"/>
                      <a:pt x="1853" y="1511"/>
                      <a:pt x="1871" y="1475"/>
                    </a:cubicBezTo>
                    <a:lnTo>
                      <a:pt x="2530" y="193"/>
                    </a:lnTo>
                    <a:cubicBezTo>
                      <a:pt x="2566" y="121"/>
                      <a:pt x="2548" y="50"/>
                      <a:pt x="2477" y="14"/>
                    </a:cubicBezTo>
                    <a:cubicBezTo>
                      <a:pt x="2462" y="4"/>
                      <a:pt x="2444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15"/>
              <p:cNvSpPr/>
              <p:nvPr/>
            </p:nvSpPr>
            <p:spPr>
              <a:xfrm>
                <a:off x="-499225" y="1961131"/>
                <a:ext cx="107224" cy="6674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58" extrusionOk="0">
                    <a:moveTo>
                      <a:pt x="1831" y="0"/>
                    </a:moveTo>
                    <a:cubicBezTo>
                      <a:pt x="1792" y="0"/>
                      <a:pt x="1757" y="19"/>
                      <a:pt x="1746" y="64"/>
                    </a:cubicBezTo>
                    <a:lnTo>
                      <a:pt x="1283" y="990"/>
                    </a:lnTo>
                    <a:lnTo>
                      <a:pt x="125" y="955"/>
                    </a:lnTo>
                    <a:cubicBezTo>
                      <a:pt x="53" y="955"/>
                      <a:pt x="0" y="1026"/>
                      <a:pt x="0" y="1097"/>
                    </a:cubicBezTo>
                    <a:cubicBezTo>
                      <a:pt x="0" y="1151"/>
                      <a:pt x="53" y="1222"/>
                      <a:pt x="125" y="1222"/>
                    </a:cubicBezTo>
                    <a:lnTo>
                      <a:pt x="1354" y="1257"/>
                    </a:lnTo>
                    <a:cubicBezTo>
                      <a:pt x="1407" y="1257"/>
                      <a:pt x="1443" y="1240"/>
                      <a:pt x="1479" y="1186"/>
                    </a:cubicBezTo>
                    <a:lnTo>
                      <a:pt x="1960" y="171"/>
                    </a:lnTo>
                    <a:cubicBezTo>
                      <a:pt x="2020" y="86"/>
                      <a:pt x="1915" y="0"/>
                      <a:pt x="1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15"/>
              <p:cNvSpPr/>
              <p:nvPr/>
            </p:nvSpPr>
            <p:spPr>
              <a:xfrm>
                <a:off x="-384894" y="1958478"/>
                <a:ext cx="296843" cy="155398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929" extrusionOk="0">
                    <a:moveTo>
                      <a:pt x="5430" y="1"/>
                    </a:moveTo>
                    <a:cubicBezTo>
                      <a:pt x="5414" y="1"/>
                      <a:pt x="5397" y="3"/>
                      <a:pt x="5380" y="7"/>
                    </a:cubicBezTo>
                    <a:lnTo>
                      <a:pt x="125" y="2679"/>
                    </a:lnTo>
                    <a:cubicBezTo>
                      <a:pt x="1" y="2750"/>
                      <a:pt x="54" y="2929"/>
                      <a:pt x="197" y="2929"/>
                    </a:cubicBezTo>
                    <a:cubicBezTo>
                      <a:pt x="214" y="2929"/>
                      <a:pt x="232" y="2929"/>
                      <a:pt x="250" y="2911"/>
                    </a:cubicBezTo>
                    <a:lnTo>
                      <a:pt x="5505" y="239"/>
                    </a:lnTo>
                    <a:cubicBezTo>
                      <a:pt x="5559" y="221"/>
                      <a:pt x="5594" y="132"/>
                      <a:pt x="5559" y="78"/>
                    </a:cubicBezTo>
                    <a:cubicBezTo>
                      <a:pt x="5531" y="24"/>
                      <a:pt x="5483" y="1"/>
                      <a:pt x="54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15"/>
              <p:cNvSpPr/>
              <p:nvPr/>
            </p:nvSpPr>
            <p:spPr>
              <a:xfrm>
                <a:off x="-298893" y="2009676"/>
                <a:ext cx="69980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661" extrusionOk="0">
                    <a:moveTo>
                      <a:pt x="311" y="1"/>
                    </a:moveTo>
                    <a:cubicBezTo>
                      <a:pt x="250" y="1"/>
                      <a:pt x="197" y="49"/>
                      <a:pt x="197" y="111"/>
                    </a:cubicBezTo>
                    <a:lnTo>
                      <a:pt x="18" y="984"/>
                    </a:lnTo>
                    <a:cubicBezTo>
                      <a:pt x="1" y="1037"/>
                      <a:pt x="36" y="1091"/>
                      <a:pt x="90" y="1108"/>
                    </a:cubicBezTo>
                    <a:lnTo>
                      <a:pt x="1123" y="1643"/>
                    </a:lnTo>
                    <a:cubicBezTo>
                      <a:pt x="1141" y="1661"/>
                      <a:pt x="1159" y="1661"/>
                      <a:pt x="1176" y="1661"/>
                    </a:cubicBezTo>
                    <a:cubicBezTo>
                      <a:pt x="1212" y="1661"/>
                      <a:pt x="1265" y="1643"/>
                      <a:pt x="1283" y="1589"/>
                    </a:cubicBezTo>
                    <a:cubicBezTo>
                      <a:pt x="1319" y="1536"/>
                      <a:pt x="1301" y="1447"/>
                      <a:pt x="1230" y="1429"/>
                    </a:cubicBezTo>
                    <a:lnTo>
                      <a:pt x="286" y="930"/>
                    </a:lnTo>
                    <a:lnTo>
                      <a:pt x="446" y="164"/>
                    </a:lnTo>
                    <a:cubicBezTo>
                      <a:pt x="464" y="93"/>
                      <a:pt x="410" y="22"/>
                      <a:pt x="339" y="4"/>
                    </a:cubicBezTo>
                    <a:cubicBezTo>
                      <a:pt x="330" y="2"/>
                      <a:pt x="320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15"/>
              <p:cNvSpPr/>
              <p:nvPr/>
            </p:nvSpPr>
            <p:spPr>
              <a:xfrm>
                <a:off x="-691016" y="2215738"/>
                <a:ext cx="195614" cy="258219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4867" extrusionOk="0">
                    <a:moveTo>
                      <a:pt x="185" y="0"/>
                    </a:moveTo>
                    <a:cubicBezTo>
                      <a:pt x="88" y="0"/>
                      <a:pt x="0" y="117"/>
                      <a:pt x="88" y="217"/>
                    </a:cubicBezTo>
                    <a:lnTo>
                      <a:pt x="3437" y="4813"/>
                    </a:lnTo>
                    <a:cubicBezTo>
                      <a:pt x="3472" y="4849"/>
                      <a:pt x="3508" y="4867"/>
                      <a:pt x="3544" y="4867"/>
                    </a:cubicBezTo>
                    <a:cubicBezTo>
                      <a:pt x="3579" y="4867"/>
                      <a:pt x="3597" y="4849"/>
                      <a:pt x="3633" y="4831"/>
                    </a:cubicBezTo>
                    <a:cubicBezTo>
                      <a:pt x="3686" y="4796"/>
                      <a:pt x="3686" y="4707"/>
                      <a:pt x="3651" y="4653"/>
                    </a:cubicBezTo>
                    <a:lnTo>
                      <a:pt x="302" y="75"/>
                    </a:lnTo>
                    <a:cubicBezTo>
                      <a:pt x="270" y="21"/>
                      <a:pt x="22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15"/>
              <p:cNvSpPr/>
              <p:nvPr/>
            </p:nvSpPr>
            <p:spPr>
              <a:xfrm>
                <a:off x="-687939" y="2260621"/>
                <a:ext cx="117252" cy="7252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367" extrusionOk="0">
                    <a:moveTo>
                      <a:pt x="2060" y="1"/>
                    </a:moveTo>
                    <a:cubicBezTo>
                      <a:pt x="2027" y="1"/>
                      <a:pt x="1994" y="15"/>
                      <a:pt x="1972" y="48"/>
                    </a:cubicBezTo>
                    <a:lnTo>
                      <a:pt x="1491" y="1099"/>
                    </a:lnTo>
                    <a:lnTo>
                      <a:pt x="190" y="868"/>
                    </a:lnTo>
                    <a:cubicBezTo>
                      <a:pt x="184" y="867"/>
                      <a:pt x="178" y="867"/>
                      <a:pt x="173" y="867"/>
                    </a:cubicBezTo>
                    <a:cubicBezTo>
                      <a:pt x="27" y="867"/>
                      <a:pt x="0" y="1083"/>
                      <a:pt x="154" y="1117"/>
                    </a:cubicBezTo>
                    <a:lnTo>
                      <a:pt x="1526" y="1367"/>
                    </a:lnTo>
                    <a:lnTo>
                      <a:pt x="1562" y="1367"/>
                    </a:lnTo>
                    <a:cubicBezTo>
                      <a:pt x="1597" y="1349"/>
                      <a:pt x="1651" y="1331"/>
                      <a:pt x="1669" y="1295"/>
                    </a:cubicBezTo>
                    <a:lnTo>
                      <a:pt x="2185" y="155"/>
                    </a:lnTo>
                    <a:cubicBezTo>
                      <a:pt x="2210" y="69"/>
                      <a:pt x="213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15"/>
              <p:cNvSpPr/>
              <p:nvPr/>
            </p:nvSpPr>
            <p:spPr>
              <a:xfrm>
                <a:off x="-624327" y="2342802"/>
                <a:ext cx="98205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72" extrusionOk="0">
                    <a:moveTo>
                      <a:pt x="1688" y="0"/>
                    </a:moveTo>
                    <a:cubicBezTo>
                      <a:pt x="1641" y="0"/>
                      <a:pt x="1594" y="25"/>
                      <a:pt x="1574" y="85"/>
                    </a:cubicBezTo>
                    <a:lnTo>
                      <a:pt x="1236" y="886"/>
                    </a:lnTo>
                    <a:lnTo>
                      <a:pt x="202" y="673"/>
                    </a:lnTo>
                    <a:cubicBezTo>
                      <a:pt x="191" y="670"/>
                      <a:pt x="180" y="669"/>
                      <a:pt x="170" y="669"/>
                    </a:cubicBezTo>
                    <a:cubicBezTo>
                      <a:pt x="36" y="669"/>
                      <a:pt x="0" y="872"/>
                      <a:pt x="149" y="922"/>
                    </a:cubicBezTo>
                    <a:lnTo>
                      <a:pt x="1271" y="1171"/>
                    </a:lnTo>
                    <a:lnTo>
                      <a:pt x="1307" y="1171"/>
                    </a:lnTo>
                    <a:cubicBezTo>
                      <a:pt x="1360" y="1171"/>
                      <a:pt x="1396" y="1136"/>
                      <a:pt x="1432" y="1082"/>
                    </a:cubicBezTo>
                    <a:lnTo>
                      <a:pt x="1806" y="174"/>
                    </a:lnTo>
                    <a:cubicBezTo>
                      <a:pt x="1851" y="73"/>
                      <a:pt x="1768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15"/>
              <p:cNvSpPr/>
              <p:nvPr/>
            </p:nvSpPr>
            <p:spPr>
              <a:xfrm>
                <a:off x="-512489" y="2343173"/>
                <a:ext cx="287399" cy="128924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2430" extrusionOk="0">
                    <a:moveTo>
                      <a:pt x="5263" y="0"/>
                    </a:moveTo>
                    <a:cubicBezTo>
                      <a:pt x="5247" y="0"/>
                      <a:pt x="5233" y="2"/>
                      <a:pt x="5220" y="6"/>
                    </a:cubicBezTo>
                    <a:lnTo>
                      <a:pt x="143" y="2180"/>
                    </a:lnTo>
                    <a:cubicBezTo>
                      <a:pt x="1" y="2233"/>
                      <a:pt x="54" y="2429"/>
                      <a:pt x="179" y="2429"/>
                    </a:cubicBezTo>
                    <a:lnTo>
                      <a:pt x="232" y="2429"/>
                    </a:lnTo>
                    <a:lnTo>
                      <a:pt x="5309" y="238"/>
                    </a:lnTo>
                    <a:cubicBezTo>
                      <a:pt x="5381" y="220"/>
                      <a:pt x="5416" y="149"/>
                      <a:pt x="5381" y="78"/>
                    </a:cubicBezTo>
                    <a:cubicBezTo>
                      <a:pt x="5367" y="23"/>
                      <a:pt x="5312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15"/>
              <p:cNvSpPr/>
              <p:nvPr/>
            </p:nvSpPr>
            <p:spPr>
              <a:xfrm>
                <a:off x="-344254" y="2318662"/>
                <a:ext cx="96454" cy="10048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94" extrusionOk="0">
                    <a:moveTo>
                      <a:pt x="445" y="1"/>
                    </a:moveTo>
                    <a:cubicBezTo>
                      <a:pt x="388" y="1"/>
                      <a:pt x="339" y="35"/>
                      <a:pt x="339" y="94"/>
                    </a:cubicBezTo>
                    <a:lnTo>
                      <a:pt x="18" y="1306"/>
                    </a:lnTo>
                    <a:cubicBezTo>
                      <a:pt x="1" y="1377"/>
                      <a:pt x="36" y="1448"/>
                      <a:pt x="107" y="1466"/>
                    </a:cubicBezTo>
                    <a:lnTo>
                      <a:pt x="1639" y="1894"/>
                    </a:lnTo>
                    <a:lnTo>
                      <a:pt x="1675" y="1894"/>
                    </a:lnTo>
                    <a:cubicBezTo>
                      <a:pt x="1729" y="1894"/>
                      <a:pt x="1782" y="1858"/>
                      <a:pt x="1800" y="1805"/>
                    </a:cubicBezTo>
                    <a:cubicBezTo>
                      <a:pt x="1818" y="1733"/>
                      <a:pt x="1764" y="1662"/>
                      <a:pt x="1711" y="1644"/>
                    </a:cubicBezTo>
                    <a:lnTo>
                      <a:pt x="303" y="1252"/>
                    </a:lnTo>
                    <a:lnTo>
                      <a:pt x="588" y="166"/>
                    </a:lnTo>
                    <a:cubicBezTo>
                      <a:pt x="588" y="94"/>
                      <a:pt x="553" y="23"/>
                      <a:pt x="482" y="5"/>
                    </a:cubicBezTo>
                    <a:cubicBezTo>
                      <a:pt x="469" y="2"/>
                      <a:pt x="457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15"/>
              <p:cNvSpPr/>
              <p:nvPr/>
            </p:nvSpPr>
            <p:spPr>
              <a:xfrm>
                <a:off x="-420811" y="2355588"/>
                <a:ext cx="58679" cy="102343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29" extrusionOk="0">
                    <a:moveTo>
                      <a:pt x="400" y="1"/>
                    </a:moveTo>
                    <a:cubicBezTo>
                      <a:pt x="339" y="1"/>
                      <a:pt x="283" y="49"/>
                      <a:pt x="268" y="111"/>
                    </a:cubicBezTo>
                    <a:lnTo>
                      <a:pt x="1" y="1358"/>
                    </a:lnTo>
                    <a:cubicBezTo>
                      <a:pt x="1" y="1411"/>
                      <a:pt x="18" y="1465"/>
                      <a:pt x="72" y="1483"/>
                    </a:cubicBezTo>
                    <a:lnTo>
                      <a:pt x="891" y="1910"/>
                    </a:lnTo>
                    <a:cubicBezTo>
                      <a:pt x="909" y="1910"/>
                      <a:pt x="927" y="1928"/>
                      <a:pt x="963" y="1928"/>
                    </a:cubicBezTo>
                    <a:cubicBezTo>
                      <a:pt x="998" y="1928"/>
                      <a:pt x="1052" y="1892"/>
                      <a:pt x="1069" y="1857"/>
                    </a:cubicBezTo>
                    <a:cubicBezTo>
                      <a:pt x="1105" y="1785"/>
                      <a:pt x="1069" y="1714"/>
                      <a:pt x="1016" y="1679"/>
                    </a:cubicBezTo>
                    <a:lnTo>
                      <a:pt x="286" y="1305"/>
                    </a:lnTo>
                    <a:lnTo>
                      <a:pt x="517" y="164"/>
                    </a:lnTo>
                    <a:cubicBezTo>
                      <a:pt x="535" y="93"/>
                      <a:pt x="499" y="22"/>
                      <a:pt x="428" y="4"/>
                    </a:cubicBezTo>
                    <a:cubicBezTo>
                      <a:pt x="419" y="2"/>
                      <a:pt x="409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15"/>
              <p:cNvSpPr/>
              <p:nvPr/>
            </p:nvSpPr>
            <p:spPr>
              <a:xfrm>
                <a:off x="-718498" y="1785894"/>
                <a:ext cx="487735" cy="2206186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41583" extrusionOk="0">
                    <a:moveTo>
                      <a:pt x="9042" y="0"/>
                    </a:moveTo>
                    <a:cubicBezTo>
                      <a:pt x="8998" y="0"/>
                      <a:pt x="8955" y="24"/>
                      <a:pt x="8943" y="71"/>
                    </a:cubicBezTo>
                    <a:cubicBezTo>
                      <a:pt x="2067" y="14287"/>
                      <a:pt x="285" y="30427"/>
                      <a:pt x="0" y="41454"/>
                    </a:cubicBezTo>
                    <a:cubicBezTo>
                      <a:pt x="0" y="41525"/>
                      <a:pt x="54" y="41579"/>
                      <a:pt x="125" y="41579"/>
                    </a:cubicBezTo>
                    <a:cubicBezTo>
                      <a:pt x="134" y="41581"/>
                      <a:pt x="143" y="41582"/>
                      <a:pt x="151" y="41582"/>
                    </a:cubicBezTo>
                    <a:cubicBezTo>
                      <a:pt x="209" y="41582"/>
                      <a:pt x="252" y="41532"/>
                      <a:pt x="267" y="41454"/>
                    </a:cubicBezTo>
                    <a:cubicBezTo>
                      <a:pt x="535" y="30445"/>
                      <a:pt x="2316" y="14358"/>
                      <a:pt x="9157" y="178"/>
                    </a:cubicBezTo>
                    <a:cubicBezTo>
                      <a:pt x="9192" y="125"/>
                      <a:pt x="9174" y="36"/>
                      <a:pt x="9103" y="18"/>
                    </a:cubicBezTo>
                    <a:cubicBezTo>
                      <a:pt x="9085" y="6"/>
                      <a:pt x="9064" y="0"/>
                      <a:pt x="9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15"/>
              <p:cNvSpPr/>
              <p:nvPr/>
            </p:nvSpPr>
            <p:spPr>
              <a:xfrm>
                <a:off x="-586181" y="2643459"/>
                <a:ext cx="319497" cy="212326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002" extrusionOk="0">
                    <a:moveTo>
                      <a:pt x="4863" y="0"/>
                    </a:moveTo>
                    <a:cubicBezTo>
                      <a:pt x="4540" y="0"/>
                      <a:pt x="4143" y="157"/>
                      <a:pt x="3866" y="261"/>
                    </a:cubicBezTo>
                    <a:cubicBezTo>
                      <a:pt x="1871" y="1027"/>
                      <a:pt x="0" y="4002"/>
                      <a:pt x="0" y="4002"/>
                    </a:cubicBezTo>
                    <a:cubicBezTo>
                      <a:pt x="1176" y="3806"/>
                      <a:pt x="2369" y="3592"/>
                      <a:pt x="3403" y="3004"/>
                    </a:cubicBezTo>
                    <a:cubicBezTo>
                      <a:pt x="4436" y="2399"/>
                      <a:pt x="6021" y="1098"/>
                      <a:pt x="5291" y="172"/>
                    </a:cubicBezTo>
                    <a:cubicBezTo>
                      <a:pt x="5191" y="46"/>
                      <a:pt x="5038" y="0"/>
                      <a:pt x="4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15"/>
              <p:cNvSpPr/>
              <p:nvPr/>
            </p:nvSpPr>
            <p:spPr>
              <a:xfrm>
                <a:off x="-783754" y="2558255"/>
                <a:ext cx="195720" cy="292811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519" extrusionOk="0">
                    <a:moveTo>
                      <a:pt x="789" y="0"/>
                    </a:moveTo>
                    <a:cubicBezTo>
                      <a:pt x="724" y="0"/>
                      <a:pt x="657" y="10"/>
                      <a:pt x="589" y="32"/>
                    </a:cubicBezTo>
                    <a:cubicBezTo>
                      <a:pt x="215" y="157"/>
                      <a:pt x="37" y="602"/>
                      <a:pt x="19" y="958"/>
                    </a:cubicBezTo>
                    <a:cubicBezTo>
                      <a:pt x="1" y="1689"/>
                      <a:pt x="375" y="2294"/>
                      <a:pt x="803" y="2847"/>
                    </a:cubicBezTo>
                    <a:cubicBezTo>
                      <a:pt x="1622" y="3898"/>
                      <a:pt x="2584" y="4788"/>
                      <a:pt x="3688" y="5519"/>
                    </a:cubicBezTo>
                    <a:cubicBezTo>
                      <a:pt x="3688" y="5519"/>
                      <a:pt x="2691" y="1582"/>
                      <a:pt x="1569" y="442"/>
                    </a:cubicBezTo>
                    <a:cubicBezTo>
                      <a:pt x="1363" y="221"/>
                      <a:pt x="1096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15"/>
              <p:cNvSpPr/>
              <p:nvPr/>
            </p:nvSpPr>
            <p:spPr>
              <a:xfrm>
                <a:off x="-884875" y="2974464"/>
                <a:ext cx="228773" cy="318914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011" extrusionOk="0">
                    <a:moveTo>
                      <a:pt x="1066" y="1"/>
                    </a:moveTo>
                    <a:cubicBezTo>
                      <a:pt x="933" y="1"/>
                      <a:pt x="803" y="37"/>
                      <a:pt x="678" y="114"/>
                    </a:cubicBezTo>
                    <a:cubicBezTo>
                      <a:pt x="1" y="542"/>
                      <a:pt x="820" y="3000"/>
                      <a:pt x="1533" y="3891"/>
                    </a:cubicBezTo>
                    <a:cubicBezTo>
                      <a:pt x="2299" y="4782"/>
                      <a:pt x="3243" y="5512"/>
                      <a:pt x="4312" y="6011"/>
                    </a:cubicBezTo>
                    <a:cubicBezTo>
                      <a:pt x="4134" y="4924"/>
                      <a:pt x="3831" y="3855"/>
                      <a:pt x="3421" y="2822"/>
                    </a:cubicBezTo>
                    <a:cubicBezTo>
                      <a:pt x="2809" y="1352"/>
                      <a:pt x="1880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15"/>
              <p:cNvSpPr/>
              <p:nvPr/>
            </p:nvSpPr>
            <p:spPr>
              <a:xfrm>
                <a:off x="-765769" y="2558997"/>
                <a:ext cx="186223" cy="3015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683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54"/>
                      <a:pt x="0" y="143"/>
                      <a:pt x="36" y="196"/>
                    </a:cubicBezTo>
                    <a:lnTo>
                      <a:pt x="3243" y="5629"/>
                    </a:lnTo>
                    <a:cubicBezTo>
                      <a:pt x="3278" y="5665"/>
                      <a:pt x="3314" y="5683"/>
                      <a:pt x="3367" y="5683"/>
                    </a:cubicBezTo>
                    <a:cubicBezTo>
                      <a:pt x="3385" y="5683"/>
                      <a:pt x="3403" y="5683"/>
                      <a:pt x="3421" y="5665"/>
                    </a:cubicBezTo>
                    <a:cubicBezTo>
                      <a:pt x="3492" y="5629"/>
                      <a:pt x="3510" y="5558"/>
                      <a:pt x="3474" y="5487"/>
                    </a:cubicBezTo>
                    <a:lnTo>
                      <a:pt x="250" y="71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15"/>
              <p:cNvSpPr/>
              <p:nvPr/>
            </p:nvSpPr>
            <p:spPr>
              <a:xfrm>
                <a:off x="-746882" y="2645847"/>
                <a:ext cx="92528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250" extrusionOk="0">
                    <a:moveTo>
                      <a:pt x="1589" y="1"/>
                    </a:moveTo>
                    <a:cubicBezTo>
                      <a:pt x="1540" y="1"/>
                      <a:pt x="1493" y="28"/>
                      <a:pt x="1479" y="91"/>
                    </a:cubicBezTo>
                    <a:lnTo>
                      <a:pt x="1212" y="982"/>
                    </a:lnTo>
                    <a:lnTo>
                      <a:pt x="143" y="982"/>
                    </a:lnTo>
                    <a:cubicBezTo>
                      <a:pt x="72" y="982"/>
                      <a:pt x="18" y="1035"/>
                      <a:pt x="18" y="1107"/>
                    </a:cubicBezTo>
                    <a:cubicBezTo>
                      <a:pt x="1" y="1178"/>
                      <a:pt x="72" y="1231"/>
                      <a:pt x="143" y="1231"/>
                    </a:cubicBezTo>
                    <a:lnTo>
                      <a:pt x="1319" y="1249"/>
                    </a:lnTo>
                    <a:cubicBezTo>
                      <a:pt x="1372" y="1249"/>
                      <a:pt x="1426" y="1196"/>
                      <a:pt x="1444" y="1142"/>
                    </a:cubicBezTo>
                    <a:lnTo>
                      <a:pt x="1711" y="162"/>
                    </a:lnTo>
                    <a:cubicBezTo>
                      <a:pt x="1743" y="65"/>
                      <a:pt x="166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15"/>
              <p:cNvSpPr/>
              <p:nvPr/>
            </p:nvSpPr>
            <p:spPr>
              <a:xfrm>
                <a:off x="-692448" y="2736198"/>
                <a:ext cx="74701" cy="5252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90" extrusionOk="0">
                    <a:moveTo>
                      <a:pt x="1267" y="0"/>
                    </a:moveTo>
                    <a:cubicBezTo>
                      <a:pt x="1215" y="0"/>
                      <a:pt x="1163" y="30"/>
                      <a:pt x="1148" y="98"/>
                    </a:cubicBezTo>
                    <a:lnTo>
                      <a:pt x="1041" y="722"/>
                    </a:lnTo>
                    <a:lnTo>
                      <a:pt x="222" y="579"/>
                    </a:lnTo>
                    <a:cubicBezTo>
                      <a:pt x="211" y="577"/>
                      <a:pt x="201" y="576"/>
                      <a:pt x="192" y="576"/>
                    </a:cubicBezTo>
                    <a:cubicBezTo>
                      <a:pt x="38" y="576"/>
                      <a:pt x="1" y="830"/>
                      <a:pt x="168" y="847"/>
                    </a:cubicBezTo>
                    <a:lnTo>
                      <a:pt x="1130" y="989"/>
                    </a:lnTo>
                    <a:lnTo>
                      <a:pt x="1148" y="989"/>
                    </a:lnTo>
                    <a:cubicBezTo>
                      <a:pt x="1219" y="989"/>
                      <a:pt x="1273" y="953"/>
                      <a:pt x="1273" y="900"/>
                    </a:cubicBezTo>
                    <a:lnTo>
                      <a:pt x="1397" y="134"/>
                    </a:lnTo>
                    <a:cubicBezTo>
                      <a:pt x="1408" y="52"/>
                      <a:pt x="1336" y="0"/>
                      <a:pt x="1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15"/>
              <p:cNvSpPr/>
              <p:nvPr/>
            </p:nvSpPr>
            <p:spPr>
              <a:xfrm>
                <a:off x="-590903" y="2654282"/>
                <a:ext cx="298381" cy="20532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870" extrusionOk="0">
                    <a:moveTo>
                      <a:pt x="5421" y="0"/>
                    </a:moveTo>
                    <a:cubicBezTo>
                      <a:pt x="5397" y="0"/>
                      <a:pt x="5371" y="6"/>
                      <a:pt x="5344" y="21"/>
                    </a:cubicBezTo>
                    <a:lnTo>
                      <a:pt x="89" y="3638"/>
                    </a:lnTo>
                    <a:cubicBezTo>
                      <a:pt x="18" y="3673"/>
                      <a:pt x="0" y="3762"/>
                      <a:pt x="53" y="3816"/>
                    </a:cubicBezTo>
                    <a:cubicBezTo>
                      <a:pt x="71" y="3851"/>
                      <a:pt x="107" y="3869"/>
                      <a:pt x="160" y="3869"/>
                    </a:cubicBezTo>
                    <a:cubicBezTo>
                      <a:pt x="178" y="3869"/>
                      <a:pt x="196" y="3869"/>
                      <a:pt x="232" y="3851"/>
                    </a:cubicBezTo>
                    <a:lnTo>
                      <a:pt x="5505" y="253"/>
                    </a:lnTo>
                    <a:cubicBezTo>
                      <a:pt x="5624" y="164"/>
                      <a:pt x="5544" y="0"/>
                      <a:pt x="5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15"/>
              <p:cNvSpPr/>
              <p:nvPr/>
            </p:nvSpPr>
            <p:spPr>
              <a:xfrm>
                <a:off x="-438744" y="2678051"/>
                <a:ext cx="99266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94" extrusionOk="0">
                    <a:moveTo>
                      <a:pt x="267" y="1"/>
                    </a:moveTo>
                    <a:cubicBezTo>
                      <a:pt x="196" y="1"/>
                      <a:pt x="125" y="54"/>
                      <a:pt x="125" y="125"/>
                    </a:cubicBezTo>
                    <a:lnTo>
                      <a:pt x="18" y="1372"/>
                    </a:lnTo>
                    <a:cubicBezTo>
                      <a:pt x="0" y="1444"/>
                      <a:pt x="54" y="1515"/>
                      <a:pt x="125" y="1515"/>
                    </a:cubicBezTo>
                    <a:lnTo>
                      <a:pt x="1692" y="1693"/>
                    </a:lnTo>
                    <a:lnTo>
                      <a:pt x="1710" y="1693"/>
                    </a:lnTo>
                    <a:cubicBezTo>
                      <a:pt x="1871" y="1675"/>
                      <a:pt x="1871" y="1462"/>
                      <a:pt x="1728" y="1444"/>
                    </a:cubicBezTo>
                    <a:lnTo>
                      <a:pt x="267" y="1283"/>
                    </a:lnTo>
                    <a:lnTo>
                      <a:pt x="374" y="143"/>
                    </a:lnTo>
                    <a:cubicBezTo>
                      <a:pt x="392" y="72"/>
                      <a:pt x="339" y="19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15"/>
              <p:cNvSpPr/>
              <p:nvPr/>
            </p:nvSpPr>
            <p:spPr>
              <a:xfrm>
                <a:off x="-507767" y="2742352"/>
                <a:ext cx="63401" cy="8223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0" extrusionOk="0">
                    <a:moveTo>
                      <a:pt x="214" y="0"/>
                    </a:moveTo>
                    <a:cubicBezTo>
                      <a:pt x="143" y="0"/>
                      <a:pt x="72" y="54"/>
                      <a:pt x="72" y="125"/>
                    </a:cubicBezTo>
                    <a:lnTo>
                      <a:pt x="1" y="1122"/>
                    </a:lnTo>
                    <a:cubicBezTo>
                      <a:pt x="1" y="1176"/>
                      <a:pt x="36" y="1229"/>
                      <a:pt x="90" y="1265"/>
                    </a:cubicBezTo>
                    <a:lnTo>
                      <a:pt x="963" y="1532"/>
                    </a:lnTo>
                    <a:lnTo>
                      <a:pt x="998" y="1532"/>
                    </a:lnTo>
                    <a:lnTo>
                      <a:pt x="998" y="1550"/>
                    </a:lnTo>
                    <a:cubicBezTo>
                      <a:pt x="1159" y="1550"/>
                      <a:pt x="1194" y="1336"/>
                      <a:pt x="1052" y="1301"/>
                    </a:cubicBezTo>
                    <a:lnTo>
                      <a:pt x="268" y="1051"/>
                    </a:lnTo>
                    <a:lnTo>
                      <a:pt x="321" y="143"/>
                    </a:lnTo>
                    <a:cubicBezTo>
                      <a:pt x="339" y="71"/>
                      <a:pt x="28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15"/>
              <p:cNvSpPr/>
              <p:nvPr/>
            </p:nvSpPr>
            <p:spPr>
              <a:xfrm>
                <a:off x="-841371" y="2999399"/>
                <a:ext cx="186223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702" extrusionOk="0">
                    <a:moveTo>
                      <a:pt x="141" y="1"/>
                    </a:moveTo>
                    <a:cubicBezTo>
                      <a:pt x="119" y="1"/>
                      <a:pt x="95" y="7"/>
                      <a:pt x="71" y="18"/>
                    </a:cubicBezTo>
                    <a:cubicBezTo>
                      <a:pt x="18" y="54"/>
                      <a:pt x="0" y="143"/>
                      <a:pt x="36" y="197"/>
                    </a:cubicBezTo>
                    <a:lnTo>
                      <a:pt x="3242" y="5630"/>
                    </a:lnTo>
                    <a:cubicBezTo>
                      <a:pt x="3260" y="5666"/>
                      <a:pt x="3314" y="5701"/>
                      <a:pt x="3349" y="5701"/>
                    </a:cubicBezTo>
                    <a:cubicBezTo>
                      <a:pt x="3367" y="5701"/>
                      <a:pt x="3403" y="5683"/>
                      <a:pt x="3421" y="5683"/>
                    </a:cubicBezTo>
                    <a:cubicBezTo>
                      <a:pt x="3474" y="5648"/>
                      <a:pt x="3510" y="5559"/>
                      <a:pt x="3474" y="5505"/>
                    </a:cubicBezTo>
                    <a:lnTo>
                      <a:pt x="250" y="72"/>
                    </a:lnTo>
                    <a:cubicBezTo>
                      <a:pt x="226" y="24"/>
                      <a:pt x="18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15"/>
              <p:cNvSpPr/>
              <p:nvPr/>
            </p:nvSpPr>
            <p:spPr>
              <a:xfrm>
                <a:off x="-852725" y="3025873"/>
                <a:ext cx="101706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11" extrusionOk="0">
                    <a:moveTo>
                      <a:pt x="1783" y="0"/>
                    </a:moveTo>
                    <a:cubicBezTo>
                      <a:pt x="1732" y="0"/>
                      <a:pt x="1680" y="29"/>
                      <a:pt x="1657" y="89"/>
                    </a:cubicBezTo>
                    <a:lnTo>
                      <a:pt x="1390" y="1426"/>
                    </a:lnTo>
                    <a:lnTo>
                      <a:pt x="179" y="1158"/>
                    </a:lnTo>
                    <a:cubicBezTo>
                      <a:pt x="169" y="1156"/>
                      <a:pt x="160" y="1155"/>
                      <a:pt x="151" y="1155"/>
                    </a:cubicBezTo>
                    <a:cubicBezTo>
                      <a:pt x="90" y="1155"/>
                      <a:pt x="34" y="1203"/>
                      <a:pt x="18" y="1265"/>
                    </a:cubicBezTo>
                    <a:cubicBezTo>
                      <a:pt x="0" y="1319"/>
                      <a:pt x="54" y="1390"/>
                      <a:pt x="125" y="1408"/>
                    </a:cubicBezTo>
                    <a:lnTo>
                      <a:pt x="1461" y="1711"/>
                    </a:lnTo>
                    <a:lnTo>
                      <a:pt x="1479" y="1711"/>
                    </a:lnTo>
                    <a:cubicBezTo>
                      <a:pt x="1550" y="1711"/>
                      <a:pt x="1604" y="1657"/>
                      <a:pt x="1604" y="1604"/>
                    </a:cubicBezTo>
                    <a:lnTo>
                      <a:pt x="1907" y="143"/>
                    </a:lnTo>
                    <a:cubicBezTo>
                      <a:pt x="1917" y="51"/>
                      <a:pt x="185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15"/>
              <p:cNvSpPr/>
              <p:nvPr/>
            </p:nvSpPr>
            <p:spPr>
              <a:xfrm>
                <a:off x="-782534" y="3140045"/>
                <a:ext cx="92952" cy="9003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97" extrusionOk="0">
                    <a:moveTo>
                      <a:pt x="1605" y="1"/>
                    </a:moveTo>
                    <a:cubicBezTo>
                      <a:pt x="1544" y="1"/>
                      <a:pt x="1483" y="37"/>
                      <a:pt x="1474" y="111"/>
                    </a:cubicBezTo>
                    <a:lnTo>
                      <a:pt x="1314" y="1411"/>
                    </a:lnTo>
                    <a:lnTo>
                      <a:pt x="192" y="1162"/>
                    </a:lnTo>
                    <a:cubicBezTo>
                      <a:pt x="186" y="1161"/>
                      <a:pt x="181" y="1161"/>
                      <a:pt x="176" y="1161"/>
                    </a:cubicBezTo>
                    <a:cubicBezTo>
                      <a:pt x="45" y="1161"/>
                      <a:pt x="1" y="1377"/>
                      <a:pt x="138" y="1411"/>
                    </a:cubicBezTo>
                    <a:lnTo>
                      <a:pt x="1385" y="1696"/>
                    </a:lnTo>
                    <a:lnTo>
                      <a:pt x="1421" y="1696"/>
                    </a:lnTo>
                    <a:cubicBezTo>
                      <a:pt x="1439" y="1696"/>
                      <a:pt x="1474" y="1679"/>
                      <a:pt x="1492" y="1679"/>
                    </a:cubicBezTo>
                    <a:cubicBezTo>
                      <a:pt x="1528" y="1643"/>
                      <a:pt x="1546" y="1625"/>
                      <a:pt x="1546" y="1589"/>
                    </a:cubicBezTo>
                    <a:lnTo>
                      <a:pt x="1742" y="146"/>
                    </a:lnTo>
                    <a:cubicBezTo>
                      <a:pt x="1751" y="50"/>
                      <a:pt x="1678" y="1"/>
                      <a:pt x="1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15"/>
              <p:cNvSpPr/>
              <p:nvPr/>
            </p:nvSpPr>
            <p:spPr>
              <a:xfrm>
                <a:off x="-891242" y="3346691"/>
                <a:ext cx="199222" cy="336103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6335" extrusionOk="0">
                    <a:moveTo>
                      <a:pt x="174" y="1"/>
                    </a:moveTo>
                    <a:cubicBezTo>
                      <a:pt x="86" y="1"/>
                      <a:pt x="1" y="90"/>
                      <a:pt x="50" y="188"/>
                    </a:cubicBezTo>
                    <a:lnTo>
                      <a:pt x="3488" y="6263"/>
                    </a:lnTo>
                    <a:cubicBezTo>
                      <a:pt x="3523" y="6299"/>
                      <a:pt x="3559" y="6334"/>
                      <a:pt x="3612" y="6334"/>
                    </a:cubicBezTo>
                    <a:cubicBezTo>
                      <a:pt x="3630" y="6334"/>
                      <a:pt x="3648" y="6317"/>
                      <a:pt x="3666" y="6317"/>
                    </a:cubicBezTo>
                    <a:cubicBezTo>
                      <a:pt x="3737" y="6281"/>
                      <a:pt x="3755" y="6192"/>
                      <a:pt x="3719" y="6138"/>
                    </a:cubicBezTo>
                    <a:lnTo>
                      <a:pt x="281" y="64"/>
                    </a:lnTo>
                    <a:cubicBezTo>
                      <a:pt x="253" y="19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15"/>
              <p:cNvSpPr/>
              <p:nvPr/>
            </p:nvSpPr>
            <p:spPr>
              <a:xfrm>
                <a:off x="-890923" y="3405793"/>
                <a:ext cx="10345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711" extrusionOk="0">
                    <a:moveTo>
                      <a:pt x="1843" y="1"/>
                    </a:moveTo>
                    <a:cubicBezTo>
                      <a:pt x="1772" y="1"/>
                      <a:pt x="1700" y="36"/>
                      <a:pt x="1700" y="108"/>
                    </a:cubicBezTo>
                    <a:lnTo>
                      <a:pt x="1415" y="1444"/>
                    </a:lnTo>
                    <a:lnTo>
                      <a:pt x="204" y="1177"/>
                    </a:lnTo>
                    <a:cubicBezTo>
                      <a:pt x="193" y="1174"/>
                      <a:pt x="183" y="1173"/>
                      <a:pt x="173" y="1173"/>
                    </a:cubicBezTo>
                    <a:cubicBezTo>
                      <a:pt x="37" y="1173"/>
                      <a:pt x="1" y="1393"/>
                      <a:pt x="150" y="1426"/>
                    </a:cubicBezTo>
                    <a:lnTo>
                      <a:pt x="1486" y="1711"/>
                    </a:lnTo>
                    <a:lnTo>
                      <a:pt x="1593" y="1711"/>
                    </a:lnTo>
                    <a:cubicBezTo>
                      <a:pt x="1611" y="1693"/>
                      <a:pt x="1647" y="1658"/>
                      <a:pt x="1647" y="1622"/>
                    </a:cubicBezTo>
                    <a:lnTo>
                      <a:pt x="1950" y="161"/>
                    </a:lnTo>
                    <a:cubicBezTo>
                      <a:pt x="1950" y="90"/>
                      <a:pt x="1914" y="19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15"/>
              <p:cNvSpPr/>
              <p:nvPr/>
            </p:nvSpPr>
            <p:spPr>
              <a:xfrm>
                <a:off x="-792190" y="2574065"/>
                <a:ext cx="90353" cy="643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13" extrusionOk="0">
                    <a:moveTo>
                      <a:pt x="1561" y="1"/>
                    </a:moveTo>
                    <a:cubicBezTo>
                      <a:pt x="1509" y="1"/>
                      <a:pt x="1458" y="29"/>
                      <a:pt x="1443" y="90"/>
                    </a:cubicBezTo>
                    <a:lnTo>
                      <a:pt x="1300" y="910"/>
                    </a:lnTo>
                    <a:lnTo>
                      <a:pt x="213" y="553"/>
                    </a:lnTo>
                    <a:cubicBezTo>
                      <a:pt x="199" y="545"/>
                      <a:pt x="184" y="541"/>
                      <a:pt x="171" y="541"/>
                    </a:cubicBezTo>
                    <a:cubicBezTo>
                      <a:pt x="67" y="541"/>
                      <a:pt x="0" y="754"/>
                      <a:pt x="142" y="785"/>
                    </a:cubicBezTo>
                    <a:lnTo>
                      <a:pt x="1371" y="1213"/>
                    </a:lnTo>
                    <a:lnTo>
                      <a:pt x="1407" y="1213"/>
                    </a:lnTo>
                    <a:cubicBezTo>
                      <a:pt x="1425" y="1213"/>
                      <a:pt x="1460" y="1213"/>
                      <a:pt x="1478" y="1195"/>
                    </a:cubicBezTo>
                    <a:cubicBezTo>
                      <a:pt x="1514" y="1177"/>
                      <a:pt x="1532" y="1141"/>
                      <a:pt x="1532" y="1106"/>
                    </a:cubicBezTo>
                    <a:lnTo>
                      <a:pt x="1692" y="144"/>
                    </a:lnTo>
                    <a:cubicBezTo>
                      <a:pt x="1702" y="52"/>
                      <a:pt x="1631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9" name="Google Shape;6539;p15"/>
            <p:cNvGrpSpPr/>
            <p:nvPr/>
          </p:nvGrpSpPr>
          <p:grpSpPr>
            <a:xfrm rot="361962">
              <a:off x="-250029" y="3921566"/>
              <a:ext cx="2086998" cy="1903149"/>
              <a:chOff x="-554083" y="3568828"/>
              <a:chExt cx="2086918" cy="1903076"/>
            </a:xfrm>
          </p:grpSpPr>
          <p:grpSp>
            <p:nvGrpSpPr>
              <p:cNvPr id="6540" name="Google Shape;6540;p15"/>
              <p:cNvGrpSpPr/>
              <p:nvPr/>
            </p:nvGrpSpPr>
            <p:grpSpPr>
              <a:xfrm>
                <a:off x="-554083" y="3568828"/>
                <a:ext cx="2086918" cy="1903076"/>
                <a:chOff x="-554083" y="3568828"/>
                <a:chExt cx="2086918" cy="1903076"/>
              </a:xfrm>
            </p:grpSpPr>
            <p:sp>
              <p:nvSpPr>
                <p:cNvPr id="6541" name="Google Shape;6541;p15"/>
                <p:cNvSpPr/>
                <p:nvPr/>
              </p:nvSpPr>
              <p:spPr>
                <a:xfrm>
                  <a:off x="-554083" y="3568828"/>
                  <a:ext cx="2086918" cy="190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5" h="35853" extrusionOk="0">
                      <a:moveTo>
                        <a:pt x="32458" y="1"/>
                      </a:moveTo>
                      <a:cubicBezTo>
                        <a:pt x="27167" y="1"/>
                        <a:pt x="23516" y="6280"/>
                        <a:pt x="23516" y="6280"/>
                      </a:cubicBezTo>
                      <a:cubicBezTo>
                        <a:pt x="22111" y="5382"/>
                        <a:pt x="20767" y="4868"/>
                        <a:pt x="19497" y="4868"/>
                      </a:cubicBezTo>
                      <a:cubicBezTo>
                        <a:pt x="18173" y="4868"/>
                        <a:pt x="16930" y="5426"/>
                        <a:pt x="15784" y="6690"/>
                      </a:cubicBezTo>
                      <a:cubicBezTo>
                        <a:pt x="11883" y="10965"/>
                        <a:pt x="12310" y="14457"/>
                        <a:pt x="12150" y="14778"/>
                      </a:cubicBezTo>
                      <a:cubicBezTo>
                        <a:pt x="11624" y="14713"/>
                        <a:pt x="11133" y="14682"/>
                        <a:pt x="10676" y="14682"/>
                      </a:cubicBezTo>
                      <a:cubicBezTo>
                        <a:pt x="3056" y="14682"/>
                        <a:pt x="4689" y="23270"/>
                        <a:pt x="3849" y="27943"/>
                      </a:cubicBezTo>
                      <a:cubicBezTo>
                        <a:pt x="2958" y="32895"/>
                        <a:pt x="1" y="35211"/>
                        <a:pt x="1" y="35211"/>
                      </a:cubicBezTo>
                      <a:lnTo>
                        <a:pt x="1266" y="35852"/>
                      </a:lnTo>
                      <a:cubicBezTo>
                        <a:pt x="4784" y="31338"/>
                        <a:pt x="10141" y="31184"/>
                        <a:pt x="10858" y="31184"/>
                      </a:cubicBezTo>
                      <a:cubicBezTo>
                        <a:pt x="10911" y="31184"/>
                        <a:pt x="10939" y="31185"/>
                        <a:pt x="10939" y="31185"/>
                      </a:cubicBezTo>
                      <a:cubicBezTo>
                        <a:pt x="12860" y="31423"/>
                        <a:pt x="14546" y="31528"/>
                        <a:pt x="16028" y="31528"/>
                      </a:cubicBezTo>
                      <a:cubicBezTo>
                        <a:pt x="23298" y="31528"/>
                        <a:pt x="25642" y="29012"/>
                        <a:pt x="26633" y="27444"/>
                      </a:cubicBezTo>
                      <a:cubicBezTo>
                        <a:pt x="28379" y="24718"/>
                        <a:pt x="25137" y="22634"/>
                        <a:pt x="25137" y="22634"/>
                      </a:cubicBezTo>
                      <a:cubicBezTo>
                        <a:pt x="32352" y="21031"/>
                        <a:pt x="34685" y="18198"/>
                        <a:pt x="34561" y="16060"/>
                      </a:cubicBezTo>
                      <a:cubicBezTo>
                        <a:pt x="34365" y="13139"/>
                        <a:pt x="32084" y="11429"/>
                        <a:pt x="32084" y="11429"/>
                      </a:cubicBezTo>
                      <a:cubicBezTo>
                        <a:pt x="35469" y="10110"/>
                        <a:pt x="39335" y="989"/>
                        <a:pt x="33492" y="81"/>
                      </a:cubicBezTo>
                      <a:cubicBezTo>
                        <a:pt x="33141" y="26"/>
                        <a:pt x="32796" y="1"/>
                        <a:pt x="324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2" name="Google Shape;6542;p15"/>
                <p:cNvSpPr/>
                <p:nvPr/>
              </p:nvSpPr>
              <p:spPr>
                <a:xfrm>
                  <a:off x="-107952" y="4758194"/>
                  <a:ext cx="317110" cy="296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596" extrusionOk="0">
                      <a:moveTo>
                        <a:pt x="770" y="0"/>
                      </a:moveTo>
                      <a:cubicBezTo>
                        <a:pt x="639" y="0"/>
                        <a:pt x="515" y="102"/>
                        <a:pt x="499" y="234"/>
                      </a:cubicBezTo>
                      <a:lnTo>
                        <a:pt x="18" y="5293"/>
                      </a:lnTo>
                      <a:cubicBezTo>
                        <a:pt x="0" y="5453"/>
                        <a:pt x="125" y="5596"/>
                        <a:pt x="285" y="5596"/>
                      </a:cubicBezTo>
                      <a:cubicBezTo>
                        <a:pt x="303" y="5596"/>
                        <a:pt x="321" y="5596"/>
                        <a:pt x="356" y="5578"/>
                      </a:cubicBezTo>
                      <a:lnTo>
                        <a:pt x="5665" y="4188"/>
                      </a:lnTo>
                      <a:cubicBezTo>
                        <a:pt x="5977" y="4106"/>
                        <a:pt x="5881" y="3662"/>
                        <a:pt x="5599" y="3662"/>
                      </a:cubicBezTo>
                      <a:cubicBezTo>
                        <a:pt x="5575" y="3662"/>
                        <a:pt x="5549" y="3665"/>
                        <a:pt x="5523" y="3672"/>
                      </a:cubicBezTo>
                      <a:lnTo>
                        <a:pt x="588" y="4972"/>
                      </a:lnTo>
                      <a:lnTo>
                        <a:pt x="588" y="4972"/>
                      </a:lnTo>
                      <a:lnTo>
                        <a:pt x="1033" y="287"/>
                      </a:lnTo>
                      <a:cubicBezTo>
                        <a:pt x="1051" y="145"/>
                        <a:pt x="944" y="20"/>
                        <a:pt x="802" y="2"/>
                      </a:cubicBezTo>
                      <a:cubicBezTo>
                        <a:pt x="791" y="1"/>
                        <a:pt x="781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3" name="Google Shape;6543;p15"/>
                <p:cNvSpPr/>
                <p:nvPr/>
              </p:nvSpPr>
              <p:spPr>
                <a:xfrm>
                  <a:off x="231329" y="4462471"/>
                  <a:ext cx="309841" cy="27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096" extrusionOk="0">
                      <a:moveTo>
                        <a:pt x="863" y="0"/>
                      </a:moveTo>
                      <a:cubicBezTo>
                        <a:pt x="751" y="0"/>
                        <a:pt x="638" y="69"/>
                        <a:pt x="606" y="214"/>
                      </a:cubicBezTo>
                      <a:lnTo>
                        <a:pt x="0" y="4792"/>
                      </a:lnTo>
                      <a:cubicBezTo>
                        <a:pt x="0" y="4881"/>
                        <a:pt x="36" y="4970"/>
                        <a:pt x="90" y="5024"/>
                      </a:cubicBezTo>
                      <a:cubicBezTo>
                        <a:pt x="143" y="5059"/>
                        <a:pt x="214" y="5095"/>
                        <a:pt x="268" y="5095"/>
                      </a:cubicBezTo>
                      <a:lnTo>
                        <a:pt x="339" y="5095"/>
                      </a:lnTo>
                      <a:lnTo>
                        <a:pt x="5523" y="3795"/>
                      </a:lnTo>
                      <a:cubicBezTo>
                        <a:pt x="5840" y="3711"/>
                        <a:pt x="5751" y="3254"/>
                        <a:pt x="5461" y="3254"/>
                      </a:cubicBezTo>
                      <a:cubicBezTo>
                        <a:pt x="5441" y="3254"/>
                        <a:pt x="5420" y="3256"/>
                        <a:pt x="5398" y="3260"/>
                      </a:cubicBezTo>
                      <a:lnTo>
                        <a:pt x="588" y="4472"/>
                      </a:lnTo>
                      <a:lnTo>
                        <a:pt x="1123" y="285"/>
                      </a:lnTo>
                      <a:cubicBezTo>
                        <a:pt x="1133" y="100"/>
                        <a:pt x="99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4" name="Google Shape;6544;p15"/>
                <p:cNvSpPr/>
                <p:nvPr/>
              </p:nvSpPr>
              <p:spPr>
                <a:xfrm>
                  <a:off x="549813" y="4139690"/>
                  <a:ext cx="291325" cy="28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5337" extrusionOk="0">
                      <a:moveTo>
                        <a:pt x="521" y="0"/>
                      </a:moveTo>
                      <a:cubicBezTo>
                        <a:pt x="390" y="0"/>
                        <a:pt x="259" y="85"/>
                        <a:pt x="250" y="259"/>
                      </a:cubicBezTo>
                      <a:lnTo>
                        <a:pt x="1" y="5051"/>
                      </a:lnTo>
                      <a:cubicBezTo>
                        <a:pt x="1" y="5193"/>
                        <a:pt x="108" y="5336"/>
                        <a:pt x="268" y="5336"/>
                      </a:cubicBezTo>
                      <a:cubicBezTo>
                        <a:pt x="304" y="5336"/>
                        <a:pt x="322" y="5318"/>
                        <a:pt x="357" y="5318"/>
                      </a:cubicBezTo>
                      <a:lnTo>
                        <a:pt x="5185" y="3733"/>
                      </a:lnTo>
                      <a:cubicBezTo>
                        <a:pt x="5491" y="3636"/>
                        <a:pt x="5389" y="3219"/>
                        <a:pt x="5117" y="3219"/>
                      </a:cubicBezTo>
                      <a:cubicBezTo>
                        <a:pt x="5088" y="3219"/>
                        <a:pt x="5057" y="3224"/>
                        <a:pt x="5025" y="3234"/>
                      </a:cubicBezTo>
                      <a:lnTo>
                        <a:pt x="571" y="4677"/>
                      </a:lnTo>
                      <a:lnTo>
                        <a:pt x="785" y="277"/>
                      </a:lnTo>
                      <a:cubicBezTo>
                        <a:pt x="794" y="94"/>
                        <a:pt x="658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5" name="Google Shape;6545;p15"/>
                <p:cNvSpPr/>
                <p:nvPr/>
              </p:nvSpPr>
              <p:spPr>
                <a:xfrm>
                  <a:off x="445880" y="394360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6" name="Google Shape;6546;p15"/>
                <p:cNvSpPr/>
                <p:nvPr/>
              </p:nvSpPr>
              <p:spPr>
                <a:xfrm>
                  <a:off x="445880" y="4151521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7" name="Google Shape;6547;p15"/>
                <p:cNvSpPr/>
                <p:nvPr/>
              </p:nvSpPr>
              <p:spPr>
                <a:xfrm>
                  <a:off x="260615" y="4212958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71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8" name="Google Shape;6548;p15"/>
                <p:cNvSpPr/>
                <p:nvPr/>
              </p:nvSpPr>
              <p:spPr>
                <a:xfrm>
                  <a:off x="360834" y="4387771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9" name="Google Shape;6549;p15"/>
                <p:cNvSpPr/>
                <p:nvPr/>
              </p:nvSpPr>
              <p:spPr>
                <a:xfrm>
                  <a:off x="33809" y="4539028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0" name="Google Shape;6550;p15"/>
                <p:cNvSpPr/>
                <p:nvPr/>
              </p:nvSpPr>
              <p:spPr>
                <a:xfrm>
                  <a:off x="-159945" y="4576802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70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1" name="Google Shape;6551;p15"/>
                <p:cNvSpPr/>
                <p:nvPr/>
              </p:nvSpPr>
              <p:spPr>
                <a:xfrm>
                  <a:off x="703" y="4780954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2" name="Google Shape;6552;p15"/>
                <p:cNvSpPr/>
                <p:nvPr/>
              </p:nvSpPr>
              <p:spPr>
                <a:xfrm>
                  <a:off x="-263931" y="50692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5"/>
                        <a:pt x="286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3" name="Google Shape;6553;p15"/>
                <p:cNvSpPr/>
                <p:nvPr/>
              </p:nvSpPr>
              <p:spPr>
                <a:xfrm>
                  <a:off x="-544640" y="3954743"/>
                  <a:ext cx="1550638" cy="151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" h="28596" extrusionOk="0">
                      <a:moveTo>
                        <a:pt x="28843" y="1"/>
                      </a:moveTo>
                      <a:cubicBezTo>
                        <a:pt x="28776" y="1"/>
                        <a:pt x="28707" y="28"/>
                        <a:pt x="28646" y="93"/>
                      </a:cubicBezTo>
                      <a:cubicBezTo>
                        <a:pt x="15428" y="14131"/>
                        <a:pt x="268" y="27990"/>
                        <a:pt x="126" y="28133"/>
                      </a:cubicBezTo>
                      <a:cubicBezTo>
                        <a:pt x="1" y="28222"/>
                        <a:pt x="1" y="28400"/>
                        <a:pt x="108" y="28507"/>
                      </a:cubicBezTo>
                      <a:cubicBezTo>
                        <a:pt x="143" y="28560"/>
                        <a:pt x="215" y="28596"/>
                        <a:pt x="304" y="28596"/>
                      </a:cubicBezTo>
                      <a:cubicBezTo>
                        <a:pt x="357" y="28596"/>
                        <a:pt x="428" y="28578"/>
                        <a:pt x="482" y="28525"/>
                      </a:cubicBezTo>
                      <a:cubicBezTo>
                        <a:pt x="624" y="28382"/>
                        <a:pt x="15802" y="14523"/>
                        <a:pt x="29038" y="449"/>
                      </a:cubicBezTo>
                      <a:cubicBezTo>
                        <a:pt x="29227" y="261"/>
                        <a:pt x="29049" y="1"/>
                        <a:pt x="28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4" name="Google Shape;6554;p15"/>
                <p:cNvSpPr/>
                <p:nvPr/>
              </p:nvSpPr>
              <p:spPr>
                <a:xfrm>
                  <a:off x="365556" y="4851834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5" name="Google Shape;6555;p15"/>
                <p:cNvSpPr/>
                <p:nvPr/>
              </p:nvSpPr>
              <p:spPr>
                <a:xfrm>
                  <a:off x="554534" y="4866000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2" y="1"/>
                      </a:moveTo>
                      <a:cubicBezTo>
                        <a:pt x="37" y="1"/>
                        <a:pt x="1" y="446"/>
                        <a:pt x="286" y="446"/>
                      </a:cubicBezTo>
                      <a:cubicBezTo>
                        <a:pt x="571" y="446"/>
                        <a:pt x="607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6" name="Google Shape;6556;p15"/>
                <p:cNvSpPr/>
                <p:nvPr/>
              </p:nvSpPr>
              <p:spPr>
                <a:xfrm>
                  <a:off x="398609" y="5083415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7" name="Google Shape;6557;p15"/>
                <p:cNvSpPr/>
                <p:nvPr/>
              </p:nvSpPr>
              <p:spPr>
                <a:xfrm>
                  <a:off x="833387" y="4595743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5"/>
                        <a:pt x="285" y="445"/>
                      </a:cubicBezTo>
                      <a:cubicBezTo>
                        <a:pt x="570" y="445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8" name="Google Shape;6558;p15"/>
                <p:cNvSpPr/>
                <p:nvPr/>
              </p:nvSpPr>
              <p:spPr>
                <a:xfrm>
                  <a:off x="994989" y="4510644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3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9" name="Google Shape;6559;p15"/>
                <p:cNvSpPr/>
                <p:nvPr/>
              </p:nvSpPr>
              <p:spPr>
                <a:xfrm>
                  <a:off x="951485" y="4222401"/>
                  <a:ext cx="3315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46" extrusionOk="0">
                      <a:moveTo>
                        <a:pt x="339" y="0"/>
                      </a:moveTo>
                      <a:cubicBezTo>
                        <a:pt x="54" y="0"/>
                        <a:pt x="1" y="446"/>
                        <a:pt x="286" y="446"/>
                      </a:cubicBezTo>
                      <a:cubicBezTo>
                        <a:pt x="571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0" name="Google Shape;6560;p15"/>
                <p:cNvSpPr/>
                <p:nvPr/>
              </p:nvSpPr>
              <p:spPr>
                <a:xfrm>
                  <a:off x="1160359" y="392376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5"/>
                        <a:pt x="286" y="445"/>
                      </a:cubicBezTo>
                      <a:cubicBezTo>
                        <a:pt x="553" y="445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1" name="Google Shape;6561;p15"/>
                <p:cNvSpPr/>
                <p:nvPr/>
              </p:nvSpPr>
              <p:spPr>
                <a:xfrm>
                  <a:off x="975147" y="370729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1"/>
                      </a:moveTo>
                      <a:cubicBezTo>
                        <a:pt x="54" y="1"/>
                        <a:pt x="0" y="446"/>
                        <a:pt x="285" y="446"/>
                      </a:cubicBezTo>
                      <a:cubicBezTo>
                        <a:pt x="570" y="446"/>
                        <a:pt x="624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2" name="Google Shape;6562;p15"/>
                <p:cNvSpPr/>
                <p:nvPr/>
              </p:nvSpPr>
              <p:spPr>
                <a:xfrm>
                  <a:off x="781394" y="396248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3" name="Google Shape;6563;p15"/>
                <p:cNvSpPr/>
                <p:nvPr/>
              </p:nvSpPr>
              <p:spPr>
                <a:xfrm>
                  <a:off x="29087" y="5140130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70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4" name="Google Shape;6564;p15"/>
                <p:cNvSpPr/>
                <p:nvPr/>
              </p:nvSpPr>
              <p:spPr>
                <a:xfrm>
                  <a:off x="701070" y="503142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5" name="Google Shape;6565;p15"/>
                <p:cNvSpPr/>
                <p:nvPr/>
              </p:nvSpPr>
              <p:spPr>
                <a:xfrm>
                  <a:off x="620693" y="45437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6"/>
                        <a:pt x="286" y="446"/>
                      </a:cubicBezTo>
                      <a:cubicBezTo>
                        <a:pt x="571" y="446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6" name="Google Shape;6566;p15"/>
                <p:cNvSpPr/>
                <p:nvPr/>
              </p:nvSpPr>
              <p:spPr>
                <a:xfrm>
                  <a:off x="1146193" y="437832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67" name="Google Shape;6567;p15"/>
              <p:cNvSpPr/>
              <p:nvPr/>
            </p:nvSpPr>
            <p:spPr>
              <a:xfrm>
                <a:off x="-525699" y="3597690"/>
                <a:ext cx="2019804" cy="1873319"/>
              </a:xfrm>
              <a:custGeom>
                <a:avLst/>
                <a:gdLst/>
                <a:ahLst/>
                <a:cxnLst/>
                <a:rect l="l" t="t" r="r" b="b"/>
                <a:pathLst>
                  <a:path w="38070" h="35309" extrusionOk="0">
                    <a:moveTo>
                      <a:pt x="34364" y="0"/>
                    </a:moveTo>
                    <a:lnTo>
                      <a:pt x="34364" y="0"/>
                    </a:lnTo>
                    <a:cubicBezTo>
                      <a:pt x="34364" y="0"/>
                      <a:pt x="22428" y="13325"/>
                      <a:pt x="18242" y="17583"/>
                    </a:cubicBezTo>
                    <a:cubicBezTo>
                      <a:pt x="13842" y="22072"/>
                      <a:pt x="0" y="34934"/>
                      <a:pt x="0" y="34934"/>
                    </a:cubicBezTo>
                    <a:lnTo>
                      <a:pt x="731" y="35308"/>
                    </a:lnTo>
                    <a:cubicBezTo>
                      <a:pt x="4249" y="30794"/>
                      <a:pt x="9606" y="30640"/>
                      <a:pt x="10323" y="30640"/>
                    </a:cubicBezTo>
                    <a:cubicBezTo>
                      <a:pt x="10376" y="30640"/>
                      <a:pt x="10404" y="30641"/>
                      <a:pt x="10404" y="30641"/>
                    </a:cubicBezTo>
                    <a:cubicBezTo>
                      <a:pt x="12325" y="30879"/>
                      <a:pt x="14011" y="30984"/>
                      <a:pt x="15493" y="30984"/>
                    </a:cubicBezTo>
                    <a:cubicBezTo>
                      <a:pt x="22763" y="30984"/>
                      <a:pt x="25107" y="28468"/>
                      <a:pt x="26098" y="26900"/>
                    </a:cubicBezTo>
                    <a:cubicBezTo>
                      <a:pt x="27844" y="24174"/>
                      <a:pt x="24602" y="22090"/>
                      <a:pt x="24602" y="22090"/>
                    </a:cubicBezTo>
                    <a:cubicBezTo>
                      <a:pt x="31817" y="20487"/>
                      <a:pt x="34150" y="17654"/>
                      <a:pt x="34026" y="15516"/>
                    </a:cubicBezTo>
                    <a:cubicBezTo>
                      <a:pt x="33830" y="12595"/>
                      <a:pt x="31549" y="10885"/>
                      <a:pt x="31549" y="10885"/>
                    </a:cubicBezTo>
                    <a:cubicBezTo>
                      <a:pt x="34613" y="9691"/>
                      <a:pt x="38069" y="2102"/>
                      <a:pt x="34364" y="0"/>
                    </a:cubicBezTo>
                    <a:close/>
                  </a:path>
                </a:pathLst>
              </a:custGeom>
              <a:solidFill>
                <a:srgbClr val="49AA9A">
                  <a:alpha val="3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8" name="Google Shape;6568;p15"/>
            <p:cNvSpPr/>
            <p:nvPr/>
          </p:nvSpPr>
          <p:spPr>
            <a:xfrm>
              <a:off x="-249765" y="4861278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2" y="1"/>
                  </a:moveTo>
                  <a:cubicBezTo>
                    <a:pt x="37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5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5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5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5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5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4" name="Google Shape;6574;p15"/>
            <p:cNvGrpSpPr/>
            <p:nvPr/>
          </p:nvGrpSpPr>
          <p:grpSpPr>
            <a:xfrm>
              <a:off x="-319690" y="1742230"/>
              <a:ext cx="763715" cy="1449090"/>
              <a:chOff x="-319690" y="1742230"/>
              <a:chExt cx="763715" cy="1449090"/>
            </a:xfrm>
          </p:grpSpPr>
          <p:sp>
            <p:nvSpPr>
              <p:cNvPr id="6575" name="Google Shape;6575;p15"/>
              <p:cNvSpPr/>
              <p:nvPr/>
            </p:nvSpPr>
            <p:spPr>
              <a:xfrm>
                <a:off x="87234" y="2093660"/>
                <a:ext cx="299442" cy="5146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0" extrusionOk="0">
                    <a:moveTo>
                      <a:pt x="5415" y="1"/>
                    </a:moveTo>
                    <a:cubicBezTo>
                      <a:pt x="5389" y="1"/>
                      <a:pt x="5363" y="8"/>
                      <a:pt x="5335" y="24"/>
                    </a:cubicBezTo>
                    <a:cubicBezTo>
                      <a:pt x="4488" y="493"/>
                      <a:pt x="3476" y="629"/>
                      <a:pt x="2582" y="629"/>
                    </a:cubicBezTo>
                    <a:cubicBezTo>
                      <a:pt x="1334" y="629"/>
                      <a:pt x="314" y="363"/>
                      <a:pt x="294" y="363"/>
                    </a:cubicBezTo>
                    <a:cubicBezTo>
                      <a:pt x="270" y="353"/>
                      <a:pt x="248" y="349"/>
                      <a:pt x="227" y="349"/>
                    </a:cubicBezTo>
                    <a:cubicBezTo>
                      <a:pt x="61" y="349"/>
                      <a:pt x="1" y="634"/>
                      <a:pt x="222" y="666"/>
                    </a:cubicBezTo>
                    <a:cubicBezTo>
                      <a:pt x="988" y="862"/>
                      <a:pt x="1790" y="968"/>
                      <a:pt x="2574" y="968"/>
                    </a:cubicBezTo>
                    <a:cubicBezTo>
                      <a:pt x="2613" y="969"/>
                      <a:pt x="2652" y="969"/>
                      <a:pt x="2691" y="969"/>
                    </a:cubicBezTo>
                    <a:cubicBezTo>
                      <a:pt x="3666" y="969"/>
                      <a:pt x="4621" y="755"/>
                      <a:pt x="5478" y="309"/>
                    </a:cubicBezTo>
                    <a:cubicBezTo>
                      <a:pt x="5644" y="219"/>
                      <a:pt x="5554" y="1"/>
                      <a:pt x="541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15"/>
              <p:cNvSpPr/>
              <p:nvPr/>
            </p:nvSpPr>
            <p:spPr>
              <a:xfrm>
                <a:off x="334254" y="2047450"/>
                <a:ext cx="100327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5" extrusionOk="0">
                    <a:moveTo>
                      <a:pt x="996" y="1"/>
                    </a:moveTo>
                    <a:cubicBezTo>
                      <a:pt x="411" y="1"/>
                      <a:pt x="1" y="683"/>
                      <a:pt x="341" y="1234"/>
                    </a:cubicBezTo>
                    <a:cubicBezTo>
                      <a:pt x="504" y="1479"/>
                      <a:pt x="758" y="1594"/>
                      <a:pt x="1010" y="1594"/>
                    </a:cubicBezTo>
                    <a:cubicBezTo>
                      <a:pt x="1361" y="1594"/>
                      <a:pt x="1708" y="1371"/>
                      <a:pt x="1801" y="967"/>
                    </a:cubicBezTo>
                    <a:cubicBezTo>
                      <a:pt x="1891" y="539"/>
                      <a:pt x="1606" y="111"/>
                      <a:pt x="1178" y="22"/>
                    </a:cubicBezTo>
                    <a:cubicBezTo>
                      <a:pt x="1116" y="8"/>
                      <a:pt x="1055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15"/>
              <p:cNvSpPr/>
              <p:nvPr/>
            </p:nvSpPr>
            <p:spPr>
              <a:xfrm>
                <a:off x="343538" y="176981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1017" y="1"/>
                    </a:moveTo>
                    <a:cubicBezTo>
                      <a:pt x="422" y="1"/>
                      <a:pt x="1" y="690"/>
                      <a:pt x="344" y="1229"/>
                    </a:cubicBezTo>
                    <a:cubicBezTo>
                      <a:pt x="508" y="1475"/>
                      <a:pt x="761" y="1590"/>
                      <a:pt x="1013" y="1590"/>
                    </a:cubicBezTo>
                    <a:cubicBezTo>
                      <a:pt x="1364" y="1590"/>
                      <a:pt x="1711" y="1367"/>
                      <a:pt x="1805" y="962"/>
                    </a:cubicBezTo>
                    <a:cubicBezTo>
                      <a:pt x="1894" y="535"/>
                      <a:pt x="1609" y="107"/>
                      <a:pt x="1181" y="18"/>
                    </a:cubicBezTo>
                    <a:cubicBezTo>
                      <a:pt x="1125" y="6"/>
                      <a:pt x="1070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15"/>
              <p:cNvSpPr/>
              <p:nvPr/>
            </p:nvSpPr>
            <p:spPr>
              <a:xfrm>
                <a:off x="-167584" y="2132549"/>
                <a:ext cx="100327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1" extrusionOk="0">
                    <a:moveTo>
                      <a:pt x="992" y="0"/>
                    </a:moveTo>
                    <a:cubicBezTo>
                      <a:pt x="396" y="0"/>
                      <a:pt x="0" y="681"/>
                      <a:pt x="340" y="1215"/>
                    </a:cubicBezTo>
                    <a:cubicBezTo>
                      <a:pt x="506" y="1471"/>
                      <a:pt x="763" y="1590"/>
                      <a:pt x="1017" y="1590"/>
                    </a:cubicBezTo>
                    <a:cubicBezTo>
                      <a:pt x="1363" y="1590"/>
                      <a:pt x="1701" y="1367"/>
                      <a:pt x="1783" y="966"/>
                    </a:cubicBezTo>
                    <a:cubicBezTo>
                      <a:pt x="1890" y="538"/>
                      <a:pt x="1605" y="111"/>
                      <a:pt x="1178" y="22"/>
                    </a:cubicBezTo>
                    <a:cubicBezTo>
                      <a:pt x="1114" y="7"/>
                      <a:pt x="1052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15"/>
              <p:cNvSpPr/>
              <p:nvPr/>
            </p:nvSpPr>
            <p:spPr>
              <a:xfrm>
                <a:off x="81982" y="1777405"/>
                <a:ext cx="91732" cy="27196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6" extrusionOk="0">
                    <a:moveTo>
                      <a:pt x="1315" y="0"/>
                    </a:moveTo>
                    <a:cubicBezTo>
                      <a:pt x="1259" y="0"/>
                      <a:pt x="1201" y="28"/>
                      <a:pt x="1177" y="89"/>
                    </a:cubicBezTo>
                    <a:cubicBezTo>
                      <a:pt x="1" y="2422"/>
                      <a:pt x="1337" y="4934"/>
                      <a:pt x="1390" y="5041"/>
                    </a:cubicBezTo>
                    <a:cubicBezTo>
                      <a:pt x="1426" y="5095"/>
                      <a:pt x="1479" y="5112"/>
                      <a:pt x="1533" y="5112"/>
                    </a:cubicBezTo>
                    <a:cubicBezTo>
                      <a:pt x="1551" y="5121"/>
                      <a:pt x="1568" y="5126"/>
                      <a:pt x="1584" y="5126"/>
                    </a:cubicBezTo>
                    <a:cubicBezTo>
                      <a:pt x="1600" y="5126"/>
                      <a:pt x="1613" y="5121"/>
                      <a:pt x="1622" y="5112"/>
                    </a:cubicBezTo>
                    <a:cubicBezTo>
                      <a:pt x="1711" y="5059"/>
                      <a:pt x="1729" y="4970"/>
                      <a:pt x="1693" y="4881"/>
                    </a:cubicBezTo>
                    <a:cubicBezTo>
                      <a:pt x="1693" y="4863"/>
                      <a:pt x="375" y="2422"/>
                      <a:pt x="1462" y="249"/>
                    </a:cubicBezTo>
                    <a:cubicBezTo>
                      <a:pt x="1515" y="160"/>
                      <a:pt x="1479" y="53"/>
                      <a:pt x="1390" y="17"/>
                    </a:cubicBezTo>
                    <a:cubicBezTo>
                      <a:pt x="1368" y="6"/>
                      <a:pt x="1342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15"/>
              <p:cNvSpPr/>
              <p:nvPr/>
            </p:nvSpPr>
            <p:spPr>
              <a:xfrm>
                <a:off x="108456" y="1742230"/>
                <a:ext cx="88920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592" extrusionOk="0">
                    <a:moveTo>
                      <a:pt x="842" y="1"/>
                    </a:moveTo>
                    <a:cubicBezTo>
                      <a:pt x="427" y="1"/>
                      <a:pt x="87" y="311"/>
                      <a:pt x="36" y="734"/>
                    </a:cubicBezTo>
                    <a:cubicBezTo>
                      <a:pt x="1" y="1161"/>
                      <a:pt x="321" y="1553"/>
                      <a:pt x="767" y="1589"/>
                    </a:cubicBezTo>
                    <a:cubicBezTo>
                      <a:pt x="788" y="1591"/>
                      <a:pt x="810" y="1592"/>
                      <a:pt x="832" y="1592"/>
                    </a:cubicBezTo>
                    <a:cubicBezTo>
                      <a:pt x="1233" y="1592"/>
                      <a:pt x="1588" y="1282"/>
                      <a:pt x="1622" y="876"/>
                    </a:cubicBezTo>
                    <a:cubicBezTo>
                      <a:pt x="1675" y="431"/>
                      <a:pt x="1337" y="57"/>
                      <a:pt x="909" y="4"/>
                    </a:cubicBezTo>
                    <a:cubicBezTo>
                      <a:pt x="886" y="2"/>
                      <a:pt x="864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15"/>
              <p:cNvSpPr/>
              <p:nvPr/>
            </p:nvSpPr>
            <p:spPr>
              <a:xfrm>
                <a:off x="38424" y="2249745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993" y="0"/>
                    </a:moveTo>
                    <a:cubicBezTo>
                      <a:pt x="396" y="0"/>
                      <a:pt x="1" y="683"/>
                      <a:pt x="341" y="1233"/>
                    </a:cubicBezTo>
                    <a:cubicBezTo>
                      <a:pt x="505" y="1479"/>
                      <a:pt x="758" y="1594"/>
                      <a:pt x="1009" y="1594"/>
                    </a:cubicBezTo>
                    <a:cubicBezTo>
                      <a:pt x="1358" y="1594"/>
                      <a:pt x="1701" y="1370"/>
                      <a:pt x="1784" y="966"/>
                    </a:cubicBezTo>
                    <a:cubicBezTo>
                      <a:pt x="1891" y="538"/>
                      <a:pt x="1606" y="111"/>
                      <a:pt x="1178" y="22"/>
                    </a:cubicBezTo>
                    <a:cubicBezTo>
                      <a:pt x="1115" y="7"/>
                      <a:pt x="1053" y="0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15"/>
              <p:cNvSpPr/>
              <p:nvPr/>
            </p:nvSpPr>
            <p:spPr>
              <a:xfrm>
                <a:off x="288999" y="2409438"/>
                <a:ext cx="100221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1008" y="1"/>
                    </a:moveTo>
                    <a:cubicBezTo>
                      <a:pt x="409" y="1"/>
                      <a:pt x="0" y="682"/>
                      <a:pt x="356" y="1216"/>
                    </a:cubicBezTo>
                    <a:cubicBezTo>
                      <a:pt x="514" y="1472"/>
                      <a:pt x="768" y="1591"/>
                      <a:pt x="1020" y="1591"/>
                    </a:cubicBezTo>
                    <a:cubicBezTo>
                      <a:pt x="1364" y="1591"/>
                      <a:pt x="1707" y="1368"/>
                      <a:pt x="1799" y="966"/>
                    </a:cubicBezTo>
                    <a:cubicBezTo>
                      <a:pt x="1888" y="539"/>
                      <a:pt x="1621" y="111"/>
                      <a:pt x="1194" y="22"/>
                    </a:cubicBezTo>
                    <a:cubicBezTo>
                      <a:pt x="1130" y="8"/>
                      <a:pt x="1068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15"/>
              <p:cNvSpPr/>
              <p:nvPr/>
            </p:nvSpPr>
            <p:spPr>
              <a:xfrm>
                <a:off x="-319690" y="1811837"/>
                <a:ext cx="725952" cy="1379483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26001" extrusionOk="0">
                    <a:moveTo>
                      <a:pt x="13453" y="1"/>
                    </a:moveTo>
                    <a:cubicBezTo>
                      <a:pt x="13417" y="1"/>
                      <a:pt x="13379" y="14"/>
                      <a:pt x="13344" y="45"/>
                    </a:cubicBezTo>
                    <a:cubicBezTo>
                      <a:pt x="1" y="11892"/>
                      <a:pt x="108" y="20639"/>
                      <a:pt x="143" y="24362"/>
                    </a:cubicBezTo>
                    <a:cubicBezTo>
                      <a:pt x="179" y="24843"/>
                      <a:pt x="161" y="25324"/>
                      <a:pt x="90" y="25805"/>
                    </a:cubicBezTo>
                    <a:cubicBezTo>
                      <a:pt x="72" y="25894"/>
                      <a:pt x="125" y="25965"/>
                      <a:pt x="215" y="26001"/>
                    </a:cubicBezTo>
                    <a:lnTo>
                      <a:pt x="250" y="26001"/>
                    </a:lnTo>
                    <a:cubicBezTo>
                      <a:pt x="321" y="26001"/>
                      <a:pt x="393" y="25947"/>
                      <a:pt x="410" y="25876"/>
                    </a:cubicBezTo>
                    <a:cubicBezTo>
                      <a:pt x="482" y="25377"/>
                      <a:pt x="500" y="24861"/>
                      <a:pt x="482" y="24362"/>
                    </a:cubicBezTo>
                    <a:cubicBezTo>
                      <a:pt x="428" y="20674"/>
                      <a:pt x="321" y="12034"/>
                      <a:pt x="13557" y="277"/>
                    </a:cubicBezTo>
                    <a:cubicBezTo>
                      <a:pt x="13682" y="166"/>
                      <a:pt x="13580" y="1"/>
                      <a:pt x="13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84" name="Google Shape;6584;p15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5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5"/>
            <p:cNvSpPr/>
            <p:nvPr/>
          </p:nvSpPr>
          <p:spPr>
            <a:xfrm>
              <a:off x="-701520" y="3425105"/>
              <a:ext cx="310053" cy="253921"/>
            </a:xfrm>
            <a:custGeom>
              <a:avLst/>
              <a:gdLst/>
              <a:ahLst/>
              <a:cxnLst/>
              <a:rect l="l" t="t" r="r" b="b"/>
              <a:pathLst>
                <a:path w="5844" h="4786" extrusionOk="0">
                  <a:moveTo>
                    <a:pt x="4827" y="1"/>
                  </a:moveTo>
                  <a:cubicBezTo>
                    <a:pt x="4781" y="1"/>
                    <a:pt x="4733" y="4"/>
                    <a:pt x="4686" y="11"/>
                  </a:cubicBezTo>
                  <a:cubicBezTo>
                    <a:pt x="4330" y="64"/>
                    <a:pt x="3991" y="189"/>
                    <a:pt x="3706" y="421"/>
                  </a:cubicBezTo>
                  <a:cubicBezTo>
                    <a:pt x="1283" y="2166"/>
                    <a:pt x="1" y="4785"/>
                    <a:pt x="1" y="4785"/>
                  </a:cubicBezTo>
                  <a:cubicBezTo>
                    <a:pt x="321" y="4714"/>
                    <a:pt x="642" y="4643"/>
                    <a:pt x="963" y="4554"/>
                  </a:cubicBezTo>
                  <a:cubicBezTo>
                    <a:pt x="2602" y="4055"/>
                    <a:pt x="4080" y="3111"/>
                    <a:pt x="5203" y="1810"/>
                  </a:cubicBezTo>
                  <a:cubicBezTo>
                    <a:pt x="5523" y="1418"/>
                    <a:pt x="5844" y="884"/>
                    <a:pt x="5612" y="438"/>
                  </a:cubicBezTo>
                  <a:cubicBezTo>
                    <a:pt x="5441" y="158"/>
                    <a:pt x="5148" y="1"/>
                    <a:pt x="4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5"/>
            <p:cNvSpPr/>
            <p:nvPr/>
          </p:nvSpPr>
          <p:spPr>
            <a:xfrm>
              <a:off x="-915116" y="3346850"/>
              <a:ext cx="219329" cy="328357"/>
            </a:xfrm>
            <a:custGeom>
              <a:avLst/>
              <a:gdLst/>
              <a:ahLst/>
              <a:cxnLst/>
              <a:rect l="l" t="t" r="r" b="b"/>
              <a:pathLst>
                <a:path w="4134" h="6189" extrusionOk="0">
                  <a:moveTo>
                    <a:pt x="931" y="0"/>
                  </a:moveTo>
                  <a:cubicBezTo>
                    <a:pt x="733" y="0"/>
                    <a:pt x="537" y="64"/>
                    <a:pt x="375" y="185"/>
                  </a:cubicBezTo>
                  <a:cubicBezTo>
                    <a:pt x="1" y="542"/>
                    <a:pt x="108" y="1147"/>
                    <a:pt x="286" y="1628"/>
                  </a:cubicBezTo>
                  <a:cubicBezTo>
                    <a:pt x="891" y="3232"/>
                    <a:pt x="1942" y="4621"/>
                    <a:pt x="3314" y="5637"/>
                  </a:cubicBezTo>
                  <a:cubicBezTo>
                    <a:pt x="3581" y="5833"/>
                    <a:pt x="3866" y="6011"/>
                    <a:pt x="4134" y="6189"/>
                  </a:cubicBezTo>
                  <a:cubicBezTo>
                    <a:pt x="4134" y="6189"/>
                    <a:pt x="3849" y="3285"/>
                    <a:pt x="2156" y="827"/>
                  </a:cubicBezTo>
                  <a:cubicBezTo>
                    <a:pt x="1960" y="524"/>
                    <a:pt x="1693" y="275"/>
                    <a:pt x="1372" y="114"/>
                  </a:cubicBezTo>
                  <a:cubicBezTo>
                    <a:pt x="1234" y="37"/>
                    <a:pt x="108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5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5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5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5"/>
            <p:cNvSpPr/>
            <p:nvPr/>
          </p:nvSpPr>
          <p:spPr>
            <a:xfrm>
              <a:off x="-813995" y="3521292"/>
              <a:ext cx="87541" cy="89663"/>
            </a:xfrm>
            <a:custGeom>
              <a:avLst/>
              <a:gdLst/>
              <a:ahLst/>
              <a:cxnLst/>
              <a:rect l="l" t="t" r="r" b="b"/>
              <a:pathLst>
                <a:path w="1650" h="1690" extrusionOk="0">
                  <a:moveTo>
                    <a:pt x="1508" y="0"/>
                  </a:moveTo>
                  <a:cubicBezTo>
                    <a:pt x="1452" y="0"/>
                    <a:pt x="1398" y="33"/>
                    <a:pt x="1390" y="104"/>
                  </a:cubicBezTo>
                  <a:lnTo>
                    <a:pt x="1212" y="1404"/>
                  </a:lnTo>
                  <a:lnTo>
                    <a:pt x="179" y="1137"/>
                  </a:lnTo>
                  <a:cubicBezTo>
                    <a:pt x="167" y="1134"/>
                    <a:pt x="155" y="1133"/>
                    <a:pt x="143" y="1133"/>
                  </a:cubicBezTo>
                  <a:cubicBezTo>
                    <a:pt x="85" y="1133"/>
                    <a:pt x="33" y="1167"/>
                    <a:pt x="19" y="1226"/>
                  </a:cubicBezTo>
                  <a:cubicBezTo>
                    <a:pt x="1" y="1298"/>
                    <a:pt x="54" y="1369"/>
                    <a:pt x="126" y="1387"/>
                  </a:cubicBezTo>
                  <a:lnTo>
                    <a:pt x="1301" y="1689"/>
                  </a:lnTo>
                  <a:lnTo>
                    <a:pt x="1319" y="1689"/>
                  </a:lnTo>
                  <a:cubicBezTo>
                    <a:pt x="1355" y="1689"/>
                    <a:pt x="1373" y="1672"/>
                    <a:pt x="1408" y="1672"/>
                  </a:cubicBezTo>
                  <a:cubicBezTo>
                    <a:pt x="1426" y="1654"/>
                    <a:pt x="1444" y="1618"/>
                    <a:pt x="1462" y="1583"/>
                  </a:cubicBezTo>
                  <a:lnTo>
                    <a:pt x="1640" y="140"/>
                  </a:lnTo>
                  <a:cubicBezTo>
                    <a:pt x="1650" y="51"/>
                    <a:pt x="1577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5"/>
            <p:cNvSpPr/>
            <p:nvPr/>
          </p:nvSpPr>
          <p:spPr>
            <a:xfrm>
              <a:off x="-704332" y="3435503"/>
              <a:ext cx="301299" cy="246334"/>
            </a:xfrm>
            <a:custGeom>
              <a:avLst/>
              <a:gdLst/>
              <a:ahLst/>
              <a:cxnLst/>
              <a:rect l="l" t="t" r="r" b="b"/>
              <a:pathLst>
                <a:path w="5679" h="4643" extrusionOk="0">
                  <a:moveTo>
                    <a:pt x="5473" y="1"/>
                  </a:moveTo>
                  <a:cubicBezTo>
                    <a:pt x="5452" y="1"/>
                    <a:pt x="5432" y="9"/>
                    <a:pt x="5416" y="29"/>
                  </a:cubicBezTo>
                  <a:lnTo>
                    <a:pt x="89" y="4411"/>
                  </a:lnTo>
                  <a:cubicBezTo>
                    <a:pt x="0" y="4482"/>
                    <a:pt x="54" y="4625"/>
                    <a:pt x="178" y="4643"/>
                  </a:cubicBezTo>
                  <a:cubicBezTo>
                    <a:pt x="196" y="4643"/>
                    <a:pt x="232" y="4625"/>
                    <a:pt x="250" y="4607"/>
                  </a:cubicBezTo>
                  <a:lnTo>
                    <a:pt x="5576" y="225"/>
                  </a:lnTo>
                  <a:cubicBezTo>
                    <a:pt x="5678" y="166"/>
                    <a:pt x="5566" y="1"/>
                    <a:pt x="5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5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5"/>
            <p:cNvSpPr/>
            <p:nvPr/>
          </p:nvSpPr>
          <p:spPr>
            <a:xfrm>
              <a:off x="-632497" y="3542832"/>
              <a:ext cx="86055" cy="89875"/>
            </a:xfrm>
            <a:custGeom>
              <a:avLst/>
              <a:gdLst/>
              <a:ahLst/>
              <a:cxnLst/>
              <a:rect l="l" t="t" r="r" b="b"/>
              <a:pathLst>
                <a:path w="1622" h="1694" extrusionOk="0">
                  <a:moveTo>
                    <a:pt x="429" y="1"/>
                  </a:moveTo>
                  <a:cubicBezTo>
                    <a:pt x="378" y="1"/>
                    <a:pt x="326" y="29"/>
                    <a:pt x="303" y="90"/>
                  </a:cubicBezTo>
                  <a:lnTo>
                    <a:pt x="18" y="1426"/>
                  </a:lnTo>
                  <a:cubicBezTo>
                    <a:pt x="0" y="1462"/>
                    <a:pt x="18" y="1497"/>
                    <a:pt x="36" y="1533"/>
                  </a:cubicBezTo>
                  <a:cubicBezTo>
                    <a:pt x="54" y="1569"/>
                    <a:pt x="89" y="1586"/>
                    <a:pt x="125" y="1586"/>
                  </a:cubicBezTo>
                  <a:lnTo>
                    <a:pt x="1443" y="1693"/>
                  </a:lnTo>
                  <a:lnTo>
                    <a:pt x="1479" y="1693"/>
                  </a:lnTo>
                  <a:cubicBezTo>
                    <a:pt x="1621" y="1675"/>
                    <a:pt x="1621" y="1462"/>
                    <a:pt x="1479" y="1444"/>
                  </a:cubicBezTo>
                  <a:lnTo>
                    <a:pt x="303" y="1355"/>
                  </a:lnTo>
                  <a:lnTo>
                    <a:pt x="552" y="143"/>
                  </a:lnTo>
                  <a:cubicBezTo>
                    <a:pt x="563" y="52"/>
                    <a:pt x="49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5"/>
            <p:cNvSpPr/>
            <p:nvPr/>
          </p:nvSpPr>
          <p:spPr>
            <a:xfrm>
              <a:off x="-281863" y="2885969"/>
              <a:ext cx="1200582" cy="2454696"/>
            </a:xfrm>
            <a:custGeom>
              <a:avLst/>
              <a:gdLst/>
              <a:ahLst/>
              <a:cxnLst/>
              <a:rect l="l" t="t" r="r" b="b"/>
              <a:pathLst>
                <a:path w="22629" h="46267" extrusionOk="0">
                  <a:moveTo>
                    <a:pt x="20480" y="1"/>
                  </a:moveTo>
                  <a:cubicBezTo>
                    <a:pt x="20465" y="1"/>
                    <a:pt x="20449" y="1"/>
                    <a:pt x="20433" y="1"/>
                  </a:cubicBezTo>
                  <a:cubicBezTo>
                    <a:pt x="20077" y="19"/>
                    <a:pt x="19756" y="143"/>
                    <a:pt x="19471" y="322"/>
                  </a:cubicBezTo>
                  <a:cubicBezTo>
                    <a:pt x="17815" y="1212"/>
                    <a:pt x="17209" y="4169"/>
                    <a:pt x="17690" y="5915"/>
                  </a:cubicBezTo>
                  <a:cubicBezTo>
                    <a:pt x="16657" y="7394"/>
                    <a:pt x="15677" y="8926"/>
                    <a:pt x="14768" y="10476"/>
                  </a:cubicBezTo>
                  <a:cubicBezTo>
                    <a:pt x="14857" y="9638"/>
                    <a:pt x="14964" y="7625"/>
                    <a:pt x="14198" y="5862"/>
                  </a:cubicBezTo>
                  <a:cubicBezTo>
                    <a:pt x="13967" y="5345"/>
                    <a:pt x="13379" y="5007"/>
                    <a:pt x="12809" y="4918"/>
                  </a:cubicBezTo>
                  <a:cubicBezTo>
                    <a:pt x="12724" y="4902"/>
                    <a:pt x="12637" y="4894"/>
                    <a:pt x="12550" y="4894"/>
                  </a:cubicBezTo>
                  <a:cubicBezTo>
                    <a:pt x="12143" y="4894"/>
                    <a:pt x="11735" y="5067"/>
                    <a:pt x="11544" y="5434"/>
                  </a:cubicBezTo>
                  <a:cubicBezTo>
                    <a:pt x="11366" y="5826"/>
                    <a:pt x="11491" y="6289"/>
                    <a:pt x="11651" y="6699"/>
                  </a:cubicBezTo>
                  <a:cubicBezTo>
                    <a:pt x="12274" y="8285"/>
                    <a:pt x="13290" y="9692"/>
                    <a:pt x="14608" y="10796"/>
                  </a:cubicBezTo>
                  <a:cubicBezTo>
                    <a:pt x="13397" y="12845"/>
                    <a:pt x="12292" y="14929"/>
                    <a:pt x="11277" y="17031"/>
                  </a:cubicBezTo>
                  <a:cubicBezTo>
                    <a:pt x="11134" y="15731"/>
                    <a:pt x="10831" y="14466"/>
                    <a:pt x="10350" y="13255"/>
                  </a:cubicBezTo>
                  <a:cubicBezTo>
                    <a:pt x="9999" y="12456"/>
                    <a:pt x="9290" y="11858"/>
                    <a:pt x="8749" y="11858"/>
                  </a:cubicBezTo>
                  <a:cubicBezTo>
                    <a:pt x="8687" y="11858"/>
                    <a:pt x="8626" y="11866"/>
                    <a:pt x="8569" y="11883"/>
                  </a:cubicBezTo>
                  <a:cubicBezTo>
                    <a:pt x="7643" y="12168"/>
                    <a:pt x="7892" y="13344"/>
                    <a:pt x="8035" y="13647"/>
                  </a:cubicBezTo>
                  <a:cubicBezTo>
                    <a:pt x="8711" y="15107"/>
                    <a:pt x="9780" y="16354"/>
                    <a:pt x="11134" y="17263"/>
                  </a:cubicBezTo>
                  <a:cubicBezTo>
                    <a:pt x="11099" y="17299"/>
                    <a:pt x="11063" y="17352"/>
                    <a:pt x="11045" y="17406"/>
                  </a:cubicBezTo>
                  <a:lnTo>
                    <a:pt x="11099" y="17406"/>
                  </a:lnTo>
                  <a:cubicBezTo>
                    <a:pt x="9994" y="19704"/>
                    <a:pt x="8997" y="22002"/>
                    <a:pt x="8106" y="24300"/>
                  </a:cubicBezTo>
                  <a:cubicBezTo>
                    <a:pt x="8017" y="23462"/>
                    <a:pt x="7660" y="20095"/>
                    <a:pt x="6841" y="18884"/>
                  </a:cubicBezTo>
                  <a:cubicBezTo>
                    <a:pt x="6627" y="18587"/>
                    <a:pt x="6351" y="18290"/>
                    <a:pt x="5986" y="18290"/>
                  </a:cubicBezTo>
                  <a:cubicBezTo>
                    <a:pt x="5957" y="18290"/>
                    <a:pt x="5927" y="18292"/>
                    <a:pt x="5897" y="18296"/>
                  </a:cubicBezTo>
                  <a:cubicBezTo>
                    <a:pt x="5469" y="18350"/>
                    <a:pt x="5202" y="18777"/>
                    <a:pt x="5131" y="19151"/>
                  </a:cubicBezTo>
                  <a:cubicBezTo>
                    <a:pt x="4988" y="19900"/>
                    <a:pt x="5273" y="20612"/>
                    <a:pt x="5612" y="21253"/>
                  </a:cubicBezTo>
                  <a:cubicBezTo>
                    <a:pt x="6253" y="22429"/>
                    <a:pt x="7073" y="23516"/>
                    <a:pt x="8070" y="24442"/>
                  </a:cubicBezTo>
                  <a:cubicBezTo>
                    <a:pt x="7019" y="27096"/>
                    <a:pt x="6128" y="29715"/>
                    <a:pt x="5327" y="32280"/>
                  </a:cubicBezTo>
                  <a:cubicBezTo>
                    <a:pt x="5291" y="31318"/>
                    <a:pt x="5184" y="30374"/>
                    <a:pt x="4970" y="29448"/>
                  </a:cubicBezTo>
                  <a:cubicBezTo>
                    <a:pt x="4570" y="27749"/>
                    <a:pt x="3808" y="26107"/>
                    <a:pt x="2920" y="26107"/>
                  </a:cubicBezTo>
                  <a:cubicBezTo>
                    <a:pt x="2821" y="26107"/>
                    <a:pt x="2721" y="26127"/>
                    <a:pt x="2619" y="26170"/>
                  </a:cubicBezTo>
                  <a:cubicBezTo>
                    <a:pt x="1853" y="26491"/>
                    <a:pt x="2263" y="29163"/>
                    <a:pt x="2851" y="30214"/>
                  </a:cubicBezTo>
                  <a:cubicBezTo>
                    <a:pt x="3438" y="31212"/>
                    <a:pt x="4222" y="32085"/>
                    <a:pt x="5166" y="32779"/>
                  </a:cubicBezTo>
                  <a:cubicBezTo>
                    <a:pt x="5149" y="32815"/>
                    <a:pt x="5131" y="32868"/>
                    <a:pt x="5131" y="32922"/>
                  </a:cubicBezTo>
                  <a:lnTo>
                    <a:pt x="5095" y="32940"/>
                  </a:lnTo>
                  <a:lnTo>
                    <a:pt x="5113" y="32940"/>
                  </a:lnTo>
                  <a:cubicBezTo>
                    <a:pt x="4418" y="35202"/>
                    <a:pt x="3830" y="37393"/>
                    <a:pt x="3296" y="39495"/>
                  </a:cubicBezTo>
                  <a:cubicBezTo>
                    <a:pt x="3278" y="38426"/>
                    <a:pt x="3118" y="36307"/>
                    <a:pt x="2191" y="34311"/>
                  </a:cubicBezTo>
                  <a:cubicBezTo>
                    <a:pt x="2049" y="33955"/>
                    <a:pt x="1800" y="33652"/>
                    <a:pt x="1515" y="33421"/>
                  </a:cubicBezTo>
                  <a:cubicBezTo>
                    <a:pt x="1340" y="33287"/>
                    <a:pt x="1124" y="33219"/>
                    <a:pt x="908" y="33219"/>
                  </a:cubicBezTo>
                  <a:cubicBezTo>
                    <a:pt x="749" y="33219"/>
                    <a:pt x="589" y="33256"/>
                    <a:pt x="446" y="33332"/>
                  </a:cubicBezTo>
                  <a:cubicBezTo>
                    <a:pt x="0" y="33617"/>
                    <a:pt x="0" y="34276"/>
                    <a:pt x="107" y="34792"/>
                  </a:cubicBezTo>
                  <a:cubicBezTo>
                    <a:pt x="446" y="36556"/>
                    <a:pt x="1301" y="38177"/>
                    <a:pt x="2530" y="39477"/>
                  </a:cubicBezTo>
                  <a:cubicBezTo>
                    <a:pt x="2744" y="39673"/>
                    <a:pt x="2940" y="39869"/>
                    <a:pt x="3153" y="40065"/>
                  </a:cubicBezTo>
                  <a:cubicBezTo>
                    <a:pt x="2637" y="42221"/>
                    <a:pt x="2191" y="44252"/>
                    <a:pt x="1817" y="46158"/>
                  </a:cubicBezTo>
                  <a:cubicBezTo>
                    <a:pt x="1828" y="46231"/>
                    <a:pt x="1887" y="46267"/>
                    <a:pt x="1945" y="46267"/>
                  </a:cubicBezTo>
                  <a:cubicBezTo>
                    <a:pt x="1986" y="46267"/>
                    <a:pt x="2027" y="46248"/>
                    <a:pt x="2049" y="46211"/>
                  </a:cubicBezTo>
                  <a:cubicBezTo>
                    <a:pt x="2423" y="44341"/>
                    <a:pt x="2851" y="42346"/>
                    <a:pt x="3367" y="40243"/>
                  </a:cubicBezTo>
                  <a:cubicBezTo>
                    <a:pt x="3634" y="40226"/>
                    <a:pt x="3919" y="40208"/>
                    <a:pt x="4204" y="40172"/>
                  </a:cubicBezTo>
                  <a:cubicBezTo>
                    <a:pt x="5968" y="39958"/>
                    <a:pt x="7660" y="39228"/>
                    <a:pt x="9032" y="38088"/>
                  </a:cubicBezTo>
                  <a:cubicBezTo>
                    <a:pt x="9442" y="37749"/>
                    <a:pt x="9869" y="37251"/>
                    <a:pt x="9709" y="36752"/>
                  </a:cubicBezTo>
                  <a:cubicBezTo>
                    <a:pt x="9567" y="36396"/>
                    <a:pt x="9210" y="36146"/>
                    <a:pt x="8836" y="36146"/>
                  </a:cubicBezTo>
                  <a:cubicBezTo>
                    <a:pt x="8805" y="36145"/>
                    <a:pt x="8773" y="36144"/>
                    <a:pt x="8742" y="36144"/>
                  </a:cubicBezTo>
                  <a:cubicBezTo>
                    <a:pt x="8400" y="36144"/>
                    <a:pt x="8060" y="36232"/>
                    <a:pt x="7750" y="36396"/>
                  </a:cubicBezTo>
                  <a:cubicBezTo>
                    <a:pt x="5612" y="37429"/>
                    <a:pt x="4080" y="39121"/>
                    <a:pt x="3456" y="39869"/>
                  </a:cubicBezTo>
                  <a:cubicBezTo>
                    <a:pt x="4009" y="37660"/>
                    <a:pt x="4632" y="35345"/>
                    <a:pt x="5362" y="32975"/>
                  </a:cubicBezTo>
                  <a:cubicBezTo>
                    <a:pt x="5495" y="32981"/>
                    <a:pt x="5627" y="32985"/>
                    <a:pt x="5759" y="32985"/>
                  </a:cubicBezTo>
                  <a:cubicBezTo>
                    <a:pt x="6766" y="32985"/>
                    <a:pt x="7767" y="32805"/>
                    <a:pt x="8711" y="32459"/>
                  </a:cubicBezTo>
                  <a:cubicBezTo>
                    <a:pt x="9834" y="32013"/>
                    <a:pt x="11847" y="30214"/>
                    <a:pt x="11455" y="29484"/>
                  </a:cubicBezTo>
                  <a:cubicBezTo>
                    <a:pt x="11300" y="29179"/>
                    <a:pt x="11013" y="29049"/>
                    <a:pt x="10645" y="29049"/>
                  </a:cubicBezTo>
                  <a:cubicBezTo>
                    <a:pt x="9827" y="29049"/>
                    <a:pt x="8610" y="29694"/>
                    <a:pt x="7554" y="30517"/>
                  </a:cubicBezTo>
                  <a:cubicBezTo>
                    <a:pt x="6823" y="31087"/>
                    <a:pt x="6146" y="31746"/>
                    <a:pt x="5523" y="32441"/>
                  </a:cubicBezTo>
                  <a:cubicBezTo>
                    <a:pt x="6307" y="29893"/>
                    <a:pt x="7215" y="27257"/>
                    <a:pt x="8248" y="24602"/>
                  </a:cubicBezTo>
                  <a:cubicBezTo>
                    <a:pt x="9460" y="24602"/>
                    <a:pt x="10707" y="24585"/>
                    <a:pt x="11829" y="24157"/>
                  </a:cubicBezTo>
                  <a:cubicBezTo>
                    <a:pt x="12951" y="23730"/>
                    <a:pt x="14875" y="22661"/>
                    <a:pt x="14287" y="21574"/>
                  </a:cubicBezTo>
                  <a:cubicBezTo>
                    <a:pt x="14172" y="21369"/>
                    <a:pt x="13913" y="21307"/>
                    <a:pt x="13626" y="21307"/>
                  </a:cubicBezTo>
                  <a:cubicBezTo>
                    <a:pt x="13339" y="21307"/>
                    <a:pt x="13023" y="21369"/>
                    <a:pt x="12791" y="21414"/>
                  </a:cubicBezTo>
                  <a:cubicBezTo>
                    <a:pt x="10956" y="21788"/>
                    <a:pt x="8943" y="23765"/>
                    <a:pt x="8337" y="24407"/>
                  </a:cubicBezTo>
                  <a:cubicBezTo>
                    <a:pt x="9246" y="22091"/>
                    <a:pt x="10244" y="19757"/>
                    <a:pt x="11366" y="17441"/>
                  </a:cubicBezTo>
                  <a:cubicBezTo>
                    <a:pt x="11829" y="17495"/>
                    <a:pt x="12310" y="17530"/>
                    <a:pt x="12791" y="17530"/>
                  </a:cubicBezTo>
                  <a:cubicBezTo>
                    <a:pt x="13735" y="17477"/>
                    <a:pt x="14679" y="17388"/>
                    <a:pt x="15606" y="17263"/>
                  </a:cubicBezTo>
                  <a:cubicBezTo>
                    <a:pt x="15891" y="17245"/>
                    <a:pt x="16176" y="17156"/>
                    <a:pt x="16407" y="17014"/>
                  </a:cubicBezTo>
                  <a:cubicBezTo>
                    <a:pt x="16674" y="16800"/>
                    <a:pt x="16817" y="16479"/>
                    <a:pt x="16764" y="16141"/>
                  </a:cubicBezTo>
                  <a:cubicBezTo>
                    <a:pt x="16692" y="15678"/>
                    <a:pt x="16372" y="15286"/>
                    <a:pt x="15926" y="15125"/>
                  </a:cubicBezTo>
                  <a:cubicBezTo>
                    <a:pt x="15763" y="15076"/>
                    <a:pt x="15592" y="15053"/>
                    <a:pt x="15419" y="15053"/>
                  </a:cubicBezTo>
                  <a:cubicBezTo>
                    <a:pt x="15214" y="15053"/>
                    <a:pt x="15007" y="15085"/>
                    <a:pt x="14804" y="15143"/>
                  </a:cubicBezTo>
                  <a:cubicBezTo>
                    <a:pt x="13753" y="15392"/>
                    <a:pt x="12666" y="15731"/>
                    <a:pt x="11829" y="16444"/>
                  </a:cubicBezTo>
                  <a:cubicBezTo>
                    <a:pt x="12773" y="14537"/>
                    <a:pt x="13789" y="12631"/>
                    <a:pt x="14893" y="10761"/>
                  </a:cubicBezTo>
                  <a:cubicBezTo>
                    <a:pt x="15269" y="10860"/>
                    <a:pt x="16118" y="11047"/>
                    <a:pt x="17095" y="11047"/>
                  </a:cubicBezTo>
                  <a:cubicBezTo>
                    <a:pt x="17876" y="11047"/>
                    <a:pt x="18739" y="10927"/>
                    <a:pt x="19507" y="10547"/>
                  </a:cubicBezTo>
                  <a:cubicBezTo>
                    <a:pt x="19935" y="10351"/>
                    <a:pt x="20522" y="9941"/>
                    <a:pt x="20718" y="9229"/>
                  </a:cubicBezTo>
                  <a:cubicBezTo>
                    <a:pt x="20825" y="8837"/>
                    <a:pt x="20505" y="8409"/>
                    <a:pt x="20095" y="8249"/>
                  </a:cubicBezTo>
                  <a:cubicBezTo>
                    <a:pt x="19913" y="8191"/>
                    <a:pt x="19719" y="8164"/>
                    <a:pt x="19525" y="8164"/>
                  </a:cubicBezTo>
                  <a:cubicBezTo>
                    <a:pt x="19301" y="8164"/>
                    <a:pt x="19076" y="8200"/>
                    <a:pt x="18866" y="8267"/>
                  </a:cubicBezTo>
                  <a:cubicBezTo>
                    <a:pt x="17476" y="8623"/>
                    <a:pt x="16265" y="9478"/>
                    <a:pt x="15125" y="10351"/>
                  </a:cubicBezTo>
                  <a:cubicBezTo>
                    <a:pt x="15998" y="8908"/>
                    <a:pt x="16906" y="7483"/>
                    <a:pt x="17868" y="6076"/>
                  </a:cubicBezTo>
                  <a:cubicBezTo>
                    <a:pt x="18385" y="5933"/>
                    <a:pt x="20166" y="4882"/>
                    <a:pt x="21003" y="3493"/>
                  </a:cubicBezTo>
                  <a:cubicBezTo>
                    <a:pt x="21640" y="2449"/>
                    <a:pt x="22628" y="1"/>
                    <a:pt x="20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5"/>
            <p:cNvSpPr/>
            <p:nvPr/>
          </p:nvSpPr>
          <p:spPr>
            <a:xfrm>
              <a:off x="1450883" y="5674331"/>
              <a:ext cx="24564" cy="17190"/>
            </a:xfrm>
            <a:custGeom>
              <a:avLst/>
              <a:gdLst/>
              <a:ahLst/>
              <a:cxnLst/>
              <a:rect l="l" t="t" r="r" b="b"/>
              <a:pathLst>
                <a:path w="463" h="324" extrusionOk="0">
                  <a:moveTo>
                    <a:pt x="164" y="0"/>
                  </a:moveTo>
                  <a:cubicBezTo>
                    <a:pt x="129" y="0"/>
                    <a:pt x="99" y="19"/>
                    <a:pt x="83" y="67"/>
                  </a:cubicBezTo>
                  <a:lnTo>
                    <a:pt x="65" y="67"/>
                  </a:lnTo>
                  <a:lnTo>
                    <a:pt x="47" y="103"/>
                  </a:lnTo>
                  <a:cubicBezTo>
                    <a:pt x="0" y="213"/>
                    <a:pt x="78" y="323"/>
                    <a:pt x="182" y="323"/>
                  </a:cubicBezTo>
                  <a:cubicBezTo>
                    <a:pt x="196" y="323"/>
                    <a:pt x="211" y="321"/>
                    <a:pt x="226" y="317"/>
                  </a:cubicBezTo>
                  <a:lnTo>
                    <a:pt x="297" y="299"/>
                  </a:lnTo>
                  <a:cubicBezTo>
                    <a:pt x="463" y="230"/>
                    <a:pt x="285" y="0"/>
                    <a:pt x="164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5"/>
            <p:cNvSpPr/>
            <p:nvPr/>
          </p:nvSpPr>
          <p:spPr>
            <a:xfrm>
              <a:off x="364601" y="5435907"/>
              <a:ext cx="40693" cy="30347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374" y="1"/>
                  </a:moveTo>
                  <a:cubicBezTo>
                    <a:pt x="0" y="1"/>
                    <a:pt x="36" y="571"/>
                    <a:pt x="410" y="571"/>
                  </a:cubicBezTo>
                  <a:cubicBezTo>
                    <a:pt x="766" y="571"/>
                    <a:pt x="748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8" name="Google Shape;6598;p15"/>
            <p:cNvGrpSpPr/>
            <p:nvPr/>
          </p:nvGrpSpPr>
          <p:grpSpPr>
            <a:xfrm>
              <a:off x="93335" y="4049396"/>
              <a:ext cx="3762600" cy="2374295"/>
              <a:chOff x="93335" y="4049396"/>
              <a:chExt cx="3762600" cy="2374295"/>
            </a:xfrm>
          </p:grpSpPr>
          <p:sp>
            <p:nvSpPr>
              <p:cNvPr id="6599" name="Google Shape;6599;p15"/>
              <p:cNvSpPr/>
              <p:nvPr/>
            </p:nvSpPr>
            <p:spPr>
              <a:xfrm>
                <a:off x="1532745" y="5048612"/>
                <a:ext cx="2077475" cy="898699"/>
              </a:xfrm>
              <a:custGeom>
                <a:avLst/>
                <a:gdLst/>
                <a:ahLst/>
                <a:cxnLst/>
                <a:rect l="l" t="t" r="r" b="b"/>
                <a:pathLst>
                  <a:path w="39157" h="16939" extrusionOk="0">
                    <a:moveTo>
                      <a:pt x="39022" y="0"/>
                    </a:moveTo>
                    <a:cubicBezTo>
                      <a:pt x="38994" y="0"/>
                      <a:pt x="38965" y="10"/>
                      <a:pt x="38943" y="33"/>
                    </a:cubicBezTo>
                    <a:cubicBezTo>
                      <a:pt x="26348" y="9474"/>
                      <a:pt x="10885" y="14302"/>
                      <a:pt x="143" y="16689"/>
                    </a:cubicBezTo>
                    <a:cubicBezTo>
                      <a:pt x="1" y="16725"/>
                      <a:pt x="19" y="16939"/>
                      <a:pt x="161" y="16939"/>
                    </a:cubicBezTo>
                    <a:lnTo>
                      <a:pt x="197" y="16939"/>
                    </a:lnTo>
                    <a:cubicBezTo>
                      <a:pt x="10974" y="14534"/>
                      <a:pt x="26473" y="9706"/>
                      <a:pt x="39103" y="229"/>
                    </a:cubicBezTo>
                    <a:cubicBezTo>
                      <a:pt x="39157" y="193"/>
                      <a:pt x="39157" y="104"/>
                      <a:pt x="39121" y="51"/>
                    </a:cubicBezTo>
                    <a:cubicBezTo>
                      <a:pt x="39100" y="19"/>
                      <a:pt x="39062" y="0"/>
                      <a:pt x="39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15"/>
              <p:cNvSpPr/>
              <p:nvPr/>
            </p:nvSpPr>
            <p:spPr>
              <a:xfrm>
                <a:off x="3312444" y="5242790"/>
                <a:ext cx="309098" cy="166964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3147" extrusionOk="0">
                    <a:moveTo>
                      <a:pt x="1777" y="0"/>
                    </a:moveTo>
                    <a:cubicBezTo>
                      <a:pt x="745" y="0"/>
                      <a:pt x="0" y="149"/>
                      <a:pt x="0" y="149"/>
                    </a:cubicBezTo>
                    <a:cubicBezTo>
                      <a:pt x="1087" y="1432"/>
                      <a:pt x="2476" y="2394"/>
                      <a:pt x="4062" y="2982"/>
                    </a:cubicBezTo>
                    <a:cubicBezTo>
                      <a:pt x="4307" y="3071"/>
                      <a:pt x="4574" y="3146"/>
                      <a:pt x="4826" y="3146"/>
                    </a:cubicBezTo>
                    <a:cubicBezTo>
                      <a:pt x="4977" y="3146"/>
                      <a:pt x="5122" y="3120"/>
                      <a:pt x="5255" y="3053"/>
                    </a:cubicBezTo>
                    <a:cubicBezTo>
                      <a:pt x="5683" y="2822"/>
                      <a:pt x="5825" y="2287"/>
                      <a:pt x="5736" y="1842"/>
                    </a:cubicBezTo>
                    <a:cubicBezTo>
                      <a:pt x="5629" y="1289"/>
                      <a:pt x="5291" y="737"/>
                      <a:pt x="4792" y="523"/>
                    </a:cubicBezTo>
                    <a:cubicBezTo>
                      <a:pt x="3769" y="111"/>
                      <a:pt x="2667" y="0"/>
                      <a:pt x="1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15"/>
              <p:cNvSpPr/>
              <p:nvPr/>
            </p:nvSpPr>
            <p:spPr>
              <a:xfrm>
                <a:off x="3542062" y="4881333"/>
                <a:ext cx="313873" cy="2199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145" extrusionOk="0">
                    <a:moveTo>
                      <a:pt x="4796" y="1"/>
                    </a:moveTo>
                    <a:cubicBezTo>
                      <a:pt x="4049" y="1"/>
                      <a:pt x="3109" y="458"/>
                      <a:pt x="2584" y="799"/>
                    </a:cubicBezTo>
                    <a:cubicBezTo>
                      <a:pt x="1070" y="1761"/>
                      <a:pt x="1" y="3916"/>
                      <a:pt x="179" y="3970"/>
                    </a:cubicBezTo>
                    <a:cubicBezTo>
                      <a:pt x="554" y="4086"/>
                      <a:pt x="995" y="4144"/>
                      <a:pt x="1464" y="4144"/>
                    </a:cubicBezTo>
                    <a:cubicBezTo>
                      <a:pt x="3065" y="4144"/>
                      <a:pt x="4982" y="3470"/>
                      <a:pt x="5630" y="2188"/>
                    </a:cubicBezTo>
                    <a:cubicBezTo>
                      <a:pt x="5791" y="1921"/>
                      <a:pt x="5898" y="1600"/>
                      <a:pt x="5915" y="1280"/>
                    </a:cubicBezTo>
                    <a:cubicBezTo>
                      <a:pt x="5907" y="317"/>
                      <a:pt x="5418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15"/>
              <p:cNvSpPr/>
              <p:nvPr/>
            </p:nvSpPr>
            <p:spPr>
              <a:xfrm>
                <a:off x="3273661" y="4943936"/>
                <a:ext cx="172057" cy="308674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18" extrusionOk="0">
                    <a:moveTo>
                      <a:pt x="2333" y="1"/>
                    </a:moveTo>
                    <a:cubicBezTo>
                      <a:pt x="2274" y="1"/>
                      <a:pt x="2215" y="10"/>
                      <a:pt x="2156" y="28"/>
                    </a:cubicBezTo>
                    <a:cubicBezTo>
                      <a:pt x="1604" y="224"/>
                      <a:pt x="1159" y="652"/>
                      <a:pt x="945" y="1204"/>
                    </a:cubicBezTo>
                    <a:cubicBezTo>
                      <a:pt x="1" y="3217"/>
                      <a:pt x="891" y="5818"/>
                      <a:pt x="891" y="5818"/>
                    </a:cubicBezTo>
                    <a:cubicBezTo>
                      <a:pt x="1818" y="4571"/>
                      <a:pt x="2780" y="3288"/>
                      <a:pt x="3118" y="1774"/>
                    </a:cubicBezTo>
                    <a:cubicBezTo>
                      <a:pt x="3243" y="1382"/>
                      <a:pt x="3243" y="972"/>
                      <a:pt x="3100" y="598"/>
                    </a:cubicBezTo>
                    <a:cubicBezTo>
                      <a:pt x="2979" y="280"/>
                      <a:pt x="2665" y="1"/>
                      <a:pt x="2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15"/>
              <p:cNvSpPr/>
              <p:nvPr/>
            </p:nvSpPr>
            <p:spPr>
              <a:xfrm>
                <a:off x="2977832" y="5153712"/>
                <a:ext cx="123883" cy="29174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5499" extrusionOk="0">
                    <a:moveTo>
                      <a:pt x="1113" y="0"/>
                    </a:moveTo>
                    <a:cubicBezTo>
                      <a:pt x="840" y="0"/>
                      <a:pt x="581" y="136"/>
                      <a:pt x="428" y="350"/>
                    </a:cubicBezTo>
                    <a:cubicBezTo>
                      <a:pt x="286" y="599"/>
                      <a:pt x="215" y="866"/>
                      <a:pt x="215" y="1134"/>
                    </a:cubicBezTo>
                    <a:cubicBezTo>
                      <a:pt x="108" y="2024"/>
                      <a:pt x="36" y="2915"/>
                      <a:pt x="1" y="3806"/>
                    </a:cubicBezTo>
                    <a:cubicBezTo>
                      <a:pt x="36" y="4376"/>
                      <a:pt x="90" y="4928"/>
                      <a:pt x="179" y="5498"/>
                    </a:cubicBezTo>
                    <a:cubicBezTo>
                      <a:pt x="1515" y="4679"/>
                      <a:pt x="1943" y="3236"/>
                      <a:pt x="2245" y="1846"/>
                    </a:cubicBezTo>
                    <a:cubicBezTo>
                      <a:pt x="2335" y="1490"/>
                      <a:pt x="2335" y="1134"/>
                      <a:pt x="2245" y="777"/>
                    </a:cubicBezTo>
                    <a:cubicBezTo>
                      <a:pt x="2067" y="368"/>
                      <a:pt x="1693" y="65"/>
                      <a:pt x="1248" y="11"/>
                    </a:cubicBezTo>
                    <a:cubicBezTo>
                      <a:pt x="1203" y="4"/>
                      <a:pt x="115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15"/>
              <p:cNvSpPr/>
              <p:nvPr/>
            </p:nvSpPr>
            <p:spPr>
              <a:xfrm>
                <a:off x="2989185" y="5432140"/>
                <a:ext cx="287399" cy="167282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15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34" y="1836"/>
                      <a:pt x="3617" y="3029"/>
                    </a:cubicBezTo>
                    <a:cubicBezTo>
                      <a:pt x="3732" y="3087"/>
                      <a:pt x="3983" y="3153"/>
                      <a:pt x="4259" y="3153"/>
                    </a:cubicBezTo>
                    <a:cubicBezTo>
                      <a:pt x="4666" y="3153"/>
                      <a:pt x="5125" y="3008"/>
                      <a:pt x="5274" y="2477"/>
                    </a:cubicBezTo>
                    <a:cubicBezTo>
                      <a:pt x="5416" y="1960"/>
                      <a:pt x="4793" y="1159"/>
                      <a:pt x="3938" y="820"/>
                    </a:cubicBezTo>
                    <a:cubicBezTo>
                      <a:pt x="2673" y="357"/>
                      <a:pt x="1337" y="7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15"/>
              <p:cNvSpPr/>
              <p:nvPr/>
            </p:nvSpPr>
            <p:spPr>
              <a:xfrm>
                <a:off x="2623431" y="5280511"/>
                <a:ext cx="170200" cy="31896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6012" extrusionOk="0">
                    <a:moveTo>
                      <a:pt x="2409" y="1"/>
                    </a:moveTo>
                    <a:cubicBezTo>
                      <a:pt x="1512" y="1"/>
                      <a:pt x="720" y="1504"/>
                      <a:pt x="392" y="2502"/>
                    </a:cubicBezTo>
                    <a:cubicBezTo>
                      <a:pt x="0" y="3625"/>
                      <a:pt x="18" y="4836"/>
                      <a:pt x="54" y="6012"/>
                    </a:cubicBezTo>
                    <a:cubicBezTo>
                      <a:pt x="54" y="6012"/>
                      <a:pt x="54" y="6012"/>
                      <a:pt x="54" y="6012"/>
                    </a:cubicBezTo>
                    <a:cubicBezTo>
                      <a:pt x="90" y="6012"/>
                      <a:pt x="2620" y="3617"/>
                      <a:pt x="2975" y="1523"/>
                    </a:cubicBezTo>
                    <a:cubicBezTo>
                      <a:pt x="3065" y="1077"/>
                      <a:pt x="3207" y="311"/>
                      <a:pt x="2797" y="97"/>
                    </a:cubicBezTo>
                    <a:cubicBezTo>
                      <a:pt x="2667" y="31"/>
                      <a:pt x="2537" y="1"/>
                      <a:pt x="2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15"/>
              <p:cNvSpPr/>
              <p:nvPr/>
            </p:nvSpPr>
            <p:spPr>
              <a:xfrm>
                <a:off x="2631919" y="5601329"/>
                <a:ext cx="318595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2777" extrusionOk="0">
                    <a:moveTo>
                      <a:pt x="1" y="0"/>
                    </a:moveTo>
                    <a:cubicBezTo>
                      <a:pt x="909" y="945"/>
                      <a:pt x="1978" y="1728"/>
                      <a:pt x="3154" y="2316"/>
                    </a:cubicBezTo>
                    <a:cubicBezTo>
                      <a:pt x="3630" y="2568"/>
                      <a:pt x="4160" y="2776"/>
                      <a:pt x="4703" y="2776"/>
                    </a:cubicBezTo>
                    <a:cubicBezTo>
                      <a:pt x="4851" y="2776"/>
                      <a:pt x="5000" y="2760"/>
                      <a:pt x="5149" y="2726"/>
                    </a:cubicBezTo>
                    <a:cubicBezTo>
                      <a:pt x="5505" y="2655"/>
                      <a:pt x="5915" y="2388"/>
                      <a:pt x="5951" y="1996"/>
                    </a:cubicBezTo>
                    <a:cubicBezTo>
                      <a:pt x="6004" y="1586"/>
                      <a:pt x="5684" y="1301"/>
                      <a:pt x="5381" y="1105"/>
                    </a:cubicBezTo>
                    <a:cubicBezTo>
                      <a:pt x="4045" y="21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15"/>
              <p:cNvSpPr/>
              <p:nvPr/>
            </p:nvSpPr>
            <p:spPr>
              <a:xfrm>
                <a:off x="2200961" y="5435747"/>
                <a:ext cx="225006" cy="32915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204" extrusionOk="0">
                    <a:moveTo>
                      <a:pt x="3113" y="1"/>
                    </a:moveTo>
                    <a:cubicBezTo>
                      <a:pt x="2331" y="1"/>
                      <a:pt x="878" y="1744"/>
                      <a:pt x="517" y="2730"/>
                    </a:cubicBezTo>
                    <a:cubicBezTo>
                      <a:pt x="143" y="3852"/>
                      <a:pt x="0" y="5028"/>
                      <a:pt x="125" y="6203"/>
                    </a:cubicBezTo>
                    <a:cubicBezTo>
                      <a:pt x="962" y="5491"/>
                      <a:pt x="1728" y="4671"/>
                      <a:pt x="2388" y="3798"/>
                    </a:cubicBezTo>
                    <a:cubicBezTo>
                      <a:pt x="3492" y="2302"/>
                      <a:pt x="4240" y="503"/>
                      <a:pt x="3296" y="40"/>
                    </a:cubicBezTo>
                    <a:cubicBezTo>
                      <a:pt x="3241" y="13"/>
                      <a:pt x="3179" y="1"/>
                      <a:pt x="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15"/>
              <p:cNvSpPr/>
              <p:nvPr/>
            </p:nvSpPr>
            <p:spPr>
              <a:xfrm>
                <a:off x="1839928" y="5533632"/>
                <a:ext cx="202299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372" extrusionOk="0">
                    <a:moveTo>
                      <a:pt x="3001" y="1"/>
                    </a:moveTo>
                    <a:cubicBezTo>
                      <a:pt x="2582" y="1"/>
                      <a:pt x="2200" y="351"/>
                      <a:pt x="1924" y="689"/>
                    </a:cubicBezTo>
                    <a:cubicBezTo>
                      <a:pt x="873" y="2042"/>
                      <a:pt x="214" y="3664"/>
                      <a:pt x="54" y="5374"/>
                    </a:cubicBezTo>
                    <a:cubicBezTo>
                      <a:pt x="18" y="5694"/>
                      <a:pt x="0" y="6033"/>
                      <a:pt x="0" y="6371"/>
                    </a:cubicBezTo>
                    <a:cubicBezTo>
                      <a:pt x="0" y="6371"/>
                      <a:pt x="2334" y="4608"/>
                      <a:pt x="3581" y="1882"/>
                    </a:cubicBezTo>
                    <a:cubicBezTo>
                      <a:pt x="3741" y="1562"/>
                      <a:pt x="3813" y="1205"/>
                      <a:pt x="3795" y="849"/>
                    </a:cubicBezTo>
                    <a:cubicBezTo>
                      <a:pt x="3777" y="475"/>
                      <a:pt x="3545" y="154"/>
                      <a:pt x="3207" y="29"/>
                    </a:cubicBezTo>
                    <a:cubicBezTo>
                      <a:pt x="3138" y="10"/>
                      <a:pt x="3069" y="1"/>
                      <a:pt x="3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15"/>
              <p:cNvSpPr/>
              <p:nvPr/>
            </p:nvSpPr>
            <p:spPr>
              <a:xfrm>
                <a:off x="3543972" y="4903297"/>
                <a:ext cx="305862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3699" extrusionOk="0">
                    <a:moveTo>
                      <a:pt x="5588" y="1"/>
                    </a:moveTo>
                    <a:cubicBezTo>
                      <a:pt x="5562" y="1"/>
                      <a:pt x="5534" y="9"/>
                      <a:pt x="5505" y="28"/>
                    </a:cubicBezTo>
                    <a:lnTo>
                      <a:pt x="72" y="3449"/>
                    </a:lnTo>
                    <a:cubicBezTo>
                      <a:pt x="18" y="3484"/>
                      <a:pt x="1" y="3573"/>
                      <a:pt x="36" y="3627"/>
                    </a:cubicBezTo>
                    <a:cubicBezTo>
                      <a:pt x="54" y="3662"/>
                      <a:pt x="107" y="3698"/>
                      <a:pt x="143" y="3698"/>
                    </a:cubicBezTo>
                    <a:cubicBezTo>
                      <a:pt x="161" y="3698"/>
                      <a:pt x="197" y="3680"/>
                      <a:pt x="214" y="3680"/>
                    </a:cubicBezTo>
                    <a:lnTo>
                      <a:pt x="5648" y="242"/>
                    </a:lnTo>
                    <a:cubicBezTo>
                      <a:pt x="5764" y="169"/>
                      <a:pt x="5702" y="1"/>
                      <a:pt x="5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15"/>
              <p:cNvSpPr/>
              <p:nvPr/>
            </p:nvSpPr>
            <p:spPr>
              <a:xfrm>
                <a:off x="3713161" y="4897196"/>
                <a:ext cx="119108" cy="123883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335" extrusionOk="0">
                    <a:moveTo>
                      <a:pt x="268" y="1"/>
                    </a:moveTo>
                    <a:cubicBezTo>
                      <a:pt x="196" y="1"/>
                      <a:pt x="125" y="54"/>
                      <a:pt x="125" y="126"/>
                    </a:cubicBezTo>
                    <a:lnTo>
                      <a:pt x="18" y="1658"/>
                    </a:lnTo>
                    <a:cubicBezTo>
                      <a:pt x="0" y="1711"/>
                      <a:pt x="36" y="1764"/>
                      <a:pt x="107" y="1782"/>
                    </a:cubicBezTo>
                    <a:lnTo>
                      <a:pt x="2067" y="2334"/>
                    </a:lnTo>
                    <a:lnTo>
                      <a:pt x="2102" y="2334"/>
                    </a:lnTo>
                    <a:cubicBezTo>
                      <a:pt x="2156" y="2334"/>
                      <a:pt x="2209" y="2281"/>
                      <a:pt x="2227" y="2228"/>
                    </a:cubicBezTo>
                    <a:cubicBezTo>
                      <a:pt x="2245" y="2174"/>
                      <a:pt x="2209" y="2103"/>
                      <a:pt x="2138" y="2085"/>
                    </a:cubicBezTo>
                    <a:lnTo>
                      <a:pt x="268" y="1568"/>
                    </a:lnTo>
                    <a:lnTo>
                      <a:pt x="374" y="143"/>
                    </a:lnTo>
                    <a:cubicBezTo>
                      <a:pt x="374" y="72"/>
                      <a:pt x="321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15"/>
              <p:cNvSpPr/>
              <p:nvPr/>
            </p:nvSpPr>
            <p:spPr>
              <a:xfrm>
                <a:off x="3634694" y="4948234"/>
                <a:ext cx="103033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656" extrusionOk="0">
                    <a:moveTo>
                      <a:pt x="161" y="1"/>
                    </a:moveTo>
                    <a:cubicBezTo>
                      <a:pt x="90" y="1"/>
                      <a:pt x="36" y="54"/>
                      <a:pt x="36" y="125"/>
                    </a:cubicBezTo>
                    <a:lnTo>
                      <a:pt x="19" y="1693"/>
                    </a:lnTo>
                    <a:cubicBezTo>
                      <a:pt x="1" y="1729"/>
                      <a:pt x="36" y="1782"/>
                      <a:pt x="90" y="1800"/>
                    </a:cubicBezTo>
                    <a:lnTo>
                      <a:pt x="1711" y="2637"/>
                    </a:lnTo>
                    <a:cubicBezTo>
                      <a:pt x="1726" y="2653"/>
                      <a:pt x="1742" y="2655"/>
                      <a:pt x="1768" y="2655"/>
                    </a:cubicBezTo>
                    <a:lnTo>
                      <a:pt x="1768" y="2655"/>
                    </a:lnTo>
                    <a:cubicBezTo>
                      <a:pt x="1890" y="2652"/>
                      <a:pt x="1941" y="2476"/>
                      <a:pt x="1818" y="2406"/>
                    </a:cubicBezTo>
                    <a:lnTo>
                      <a:pt x="268" y="1604"/>
                    </a:lnTo>
                    <a:lnTo>
                      <a:pt x="304" y="125"/>
                    </a:lnTo>
                    <a:cubicBezTo>
                      <a:pt x="304" y="54"/>
                      <a:pt x="232" y="1"/>
                      <a:pt x="161" y="1"/>
                    </a:cubicBezTo>
                    <a:close/>
                    <a:moveTo>
                      <a:pt x="1768" y="2655"/>
                    </a:moveTo>
                    <a:cubicBezTo>
                      <a:pt x="1767" y="2655"/>
                      <a:pt x="1766" y="2655"/>
                      <a:pt x="1764" y="2655"/>
                    </a:cubicBezTo>
                    <a:lnTo>
                      <a:pt x="1782" y="2655"/>
                    </a:lnTo>
                    <a:cubicBezTo>
                      <a:pt x="1777" y="2655"/>
                      <a:pt x="1772" y="2655"/>
                      <a:pt x="1768" y="2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15"/>
              <p:cNvSpPr/>
              <p:nvPr/>
            </p:nvSpPr>
            <p:spPr>
              <a:xfrm>
                <a:off x="3318014" y="5247193"/>
                <a:ext cx="306340" cy="11979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58" extrusionOk="0">
                    <a:moveTo>
                      <a:pt x="173" y="1"/>
                    </a:moveTo>
                    <a:cubicBezTo>
                      <a:pt x="69" y="1"/>
                      <a:pt x="1" y="213"/>
                      <a:pt x="127" y="245"/>
                    </a:cubicBezTo>
                    <a:lnTo>
                      <a:pt x="5560" y="2258"/>
                    </a:lnTo>
                    <a:lnTo>
                      <a:pt x="5596" y="2258"/>
                    </a:lnTo>
                    <a:cubicBezTo>
                      <a:pt x="5738" y="2258"/>
                      <a:pt x="5774" y="2062"/>
                      <a:pt x="5649" y="2008"/>
                    </a:cubicBezTo>
                    <a:lnTo>
                      <a:pt x="216" y="13"/>
                    </a:lnTo>
                    <a:cubicBezTo>
                      <a:pt x="201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15"/>
              <p:cNvSpPr/>
              <p:nvPr/>
            </p:nvSpPr>
            <p:spPr>
              <a:xfrm>
                <a:off x="3486302" y="5263587"/>
                <a:ext cx="76505" cy="14123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662" extrusionOk="0">
                    <a:moveTo>
                      <a:pt x="1265" y="0"/>
                    </a:moveTo>
                    <a:cubicBezTo>
                      <a:pt x="1242" y="0"/>
                      <a:pt x="1218" y="8"/>
                      <a:pt x="1194" y="25"/>
                    </a:cubicBezTo>
                    <a:lnTo>
                      <a:pt x="54" y="933"/>
                    </a:lnTo>
                    <a:cubicBezTo>
                      <a:pt x="19" y="969"/>
                      <a:pt x="1" y="1022"/>
                      <a:pt x="19" y="1076"/>
                    </a:cubicBezTo>
                    <a:lnTo>
                      <a:pt x="714" y="2590"/>
                    </a:lnTo>
                    <a:cubicBezTo>
                      <a:pt x="731" y="2625"/>
                      <a:pt x="767" y="2661"/>
                      <a:pt x="820" y="2661"/>
                    </a:cubicBezTo>
                    <a:cubicBezTo>
                      <a:pt x="838" y="2661"/>
                      <a:pt x="856" y="2661"/>
                      <a:pt x="874" y="2643"/>
                    </a:cubicBezTo>
                    <a:cubicBezTo>
                      <a:pt x="945" y="2625"/>
                      <a:pt x="981" y="2536"/>
                      <a:pt x="945" y="2483"/>
                    </a:cubicBezTo>
                    <a:lnTo>
                      <a:pt x="304" y="1058"/>
                    </a:lnTo>
                    <a:lnTo>
                      <a:pt x="1355" y="221"/>
                    </a:lnTo>
                    <a:cubicBezTo>
                      <a:pt x="1441" y="134"/>
                      <a:pt x="1364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15"/>
              <p:cNvSpPr/>
              <p:nvPr/>
            </p:nvSpPr>
            <p:spPr>
              <a:xfrm>
                <a:off x="3407888" y="5241410"/>
                <a:ext cx="61491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153" extrusionOk="0">
                    <a:moveTo>
                      <a:pt x="1024" y="1"/>
                    </a:moveTo>
                    <a:cubicBezTo>
                      <a:pt x="996" y="1"/>
                      <a:pt x="967" y="10"/>
                      <a:pt x="945" y="33"/>
                    </a:cubicBezTo>
                    <a:lnTo>
                      <a:pt x="54" y="710"/>
                    </a:lnTo>
                    <a:cubicBezTo>
                      <a:pt x="18" y="745"/>
                      <a:pt x="0" y="799"/>
                      <a:pt x="0" y="852"/>
                    </a:cubicBezTo>
                    <a:lnTo>
                      <a:pt x="285" y="2046"/>
                    </a:lnTo>
                    <a:cubicBezTo>
                      <a:pt x="285" y="2099"/>
                      <a:pt x="339" y="2135"/>
                      <a:pt x="410" y="2153"/>
                    </a:cubicBezTo>
                    <a:lnTo>
                      <a:pt x="428" y="2135"/>
                    </a:lnTo>
                    <a:cubicBezTo>
                      <a:pt x="499" y="2117"/>
                      <a:pt x="535" y="2046"/>
                      <a:pt x="517" y="1975"/>
                    </a:cubicBezTo>
                    <a:lnTo>
                      <a:pt x="268" y="870"/>
                    </a:lnTo>
                    <a:lnTo>
                      <a:pt x="1105" y="229"/>
                    </a:lnTo>
                    <a:cubicBezTo>
                      <a:pt x="1158" y="193"/>
                      <a:pt x="1158" y="104"/>
                      <a:pt x="1123" y="51"/>
                    </a:cubicBezTo>
                    <a:cubicBezTo>
                      <a:pt x="1102" y="20"/>
                      <a:pt x="106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15"/>
              <p:cNvSpPr/>
              <p:nvPr/>
            </p:nvSpPr>
            <p:spPr>
              <a:xfrm>
                <a:off x="3312444" y="4942345"/>
                <a:ext cx="102131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20" extrusionOk="0">
                    <a:moveTo>
                      <a:pt x="1780" y="0"/>
                    </a:moveTo>
                    <a:cubicBezTo>
                      <a:pt x="1722" y="0"/>
                      <a:pt x="1671" y="32"/>
                      <a:pt x="1657" y="76"/>
                    </a:cubicBezTo>
                    <a:lnTo>
                      <a:pt x="18" y="5759"/>
                    </a:lnTo>
                    <a:cubicBezTo>
                      <a:pt x="0" y="5830"/>
                      <a:pt x="54" y="5901"/>
                      <a:pt x="107" y="5919"/>
                    </a:cubicBezTo>
                    <a:lnTo>
                      <a:pt x="143" y="5919"/>
                    </a:lnTo>
                    <a:cubicBezTo>
                      <a:pt x="196" y="5919"/>
                      <a:pt x="249" y="5884"/>
                      <a:pt x="267" y="5830"/>
                    </a:cubicBezTo>
                    <a:lnTo>
                      <a:pt x="1906" y="147"/>
                    </a:lnTo>
                    <a:cubicBezTo>
                      <a:pt x="1924" y="94"/>
                      <a:pt x="1871" y="23"/>
                      <a:pt x="1817" y="5"/>
                    </a:cubicBezTo>
                    <a:cubicBezTo>
                      <a:pt x="1805" y="2"/>
                      <a:pt x="1792" y="0"/>
                      <a:pt x="1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15"/>
              <p:cNvSpPr/>
              <p:nvPr/>
            </p:nvSpPr>
            <p:spPr>
              <a:xfrm>
                <a:off x="3325654" y="4994232"/>
                <a:ext cx="115129" cy="8923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682" extrusionOk="0">
                    <a:moveTo>
                      <a:pt x="140" y="0"/>
                    </a:moveTo>
                    <a:cubicBezTo>
                      <a:pt x="123" y="0"/>
                      <a:pt x="106" y="2"/>
                      <a:pt x="90" y="7"/>
                    </a:cubicBezTo>
                    <a:cubicBezTo>
                      <a:pt x="18" y="42"/>
                      <a:pt x="0" y="114"/>
                      <a:pt x="36" y="185"/>
                    </a:cubicBezTo>
                    <a:lnTo>
                      <a:pt x="749" y="1610"/>
                    </a:lnTo>
                    <a:cubicBezTo>
                      <a:pt x="767" y="1646"/>
                      <a:pt x="802" y="1681"/>
                      <a:pt x="856" y="1681"/>
                    </a:cubicBezTo>
                    <a:cubicBezTo>
                      <a:pt x="873" y="1681"/>
                      <a:pt x="891" y="1663"/>
                      <a:pt x="909" y="1663"/>
                    </a:cubicBezTo>
                    <a:lnTo>
                      <a:pt x="2049" y="1111"/>
                    </a:lnTo>
                    <a:cubicBezTo>
                      <a:pt x="2169" y="1081"/>
                      <a:pt x="2099" y="874"/>
                      <a:pt x="2000" y="874"/>
                    </a:cubicBezTo>
                    <a:cubicBezTo>
                      <a:pt x="1981" y="874"/>
                      <a:pt x="1962" y="881"/>
                      <a:pt x="1942" y="897"/>
                    </a:cubicBezTo>
                    <a:lnTo>
                      <a:pt x="909" y="1378"/>
                    </a:lnTo>
                    <a:lnTo>
                      <a:pt x="268" y="78"/>
                    </a:lnTo>
                    <a:cubicBezTo>
                      <a:pt x="240" y="23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15"/>
              <p:cNvSpPr/>
              <p:nvPr/>
            </p:nvSpPr>
            <p:spPr>
              <a:xfrm>
                <a:off x="3302045" y="5103841"/>
                <a:ext cx="97409" cy="61862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66" extrusionOk="0">
                    <a:moveTo>
                      <a:pt x="139" y="0"/>
                    </a:moveTo>
                    <a:cubicBezTo>
                      <a:pt x="109" y="0"/>
                      <a:pt x="78" y="9"/>
                      <a:pt x="54" y="25"/>
                    </a:cubicBezTo>
                    <a:cubicBezTo>
                      <a:pt x="0" y="78"/>
                      <a:pt x="0" y="150"/>
                      <a:pt x="36" y="203"/>
                    </a:cubicBezTo>
                    <a:lnTo>
                      <a:pt x="748" y="1112"/>
                    </a:lnTo>
                    <a:cubicBezTo>
                      <a:pt x="784" y="1147"/>
                      <a:pt x="820" y="1165"/>
                      <a:pt x="855" y="1165"/>
                    </a:cubicBezTo>
                    <a:cubicBezTo>
                      <a:pt x="873" y="1165"/>
                      <a:pt x="891" y="1165"/>
                      <a:pt x="909" y="1147"/>
                    </a:cubicBezTo>
                    <a:lnTo>
                      <a:pt x="1728" y="809"/>
                    </a:lnTo>
                    <a:cubicBezTo>
                      <a:pt x="1799" y="791"/>
                      <a:pt x="1835" y="720"/>
                      <a:pt x="1799" y="648"/>
                    </a:cubicBezTo>
                    <a:cubicBezTo>
                      <a:pt x="1786" y="594"/>
                      <a:pt x="1731" y="571"/>
                      <a:pt x="1681" y="571"/>
                    </a:cubicBezTo>
                    <a:cubicBezTo>
                      <a:pt x="1666" y="571"/>
                      <a:pt x="1652" y="573"/>
                      <a:pt x="1639" y="577"/>
                    </a:cubicBezTo>
                    <a:lnTo>
                      <a:pt x="909" y="880"/>
                    </a:lnTo>
                    <a:lnTo>
                      <a:pt x="232" y="43"/>
                    </a:lnTo>
                    <a:cubicBezTo>
                      <a:pt x="212" y="13"/>
                      <a:pt x="176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15"/>
              <p:cNvSpPr/>
              <p:nvPr/>
            </p:nvSpPr>
            <p:spPr>
              <a:xfrm>
                <a:off x="2982500" y="5437339"/>
                <a:ext cx="291219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664" extrusionOk="0">
                    <a:moveTo>
                      <a:pt x="180" y="1"/>
                    </a:moveTo>
                    <a:cubicBezTo>
                      <a:pt x="56" y="1"/>
                      <a:pt x="1" y="163"/>
                      <a:pt x="127" y="241"/>
                    </a:cubicBezTo>
                    <a:lnTo>
                      <a:pt x="5275" y="2646"/>
                    </a:lnTo>
                    <a:cubicBezTo>
                      <a:pt x="5275" y="2664"/>
                      <a:pt x="5293" y="2664"/>
                      <a:pt x="5328" y="2664"/>
                    </a:cubicBezTo>
                    <a:cubicBezTo>
                      <a:pt x="5453" y="2664"/>
                      <a:pt x="5489" y="2486"/>
                      <a:pt x="5382" y="2415"/>
                    </a:cubicBezTo>
                    <a:lnTo>
                      <a:pt x="233" y="10"/>
                    </a:lnTo>
                    <a:cubicBezTo>
                      <a:pt x="215" y="3"/>
                      <a:pt x="19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15"/>
              <p:cNvSpPr/>
              <p:nvPr/>
            </p:nvSpPr>
            <p:spPr>
              <a:xfrm>
                <a:off x="3142299" y="5470975"/>
                <a:ext cx="72155" cy="12282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315" extrusionOk="0">
                    <a:moveTo>
                      <a:pt x="1153" y="0"/>
                    </a:moveTo>
                    <a:cubicBezTo>
                      <a:pt x="1126" y="0"/>
                      <a:pt x="1097" y="11"/>
                      <a:pt x="1069" y="35"/>
                    </a:cubicBezTo>
                    <a:lnTo>
                      <a:pt x="54" y="783"/>
                    </a:lnTo>
                    <a:cubicBezTo>
                      <a:pt x="18" y="801"/>
                      <a:pt x="1" y="872"/>
                      <a:pt x="18" y="925"/>
                    </a:cubicBezTo>
                    <a:lnTo>
                      <a:pt x="517" y="2244"/>
                    </a:lnTo>
                    <a:cubicBezTo>
                      <a:pt x="535" y="2279"/>
                      <a:pt x="588" y="2315"/>
                      <a:pt x="642" y="2315"/>
                    </a:cubicBezTo>
                    <a:lnTo>
                      <a:pt x="677" y="2315"/>
                    </a:lnTo>
                    <a:cubicBezTo>
                      <a:pt x="749" y="2297"/>
                      <a:pt x="784" y="2226"/>
                      <a:pt x="749" y="2155"/>
                    </a:cubicBezTo>
                    <a:lnTo>
                      <a:pt x="286" y="925"/>
                    </a:lnTo>
                    <a:lnTo>
                      <a:pt x="1230" y="249"/>
                    </a:lnTo>
                    <a:cubicBezTo>
                      <a:pt x="1359" y="177"/>
                      <a:pt x="1268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15"/>
              <p:cNvSpPr/>
              <p:nvPr/>
            </p:nvSpPr>
            <p:spPr>
              <a:xfrm>
                <a:off x="3061975" y="5446146"/>
                <a:ext cx="61172" cy="9947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75" extrusionOk="0">
                    <a:moveTo>
                      <a:pt x="961" y="1"/>
                    </a:moveTo>
                    <a:cubicBezTo>
                      <a:pt x="938" y="1"/>
                      <a:pt x="915" y="7"/>
                      <a:pt x="891" y="22"/>
                    </a:cubicBezTo>
                    <a:lnTo>
                      <a:pt x="72" y="574"/>
                    </a:lnTo>
                    <a:cubicBezTo>
                      <a:pt x="18" y="610"/>
                      <a:pt x="0" y="663"/>
                      <a:pt x="18" y="734"/>
                    </a:cubicBezTo>
                    <a:lnTo>
                      <a:pt x="481" y="1785"/>
                    </a:lnTo>
                    <a:cubicBezTo>
                      <a:pt x="499" y="1839"/>
                      <a:pt x="553" y="1874"/>
                      <a:pt x="606" y="1874"/>
                    </a:cubicBezTo>
                    <a:lnTo>
                      <a:pt x="642" y="1874"/>
                    </a:lnTo>
                    <a:cubicBezTo>
                      <a:pt x="713" y="1839"/>
                      <a:pt x="749" y="1768"/>
                      <a:pt x="713" y="1696"/>
                    </a:cubicBezTo>
                    <a:lnTo>
                      <a:pt x="303" y="734"/>
                    </a:lnTo>
                    <a:lnTo>
                      <a:pt x="1034" y="253"/>
                    </a:lnTo>
                    <a:cubicBezTo>
                      <a:pt x="1152" y="164"/>
                      <a:pt x="1073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15"/>
              <p:cNvSpPr/>
              <p:nvPr/>
            </p:nvSpPr>
            <p:spPr>
              <a:xfrm>
                <a:off x="2985418" y="5150476"/>
                <a:ext cx="76187" cy="29970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5649" extrusionOk="0">
                    <a:moveTo>
                      <a:pt x="1302" y="1"/>
                    </a:moveTo>
                    <a:cubicBezTo>
                      <a:pt x="1251" y="1"/>
                      <a:pt x="1199" y="29"/>
                      <a:pt x="1176" y="90"/>
                    </a:cubicBezTo>
                    <a:lnTo>
                      <a:pt x="18" y="5506"/>
                    </a:lnTo>
                    <a:cubicBezTo>
                      <a:pt x="0" y="5559"/>
                      <a:pt x="54" y="5630"/>
                      <a:pt x="125" y="5648"/>
                    </a:cubicBezTo>
                    <a:lnTo>
                      <a:pt x="143" y="5648"/>
                    </a:lnTo>
                    <a:cubicBezTo>
                      <a:pt x="196" y="5648"/>
                      <a:pt x="250" y="5613"/>
                      <a:pt x="268" y="5559"/>
                    </a:cubicBezTo>
                    <a:lnTo>
                      <a:pt x="1425" y="144"/>
                    </a:lnTo>
                    <a:cubicBezTo>
                      <a:pt x="1436" y="52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15"/>
              <p:cNvSpPr/>
              <p:nvPr/>
            </p:nvSpPr>
            <p:spPr>
              <a:xfrm>
                <a:off x="2990140" y="5184536"/>
                <a:ext cx="113485" cy="88867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675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36"/>
                      <a:pt x="0" y="125"/>
                      <a:pt x="18" y="179"/>
                    </a:cubicBezTo>
                    <a:lnTo>
                      <a:pt x="731" y="1604"/>
                    </a:lnTo>
                    <a:cubicBezTo>
                      <a:pt x="749" y="1639"/>
                      <a:pt x="802" y="1675"/>
                      <a:pt x="856" y="1675"/>
                    </a:cubicBezTo>
                    <a:cubicBezTo>
                      <a:pt x="873" y="1675"/>
                      <a:pt x="891" y="1675"/>
                      <a:pt x="909" y="1657"/>
                    </a:cubicBezTo>
                    <a:lnTo>
                      <a:pt x="2049" y="1123"/>
                    </a:lnTo>
                    <a:cubicBezTo>
                      <a:pt x="2103" y="1087"/>
                      <a:pt x="2138" y="1016"/>
                      <a:pt x="2103" y="945"/>
                    </a:cubicBezTo>
                    <a:cubicBezTo>
                      <a:pt x="2077" y="906"/>
                      <a:pt x="2033" y="877"/>
                      <a:pt x="1990" y="877"/>
                    </a:cubicBezTo>
                    <a:cubicBezTo>
                      <a:pt x="1973" y="877"/>
                      <a:pt x="1957" y="881"/>
                      <a:pt x="1942" y="891"/>
                    </a:cubicBezTo>
                    <a:lnTo>
                      <a:pt x="909" y="1372"/>
                    </a:lnTo>
                    <a:lnTo>
                      <a:pt x="250" y="72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15"/>
              <p:cNvSpPr/>
              <p:nvPr/>
            </p:nvSpPr>
            <p:spPr>
              <a:xfrm>
                <a:off x="2974065" y="5303802"/>
                <a:ext cx="107808" cy="5183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77" extrusionOk="0">
                    <a:moveTo>
                      <a:pt x="151" y="0"/>
                    </a:moveTo>
                    <a:cubicBezTo>
                      <a:pt x="123" y="0"/>
                      <a:pt x="94" y="10"/>
                      <a:pt x="72" y="33"/>
                    </a:cubicBezTo>
                    <a:cubicBezTo>
                      <a:pt x="18" y="68"/>
                      <a:pt x="1" y="157"/>
                      <a:pt x="54" y="211"/>
                    </a:cubicBezTo>
                    <a:lnTo>
                      <a:pt x="624" y="923"/>
                    </a:lnTo>
                    <a:cubicBezTo>
                      <a:pt x="642" y="959"/>
                      <a:pt x="678" y="977"/>
                      <a:pt x="713" y="977"/>
                    </a:cubicBezTo>
                    <a:lnTo>
                      <a:pt x="767" y="977"/>
                    </a:lnTo>
                    <a:lnTo>
                      <a:pt x="1942" y="478"/>
                    </a:lnTo>
                    <a:cubicBezTo>
                      <a:pt x="2014" y="442"/>
                      <a:pt x="2031" y="371"/>
                      <a:pt x="2014" y="300"/>
                    </a:cubicBezTo>
                    <a:cubicBezTo>
                      <a:pt x="1988" y="261"/>
                      <a:pt x="1944" y="232"/>
                      <a:pt x="1894" y="232"/>
                    </a:cubicBezTo>
                    <a:cubicBezTo>
                      <a:pt x="1875" y="232"/>
                      <a:pt x="1855" y="236"/>
                      <a:pt x="1835" y="246"/>
                    </a:cubicBezTo>
                    <a:lnTo>
                      <a:pt x="767" y="692"/>
                    </a:lnTo>
                    <a:lnTo>
                      <a:pt x="250" y="50"/>
                    </a:lnTo>
                    <a:cubicBezTo>
                      <a:pt x="229" y="19"/>
                      <a:pt x="191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15"/>
              <p:cNvSpPr/>
              <p:nvPr/>
            </p:nvSpPr>
            <p:spPr>
              <a:xfrm>
                <a:off x="2620619" y="5594485"/>
                <a:ext cx="330851" cy="126006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2375" extrusionOk="0">
                    <a:moveTo>
                      <a:pt x="148" y="0"/>
                    </a:moveTo>
                    <a:cubicBezTo>
                      <a:pt x="96" y="0"/>
                      <a:pt x="33" y="35"/>
                      <a:pt x="18" y="94"/>
                    </a:cubicBezTo>
                    <a:cubicBezTo>
                      <a:pt x="0" y="165"/>
                      <a:pt x="36" y="236"/>
                      <a:pt x="107" y="254"/>
                    </a:cubicBezTo>
                    <a:lnTo>
                      <a:pt x="6039" y="2374"/>
                    </a:lnTo>
                    <a:lnTo>
                      <a:pt x="6093" y="2374"/>
                    </a:lnTo>
                    <a:cubicBezTo>
                      <a:pt x="6146" y="2374"/>
                      <a:pt x="6182" y="2338"/>
                      <a:pt x="6199" y="2285"/>
                    </a:cubicBezTo>
                    <a:cubicBezTo>
                      <a:pt x="6235" y="2214"/>
                      <a:pt x="6199" y="2142"/>
                      <a:pt x="6128" y="2125"/>
                    </a:cubicBezTo>
                    <a:lnTo>
                      <a:pt x="178" y="5"/>
                    </a:lnTo>
                    <a:cubicBezTo>
                      <a:pt x="169" y="2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15"/>
              <p:cNvSpPr/>
              <p:nvPr/>
            </p:nvSpPr>
            <p:spPr>
              <a:xfrm>
                <a:off x="2784078" y="5629448"/>
                <a:ext cx="62976" cy="9953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876" extrusionOk="0">
                    <a:moveTo>
                      <a:pt x="1017" y="0"/>
                    </a:moveTo>
                    <a:cubicBezTo>
                      <a:pt x="1005" y="0"/>
                      <a:pt x="993" y="2"/>
                      <a:pt x="981" y="5"/>
                    </a:cubicBezTo>
                    <a:lnTo>
                      <a:pt x="72" y="468"/>
                    </a:lnTo>
                    <a:cubicBezTo>
                      <a:pt x="19" y="504"/>
                      <a:pt x="1" y="557"/>
                      <a:pt x="1" y="611"/>
                    </a:cubicBezTo>
                    <a:lnTo>
                      <a:pt x="250" y="1769"/>
                    </a:lnTo>
                    <a:cubicBezTo>
                      <a:pt x="268" y="1822"/>
                      <a:pt x="322" y="1875"/>
                      <a:pt x="375" y="1875"/>
                    </a:cubicBezTo>
                    <a:lnTo>
                      <a:pt x="411" y="1858"/>
                    </a:lnTo>
                    <a:cubicBezTo>
                      <a:pt x="482" y="1840"/>
                      <a:pt x="518" y="1769"/>
                      <a:pt x="500" y="1715"/>
                    </a:cubicBezTo>
                    <a:lnTo>
                      <a:pt x="286" y="646"/>
                    </a:lnTo>
                    <a:lnTo>
                      <a:pt x="1105" y="236"/>
                    </a:lnTo>
                    <a:cubicBezTo>
                      <a:pt x="1187" y="155"/>
                      <a:pt x="1135" y="0"/>
                      <a:pt x="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15"/>
              <p:cNvSpPr/>
              <p:nvPr/>
            </p:nvSpPr>
            <p:spPr>
              <a:xfrm>
                <a:off x="2699033" y="5609075"/>
                <a:ext cx="53002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40" extrusionOk="0">
                    <a:moveTo>
                      <a:pt x="869" y="1"/>
                    </a:moveTo>
                    <a:cubicBezTo>
                      <a:pt x="851" y="1"/>
                      <a:pt x="834" y="5"/>
                      <a:pt x="820" y="15"/>
                    </a:cubicBezTo>
                    <a:lnTo>
                      <a:pt x="108" y="282"/>
                    </a:lnTo>
                    <a:cubicBezTo>
                      <a:pt x="36" y="300"/>
                      <a:pt x="1" y="371"/>
                      <a:pt x="36" y="442"/>
                    </a:cubicBezTo>
                    <a:lnTo>
                      <a:pt x="375" y="1351"/>
                    </a:lnTo>
                    <a:cubicBezTo>
                      <a:pt x="393" y="1404"/>
                      <a:pt x="428" y="1440"/>
                      <a:pt x="482" y="1440"/>
                    </a:cubicBezTo>
                    <a:cubicBezTo>
                      <a:pt x="499" y="1440"/>
                      <a:pt x="517" y="1440"/>
                      <a:pt x="535" y="1422"/>
                    </a:cubicBezTo>
                    <a:cubicBezTo>
                      <a:pt x="606" y="1404"/>
                      <a:pt x="624" y="1333"/>
                      <a:pt x="606" y="1262"/>
                    </a:cubicBezTo>
                    <a:lnTo>
                      <a:pt x="321" y="478"/>
                    </a:lnTo>
                    <a:lnTo>
                      <a:pt x="909" y="246"/>
                    </a:lnTo>
                    <a:cubicBezTo>
                      <a:pt x="980" y="229"/>
                      <a:pt x="998" y="157"/>
                      <a:pt x="980" y="86"/>
                    </a:cubicBezTo>
                    <a:cubicBezTo>
                      <a:pt x="967" y="34"/>
                      <a:pt x="916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15"/>
              <p:cNvSpPr/>
              <p:nvPr/>
            </p:nvSpPr>
            <p:spPr>
              <a:xfrm>
                <a:off x="2620619" y="5278283"/>
                <a:ext cx="150305" cy="32501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126" extrusionOk="0">
                    <a:moveTo>
                      <a:pt x="2687" y="1"/>
                    </a:moveTo>
                    <a:cubicBezTo>
                      <a:pt x="2637" y="1"/>
                      <a:pt x="2591" y="34"/>
                      <a:pt x="2565" y="86"/>
                    </a:cubicBezTo>
                    <a:lnTo>
                      <a:pt x="18" y="5965"/>
                    </a:lnTo>
                    <a:cubicBezTo>
                      <a:pt x="0" y="6018"/>
                      <a:pt x="36" y="6089"/>
                      <a:pt x="89" y="6125"/>
                    </a:cubicBezTo>
                    <a:lnTo>
                      <a:pt x="143" y="6125"/>
                    </a:lnTo>
                    <a:cubicBezTo>
                      <a:pt x="196" y="6125"/>
                      <a:pt x="232" y="6089"/>
                      <a:pt x="249" y="6054"/>
                    </a:cubicBezTo>
                    <a:lnTo>
                      <a:pt x="2797" y="175"/>
                    </a:lnTo>
                    <a:cubicBezTo>
                      <a:pt x="2833" y="122"/>
                      <a:pt x="2797" y="33"/>
                      <a:pt x="2743" y="15"/>
                    </a:cubicBezTo>
                    <a:cubicBezTo>
                      <a:pt x="2724" y="5"/>
                      <a:pt x="2705" y="1"/>
                      <a:pt x="2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15"/>
              <p:cNvSpPr/>
              <p:nvPr/>
            </p:nvSpPr>
            <p:spPr>
              <a:xfrm>
                <a:off x="2665980" y="5341152"/>
                <a:ext cx="106269" cy="9390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770" extrusionOk="0">
                    <a:moveTo>
                      <a:pt x="136" y="1"/>
                    </a:moveTo>
                    <a:cubicBezTo>
                      <a:pt x="126" y="1"/>
                      <a:pt x="116" y="2"/>
                      <a:pt x="107" y="6"/>
                    </a:cubicBezTo>
                    <a:cubicBezTo>
                      <a:pt x="36" y="41"/>
                      <a:pt x="0" y="95"/>
                      <a:pt x="18" y="166"/>
                    </a:cubicBezTo>
                    <a:lnTo>
                      <a:pt x="481" y="1680"/>
                    </a:lnTo>
                    <a:cubicBezTo>
                      <a:pt x="499" y="1734"/>
                      <a:pt x="552" y="1769"/>
                      <a:pt x="606" y="1769"/>
                    </a:cubicBezTo>
                    <a:lnTo>
                      <a:pt x="641" y="1769"/>
                    </a:lnTo>
                    <a:lnTo>
                      <a:pt x="1853" y="1413"/>
                    </a:lnTo>
                    <a:cubicBezTo>
                      <a:pt x="2002" y="1380"/>
                      <a:pt x="1950" y="1160"/>
                      <a:pt x="1812" y="1160"/>
                    </a:cubicBezTo>
                    <a:cubicBezTo>
                      <a:pt x="1802" y="1160"/>
                      <a:pt x="1792" y="1161"/>
                      <a:pt x="1782" y="1163"/>
                    </a:cubicBezTo>
                    <a:lnTo>
                      <a:pt x="695" y="1484"/>
                    </a:lnTo>
                    <a:lnTo>
                      <a:pt x="267" y="95"/>
                    </a:lnTo>
                    <a:cubicBezTo>
                      <a:pt x="238" y="36"/>
                      <a:pt x="184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15"/>
              <p:cNvSpPr/>
              <p:nvPr/>
            </p:nvSpPr>
            <p:spPr>
              <a:xfrm>
                <a:off x="2630964" y="5456704"/>
                <a:ext cx="9284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70" extrusionOk="0">
                    <a:moveTo>
                      <a:pt x="147" y="1"/>
                    </a:moveTo>
                    <a:cubicBezTo>
                      <a:pt x="128" y="1"/>
                      <a:pt x="108" y="7"/>
                      <a:pt x="90" y="19"/>
                    </a:cubicBezTo>
                    <a:cubicBezTo>
                      <a:pt x="19" y="54"/>
                      <a:pt x="1" y="126"/>
                      <a:pt x="37" y="197"/>
                    </a:cubicBezTo>
                    <a:lnTo>
                      <a:pt x="482" y="998"/>
                    </a:lnTo>
                    <a:cubicBezTo>
                      <a:pt x="500" y="1034"/>
                      <a:pt x="535" y="1070"/>
                      <a:pt x="589" y="1070"/>
                    </a:cubicBezTo>
                    <a:lnTo>
                      <a:pt x="624" y="1070"/>
                    </a:lnTo>
                    <a:lnTo>
                      <a:pt x="1604" y="803"/>
                    </a:lnTo>
                    <a:cubicBezTo>
                      <a:pt x="1749" y="754"/>
                      <a:pt x="1705" y="546"/>
                      <a:pt x="1577" y="546"/>
                    </a:cubicBezTo>
                    <a:cubicBezTo>
                      <a:pt x="1563" y="546"/>
                      <a:pt x="1548" y="548"/>
                      <a:pt x="1533" y="553"/>
                    </a:cubicBezTo>
                    <a:lnTo>
                      <a:pt x="660" y="785"/>
                    </a:lnTo>
                    <a:lnTo>
                      <a:pt x="250" y="72"/>
                    </a:lnTo>
                    <a:cubicBezTo>
                      <a:pt x="227" y="25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15"/>
              <p:cNvSpPr/>
              <p:nvPr/>
            </p:nvSpPr>
            <p:spPr>
              <a:xfrm>
                <a:off x="2202871" y="5437180"/>
                <a:ext cx="183729" cy="3258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1" extrusionOk="0">
                    <a:moveTo>
                      <a:pt x="3283" y="1"/>
                    </a:moveTo>
                    <a:cubicBezTo>
                      <a:pt x="3238" y="1"/>
                      <a:pt x="3195" y="24"/>
                      <a:pt x="3171" y="84"/>
                    </a:cubicBezTo>
                    <a:lnTo>
                      <a:pt x="36" y="5945"/>
                    </a:lnTo>
                    <a:cubicBezTo>
                      <a:pt x="0" y="5998"/>
                      <a:pt x="18" y="6087"/>
                      <a:pt x="89" y="6123"/>
                    </a:cubicBezTo>
                    <a:cubicBezTo>
                      <a:pt x="107" y="6123"/>
                      <a:pt x="125" y="6123"/>
                      <a:pt x="143" y="6141"/>
                    </a:cubicBezTo>
                    <a:cubicBezTo>
                      <a:pt x="196" y="6123"/>
                      <a:pt x="232" y="6105"/>
                      <a:pt x="250" y="6069"/>
                    </a:cubicBezTo>
                    <a:lnTo>
                      <a:pt x="3403" y="191"/>
                    </a:lnTo>
                    <a:cubicBezTo>
                      <a:pt x="3462" y="96"/>
                      <a:pt x="3371" y="1"/>
                      <a:pt x="3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15"/>
              <p:cNvSpPr/>
              <p:nvPr/>
            </p:nvSpPr>
            <p:spPr>
              <a:xfrm>
                <a:off x="2276457" y="5489120"/>
                <a:ext cx="108657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56" extrusionOk="0">
                    <a:moveTo>
                      <a:pt x="143" y="0"/>
                    </a:moveTo>
                    <a:cubicBezTo>
                      <a:pt x="71" y="0"/>
                      <a:pt x="0" y="55"/>
                      <a:pt x="20" y="156"/>
                    </a:cubicBezTo>
                    <a:lnTo>
                      <a:pt x="341" y="1848"/>
                    </a:lnTo>
                    <a:cubicBezTo>
                      <a:pt x="341" y="1884"/>
                      <a:pt x="377" y="1920"/>
                      <a:pt x="412" y="1937"/>
                    </a:cubicBezTo>
                    <a:cubicBezTo>
                      <a:pt x="430" y="1937"/>
                      <a:pt x="448" y="1955"/>
                      <a:pt x="466" y="1955"/>
                    </a:cubicBezTo>
                    <a:cubicBezTo>
                      <a:pt x="484" y="1955"/>
                      <a:pt x="501" y="1937"/>
                      <a:pt x="519" y="1937"/>
                    </a:cubicBezTo>
                    <a:lnTo>
                      <a:pt x="1927" y="1207"/>
                    </a:lnTo>
                    <a:cubicBezTo>
                      <a:pt x="2048" y="1161"/>
                      <a:pt x="1963" y="974"/>
                      <a:pt x="1869" y="974"/>
                    </a:cubicBezTo>
                    <a:cubicBezTo>
                      <a:pt x="1852" y="974"/>
                      <a:pt x="1836" y="980"/>
                      <a:pt x="1820" y="993"/>
                    </a:cubicBezTo>
                    <a:lnTo>
                      <a:pt x="555" y="1634"/>
                    </a:lnTo>
                    <a:lnTo>
                      <a:pt x="270" y="102"/>
                    </a:lnTo>
                    <a:cubicBezTo>
                      <a:pt x="254" y="33"/>
                      <a:pt x="19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15"/>
              <p:cNvSpPr/>
              <p:nvPr/>
            </p:nvSpPr>
            <p:spPr>
              <a:xfrm>
                <a:off x="2217036" y="5595387"/>
                <a:ext cx="108710" cy="8823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63" extrusionOk="0">
                    <a:moveTo>
                      <a:pt x="145" y="1"/>
                    </a:moveTo>
                    <a:cubicBezTo>
                      <a:pt x="132" y="1"/>
                      <a:pt x="120" y="2"/>
                      <a:pt x="107" y="6"/>
                    </a:cubicBezTo>
                    <a:cubicBezTo>
                      <a:pt x="36" y="23"/>
                      <a:pt x="0" y="95"/>
                      <a:pt x="18" y="166"/>
                    </a:cubicBezTo>
                    <a:lnTo>
                      <a:pt x="499" y="1573"/>
                    </a:lnTo>
                    <a:cubicBezTo>
                      <a:pt x="517" y="1609"/>
                      <a:pt x="553" y="1627"/>
                      <a:pt x="570" y="1645"/>
                    </a:cubicBezTo>
                    <a:cubicBezTo>
                      <a:pt x="588" y="1662"/>
                      <a:pt x="606" y="1662"/>
                      <a:pt x="624" y="1662"/>
                    </a:cubicBezTo>
                    <a:cubicBezTo>
                      <a:pt x="642" y="1662"/>
                      <a:pt x="677" y="1662"/>
                      <a:pt x="677" y="1645"/>
                    </a:cubicBezTo>
                    <a:lnTo>
                      <a:pt x="1942" y="1110"/>
                    </a:lnTo>
                    <a:cubicBezTo>
                      <a:pt x="2013" y="1074"/>
                      <a:pt x="2049" y="1003"/>
                      <a:pt x="2013" y="932"/>
                    </a:cubicBezTo>
                    <a:cubicBezTo>
                      <a:pt x="2000" y="893"/>
                      <a:pt x="1951" y="864"/>
                      <a:pt x="1904" y="864"/>
                    </a:cubicBezTo>
                    <a:cubicBezTo>
                      <a:pt x="1886" y="864"/>
                      <a:pt x="1868" y="869"/>
                      <a:pt x="1853" y="878"/>
                    </a:cubicBezTo>
                    <a:lnTo>
                      <a:pt x="713" y="1359"/>
                    </a:lnTo>
                    <a:lnTo>
                      <a:pt x="268" y="77"/>
                    </a:lnTo>
                    <a:cubicBezTo>
                      <a:pt x="253" y="33"/>
                      <a:pt x="202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15"/>
              <p:cNvSpPr/>
              <p:nvPr/>
            </p:nvSpPr>
            <p:spPr>
              <a:xfrm>
                <a:off x="1835206" y="5536126"/>
                <a:ext cx="190043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307" extrusionOk="0">
                    <a:moveTo>
                      <a:pt x="3430" y="0"/>
                    </a:moveTo>
                    <a:cubicBezTo>
                      <a:pt x="3385" y="0"/>
                      <a:pt x="3338" y="24"/>
                      <a:pt x="3314" y="72"/>
                    </a:cubicBezTo>
                    <a:lnTo>
                      <a:pt x="36" y="6128"/>
                    </a:lnTo>
                    <a:cubicBezTo>
                      <a:pt x="0" y="6182"/>
                      <a:pt x="36" y="6271"/>
                      <a:pt x="89" y="6307"/>
                    </a:cubicBezTo>
                    <a:lnTo>
                      <a:pt x="161" y="6307"/>
                    </a:lnTo>
                    <a:cubicBezTo>
                      <a:pt x="196" y="6307"/>
                      <a:pt x="250" y="6289"/>
                      <a:pt x="268" y="6253"/>
                    </a:cubicBezTo>
                    <a:lnTo>
                      <a:pt x="3545" y="196"/>
                    </a:lnTo>
                    <a:cubicBezTo>
                      <a:pt x="3581" y="125"/>
                      <a:pt x="3563" y="54"/>
                      <a:pt x="3492" y="18"/>
                    </a:cubicBezTo>
                    <a:cubicBezTo>
                      <a:pt x="3474" y="6"/>
                      <a:pt x="3452" y="0"/>
                      <a:pt x="3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15"/>
              <p:cNvSpPr/>
              <p:nvPr/>
            </p:nvSpPr>
            <p:spPr>
              <a:xfrm>
                <a:off x="1909747" y="5597774"/>
                <a:ext cx="11454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56" extrusionOk="0">
                    <a:moveTo>
                      <a:pt x="143" y="1"/>
                    </a:moveTo>
                    <a:cubicBezTo>
                      <a:pt x="71" y="1"/>
                      <a:pt x="0" y="56"/>
                      <a:pt x="20" y="157"/>
                    </a:cubicBezTo>
                    <a:lnTo>
                      <a:pt x="341" y="1849"/>
                    </a:lnTo>
                    <a:cubicBezTo>
                      <a:pt x="341" y="1885"/>
                      <a:pt x="359" y="1920"/>
                      <a:pt x="395" y="1938"/>
                    </a:cubicBezTo>
                    <a:cubicBezTo>
                      <a:pt x="412" y="1938"/>
                      <a:pt x="430" y="1956"/>
                      <a:pt x="466" y="1956"/>
                    </a:cubicBezTo>
                    <a:cubicBezTo>
                      <a:pt x="484" y="1956"/>
                      <a:pt x="501" y="1956"/>
                      <a:pt x="519" y="1938"/>
                    </a:cubicBezTo>
                    <a:lnTo>
                      <a:pt x="2069" y="1190"/>
                    </a:lnTo>
                    <a:cubicBezTo>
                      <a:pt x="2140" y="1154"/>
                      <a:pt x="2158" y="1083"/>
                      <a:pt x="2140" y="1029"/>
                    </a:cubicBezTo>
                    <a:cubicBezTo>
                      <a:pt x="2113" y="975"/>
                      <a:pt x="2065" y="952"/>
                      <a:pt x="2012" y="952"/>
                    </a:cubicBezTo>
                    <a:cubicBezTo>
                      <a:pt x="1996" y="952"/>
                      <a:pt x="1979" y="954"/>
                      <a:pt x="1962" y="958"/>
                    </a:cubicBezTo>
                    <a:lnTo>
                      <a:pt x="555" y="1635"/>
                    </a:lnTo>
                    <a:lnTo>
                      <a:pt x="270" y="103"/>
                    </a:lnTo>
                    <a:cubicBezTo>
                      <a:pt x="254" y="33"/>
                      <a:pt x="19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15"/>
              <p:cNvSpPr/>
              <p:nvPr/>
            </p:nvSpPr>
            <p:spPr>
              <a:xfrm>
                <a:off x="2863500" y="5661068"/>
                <a:ext cx="64303" cy="9152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725" extrusionOk="0">
                    <a:moveTo>
                      <a:pt x="1072" y="1"/>
                    </a:moveTo>
                    <a:cubicBezTo>
                      <a:pt x="1054" y="1"/>
                      <a:pt x="1035" y="5"/>
                      <a:pt x="1016" y="15"/>
                    </a:cubicBezTo>
                    <a:lnTo>
                      <a:pt x="107" y="353"/>
                    </a:lnTo>
                    <a:cubicBezTo>
                      <a:pt x="18" y="389"/>
                      <a:pt x="0" y="478"/>
                      <a:pt x="36" y="531"/>
                    </a:cubicBezTo>
                    <a:lnTo>
                      <a:pt x="677" y="1671"/>
                    </a:lnTo>
                    <a:cubicBezTo>
                      <a:pt x="695" y="1707"/>
                      <a:pt x="749" y="1725"/>
                      <a:pt x="784" y="1725"/>
                    </a:cubicBezTo>
                    <a:cubicBezTo>
                      <a:pt x="820" y="1725"/>
                      <a:pt x="838" y="1725"/>
                      <a:pt x="855" y="1707"/>
                    </a:cubicBezTo>
                    <a:cubicBezTo>
                      <a:pt x="909" y="1671"/>
                      <a:pt x="944" y="1600"/>
                      <a:pt x="909" y="1547"/>
                    </a:cubicBezTo>
                    <a:lnTo>
                      <a:pt x="339" y="549"/>
                    </a:lnTo>
                    <a:lnTo>
                      <a:pt x="1105" y="246"/>
                    </a:lnTo>
                    <a:cubicBezTo>
                      <a:pt x="1176" y="228"/>
                      <a:pt x="1212" y="139"/>
                      <a:pt x="1176" y="86"/>
                    </a:cubicBezTo>
                    <a:cubicBezTo>
                      <a:pt x="1163" y="34"/>
                      <a:pt x="112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15"/>
              <p:cNvSpPr/>
              <p:nvPr/>
            </p:nvSpPr>
            <p:spPr>
              <a:xfrm rot="973902">
                <a:off x="1185883" y="4272936"/>
                <a:ext cx="1874267" cy="1927216"/>
              </a:xfrm>
              <a:custGeom>
                <a:avLst/>
                <a:gdLst/>
                <a:ahLst/>
                <a:cxnLst/>
                <a:rect l="l" t="t" r="r" b="b"/>
                <a:pathLst>
                  <a:path w="35327" h="36325" extrusionOk="0">
                    <a:moveTo>
                      <a:pt x="34123" y="1"/>
                    </a:moveTo>
                    <a:cubicBezTo>
                      <a:pt x="33249" y="1"/>
                      <a:pt x="32228" y="1084"/>
                      <a:pt x="31745" y="1759"/>
                    </a:cubicBezTo>
                    <a:cubicBezTo>
                      <a:pt x="30819" y="3095"/>
                      <a:pt x="30552" y="5144"/>
                      <a:pt x="30623" y="5661"/>
                    </a:cubicBezTo>
                    <a:cubicBezTo>
                      <a:pt x="29715" y="7104"/>
                      <a:pt x="28770" y="8511"/>
                      <a:pt x="27791" y="9883"/>
                    </a:cubicBezTo>
                    <a:cubicBezTo>
                      <a:pt x="28147" y="8475"/>
                      <a:pt x="28450" y="7050"/>
                      <a:pt x="28236" y="5625"/>
                    </a:cubicBezTo>
                    <a:cubicBezTo>
                      <a:pt x="28183" y="5215"/>
                      <a:pt x="28022" y="4806"/>
                      <a:pt x="27737" y="4485"/>
                    </a:cubicBezTo>
                    <a:cubicBezTo>
                      <a:pt x="27557" y="4293"/>
                      <a:pt x="27284" y="4166"/>
                      <a:pt x="27022" y="4166"/>
                    </a:cubicBezTo>
                    <a:cubicBezTo>
                      <a:pt x="26870" y="4166"/>
                      <a:pt x="26721" y="4209"/>
                      <a:pt x="26597" y="4307"/>
                    </a:cubicBezTo>
                    <a:cubicBezTo>
                      <a:pt x="26027" y="4770"/>
                      <a:pt x="25902" y="5465"/>
                      <a:pt x="25885" y="5928"/>
                    </a:cubicBezTo>
                    <a:cubicBezTo>
                      <a:pt x="25778" y="7870"/>
                      <a:pt x="27078" y="9705"/>
                      <a:pt x="27506" y="10257"/>
                    </a:cubicBezTo>
                    <a:cubicBezTo>
                      <a:pt x="26241" y="12003"/>
                      <a:pt x="24905" y="13695"/>
                      <a:pt x="23533" y="15316"/>
                    </a:cubicBezTo>
                    <a:cubicBezTo>
                      <a:pt x="23854" y="14265"/>
                      <a:pt x="23711" y="13143"/>
                      <a:pt x="23533" y="12074"/>
                    </a:cubicBezTo>
                    <a:cubicBezTo>
                      <a:pt x="23497" y="11700"/>
                      <a:pt x="23337" y="11344"/>
                      <a:pt x="23105" y="11041"/>
                    </a:cubicBezTo>
                    <a:cubicBezTo>
                      <a:pt x="22859" y="10781"/>
                      <a:pt x="22509" y="10647"/>
                      <a:pt x="22158" y="10647"/>
                    </a:cubicBezTo>
                    <a:cubicBezTo>
                      <a:pt x="22051" y="10647"/>
                      <a:pt x="21944" y="10659"/>
                      <a:pt x="21841" y="10684"/>
                    </a:cubicBezTo>
                    <a:cubicBezTo>
                      <a:pt x="21502" y="10773"/>
                      <a:pt x="21253" y="11023"/>
                      <a:pt x="21182" y="11344"/>
                    </a:cubicBezTo>
                    <a:cubicBezTo>
                      <a:pt x="21146" y="11629"/>
                      <a:pt x="21182" y="11931"/>
                      <a:pt x="21271" y="12199"/>
                    </a:cubicBezTo>
                    <a:cubicBezTo>
                      <a:pt x="21520" y="13089"/>
                      <a:pt x="21805" y="13980"/>
                      <a:pt x="22144" y="14871"/>
                    </a:cubicBezTo>
                    <a:cubicBezTo>
                      <a:pt x="22322" y="15316"/>
                      <a:pt x="22553" y="15744"/>
                      <a:pt x="22803" y="16153"/>
                    </a:cubicBezTo>
                    <a:cubicBezTo>
                      <a:pt x="21110" y="18095"/>
                      <a:pt x="19382" y="19930"/>
                      <a:pt x="17601" y="21694"/>
                    </a:cubicBezTo>
                    <a:cubicBezTo>
                      <a:pt x="17957" y="20856"/>
                      <a:pt x="18973" y="18238"/>
                      <a:pt x="18581" y="16403"/>
                    </a:cubicBezTo>
                    <a:cubicBezTo>
                      <a:pt x="18474" y="15940"/>
                      <a:pt x="18313" y="15138"/>
                      <a:pt x="17850" y="15102"/>
                    </a:cubicBezTo>
                    <a:cubicBezTo>
                      <a:pt x="17820" y="15100"/>
                      <a:pt x="17790" y="15098"/>
                      <a:pt x="17761" y="15098"/>
                    </a:cubicBezTo>
                    <a:cubicBezTo>
                      <a:pt x="16592" y="15098"/>
                      <a:pt x="16373" y="17163"/>
                      <a:pt x="16443" y="18380"/>
                    </a:cubicBezTo>
                    <a:cubicBezTo>
                      <a:pt x="16514" y="19592"/>
                      <a:pt x="16977" y="20732"/>
                      <a:pt x="17458" y="21836"/>
                    </a:cubicBezTo>
                    <a:cubicBezTo>
                      <a:pt x="15428" y="23831"/>
                      <a:pt x="13379" y="25720"/>
                      <a:pt x="11348" y="27448"/>
                    </a:cubicBezTo>
                    <a:cubicBezTo>
                      <a:pt x="11740" y="26610"/>
                      <a:pt x="12061" y="25720"/>
                      <a:pt x="12310" y="24811"/>
                    </a:cubicBezTo>
                    <a:cubicBezTo>
                      <a:pt x="12773" y="22941"/>
                      <a:pt x="12791" y="20910"/>
                      <a:pt x="11704" y="20821"/>
                    </a:cubicBezTo>
                    <a:cubicBezTo>
                      <a:pt x="11696" y="20820"/>
                      <a:pt x="11687" y="20820"/>
                      <a:pt x="11679" y="20820"/>
                    </a:cubicBezTo>
                    <a:cubicBezTo>
                      <a:pt x="10867" y="20820"/>
                      <a:pt x="10030" y="23345"/>
                      <a:pt x="10065" y="24526"/>
                    </a:cubicBezTo>
                    <a:cubicBezTo>
                      <a:pt x="10119" y="25666"/>
                      <a:pt x="10404" y="26789"/>
                      <a:pt x="10920" y="27804"/>
                    </a:cubicBezTo>
                    <a:cubicBezTo>
                      <a:pt x="9014" y="29425"/>
                      <a:pt x="7144" y="30921"/>
                      <a:pt x="5327" y="32293"/>
                    </a:cubicBezTo>
                    <a:cubicBezTo>
                      <a:pt x="5772" y="31438"/>
                      <a:pt x="6716" y="29354"/>
                      <a:pt x="6823" y="26984"/>
                    </a:cubicBezTo>
                    <a:cubicBezTo>
                      <a:pt x="6841" y="26593"/>
                      <a:pt x="6770" y="26218"/>
                      <a:pt x="6609" y="25880"/>
                    </a:cubicBezTo>
                    <a:cubicBezTo>
                      <a:pt x="6455" y="25554"/>
                      <a:pt x="6135" y="25327"/>
                      <a:pt x="5761" y="25327"/>
                    </a:cubicBezTo>
                    <a:cubicBezTo>
                      <a:pt x="5747" y="25327"/>
                      <a:pt x="5733" y="25327"/>
                      <a:pt x="5719" y="25328"/>
                    </a:cubicBezTo>
                    <a:cubicBezTo>
                      <a:pt x="5184" y="25363"/>
                      <a:pt x="4899" y="25951"/>
                      <a:pt x="4739" y="26468"/>
                    </a:cubicBezTo>
                    <a:cubicBezTo>
                      <a:pt x="4240" y="28178"/>
                      <a:pt x="4258" y="30013"/>
                      <a:pt x="4757" y="31741"/>
                    </a:cubicBezTo>
                    <a:cubicBezTo>
                      <a:pt x="4846" y="32008"/>
                      <a:pt x="4935" y="32258"/>
                      <a:pt x="5024" y="32525"/>
                    </a:cubicBezTo>
                    <a:cubicBezTo>
                      <a:pt x="3314" y="33825"/>
                      <a:pt x="1639" y="35019"/>
                      <a:pt x="72" y="36105"/>
                    </a:cubicBezTo>
                    <a:cubicBezTo>
                      <a:pt x="18" y="36141"/>
                      <a:pt x="0" y="36212"/>
                      <a:pt x="36" y="36266"/>
                    </a:cubicBezTo>
                    <a:cubicBezTo>
                      <a:pt x="67" y="36307"/>
                      <a:pt x="105" y="36325"/>
                      <a:pt x="141" y="36325"/>
                    </a:cubicBezTo>
                    <a:cubicBezTo>
                      <a:pt x="167" y="36325"/>
                      <a:pt x="192" y="36316"/>
                      <a:pt x="214" y="36301"/>
                    </a:cubicBezTo>
                    <a:cubicBezTo>
                      <a:pt x="1817" y="35215"/>
                      <a:pt x="3510" y="34003"/>
                      <a:pt x="5256" y="32667"/>
                    </a:cubicBezTo>
                    <a:cubicBezTo>
                      <a:pt x="5523" y="32774"/>
                      <a:pt x="5790" y="32881"/>
                      <a:pt x="6057" y="32988"/>
                    </a:cubicBezTo>
                    <a:cubicBezTo>
                      <a:pt x="7115" y="33378"/>
                      <a:pt x="8221" y="33572"/>
                      <a:pt x="9329" y="33572"/>
                    </a:cubicBezTo>
                    <a:cubicBezTo>
                      <a:pt x="9993" y="33572"/>
                      <a:pt x="10658" y="33502"/>
                      <a:pt x="11312" y="33362"/>
                    </a:cubicBezTo>
                    <a:cubicBezTo>
                      <a:pt x="11847" y="33255"/>
                      <a:pt x="12435" y="32988"/>
                      <a:pt x="12542" y="32453"/>
                    </a:cubicBezTo>
                    <a:cubicBezTo>
                      <a:pt x="12559" y="32079"/>
                      <a:pt x="12363" y="31705"/>
                      <a:pt x="12043" y="31527"/>
                    </a:cubicBezTo>
                    <a:cubicBezTo>
                      <a:pt x="11704" y="31349"/>
                      <a:pt x="11330" y="31242"/>
                      <a:pt x="10956" y="31242"/>
                    </a:cubicBezTo>
                    <a:cubicBezTo>
                      <a:pt x="9175" y="31242"/>
                      <a:pt x="7393" y="31598"/>
                      <a:pt x="5754" y="32293"/>
                    </a:cubicBezTo>
                    <a:cubicBezTo>
                      <a:pt x="7482" y="30975"/>
                      <a:pt x="9246" y="29550"/>
                      <a:pt x="11045" y="28036"/>
                    </a:cubicBezTo>
                    <a:lnTo>
                      <a:pt x="11045" y="28053"/>
                    </a:lnTo>
                    <a:lnTo>
                      <a:pt x="11063" y="28018"/>
                    </a:lnTo>
                    <a:lnTo>
                      <a:pt x="11170" y="27911"/>
                    </a:lnTo>
                    <a:cubicBezTo>
                      <a:pt x="12167" y="28499"/>
                      <a:pt x="13290" y="28891"/>
                      <a:pt x="14448" y="29033"/>
                    </a:cubicBezTo>
                    <a:cubicBezTo>
                      <a:pt x="14531" y="29041"/>
                      <a:pt x="14622" y="29044"/>
                      <a:pt x="14719" y="29044"/>
                    </a:cubicBezTo>
                    <a:cubicBezTo>
                      <a:pt x="15996" y="29044"/>
                      <a:pt x="18260" y="28404"/>
                      <a:pt x="18260" y="27626"/>
                    </a:cubicBezTo>
                    <a:cubicBezTo>
                      <a:pt x="18248" y="26886"/>
                      <a:pt x="17303" y="26592"/>
                      <a:pt x="16100" y="26592"/>
                    </a:cubicBezTo>
                    <a:cubicBezTo>
                      <a:pt x="15535" y="26592"/>
                      <a:pt x="14914" y="26657"/>
                      <a:pt x="14305" y="26771"/>
                    </a:cubicBezTo>
                    <a:cubicBezTo>
                      <a:pt x="13379" y="26949"/>
                      <a:pt x="12453" y="27216"/>
                      <a:pt x="11562" y="27572"/>
                    </a:cubicBezTo>
                    <a:cubicBezTo>
                      <a:pt x="13593" y="25827"/>
                      <a:pt x="15659" y="23956"/>
                      <a:pt x="17672" y="21943"/>
                    </a:cubicBezTo>
                    <a:cubicBezTo>
                      <a:pt x="18919" y="22477"/>
                      <a:pt x="20237" y="22798"/>
                      <a:pt x="21573" y="22923"/>
                    </a:cubicBezTo>
                    <a:cubicBezTo>
                      <a:pt x="21748" y="22936"/>
                      <a:pt x="21925" y="22944"/>
                      <a:pt x="22101" y="22944"/>
                    </a:cubicBezTo>
                    <a:cubicBezTo>
                      <a:pt x="22662" y="22944"/>
                      <a:pt x="23219" y="22856"/>
                      <a:pt x="23693" y="22531"/>
                    </a:cubicBezTo>
                    <a:cubicBezTo>
                      <a:pt x="23996" y="22317"/>
                      <a:pt x="24281" y="21907"/>
                      <a:pt x="24174" y="21498"/>
                    </a:cubicBezTo>
                    <a:cubicBezTo>
                      <a:pt x="24067" y="21088"/>
                      <a:pt x="23622" y="20928"/>
                      <a:pt x="23266" y="20856"/>
                    </a:cubicBezTo>
                    <a:cubicBezTo>
                      <a:pt x="23091" y="20822"/>
                      <a:pt x="22890" y="20806"/>
                      <a:pt x="22670" y="20806"/>
                    </a:cubicBezTo>
                    <a:cubicBezTo>
                      <a:pt x="21073" y="20806"/>
                      <a:pt x="18484" y="21619"/>
                      <a:pt x="17779" y="21854"/>
                    </a:cubicBezTo>
                    <a:cubicBezTo>
                      <a:pt x="19525" y="20108"/>
                      <a:pt x="21253" y="18291"/>
                      <a:pt x="22927" y="16367"/>
                    </a:cubicBezTo>
                    <a:lnTo>
                      <a:pt x="22945" y="16421"/>
                    </a:lnTo>
                    <a:cubicBezTo>
                      <a:pt x="22981" y="16367"/>
                      <a:pt x="23016" y="16314"/>
                      <a:pt x="23052" y="16278"/>
                    </a:cubicBezTo>
                    <a:cubicBezTo>
                      <a:pt x="24406" y="17133"/>
                      <a:pt x="25974" y="17632"/>
                      <a:pt x="27595" y="17685"/>
                    </a:cubicBezTo>
                    <a:cubicBezTo>
                      <a:pt x="27605" y="17686"/>
                      <a:pt x="27616" y="17686"/>
                      <a:pt x="27629" y="17686"/>
                    </a:cubicBezTo>
                    <a:cubicBezTo>
                      <a:pt x="27990" y="17686"/>
                      <a:pt x="29088" y="17423"/>
                      <a:pt x="28984" y="16492"/>
                    </a:cubicBezTo>
                    <a:cubicBezTo>
                      <a:pt x="28913" y="15922"/>
                      <a:pt x="27987" y="15405"/>
                      <a:pt x="27025" y="15405"/>
                    </a:cubicBezTo>
                    <a:cubicBezTo>
                      <a:pt x="25724" y="15441"/>
                      <a:pt x="24442" y="15655"/>
                      <a:pt x="23212" y="16046"/>
                    </a:cubicBezTo>
                    <a:cubicBezTo>
                      <a:pt x="24727" y="14283"/>
                      <a:pt x="26205" y="12448"/>
                      <a:pt x="27612" y="10524"/>
                    </a:cubicBezTo>
                    <a:cubicBezTo>
                      <a:pt x="29032" y="11242"/>
                      <a:pt x="30608" y="11616"/>
                      <a:pt x="32208" y="11616"/>
                    </a:cubicBezTo>
                    <a:cubicBezTo>
                      <a:pt x="32315" y="11616"/>
                      <a:pt x="32422" y="11614"/>
                      <a:pt x="32529" y="11611"/>
                    </a:cubicBezTo>
                    <a:cubicBezTo>
                      <a:pt x="32957" y="11593"/>
                      <a:pt x="33438" y="11539"/>
                      <a:pt x="33723" y="11201"/>
                    </a:cubicBezTo>
                    <a:cubicBezTo>
                      <a:pt x="34043" y="10827"/>
                      <a:pt x="33972" y="10257"/>
                      <a:pt x="33705" y="9847"/>
                    </a:cubicBezTo>
                    <a:cubicBezTo>
                      <a:pt x="33384" y="9366"/>
                      <a:pt x="32850" y="8956"/>
                      <a:pt x="32262" y="8956"/>
                    </a:cubicBezTo>
                    <a:cubicBezTo>
                      <a:pt x="32244" y="8956"/>
                      <a:pt x="32225" y="8956"/>
                      <a:pt x="32207" y="8956"/>
                    </a:cubicBezTo>
                    <a:cubicBezTo>
                      <a:pt x="30321" y="8956"/>
                      <a:pt x="28532" y="9851"/>
                      <a:pt x="27808" y="10257"/>
                    </a:cubicBezTo>
                    <a:cubicBezTo>
                      <a:pt x="28859" y="8796"/>
                      <a:pt x="29875" y="7300"/>
                      <a:pt x="30837" y="5768"/>
                    </a:cubicBezTo>
                    <a:cubicBezTo>
                      <a:pt x="32636" y="5518"/>
                      <a:pt x="35112" y="3772"/>
                      <a:pt x="35273" y="1920"/>
                    </a:cubicBezTo>
                    <a:cubicBezTo>
                      <a:pt x="35326" y="1581"/>
                      <a:pt x="35290" y="1243"/>
                      <a:pt x="35201" y="904"/>
                    </a:cubicBezTo>
                    <a:cubicBezTo>
                      <a:pt x="34925" y="248"/>
                      <a:pt x="34541" y="1"/>
                      <a:pt x="34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37" name="Google Shape;6637;p15"/>
              <p:cNvGrpSpPr/>
              <p:nvPr/>
            </p:nvGrpSpPr>
            <p:grpSpPr>
              <a:xfrm>
                <a:off x="93335" y="4582373"/>
                <a:ext cx="2547224" cy="1454715"/>
                <a:chOff x="93335" y="4582373"/>
                <a:chExt cx="2547224" cy="1454715"/>
              </a:xfrm>
            </p:grpSpPr>
            <p:sp>
              <p:nvSpPr>
                <p:cNvPr id="6638" name="Google Shape;6638;p15"/>
                <p:cNvSpPr/>
                <p:nvPr/>
              </p:nvSpPr>
              <p:spPr>
                <a:xfrm>
                  <a:off x="93335" y="4582373"/>
                  <a:ext cx="2547224" cy="14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1" h="27419" extrusionOk="0">
                      <a:moveTo>
                        <a:pt x="42709" y="0"/>
                      </a:moveTo>
                      <a:cubicBezTo>
                        <a:pt x="42609" y="0"/>
                        <a:pt x="42509" y="24"/>
                        <a:pt x="42416" y="74"/>
                      </a:cubicBezTo>
                      <a:cubicBezTo>
                        <a:pt x="39085" y="1606"/>
                        <a:pt x="36502" y="4403"/>
                        <a:pt x="35237" y="7823"/>
                      </a:cubicBezTo>
                      <a:cubicBezTo>
                        <a:pt x="34991" y="8493"/>
                        <a:pt x="34622" y="9302"/>
                        <a:pt x="33941" y="9302"/>
                      </a:cubicBezTo>
                      <a:cubicBezTo>
                        <a:pt x="33934" y="9302"/>
                        <a:pt x="33926" y="9302"/>
                        <a:pt x="33919" y="9302"/>
                      </a:cubicBezTo>
                      <a:cubicBezTo>
                        <a:pt x="34026" y="7681"/>
                        <a:pt x="34596" y="6131"/>
                        <a:pt x="35558" y="4848"/>
                      </a:cubicBezTo>
                      <a:cubicBezTo>
                        <a:pt x="36181" y="4029"/>
                        <a:pt x="36947" y="3316"/>
                        <a:pt x="37304" y="2354"/>
                      </a:cubicBezTo>
                      <a:cubicBezTo>
                        <a:pt x="37393" y="2158"/>
                        <a:pt x="37375" y="1944"/>
                        <a:pt x="37268" y="1784"/>
                      </a:cubicBezTo>
                      <a:cubicBezTo>
                        <a:pt x="37162" y="1602"/>
                        <a:pt x="36998" y="1533"/>
                        <a:pt x="36815" y="1533"/>
                      </a:cubicBezTo>
                      <a:cubicBezTo>
                        <a:pt x="36569" y="1533"/>
                        <a:pt x="36289" y="1659"/>
                        <a:pt x="36075" y="1802"/>
                      </a:cubicBezTo>
                      <a:cubicBezTo>
                        <a:pt x="33438" y="3530"/>
                        <a:pt x="31603" y="6220"/>
                        <a:pt x="30944" y="9302"/>
                      </a:cubicBezTo>
                      <a:cubicBezTo>
                        <a:pt x="30944" y="9302"/>
                        <a:pt x="30000" y="11582"/>
                        <a:pt x="29465" y="12312"/>
                      </a:cubicBezTo>
                      <a:cubicBezTo>
                        <a:pt x="29329" y="12518"/>
                        <a:pt x="29097" y="12734"/>
                        <a:pt x="28868" y="12734"/>
                      </a:cubicBezTo>
                      <a:cubicBezTo>
                        <a:pt x="28799" y="12734"/>
                        <a:pt x="28730" y="12714"/>
                        <a:pt x="28664" y="12669"/>
                      </a:cubicBezTo>
                      <a:cubicBezTo>
                        <a:pt x="28521" y="12544"/>
                        <a:pt x="28450" y="12366"/>
                        <a:pt x="28468" y="12188"/>
                      </a:cubicBezTo>
                      <a:cubicBezTo>
                        <a:pt x="28788" y="9783"/>
                        <a:pt x="30178" y="7698"/>
                        <a:pt x="31176" y="5489"/>
                      </a:cubicBezTo>
                      <a:cubicBezTo>
                        <a:pt x="31282" y="5258"/>
                        <a:pt x="31372" y="4991"/>
                        <a:pt x="31176" y="4741"/>
                      </a:cubicBezTo>
                      <a:cubicBezTo>
                        <a:pt x="31049" y="4602"/>
                        <a:pt x="30867" y="4525"/>
                        <a:pt x="30677" y="4525"/>
                      </a:cubicBezTo>
                      <a:cubicBezTo>
                        <a:pt x="30600" y="4525"/>
                        <a:pt x="30522" y="4538"/>
                        <a:pt x="30445" y="4563"/>
                      </a:cubicBezTo>
                      <a:cubicBezTo>
                        <a:pt x="28646" y="5133"/>
                        <a:pt x="27916" y="7075"/>
                        <a:pt x="27363" y="8821"/>
                      </a:cubicBezTo>
                      <a:cubicBezTo>
                        <a:pt x="26971" y="10032"/>
                        <a:pt x="26580" y="11243"/>
                        <a:pt x="26205" y="12473"/>
                      </a:cubicBezTo>
                      <a:cubicBezTo>
                        <a:pt x="25814" y="13648"/>
                        <a:pt x="25261" y="15020"/>
                        <a:pt x="24050" y="15323"/>
                      </a:cubicBezTo>
                      <a:cubicBezTo>
                        <a:pt x="23965" y="15342"/>
                        <a:pt x="23876" y="15355"/>
                        <a:pt x="23788" y="15355"/>
                      </a:cubicBezTo>
                      <a:cubicBezTo>
                        <a:pt x="23547" y="15355"/>
                        <a:pt x="23317" y="15258"/>
                        <a:pt x="23213" y="14931"/>
                      </a:cubicBezTo>
                      <a:cubicBezTo>
                        <a:pt x="23159" y="14735"/>
                        <a:pt x="23159" y="14557"/>
                        <a:pt x="23213" y="14379"/>
                      </a:cubicBezTo>
                      <a:cubicBezTo>
                        <a:pt x="23694" y="12508"/>
                        <a:pt x="24424" y="10709"/>
                        <a:pt x="25386" y="9052"/>
                      </a:cubicBezTo>
                      <a:cubicBezTo>
                        <a:pt x="25707" y="8518"/>
                        <a:pt x="26045" y="7948"/>
                        <a:pt x="25956" y="7324"/>
                      </a:cubicBezTo>
                      <a:cubicBezTo>
                        <a:pt x="25903" y="7004"/>
                        <a:pt x="25707" y="6719"/>
                        <a:pt x="25404" y="6576"/>
                      </a:cubicBezTo>
                      <a:cubicBezTo>
                        <a:pt x="25286" y="6520"/>
                        <a:pt x="25177" y="6496"/>
                        <a:pt x="25076" y="6496"/>
                      </a:cubicBezTo>
                      <a:cubicBezTo>
                        <a:pt x="24824" y="6496"/>
                        <a:pt x="24619" y="6643"/>
                        <a:pt x="24442" y="6808"/>
                      </a:cubicBezTo>
                      <a:cubicBezTo>
                        <a:pt x="23230" y="7930"/>
                        <a:pt x="22999" y="9711"/>
                        <a:pt x="22625" y="11315"/>
                      </a:cubicBezTo>
                      <a:cubicBezTo>
                        <a:pt x="22286" y="12776"/>
                        <a:pt x="21787" y="14183"/>
                        <a:pt x="21111" y="15501"/>
                      </a:cubicBezTo>
                      <a:cubicBezTo>
                        <a:pt x="20630" y="16445"/>
                        <a:pt x="19917" y="17443"/>
                        <a:pt x="18866" y="17478"/>
                      </a:cubicBezTo>
                      <a:cubicBezTo>
                        <a:pt x="18777" y="17478"/>
                        <a:pt x="18670" y="17461"/>
                        <a:pt x="18599" y="17407"/>
                      </a:cubicBezTo>
                      <a:cubicBezTo>
                        <a:pt x="18510" y="17354"/>
                        <a:pt x="18456" y="17265"/>
                        <a:pt x="18438" y="17176"/>
                      </a:cubicBezTo>
                      <a:cubicBezTo>
                        <a:pt x="18242" y="16552"/>
                        <a:pt x="18599" y="15911"/>
                        <a:pt x="18955" y="15376"/>
                      </a:cubicBezTo>
                      <a:cubicBezTo>
                        <a:pt x="20327" y="13292"/>
                        <a:pt x="21912" y="11226"/>
                        <a:pt x="22358" y="8767"/>
                      </a:cubicBezTo>
                      <a:cubicBezTo>
                        <a:pt x="22411" y="8518"/>
                        <a:pt x="22447" y="8233"/>
                        <a:pt x="22162" y="8055"/>
                      </a:cubicBezTo>
                      <a:cubicBezTo>
                        <a:pt x="22055" y="7983"/>
                        <a:pt x="21930" y="7948"/>
                        <a:pt x="21803" y="7948"/>
                      </a:cubicBezTo>
                      <a:cubicBezTo>
                        <a:pt x="21676" y="7948"/>
                        <a:pt x="21547" y="7983"/>
                        <a:pt x="21431" y="8055"/>
                      </a:cubicBezTo>
                      <a:cubicBezTo>
                        <a:pt x="19810" y="9034"/>
                        <a:pt x="18652" y="10602"/>
                        <a:pt x="17779" y="12277"/>
                      </a:cubicBezTo>
                      <a:cubicBezTo>
                        <a:pt x="16960" y="13844"/>
                        <a:pt x="16390" y="15519"/>
                        <a:pt x="15731" y="17176"/>
                      </a:cubicBezTo>
                      <a:cubicBezTo>
                        <a:pt x="15624" y="17478"/>
                        <a:pt x="15446" y="17817"/>
                        <a:pt x="15107" y="17853"/>
                      </a:cubicBezTo>
                      <a:cubicBezTo>
                        <a:pt x="15091" y="17854"/>
                        <a:pt x="15076" y="17854"/>
                        <a:pt x="15060" y="17854"/>
                      </a:cubicBezTo>
                      <a:cubicBezTo>
                        <a:pt x="14831" y="17854"/>
                        <a:pt x="14636" y="17733"/>
                        <a:pt x="14519" y="17550"/>
                      </a:cubicBezTo>
                      <a:cubicBezTo>
                        <a:pt x="14323" y="17193"/>
                        <a:pt x="14377" y="16802"/>
                        <a:pt x="14484" y="16427"/>
                      </a:cubicBezTo>
                      <a:cubicBezTo>
                        <a:pt x="15000" y="14486"/>
                        <a:pt x="16372" y="12882"/>
                        <a:pt x="17494" y="11226"/>
                      </a:cubicBezTo>
                      <a:cubicBezTo>
                        <a:pt x="17690" y="10976"/>
                        <a:pt x="17726" y="10638"/>
                        <a:pt x="17619" y="10335"/>
                      </a:cubicBezTo>
                      <a:cubicBezTo>
                        <a:pt x="17491" y="10022"/>
                        <a:pt x="17225" y="9901"/>
                        <a:pt x="16923" y="9901"/>
                      </a:cubicBezTo>
                      <a:cubicBezTo>
                        <a:pt x="16555" y="9901"/>
                        <a:pt x="16131" y="10082"/>
                        <a:pt x="15837" y="10317"/>
                      </a:cubicBezTo>
                      <a:cubicBezTo>
                        <a:pt x="14003" y="11778"/>
                        <a:pt x="13361" y="14236"/>
                        <a:pt x="12079" y="16178"/>
                      </a:cubicBezTo>
                      <a:cubicBezTo>
                        <a:pt x="11883" y="16481"/>
                        <a:pt x="11651" y="16802"/>
                        <a:pt x="11277" y="16873"/>
                      </a:cubicBezTo>
                      <a:cubicBezTo>
                        <a:pt x="11233" y="16888"/>
                        <a:pt x="11187" y="16894"/>
                        <a:pt x="11142" y="16894"/>
                      </a:cubicBezTo>
                      <a:cubicBezTo>
                        <a:pt x="11021" y="16894"/>
                        <a:pt x="10899" y="16848"/>
                        <a:pt x="10796" y="16784"/>
                      </a:cubicBezTo>
                      <a:cubicBezTo>
                        <a:pt x="10547" y="16588"/>
                        <a:pt x="10582" y="16321"/>
                        <a:pt x="10654" y="16071"/>
                      </a:cubicBezTo>
                      <a:cubicBezTo>
                        <a:pt x="10849" y="15198"/>
                        <a:pt x="11224" y="14361"/>
                        <a:pt x="11740" y="13631"/>
                      </a:cubicBezTo>
                      <a:cubicBezTo>
                        <a:pt x="12025" y="13292"/>
                        <a:pt x="12275" y="12918"/>
                        <a:pt x="12471" y="12526"/>
                      </a:cubicBezTo>
                      <a:cubicBezTo>
                        <a:pt x="12684" y="11992"/>
                        <a:pt x="12631" y="11279"/>
                        <a:pt x="11990" y="11012"/>
                      </a:cubicBezTo>
                      <a:cubicBezTo>
                        <a:pt x="11864" y="10967"/>
                        <a:pt x="11728" y="10945"/>
                        <a:pt x="11593" y="10945"/>
                      </a:cubicBezTo>
                      <a:cubicBezTo>
                        <a:pt x="11403" y="10945"/>
                        <a:pt x="11212" y="10990"/>
                        <a:pt x="11045" y="11083"/>
                      </a:cubicBezTo>
                      <a:cubicBezTo>
                        <a:pt x="10422" y="11386"/>
                        <a:pt x="10119" y="12009"/>
                        <a:pt x="9852" y="12633"/>
                      </a:cubicBezTo>
                      <a:cubicBezTo>
                        <a:pt x="9264" y="13987"/>
                        <a:pt x="8783" y="15394"/>
                        <a:pt x="8409" y="16819"/>
                      </a:cubicBezTo>
                      <a:cubicBezTo>
                        <a:pt x="8320" y="17158"/>
                        <a:pt x="8124" y="17443"/>
                        <a:pt x="7839" y="17639"/>
                      </a:cubicBezTo>
                      <a:cubicBezTo>
                        <a:pt x="7666" y="17749"/>
                        <a:pt x="7499" y="17797"/>
                        <a:pt x="7343" y="17797"/>
                      </a:cubicBezTo>
                      <a:cubicBezTo>
                        <a:pt x="6742" y="17797"/>
                        <a:pt x="6307" y="17085"/>
                        <a:pt x="6378" y="16463"/>
                      </a:cubicBezTo>
                      <a:cubicBezTo>
                        <a:pt x="6467" y="15697"/>
                        <a:pt x="7055" y="15091"/>
                        <a:pt x="7447" y="14450"/>
                      </a:cubicBezTo>
                      <a:cubicBezTo>
                        <a:pt x="7572" y="14236"/>
                        <a:pt x="7625" y="14005"/>
                        <a:pt x="7589" y="13755"/>
                      </a:cubicBezTo>
                      <a:cubicBezTo>
                        <a:pt x="7519" y="13355"/>
                        <a:pt x="7199" y="13196"/>
                        <a:pt x="6856" y="13196"/>
                      </a:cubicBezTo>
                      <a:cubicBezTo>
                        <a:pt x="6681" y="13196"/>
                        <a:pt x="6499" y="13238"/>
                        <a:pt x="6342" y="13310"/>
                      </a:cubicBezTo>
                      <a:cubicBezTo>
                        <a:pt x="5666" y="13613"/>
                        <a:pt x="5256" y="14272"/>
                        <a:pt x="4935" y="14931"/>
                      </a:cubicBezTo>
                      <a:cubicBezTo>
                        <a:pt x="4614" y="15590"/>
                        <a:pt x="4329" y="16285"/>
                        <a:pt x="3831" y="16802"/>
                      </a:cubicBezTo>
                      <a:cubicBezTo>
                        <a:pt x="3667" y="16959"/>
                        <a:pt x="3339" y="17022"/>
                        <a:pt x="2947" y="17022"/>
                      </a:cubicBezTo>
                      <a:cubicBezTo>
                        <a:pt x="2097" y="17022"/>
                        <a:pt x="949" y="16726"/>
                        <a:pt x="535" y="16445"/>
                      </a:cubicBezTo>
                      <a:lnTo>
                        <a:pt x="1" y="17193"/>
                      </a:lnTo>
                      <a:cubicBezTo>
                        <a:pt x="1052" y="17977"/>
                        <a:pt x="3029" y="19492"/>
                        <a:pt x="3261" y="20792"/>
                      </a:cubicBezTo>
                      <a:cubicBezTo>
                        <a:pt x="3474" y="21950"/>
                        <a:pt x="3385" y="23393"/>
                        <a:pt x="4401" y="24034"/>
                      </a:cubicBezTo>
                      <a:cubicBezTo>
                        <a:pt x="4541" y="24143"/>
                        <a:pt x="4722" y="24198"/>
                        <a:pt x="4909" y="24198"/>
                      </a:cubicBezTo>
                      <a:cubicBezTo>
                        <a:pt x="4935" y="24198"/>
                        <a:pt x="4962" y="24197"/>
                        <a:pt x="4989" y="24194"/>
                      </a:cubicBezTo>
                      <a:cubicBezTo>
                        <a:pt x="5630" y="24123"/>
                        <a:pt x="5772" y="23286"/>
                        <a:pt x="5737" y="22662"/>
                      </a:cubicBezTo>
                      <a:cubicBezTo>
                        <a:pt x="5666" y="21843"/>
                        <a:pt x="5576" y="21041"/>
                        <a:pt x="5416" y="20240"/>
                      </a:cubicBezTo>
                      <a:cubicBezTo>
                        <a:pt x="5363" y="20079"/>
                        <a:pt x="5381" y="19901"/>
                        <a:pt x="5470" y="19741"/>
                      </a:cubicBezTo>
                      <a:cubicBezTo>
                        <a:pt x="5550" y="19661"/>
                        <a:pt x="5657" y="19621"/>
                        <a:pt x="5766" y="19621"/>
                      </a:cubicBezTo>
                      <a:cubicBezTo>
                        <a:pt x="5875" y="19621"/>
                        <a:pt x="5986" y="19661"/>
                        <a:pt x="6075" y="19741"/>
                      </a:cubicBezTo>
                      <a:cubicBezTo>
                        <a:pt x="6218" y="19901"/>
                        <a:pt x="6325" y="20115"/>
                        <a:pt x="6360" y="20329"/>
                      </a:cubicBezTo>
                      <a:cubicBezTo>
                        <a:pt x="6948" y="22431"/>
                        <a:pt x="7215" y="24711"/>
                        <a:pt x="8534" y="26439"/>
                      </a:cubicBezTo>
                      <a:cubicBezTo>
                        <a:pt x="8825" y="26832"/>
                        <a:pt x="9235" y="27213"/>
                        <a:pt x="9715" y="27213"/>
                      </a:cubicBezTo>
                      <a:cubicBezTo>
                        <a:pt x="9823" y="27213"/>
                        <a:pt x="9934" y="27194"/>
                        <a:pt x="10048" y="27152"/>
                      </a:cubicBezTo>
                      <a:cubicBezTo>
                        <a:pt x="10404" y="27009"/>
                        <a:pt x="10671" y="26688"/>
                        <a:pt x="10743" y="26314"/>
                      </a:cubicBezTo>
                      <a:cubicBezTo>
                        <a:pt x="10903" y="25513"/>
                        <a:pt x="10493" y="24800"/>
                        <a:pt x="10155" y="24123"/>
                      </a:cubicBezTo>
                      <a:cubicBezTo>
                        <a:pt x="9727" y="23286"/>
                        <a:pt x="9407" y="22431"/>
                        <a:pt x="9157" y="21540"/>
                      </a:cubicBezTo>
                      <a:cubicBezTo>
                        <a:pt x="9086" y="21255"/>
                        <a:pt x="9104" y="20863"/>
                        <a:pt x="9389" y="20828"/>
                      </a:cubicBezTo>
                      <a:cubicBezTo>
                        <a:pt x="10600" y="23001"/>
                        <a:pt x="11366" y="25531"/>
                        <a:pt x="13343" y="27098"/>
                      </a:cubicBezTo>
                      <a:cubicBezTo>
                        <a:pt x="13593" y="27312"/>
                        <a:pt x="13931" y="27419"/>
                        <a:pt x="14270" y="27419"/>
                      </a:cubicBezTo>
                      <a:cubicBezTo>
                        <a:pt x="15054" y="27383"/>
                        <a:pt x="15250" y="26653"/>
                        <a:pt x="15089" y="26083"/>
                      </a:cubicBezTo>
                      <a:cubicBezTo>
                        <a:pt x="14947" y="25691"/>
                        <a:pt x="14733" y="25352"/>
                        <a:pt x="14466" y="25050"/>
                      </a:cubicBezTo>
                      <a:cubicBezTo>
                        <a:pt x="13504" y="23820"/>
                        <a:pt x="12613" y="22520"/>
                        <a:pt x="12239" y="21024"/>
                      </a:cubicBezTo>
                      <a:lnTo>
                        <a:pt x="12292" y="20917"/>
                      </a:lnTo>
                      <a:cubicBezTo>
                        <a:pt x="13771" y="22467"/>
                        <a:pt x="15535" y="23749"/>
                        <a:pt x="17476" y="24658"/>
                      </a:cubicBezTo>
                      <a:cubicBezTo>
                        <a:pt x="18066" y="24946"/>
                        <a:pt x="18718" y="25200"/>
                        <a:pt x="19363" y="25200"/>
                      </a:cubicBezTo>
                      <a:cubicBezTo>
                        <a:pt x="19634" y="25200"/>
                        <a:pt x="19903" y="25155"/>
                        <a:pt x="20166" y="25050"/>
                      </a:cubicBezTo>
                      <a:cubicBezTo>
                        <a:pt x="20327" y="24996"/>
                        <a:pt x="20434" y="24854"/>
                        <a:pt x="20451" y="24711"/>
                      </a:cubicBezTo>
                      <a:cubicBezTo>
                        <a:pt x="20487" y="24480"/>
                        <a:pt x="20309" y="24373"/>
                        <a:pt x="20149" y="24284"/>
                      </a:cubicBezTo>
                      <a:lnTo>
                        <a:pt x="15499" y="21665"/>
                      </a:lnTo>
                      <a:cubicBezTo>
                        <a:pt x="15544" y="21326"/>
                        <a:pt x="15861" y="21202"/>
                        <a:pt x="16215" y="21202"/>
                      </a:cubicBezTo>
                      <a:cubicBezTo>
                        <a:pt x="16419" y="21202"/>
                        <a:pt x="16635" y="21243"/>
                        <a:pt x="16817" y="21309"/>
                      </a:cubicBezTo>
                      <a:cubicBezTo>
                        <a:pt x="19113" y="22182"/>
                        <a:pt x="21013" y="24258"/>
                        <a:pt x="23515" y="24258"/>
                      </a:cubicBezTo>
                      <a:cubicBezTo>
                        <a:pt x="23615" y="24258"/>
                        <a:pt x="23716" y="24255"/>
                        <a:pt x="23818" y="24248"/>
                      </a:cubicBezTo>
                      <a:cubicBezTo>
                        <a:pt x="24281" y="24230"/>
                        <a:pt x="24691" y="23927"/>
                        <a:pt x="24816" y="23482"/>
                      </a:cubicBezTo>
                      <a:cubicBezTo>
                        <a:pt x="25012" y="22716"/>
                        <a:pt x="24175" y="22217"/>
                        <a:pt x="23462" y="21950"/>
                      </a:cubicBezTo>
                      <a:lnTo>
                        <a:pt x="19899" y="20596"/>
                      </a:lnTo>
                      <a:cubicBezTo>
                        <a:pt x="19668" y="20525"/>
                        <a:pt x="19543" y="20293"/>
                        <a:pt x="19596" y="20062"/>
                      </a:cubicBezTo>
                      <a:cubicBezTo>
                        <a:pt x="19632" y="19901"/>
                        <a:pt x="19774" y="19794"/>
                        <a:pt x="19935" y="19777"/>
                      </a:cubicBezTo>
                      <a:cubicBezTo>
                        <a:pt x="20097" y="19755"/>
                        <a:pt x="20261" y="19744"/>
                        <a:pt x="20424" y="19744"/>
                      </a:cubicBezTo>
                      <a:cubicBezTo>
                        <a:pt x="21064" y="19744"/>
                        <a:pt x="21700" y="19909"/>
                        <a:pt x="22268" y="20222"/>
                      </a:cubicBezTo>
                      <a:cubicBezTo>
                        <a:pt x="24235" y="21305"/>
                        <a:pt x="26468" y="22249"/>
                        <a:pt x="28746" y="22249"/>
                      </a:cubicBezTo>
                      <a:cubicBezTo>
                        <a:pt x="28902" y="22249"/>
                        <a:pt x="29059" y="22244"/>
                        <a:pt x="29216" y="22235"/>
                      </a:cubicBezTo>
                      <a:cubicBezTo>
                        <a:pt x="29661" y="22199"/>
                        <a:pt x="30178" y="22092"/>
                        <a:pt x="30338" y="21629"/>
                      </a:cubicBezTo>
                      <a:cubicBezTo>
                        <a:pt x="30427" y="21344"/>
                        <a:pt x="30356" y="21024"/>
                        <a:pt x="30142" y="20810"/>
                      </a:cubicBezTo>
                      <a:cubicBezTo>
                        <a:pt x="29804" y="20400"/>
                        <a:pt x="29287" y="20293"/>
                        <a:pt x="28788" y="20204"/>
                      </a:cubicBezTo>
                      <a:cubicBezTo>
                        <a:pt x="27648" y="19990"/>
                        <a:pt x="26490" y="19830"/>
                        <a:pt x="25333" y="19723"/>
                      </a:cubicBezTo>
                      <a:cubicBezTo>
                        <a:pt x="24584" y="19652"/>
                        <a:pt x="23622" y="19420"/>
                        <a:pt x="23533" y="18654"/>
                      </a:cubicBezTo>
                      <a:cubicBezTo>
                        <a:pt x="23991" y="18557"/>
                        <a:pt x="24449" y="18515"/>
                        <a:pt x="24906" y="18515"/>
                      </a:cubicBezTo>
                      <a:cubicBezTo>
                        <a:pt x="27659" y="18515"/>
                        <a:pt x="30404" y="20032"/>
                        <a:pt x="33213" y="20032"/>
                      </a:cubicBezTo>
                      <a:cubicBezTo>
                        <a:pt x="33601" y="20032"/>
                        <a:pt x="33991" y="20003"/>
                        <a:pt x="34382" y="19937"/>
                      </a:cubicBezTo>
                      <a:cubicBezTo>
                        <a:pt x="35077" y="19830"/>
                        <a:pt x="35665" y="19438"/>
                        <a:pt x="36039" y="18850"/>
                      </a:cubicBezTo>
                      <a:cubicBezTo>
                        <a:pt x="36199" y="18583"/>
                        <a:pt x="36342" y="18209"/>
                        <a:pt x="35968" y="17924"/>
                      </a:cubicBezTo>
                      <a:cubicBezTo>
                        <a:pt x="35790" y="17781"/>
                        <a:pt x="35576" y="17710"/>
                        <a:pt x="35344" y="17692"/>
                      </a:cubicBezTo>
                      <a:cubicBezTo>
                        <a:pt x="33157" y="17567"/>
                        <a:pt x="30970" y="17511"/>
                        <a:pt x="28771" y="17511"/>
                      </a:cubicBezTo>
                      <a:cubicBezTo>
                        <a:pt x="28463" y="17511"/>
                        <a:pt x="28154" y="17512"/>
                        <a:pt x="27844" y="17514"/>
                      </a:cubicBezTo>
                      <a:cubicBezTo>
                        <a:pt x="27506" y="17514"/>
                        <a:pt x="27132" y="17514"/>
                        <a:pt x="26847" y="17318"/>
                      </a:cubicBezTo>
                      <a:cubicBezTo>
                        <a:pt x="26669" y="17193"/>
                        <a:pt x="26562" y="16962"/>
                        <a:pt x="26597" y="16730"/>
                      </a:cubicBezTo>
                      <a:cubicBezTo>
                        <a:pt x="26633" y="16588"/>
                        <a:pt x="26722" y="16463"/>
                        <a:pt x="26865" y="16410"/>
                      </a:cubicBezTo>
                      <a:cubicBezTo>
                        <a:pt x="27488" y="16112"/>
                        <a:pt x="28169" y="15950"/>
                        <a:pt x="28851" y="15950"/>
                      </a:cubicBezTo>
                      <a:cubicBezTo>
                        <a:pt x="29026" y="15950"/>
                        <a:pt x="29202" y="15960"/>
                        <a:pt x="29376" y="15982"/>
                      </a:cubicBezTo>
                      <a:cubicBezTo>
                        <a:pt x="30840" y="16107"/>
                        <a:pt x="32310" y="16174"/>
                        <a:pt x="33779" y="16174"/>
                      </a:cubicBezTo>
                      <a:cubicBezTo>
                        <a:pt x="34617" y="16174"/>
                        <a:pt x="35454" y="16152"/>
                        <a:pt x="36288" y="16107"/>
                      </a:cubicBezTo>
                      <a:cubicBezTo>
                        <a:pt x="37909" y="16018"/>
                        <a:pt x="39602" y="15822"/>
                        <a:pt x="40973" y="14878"/>
                      </a:cubicBezTo>
                      <a:cubicBezTo>
                        <a:pt x="41294" y="14664"/>
                        <a:pt x="41472" y="14272"/>
                        <a:pt x="41401" y="13880"/>
                      </a:cubicBezTo>
                      <a:cubicBezTo>
                        <a:pt x="41277" y="13274"/>
                        <a:pt x="40650" y="13142"/>
                        <a:pt x="40067" y="13142"/>
                      </a:cubicBezTo>
                      <a:cubicBezTo>
                        <a:pt x="39982" y="13142"/>
                        <a:pt x="39897" y="13145"/>
                        <a:pt x="39816" y="13150"/>
                      </a:cubicBezTo>
                      <a:cubicBezTo>
                        <a:pt x="37197" y="13328"/>
                        <a:pt x="34578" y="13720"/>
                        <a:pt x="32013" y="14308"/>
                      </a:cubicBezTo>
                      <a:cubicBezTo>
                        <a:pt x="31954" y="14323"/>
                        <a:pt x="31895" y="14330"/>
                        <a:pt x="31837" y="14330"/>
                      </a:cubicBezTo>
                      <a:cubicBezTo>
                        <a:pt x="31558" y="14330"/>
                        <a:pt x="31297" y="14160"/>
                        <a:pt x="31193" y="13880"/>
                      </a:cubicBezTo>
                      <a:cubicBezTo>
                        <a:pt x="31087" y="13524"/>
                        <a:pt x="31389" y="13256"/>
                        <a:pt x="31674" y="13096"/>
                      </a:cubicBezTo>
                      <a:cubicBezTo>
                        <a:pt x="32761" y="12508"/>
                        <a:pt x="34062" y="12473"/>
                        <a:pt x="35309" y="12401"/>
                      </a:cubicBezTo>
                      <a:cubicBezTo>
                        <a:pt x="37535" y="12277"/>
                        <a:pt x="39762" y="11992"/>
                        <a:pt x="41953" y="11564"/>
                      </a:cubicBezTo>
                      <a:cubicBezTo>
                        <a:pt x="42612" y="11422"/>
                        <a:pt x="43289" y="11261"/>
                        <a:pt x="43770" y="10745"/>
                      </a:cubicBezTo>
                      <a:cubicBezTo>
                        <a:pt x="43966" y="10549"/>
                        <a:pt x="44055" y="10264"/>
                        <a:pt x="44020" y="9979"/>
                      </a:cubicBezTo>
                      <a:cubicBezTo>
                        <a:pt x="43934" y="9427"/>
                        <a:pt x="43392" y="9238"/>
                        <a:pt x="42812" y="9238"/>
                      </a:cubicBezTo>
                      <a:cubicBezTo>
                        <a:pt x="42550" y="9238"/>
                        <a:pt x="42281" y="9276"/>
                        <a:pt x="42042" y="9337"/>
                      </a:cubicBezTo>
                      <a:cubicBezTo>
                        <a:pt x="39798" y="9907"/>
                        <a:pt x="37607" y="10869"/>
                        <a:pt x="35291" y="10941"/>
                      </a:cubicBezTo>
                      <a:cubicBezTo>
                        <a:pt x="35166" y="10371"/>
                        <a:pt x="35879" y="10014"/>
                        <a:pt x="36449" y="9872"/>
                      </a:cubicBezTo>
                      <a:lnTo>
                        <a:pt x="43913" y="8126"/>
                      </a:lnTo>
                      <a:cubicBezTo>
                        <a:pt x="44412" y="8019"/>
                        <a:pt x="44910" y="7823"/>
                        <a:pt x="45356" y="7574"/>
                      </a:cubicBezTo>
                      <a:cubicBezTo>
                        <a:pt x="45904" y="7266"/>
                        <a:pt x="45662" y="6447"/>
                        <a:pt x="45057" y="6447"/>
                      </a:cubicBezTo>
                      <a:cubicBezTo>
                        <a:pt x="45032" y="6447"/>
                        <a:pt x="45007" y="6449"/>
                        <a:pt x="44982" y="6451"/>
                      </a:cubicBezTo>
                      <a:cubicBezTo>
                        <a:pt x="43325" y="6630"/>
                        <a:pt x="41704" y="7021"/>
                        <a:pt x="40136" y="7592"/>
                      </a:cubicBezTo>
                      <a:cubicBezTo>
                        <a:pt x="40012" y="6897"/>
                        <a:pt x="40849" y="6487"/>
                        <a:pt x="41526" y="6291"/>
                      </a:cubicBezTo>
                      <a:cubicBezTo>
                        <a:pt x="43503" y="5703"/>
                        <a:pt x="45391" y="4902"/>
                        <a:pt x="47173" y="3886"/>
                      </a:cubicBezTo>
                      <a:cubicBezTo>
                        <a:pt x="47565" y="3655"/>
                        <a:pt x="48010" y="3352"/>
                        <a:pt x="47957" y="2853"/>
                      </a:cubicBezTo>
                      <a:cubicBezTo>
                        <a:pt x="47921" y="2568"/>
                        <a:pt x="47743" y="2318"/>
                        <a:pt x="47476" y="2194"/>
                      </a:cubicBezTo>
                      <a:cubicBezTo>
                        <a:pt x="47276" y="2098"/>
                        <a:pt x="47074" y="2060"/>
                        <a:pt x="46872" y="2060"/>
                      </a:cubicBezTo>
                      <a:cubicBezTo>
                        <a:pt x="46549" y="2060"/>
                        <a:pt x="46225" y="2156"/>
                        <a:pt x="45908" y="2265"/>
                      </a:cubicBezTo>
                      <a:cubicBezTo>
                        <a:pt x="43770" y="2942"/>
                        <a:pt x="41757" y="4011"/>
                        <a:pt x="39994" y="5418"/>
                      </a:cubicBezTo>
                      <a:cubicBezTo>
                        <a:pt x="40243" y="3548"/>
                        <a:pt x="42434" y="2568"/>
                        <a:pt x="43200" y="840"/>
                      </a:cubicBezTo>
                      <a:cubicBezTo>
                        <a:pt x="43289" y="626"/>
                        <a:pt x="43361" y="395"/>
                        <a:pt x="43129" y="163"/>
                      </a:cubicBezTo>
                      <a:cubicBezTo>
                        <a:pt x="43011" y="56"/>
                        <a:pt x="42861" y="0"/>
                        <a:pt x="42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9" name="Google Shape;6639;p15"/>
                <p:cNvSpPr/>
                <p:nvPr/>
              </p:nvSpPr>
              <p:spPr>
                <a:xfrm>
                  <a:off x="2387128" y="4800796"/>
                  <a:ext cx="29392" cy="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9" extrusionOk="0">
                      <a:moveTo>
                        <a:pt x="268" y="1"/>
                      </a:moveTo>
                      <a:cubicBezTo>
                        <a:pt x="1" y="1"/>
                        <a:pt x="19" y="428"/>
                        <a:pt x="286" y="428"/>
                      </a:cubicBezTo>
                      <a:cubicBezTo>
                        <a:pt x="553" y="428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0" name="Google Shape;6640;p15"/>
                <p:cNvSpPr/>
                <p:nvPr/>
              </p:nvSpPr>
              <p:spPr>
                <a:xfrm>
                  <a:off x="2259692" y="4692195"/>
                  <a:ext cx="29286" cy="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8" extrusionOk="0">
                      <a:moveTo>
                        <a:pt x="225" y="0"/>
                      </a:moveTo>
                      <a:cubicBezTo>
                        <a:pt x="113" y="0"/>
                        <a:pt x="0" y="124"/>
                        <a:pt x="69" y="248"/>
                      </a:cubicBezTo>
                      <a:lnTo>
                        <a:pt x="105" y="302"/>
                      </a:lnTo>
                      <a:cubicBezTo>
                        <a:pt x="145" y="377"/>
                        <a:pt x="203" y="407"/>
                        <a:pt x="261" y="407"/>
                      </a:cubicBezTo>
                      <a:cubicBezTo>
                        <a:pt x="409" y="407"/>
                        <a:pt x="551" y="211"/>
                        <a:pt x="372" y="70"/>
                      </a:cubicBezTo>
                      <a:lnTo>
                        <a:pt x="319" y="35"/>
                      </a:lnTo>
                      <a:cubicBezTo>
                        <a:pt x="291" y="11"/>
                        <a:pt x="258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1" name="Google Shape;6641;p15"/>
                <p:cNvSpPr/>
                <p:nvPr/>
              </p:nvSpPr>
              <p:spPr>
                <a:xfrm>
                  <a:off x="2063922" y="4900061"/>
                  <a:ext cx="16129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32" extrusionOk="0">
                      <a:moveTo>
                        <a:pt x="161" y="0"/>
                      </a:moveTo>
                      <a:cubicBezTo>
                        <a:pt x="0" y="0"/>
                        <a:pt x="0" y="232"/>
                        <a:pt x="143" y="232"/>
                      </a:cubicBezTo>
                      <a:cubicBezTo>
                        <a:pt x="285" y="232"/>
                        <a:pt x="303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2" name="Google Shape;6642;p15"/>
                <p:cNvSpPr/>
                <p:nvPr/>
              </p:nvSpPr>
              <p:spPr>
                <a:xfrm>
                  <a:off x="2134803" y="4983196"/>
                  <a:ext cx="35971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54" extrusionOk="0">
                      <a:moveTo>
                        <a:pt x="339" y="1"/>
                      </a:moveTo>
                      <a:cubicBezTo>
                        <a:pt x="0" y="37"/>
                        <a:pt x="0" y="518"/>
                        <a:pt x="339" y="553"/>
                      </a:cubicBezTo>
                      <a:cubicBezTo>
                        <a:pt x="677" y="518"/>
                        <a:pt x="677" y="37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3" name="Google Shape;6643;p15"/>
                <p:cNvSpPr/>
                <p:nvPr/>
              </p:nvSpPr>
              <p:spPr>
                <a:xfrm>
                  <a:off x="1875846" y="5135143"/>
                  <a:ext cx="25573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4" extrusionOk="0">
                      <a:moveTo>
                        <a:pt x="248" y="0"/>
                      </a:moveTo>
                      <a:cubicBezTo>
                        <a:pt x="200" y="0"/>
                        <a:pt x="168" y="26"/>
                        <a:pt x="125" y="41"/>
                      </a:cubicBezTo>
                      <a:cubicBezTo>
                        <a:pt x="72" y="112"/>
                        <a:pt x="36" y="183"/>
                        <a:pt x="0" y="254"/>
                      </a:cubicBezTo>
                      <a:cubicBezTo>
                        <a:pt x="0" y="290"/>
                        <a:pt x="0" y="308"/>
                        <a:pt x="0" y="343"/>
                      </a:cubicBezTo>
                      <a:cubicBezTo>
                        <a:pt x="18" y="397"/>
                        <a:pt x="54" y="450"/>
                        <a:pt x="107" y="504"/>
                      </a:cubicBezTo>
                      <a:cubicBezTo>
                        <a:pt x="138" y="535"/>
                        <a:pt x="187" y="554"/>
                        <a:pt x="241" y="554"/>
                      </a:cubicBezTo>
                      <a:cubicBezTo>
                        <a:pt x="279" y="554"/>
                        <a:pt x="319" y="544"/>
                        <a:pt x="357" y="522"/>
                      </a:cubicBezTo>
                      <a:cubicBezTo>
                        <a:pt x="392" y="504"/>
                        <a:pt x="410" y="468"/>
                        <a:pt x="428" y="450"/>
                      </a:cubicBezTo>
                      <a:cubicBezTo>
                        <a:pt x="464" y="379"/>
                        <a:pt x="428" y="343"/>
                        <a:pt x="446" y="290"/>
                      </a:cubicBezTo>
                      <a:lnTo>
                        <a:pt x="446" y="290"/>
                      </a:lnTo>
                      <a:lnTo>
                        <a:pt x="481" y="308"/>
                      </a:lnTo>
                      <a:cubicBezTo>
                        <a:pt x="481" y="290"/>
                        <a:pt x="481" y="272"/>
                        <a:pt x="481" y="254"/>
                      </a:cubicBezTo>
                      <a:cubicBezTo>
                        <a:pt x="481" y="183"/>
                        <a:pt x="464" y="148"/>
                        <a:pt x="428" y="94"/>
                      </a:cubicBezTo>
                      <a:cubicBezTo>
                        <a:pt x="392" y="41"/>
                        <a:pt x="339" y="5"/>
                        <a:pt x="285" y="5"/>
                      </a:cubicBezTo>
                      <a:cubicBezTo>
                        <a:pt x="272" y="2"/>
                        <a:pt x="259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4" name="Google Shape;6644;p15"/>
                <p:cNvSpPr/>
                <p:nvPr/>
              </p:nvSpPr>
              <p:spPr>
                <a:xfrm>
                  <a:off x="1807777" y="5002137"/>
                  <a:ext cx="34114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464" extrusionOk="0">
                      <a:moveTo>
                        <a:pt x="286" y="0"/>
                      </a:moveTo>
                      <a:cubicBezTo>
                        <a:pt x="1" y="0"/>
                        <a:pt x="54" y="463"/>
                        <a:pt x="339" y="463"/>
                      </a:cubicBezTo>
                      <a:cubicBezTo>
                        <a:pt x="642" y="463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5" name="Google Shape;6645;p15"/>
                <p:cNvSpPr/>
                <p:nvPr/>
              </p:nvSpPr>
              <p:spPr>
                <a:xfrm>
                  <a:off x="1701935" y="5224221"/>
                  <a:ext cx="3406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64" extrusionOk="0">
                      <a:moveTo>
                        <a:pt x="286" y="1"/>
                      </a:moveTo>
                      <a:cubicBezTo>
                        <a:pt x="1" y="1"/>
                        <a:pt x="54" y="464"/>
                        <a:pt x="357" y="464"/>
                      </a:cubicBezTo>
                      <a:cubicBezTo>
                        <a:pt x="642" y="464"/>
                        <a:pt x="588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6" name="Google Shape;6646;p15"/>
                <p:cNvSpPr/>
                <p:nvPr/>
              </p:nvSpPr>
              <p:spPr>
                <a:xfrm>
                  <a:off x="1553330" y="5334839"/>
                  <a:ext cx="35547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91" extrusionOk="0">
                      <a:moveTo>
                        <a:pt x="343" y="1"/>
                      </a:moveTo>
                      <a:cubicBezTo>
                        <a:pt x="162" y="1"/>
                        <a:pt x="1" y="228"/>
                        <a:pt x="165" y="392"/>
                      </a:cubicBezTo>
                      <a:lnTo>
                        <a:pt x="183" y="410"/>
                      </a:lnTo>
                      <a:cubicBezTo>
                        <a:pt x="231" y="466"/>
                        <a:pt x="288" y="490"/>
                        <a:pt x="343" y="490"/>
                      </a:cubicBezTo>
                      <a:cubicBezTo>
                        <a:pt x="513" y="490"/>
                        <a:pt x="669" y="268"/>
                        <a:pt x="521" y="107"/>
                      </a:cubicBezTo>
                      <a:lnTo>
                        <a:pt x="503" y="71"/>
                      </a:lnTo>
                      <a:cubicBezTo>
                        <a:pt x="454" y="21"/>
                        <a:pt x="397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7" name="Google Shape;6647;p15"/>
                <p:cNvSpPr/>
                <p:nvPr/>
              </p:nvSpPr>
              <p:spPr>
                <a:xfrm>
                  <a:off x="2070554" y="5350861"/>
                  <a:ext cx="45415" cy="3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5" extrusionOk="0">
                      <a:moveTo>
                        <a:pt x="392" y="1"/>
                      </a:moveTo>
                      <a:cubicBezTo>
                        <a:pt x="0" y="1"/>
                        <a:pt x="71" y="624"/>
                        <a:pt x="463" y="624"/>
                      </a:cubicBezTo>
                      <a:cubicBezTo>
                        <a:pt x="855" y="624"/>
                        <a:pt x="766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8" name="Google Shape;6648;p15"/>
                <p:cNvSpPr/>
                <p:nvPr/>
              </p:nvSpPr>
              <p:spPr>
                <a:xfrm>
                  <a:off x="1911763" y="5383967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8" y="0"/>
                      </a:moveTo>
                      <a:cubicBezTo>
                        <a:pt x="0" y="0"/>
                        <a:pt x="18" y="285"/>
                        <a:pt x="196" y="285"/>
                      </a:cubicBezTo>
                      <a:cubicBezTo>
                        <a:pt x="392" y="285"/>
                        <a:pt x="374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9" name="Google Shape;6649;p15"/>
                <p:cNvSpPr/>
                <p:nvPr/>
              </p:nvSpPr>
              <p:spPr>
                <a:xfrm>
                  <a:off x="1630099" y="4920858"/>
                  <a:ext cx="44460" cy="3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89" extrusionOk="0">
                      <a:moveTo>
                        <a:pt x="375" y="0"/>
                      </a:moveTo>
                      <a:cubicBezTo>
                        <a:pt x="1" y="0"/>
                        <a:pt x="54" y="588"/>
                        <a:pt x="446" y="588"/>
                      </a:cubicBezTo>
                      <a:cubicBezTo>
                        <a:pt x="838" y="588"/>
                        <a:pt x="767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0" name="Google Shape;6650;p15"/>
                <p:cNvSpPr/>
                <p:nvPr/>
              </p:nvSpPr>
              <p:spPr>
                <a:xfrm>
                  <a:off x="1548237" y="5150741"/>
                  <a:ext cx="24830" cy="1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64" extrusionOk="0">
                      <a:moveTo>
                        <a:pt x="223" y="0"/>
                      </a:moveTo>
                      <a:cubicBezTo>
                        <a:pt x="104" y="0"/>
                        <a:pt x="1" y="150"/>
                        <a:pt x="118" y="281"/>
                      </a:cubicBezTo>
                      <a:lnTo>
                        <a:pt x="154" y="317"/>
                      </a:lnTo>
                      <a:cubicBezTo>
                        <a:pt x="183" y="350"/>
                        <a:pt x="217" y="364"/>
                        <a:pt x="250" y="364"/>
                      </a:cubicBezTo>
                      <a:cubicBezTo>
                        <a:pt x="361" y="364"/>
                        <a:pt x="468" y="212"/>
                        <a:pt x="386" y="103"/>
                      </a:cubicBezTo>
                      <a:lnTo>
                        <a:pt x="350" y="67"/>
                      </a:lnTo>
                      <a:cubicBezTo>
                        <a:pt x="312" y="20"/>
                        <a:pt x="267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1" name="Google Shape;6651;p15"/>
                <p:cNvSpPr/>
                <p:nvPr/>
              </p:nvSpPr>
              <p:spPr>
                <a:xfrm>
                  <a:off x="1324826" y="5435005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21" y="446"/>
                      </a:cubicBezTo>
                      <a:cubicBezTo>
                        <a:pt x="588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2" name="Google Shape;6652;p15"/>
                <p:cNvSpPr/>
                <p:nvPr/>
              </p:nvSpPr>
              <p:spPr>
                <a:xfrm>
                  <a:off x="1836161" y="5599419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588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3" name="Google Shape;6653;p15"/>
                <p:cNvSpPr/>
                <p:nvPr/>
              </p:nvSpPr>
              <p:spPr>
                <a:xfrm>
                  <a:off x="1666017" y="5549336"/>
                  <a:ext cx="32204" cy="2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60" extrusionOk="0">
                      <a:moveTo>
                        <a:pt x="323" y="1"/>
                      </a:moveTo>
                      <a:cubicBezTo>
                        <a:pt x="210" y="1"/>
                        <a:pt x="90" y="63"/>
                        <a:pt x="54" y="179"/>
                      </a:cubicBezTo>
                      <a:lnTo>
                        <a:pt x="36" y="232"/>
                      </a:lnTo>
                      <a:cubicBezTo>
                        <a:pt x="1" y="384"/>
                        <a:pt x="152" y="459"/>
                        <a:pt x="303" y="459"/>
                      </a:cubicBezTo>
                      <a:cubicBezTo>
                        <a:pt x="455" y="459"/>
                        <a:pt x="606" y="384"/>
                        <a:pt x="571" y="232"/>
                      </a:cubicBezTo>
                      <a:lnTo>
                        <a:pt x="553" y="232"/>
                      </a:lnTo>
                      <a:lnTo>
                        <a:pt x="553" y="197"/>
                      </a:lnTo>
                      <a:cubicBezTo>
                        <a:pt x="544" y="63"/>
                        <a:pt x="437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4" name="Google Shape;6654;p15"/>
                <p:cNvSpPr/>
                <p:nvPr/>
              </p:nvSpPr>
              <p:spPr>
                <a:xfrm>
                  <a:off x="1196276" y="5523817"/>
                  <a:ext cx="46370" cy="3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660" extrusionOk="0">
                      <a:moveTo>
                        <a:pt x="446" y="1"/>
                      </a:moveTo>
                      <a:cubicBezTo>
                        <a:pt x="19" y="1"/>
                        <a:pt x="1" y="660"/>
                        <a:pt x="428" y="660"/>
                      </a:cubicBezTo>
                      <a:cubicBezTo>
                        <a:pt x="856" y="660"/>
                        <a:pt x="874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5" name="Google Shape;6655;p15"/>
                <p:cNvSpPr/>
                <p:nvPr/>
              </p:nvSpPr>
              <p:spPr>
                <a:xfrm>
                  <a:off x="1041518" y="5603239"/>
                  <a:ext cx="30082" cy="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17" extrusionOk="0">
                      <a:moveTo>
                        <a:pt x="299" y="0"/>
                      </a:moveTo>
                      <a:cubicBezTo>
                        <a:pt x="284" y="0"/>
                        <a:pt x="269" y="2"/>
                        <a:pt x="254" y="5"/>
                      </a:cubicBezTo>
                      <a:lnTo>
                        <a:pt x="254" y="5"/>
                      </a:lnTo>
                      <a:cubicBezTo>
                        <a:pt x="247" y="5"/>
                        <a:pt x="239" y="7"/>
                        <a:pt x="229" y="11"/>
                      </a:cubicBezTo>
                      <a:lnTo>
                        <a:pt x="229" y="11"/>
                      </a:lnTo>
                      <a:cubicBezTo>
                        <a:pt x="211" y="16"/>
                        <a:pt x="193" y="23"/>
                        <a:pt x="175" y="32"/>
                      </a:cubicBezTo>
                      <a:lnTo>
                        <a:pt x="175" y="32"/>
                      </a:lnTo>
                      <a:cubicBezTo>
                        <a:pt x="156" y="38"/>
                        <a:pt x="139" y="45"/>
                        <a:pt x="127" y="61"/>
                      </a:cubicBezTo>
                      <a:lnTo>
                        <a:pt x="127" y="61"/>
                      </a:lnTo>
                      <a:cubicBezTo>
                        <a:pt x="51" y="117"/>
                        <a:pt x="0" y="206"/>
                        <a:pt x="32" y="302"/>
                      </a:cubicBezTo>
                      <a:lnTo>
                        <a:pt x="32" y="302"/>
                      </a:lnTo>
                      <a:cubicBezTo>
                        <a:pt x="45" y="407"/>
                        <a:pt x="141" y="501"/>
                        <a:pt x="264" y="517"/>
                      </a:cubicBezTo>
                      <a:lnTo>
                        <a:pt x="513" y="339"/>
                      </a:lnTo>
                      <a:cubicBezTo>
                        <a:pt x="566" y="178"/>
                        <a:pt x="459" y="18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6" name="Google Shape;6656;p15"/>
                <p:cNvSpPr/>
                <p:nvPr/>
              </p:nvSpPr>
              <p:spPr>
                <a:xfrm>
                  <a:off x="1116907" y="5199604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74" y="1"/>
                      </a:moveTo>
                      <a:cubicBezTo>
                        <a:pt x="368" y="1"/>
                        <a:pt x="363" y="1"/>
                        <a:pt x="357" y="1"/>
                      </a:cubicBezTo>
                      <a:cubicBezTo>
                        <a:pt x="0" y="1"/>
                        <a:pt x="0" y="536"/>
                        <a:pt x="357" y="536"/>
                      </a:cubicBezTo>
                      <a:cubicBezTo>
                        <a:pt x="707" y="518"/>
                        <a:pt x="713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7" name="Google Shape;6657;p15"/>
                <p:cNvSpPr/>
                <p:nvPr/>
              </p:nvSpPr>
              <p:spPr>
                <a:xfrm>
                  <a:off x="995042" y="5435164"/>
                  <a:ext cx="32310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56" extrusionOk="0">
                      <a:moveTo>
                        <a:pt x="327" y="1"/>
                      </a:moveTo>
                      <a:cubicBezTo>
                        <a:pt x="302" y="1"/>
                        <a:pt x="275" y="5"/>
                        <a:pt x="249" y="15"/>
                      </a:cubicBezTo>
                      <a:lnTo>
                        <a:pt x="195" y="51"/>
                      </a:lnTo>
                      <a:cubicBezTo>
                        <a:pt x="0" y="204"/>
                        <a:pt x="154" y="455"/>
                        <a:pt x="341" y="455"/>
                      </a:cubicBezTo>
                      <a:cubicBezTo>
                        <a:pt x="393" y="455"/>
                        <a:pt x="448" y="436"/>
                        <a:pt x="498" y="389"/>
                      </a:cubicBezTo>
                      <a:lnTo>
                        <a:pt x="516" y="336"/>
                      </a:lnTo>
                      <a:cubicBezTo>
                        <a:pt x="608" y="182"/>
                        <a:pt x="488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8" name="Google Shape;6658;p15"/>
                <p:cNvSpPr/>
                <p:nvPr/>
              </p:nvSpPr>
              <p:spPr>
                <a:xfrm>
                  <a:off x="736032" y="5546524"/>
                  <a:ext cx="27429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553" extrusionOk="0">
                      <a:moveTo>
                        <a:pt x="250" y="0"/>
                      </a:moveTo>
                      <a:cubicBezTo>
                        <a:pt x="161" y="143"/>
                        <a:pt x="89" y="285"/>
                        <a:pt x="0" y="410"/>
                      </a:cubicBezTo>
                      <a:cubicBezTo>
                        <a:pt x="40" y="481"/>
                        <a:pt x="102" y="510"/>
                        <a:pt x="168" y="510"/>
                      </a:cubicBezTo>
                      <a:cubicBezTo>
                        <a:pt x="193" y="510"/>
                        <a:pt x="219" y="506"/>
                        <a:pt x="244" y="498"/>
                      </a:cubicBezTo>
                      <a:lnTo>
                        <a:pt x="244" y="498"/>
                      </a:lnTo>
                      <a:cubicBezTo>
                        <a:pt x="241" y="534"/>
                        <a:pt x="255" y="552"/>
                        <a:pt x="286" y="552"/>
                      </a:cubicBezTo>
                      <a:cubicBezTo>
                        <a:pt x="303" y="552"/>
                        <a:pt x="327" y="546"/>
                        <a:pt x="357" y="535"/>
                      </a:cubicBezTo>
                      <a:cubicBezTo>
                        <a:pt x="374" y="517"/>
                        <a:pt x="410" y="499"/>
                        <a:pt x="446" y="481"/>
                      </a:cubicBezTo>
                      <a:cubicBezTo>
                        <a:pt x="481" y="428"/>
                        <a:pt x="517" y="357"/>
                        <a:pt x="517" y="285"/>
                      </a:cubicBezTo>
                      <a:cubicBezTo>
                        <a:pt x="517" y="242"/>
                        <a:pt x="508" y="201"/>
                        <a:pt x="492" y="164"/>
                      </a:cubicBezTo>
                      <a:lnTo>
                        <a:pt x="492" y="164"/>
                      </a:lnTo>
                      <a:cubicBezTo>
                        <a:pt x="484" y="138"/>
                        <a:pt x="469" y="113"/>
                        <a:pt x="446" y="89"/>
                      </a:cubicBezTo>
                      <a:lnTo>
                        <a:pt x="446" y="89"/>
                      </a:lnTo>
                      <a:cubicBezTo>
                        <a:pt x="445" y="90"/>
                        <a:pt x="445" y="91"/>
                        <a:pt x="445" y="91"/>
                      </a:cubicBezTo>
                      <a:lnTo>
                        <a:pt x="445" y="91"/>
                      </a:lnTo>
                      <a:cubicBezTo>
                        <a:pt x="395" y="35"/>
                        <a:pt x="32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9" name="Google Shape;6659;p15"/>
                <p:cNvSpPr/>
                <p:nvPr/>
              </p:nvSpPr>
              <p:spPr>
                <a:xfrm>
                  <a:off x="822033" y="565045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0" name="Google Shape;6660;p15"/>
                <p:cNvSpPr/>
                <p:nvPr/>
              </p:nvSpPr>
              <p:spPr>
                <a:xfrm>
                  <a:off x="898590" y="5218544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2" y="606"/>
                        <a:pt x="464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1" name="Google Shape;6661;p15"/>
                <p:cNvSpPr/>
                <p:nvPr/>
              </p:nvSpPr>
              <p:spPr>
                <a:xfrm>
                  <a:off x="524294" y="5558780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39" y="1"/>
                      </a:moveTo>
                      <a:cubicBezTo>
                        <a:pt x="19" y="1"/>
                        <a:pt x="1" y="500"/>
                        <a:pt x="304" y="500"/>
                      </a:cubicBezTo>
                      <a:cubicBezTo>
                        <a:pt x="624" y="500"/>
                        <a:pt x="678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2" name="Google Shape;6662;p15"/>
                <p:cNvSpPr/>
                <p:nvPr/>
              </p:nvSpPr>
              <p:spPr>
                <a:xfrm>
                  <a:off x="664197" y="5211010"/>
                  <a:ext cx="39738" cy="30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571" extrusionOk="0">
                      <a:moveTo>
                        <a:pt x="375" y="0"/>
                      </a:moveTo>
                      <a:cubicBezTo>
                        <a:pt x="0" y="0"/>
                        <a:pt x="36" y="570"/>
                        <a:pt x="392" y="570"/>
                      </a:cubicBezTo>
                      <a:cubicBezTo>
                        <a:pt x="749" y="570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3" name="Google Shape;6663;p15"/>
                <p:cNvSpPr/>
                <p:nvPr/>
              </p:nvSpPr>
              <p:spPr>
                <a:xfrm>
                  <a:off x="1372522" y="5023570"/>
                  <a:ext cx="42285" cy="30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70" extrusionOk="0">
                      <a:moveTo>
                        <a:pt x="391" y="0"/>
                      </a:moveTo>
                      <a:cubicBezTo>
                        <a:pt x="331" y="0"/>
                        <a:pt x="268" y="23"/>
                        <a:pt x="206" y="77"/>
                      </a:cubicBezTo>
                      <a:lnTo>
                        <a:pt x="135" y="166"/>
                      </a:lnTo>
                      <a:cubicBezTo>
                        <a:pt x="1" y="330"/>
                        <a:pt x="166" y="570"/>
                        <a:pt x="360" y="570"/>
                      </a:cubicBezTo>
                      <a:cubicBezTo>
                        <a:pt x="397" y="570"/>
                        <a:pt x="436" y="561"/>
                        <a:pt x="473" y="540"/>
                      </a:cubicBezTo>
                      <a:lnTo>
                        <a:pt x="527" y="505"/>
                      </a:lnTo>
                      <a:cubicBezTo>
                        <a:pt x="796" y="349"/>
                        <a:pt x="625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664" name="Google Shape;6664;p15"/>
            <p:cNvSpPr/>
            <p:nvPr/>
          </p:nvSpPr>
          <p:spPr>
            <a:xfrm>
              <a:off x="-569204" y="4639194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5" y="0"/>
                  </a:moveTo>
                  <a:cubicBezTo>
                    <a:pt x="1" y="0"/>
                    <a:pt x="36" y="571"/>
                    <a:pt x="393" y="571"/>
                  </a:cubicBezTo>
                  <a:cubicBezTo>
                    <a:pt x="767" y="571"/>
                    <a:pt x="731" y="0"/>
                    <a:pt x="37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5"/>
            <p:cNvSpPr/>
            <p:nvPr/>
          </p:nvSpPr>
          <p:spPr>
            <a:xfrm>
              <a:off x="-312104" y="4367928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4" y="1"/>
                  </a:moveTo>
                  <a:cubicBezTo>
                    <a:pt x="0" y="1"/>
                    <a:pt x="36" y="571"/>
                    <a:pt x="392" y="571"/>
                  </a:cubicBezTo>
                  <a:cubicBezTo>
                    <a:pt x="766" y="571"/>
                    <a:pt x="731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6" name="Google Shape;6666;p15"/>
            <p:cNvGrpSpPr/>
            <p:nvPr/>
          </p:nvGrpSpPr>
          <p:grpSpPr>
            <a:xfrm>
              <a:off x="-1105050" y="2496606"/>
              <a:ext cx="1645501" cy="2442281"/>
              <a:chOff x="-1105050" y="2496606"/>
              <a:chExt cx="1645501" cy="2442281"/>
            </a:xfrm>
          </p:grpSpPr>
          <p:sp>
            <p:nvSpPr>
              <p:cNvPr id="6667" name="Google Shape;6667;p15"/>
              <p:cNvSpPr/>
              <p:nvPr/>
            </p:nvSpPr>
            <p:spPr>
              <a:xfrm>
                <a:off x="-1105050" y="2496606"/>
                <a:ext cx="1645501" cy="2442281"/>
              </a:xfrm>
              <a:custGeom>
                <a:avLst/>
                <a:gdLst/>
                <a:ahLst/>
                <a:cxnLst/>
                <a:rect l="l" t="t" r="r" b="b"/>
                <a:pathLst>
                  <a:path w="31015" h="46033" extrusionOk="0">
                    <a:moveTo>
                      <a:pt x="28593" y="1"/>
                    </a:moveTo>
                    <a:cubicBezTo>
                      <a:pt x="28176" y="1"/>
                      <a:pt x="27868" y="362"/>
                      <a:pt x="27630" y="695"/>
                    </a:cubicBezTo>
                    <a:cubicBezTo>
                      <a:pt x="26419" y="2352"/>
                      <a:pt x="25403" y="4133"/>
                      <a:pt x="24602" y="6039"/>
                    </a:cubicBezTo>
                    <a:cubicBezTo>
                      <a:pt x="24363" y="6612"/>
                      <a:pt x="23925" y="7299"/>
                      <a:pt x="23364" y="7299"/>
                    </a:cubicBezTo>
                    <a:cubicBezTo>
                      <a:pt x="23297" y="7299"/>
                      <a:pt x="23229" y="7290"/>
                      <a:pt x="23159" y="7269"/>
                    </a:cubicBezTo>
                    <a:cubicBezTo>
                      <a:pt x="23889" y="5772"/>
                      <a:pt x="24459" y="4205"/>
                      <a:pt x="24833" y="2583"/>
                    </a:cubicBezTo>
                    <a:cubicBezTo>
                      <a:pt x="24928" y="2143"/>
                      <a:pt x="24586" y="1830"/>
                      <a:pt x="24232" y="1830"/>
                    </a:cubicBezTo>
                    <a:cubicBezTo>
                      <a:pt x="24056" y="1830"/>
                      <a:pt x="23877" y="1907"/>
                      <a:pt x="23747" y="2085"/>
                    </a:cubicBezTo>
                    <a:cubicBezTo>
                      <a:pt x="23461" y="2494"/>
                      <a:pt x="23212" y="2958"/>
                      <a:pt x="23052" y="3456"/>
                    </a:cubicBezTo>
                    <a:lnTo>
                      <a:pt x="20451" y="10671"/>
                    </a:lnTo>
                    <a:cubicBezTo>
                      <a:pt x="20277" y="11161"/>
                      <a:pt x="19922" y="11734"/>
                      <a:pt x="19458" y="11734"/>
                    </a:cubicBezTo>
                    <a:cubicBezTo>
                      <a:pt x="19399" y="11734"/>
                      <a:pt x="19338" y="11725"/>
                      <a:pt x="19275" y="11704"/>
                    </a:cubicBezTo>
                    <a:cubicBezTo>
                      <a:pt x="19596" y="9406"/>
                      <a:pt x="20807" y="7340"/>
                      <a:pt x="21627" y="5167"/>
                    </a:cubicBezTo>
                    <a:cubicBezTo>
                      <a:pt x="21912" y="4436"/>
                      <a:pt x="22001" y="3349"/>
                      <a:pt x="21217" y="3136"/>
                    </a:cubicBezTo>
                    <a:cubicBezTo>
                      <a:pt x="21147" y="3117"/>
                      <a:pt x="21074" y="3108"/>
                      <a:pt x="21001" y="3108"/>
                    </a:cubicBezTo>
                    <a:cubicBezTo>
                      <a:pt x="20795" y="3108"/>
                      <a:pt x="20586" y="3178"/>
                      <a:pt x="20415" y="3296"/>
                    </a:cubicBezTo>
                    <a:cubicBezTo>
                      <a:pt x="19863" y="3706"/>
                      <a:pt x="19631" y="4383"/>
                      <a:pt x="19418" y="5006"/>
                    </a:cubicBezTo>
                    <a:cubicBezTo>
                      <a:pt x="18723" y="7144"/>
                      <a:pt x="18188" y="9317"/>
                      <a:pt x="17814" y="11526"/>
                    </a:cubicBezTo>
                    <a:cubicBezTo>
                      <a:pt x="17601" y="12755"/>
                      <a:pt x="17422" y="14038"/>
                      <a:pt x="16710" y="15054"/>
                    </a:cubicBezTo>
                    <a:cubicBezTo>
                      <a:pt x="16553" y="15267"/>
                      <a:pt x="16340" y="15492"/>
                      <a:pt x="16079" y="15492"/>
                    </a:cubicBezTo>
                    <a:cubicBezTo>
                      <a:pt x="16013" y="15492"/>
                      <a:pt x="15944" y="15478"/>
                      <a:pt x="15873" y="15445"/>
                    </a:cubicBezTo>
                    <a:cubicBezTo>
                      <a:pt x="15552" y="15285"/>
                      <a:pt x="15409" y="14911"/>
                      <a:pt x="15534" y="14573"/>
                    </a:cubicBezTo>
                    <a:cubicBezTo>
                      <a:pt x="16425" y="12096"/>
                      <a:pt x="17120" y="9549"/>
                      <a:pt x="17583" y="6966"/>
                    </a:cubicBezTo>
                    <a:cubicBezTo>
                      <a:pt x="17690" y="6342"/>
                      <a:pt x="17707" y="5523"/>
                      <a:pt x="17048" y="5309"/>
                    </a:cubicBezTo>
                    <a:cubicBezTo>
                      <a:pt x="16954" y="5283"/>
                      <a:pt x="16861" y="5271"/>
                      <a:pt x="16768" y="5271"/>
                    </a:cubicBezTo>
                    <a:cubicBezTo>
                      <a:pt x="16476" y="5271"/>
                      <a:pt x="16200" y="5395"/>
                      <a:pt x="15997" y="5612"/>
                    </a:cubicBezTo>
                    <a:cubicBezTo>
                      <a:pt x="14911" y="6877"/>
                      <a:pt x="14537" y="8533"/>
                      <a:pt x="14251" y="10137"/>
                    </a:cubicBezTo>
                    <a:cubicBezTo>
                      <a:pt x="13877" y="12399"/>
                      <a:pt x="13646" y="14697"/>
                      <a:pt x="13592" y="17013"/>
                    </a:cubicBezTo>
                    <a:cubicBezTo>
                      <a:pt x="13592" y="17868"/>
                      <a:pt x="13343" y="18723"/>
                      <a:pt x="12880" y="19454"/>
                    </a:cubicBezTo>
                    <a:cubicBezTo>
                      <a:pt x="12809" y="19578"/>
                      <a:pt x="12666" y="19667"/>
                      <a:pt x="12523" y="19685"/>
                    </a:cubicBezTo>
                    <a:cubicBezTo>
                      <a:pt x="12292" y="19685"/>
                      <a:pt x="12078" y="19561"/>
                      <a:pt x="11971" y="19365"/>
                    </a:cubicBezTo>
                    <a:cubicBezTo>
                      <a:pt x="11793" y="19062"/>
                      <a:pt x="11829" y="18688"/>
                      <a:pt x="11882" y="18349"/>
                    </a:cubicBezTo>
                    <a:cubicBezTo>
                      <a:pt x="12185" y="15873"/>
                      <a:pt x="12417" y="13379"/>
                      <a:pt x="12541" y="10867"/>
                    </a:cubicBezTo>
                    <a:cubicBezTo>
                      <a:pt x="12559" y="10653"/>
                      <a:pt x="12523" y="10440"/>
                      <a:pt x="12399" y="10244"/>
                    </a:cubicBezTo>
                    <a:cubicBezTo>
                      <a:pt x="12264" y="10022"/>
                      <a:pt x="12092" y="9946"/>
                      <a:pt x="11918" y="9946"/>
                    </a:cubicBezTo>
                    <a:cubicBezTo>
                      <a:pt x="11770" y="9946"/>
                      <a:pt x="11621" y="10000"/>
                      <a:pt x="11490" y="10065"/>
                    </a:cubicBezTo>
                    <a:cubicBezTo>
                      <a:pt x="10867" y="10351"/>
                      <a:pt x="10404" y="10903"/>
                      <a:pt x="10225" y="11580"/>
                    </a:cubicBezTo>
                    <a:cubicBezTo>
                      <a:pt x="9174" y="15178"/>
                      <a:pt x="11437" y="19026"/>
                      <a:pt x="10261" y="22500"/>
                    </a:cubicBezTo>
                    <a:cubicBezTo>
                      <a:pt x="9513" y="22340"/>
                      <a:pt x="9388" y="21360"/>
                      <a:pt x="9406" y="20594"/>
                    </a:cubicBezTo>
                    <a:cubicBezTo>
                      <a:pt x="9442" y="19436"/>
                      <a:pt x="9406" y="18278"/>
                      <a:pt x="9335" y="17120"/>
                    </a:cubicBezTo>
                    <a:cubicBezTo>
                      <a:pt x="9299" y="16603"/>
                      <a:pt x="9246" y="16069"/>
                      <a:pt x="8889" y="15695"/>
                    </a:cubicBezTo>
                    <a:cubicBezTo>
                      <a:pt x="8706" y="15496"/>
                      <a:pt x="8470" y="15402"/>
                      <a:pt x="8226" y="15402"/>
                    </a:cubicBezTo>
                    <a:cubicBezTo>
                      <a:pt x="8186" y="15402"/>
                      <a:pt x="8146" y="15405"/>
                      <a:pt x="8106" y="15410"/>
                    </a:cubicBezTo>
                    <a:cubicBezTo>
                      <a:pt x="7607" y="15517"/>
                      <a:pt x="7446" y="16015"/>
                      <a:pt x="7357" y="16461"/>
                    </a:cubicBezTo>
                    <a:cubicBezTo>
                      <a:pt x="6930" y="18866"/>
                      <a:pt x="7660" y="21378"/>
                      <a:pt x="8551" y="23604"/>
                    </a:cubicBezTo>
                    <a:cubicBezTo>
                      <a:pt x="8872" y="24335"/>
                      <a:pt x="8943" y="25172"/>
                      <a:pt x="8729" y="25956"/>
                    </a:cubicBezTo>
                    <a:cubicBezTo>
                      <a:pt x="8693" y="26098"/>
                      <a:pt x="8622" y="26259"/>
                      <a:pt x="8426" y="26277"/>
                    </a:cubicBezTo>
                    <a:cubicBezTo>
                      <a:pt x="8414" y="26277"/>
                      <a:pt x="8401" y="26278"/>
                      <a:pt x="8389" y="26278"/>
                    </a:cubicBezTo>
                    <a:cubicBezTo>
                      <a:pt x="8156" y="26278"/>
                      <a:pt x="7960" y="26122"/>
                      <a:pt x="7910" y="25902"/>
                    </a:cubicBezTo>
                    <a:lnTo>
                      <a:pt x="6983" y="22197"/>
                    </a:lnTo>
                    <a:cubicBezTo>
                      <a:pt x="6815" y="21523"/>
                      <a:pt x="6439" y="20674"/>
                      <a:pt x="5736" y="20674"/>
                    </a:cubicBezTo>
                    <a:cubicBezTo>
                      <a:pt x="5696" y="20674"/>
                      <a:pt x="5654" y="20677"/>
                      <a:pt x="5612" y="20683"/>
                    </a:cubicBezTo>
                    <a:cubicBezTo>
                      <a:pt x="5166" y="20772"/>
                      <a:pt x="4810" y="21128"/>
                      <a:pt x="4739" y="21591"/>
                    </a:cubicBezTo>
                    <a:cubicBezTo>
                      <a:pt x="4275" y="24210"/>
                      <a:pt x="6217" y="26401"/>
                      <a:pt x="6859" y="28895"/>
                    </a:cubicBezTo>
                    <a:cubicBezTo>
                      <a:pt x="6983" y="29394"/>
                      <a:pt x="6894" y="30142"/>
                      <a:pt x="6360" y="30160"/>
                    </a:cubicBezTo>
                    <a:lnTo>
                      <a:pt x="4293" y="25243"/>
                    </a:lnTo>
                    <a:cubicBezTo>
                      <a:pt x="4222" y="25065"/>
                      <a:pt x="4133" y="24869"/>
                      <a:pt x="3919" y="24869"/>
                    </a:cubicBezTo>
                    <a:cubicBezTo>
                      <a:pt x="3759" y="24887"/>
                      <a:pt x="3616" y="24976"/>
                      <a:pt x="3545" y="25119"/>
                    </a:cubicBezTo>
                    <a:cubicBezTo>
                      <a:pt x="3082" y="25956"/>
                      <a:pt x="3314" y="26953"/>
                      <a:pt x="3616" y="27844"/>
                    </a:cubicBezTo>
                    <a:cubicBezTo>
                      <a:pt x="4311" y="29875"/>
                      <a:pt x="5362" y="31763"/>
                      <a:pt x="6734" y="33420"/>
                    </a:cubicBezTo>
                    <a:lnTo>
                      <a:pt x="6627" y="33456"/>
                    </a:lnTo>
                    <a:cubicBezTo>
                      <a:pt x="5184" y="32903"/>
                      <a:pt x="3990" y="31870"/>
                      <a:pt x="2886" y="30784"/>
                    </a:cubicBezTo>
                    <a:cubicBezTo>
                      <a:pt x="2619" y="30481"/>
                      <a:pt x="2280" y="30231"/>
                      <a:pt x="1924" y="30035"/>
                    </a:cubicBezTo>
                    <a:cubicBezTo>
                      <a:pt x="1765" y="29974"/>
                      <a:pt x="1590" y="29939"/>
                      <a:pt x="1419" y="29939"/>
                    </a:cubicBezTo>
                    <a:cubicBezTo>
                      <a:pt x="993" y="29939"/>
                      <a:pt x="588" y="30154"/>
                      <a:pt x="499" y="30712"/>
                    </a:cubicBezTo>
                    <a:cubicBezTo>
                      <a:pt x="463" y="31051"/>
                      <a:pt x="534" y="31389"/>
                      <a:pt x="730" y="31656"/>
                    </a:cubicBezTo>
                    <a:cubicBezTo>
                      <a:pt x="2049" y="33812"/>
                      <a:pt x="4471" y="34845"/>
                      <a:pt x="6502" y="36306"/>
                    </a:cubicBezTo>
                    <a:cubicBezTo>
                      <a:pt x="6472" y="36469"/>
                      <a:pt x="6325" y="36527"/>
                      <a:pt x="6155" y="36527"/>
                    </a:cubicBezTo>
                    <a:cubicBezTo>
                      <a:pt x="6027" y="36527"/>
                      <a:pt x="5886" y="36494"/>
                      <a:pt x="5772" y="36449"/>
                    </a:cubicBezTo>
                    <a:cubicBezTo>
                      <a:pt x="4917" y="36110"/>
                      <a:pt x="4097" y="35683"/>
                      <a:pt x="3331" y="35184"/>
                    </a:cubicBezTo>
                    <a:cubicBezTo>
                      <a:pt x="2733" y="34785"/>
                      <a:pt x="2119" y="34339"/>
                      <a:pt x="1374" y="34339"/>
                    </a:cubicBezTo>
                    <a:cubicBezTo>
                      <a:pt x="1320" y="34339"/>
                      <a:pt x="1266" y="34342"/>
                      <a:pt x="1211" y="34346"/>
                    </a:cubicBezTo>
                    <a:cubicBezTo>
                      <a:pt x="820" y="34382"/>
                      <a:pt x="481" y="34596"/>
                      <a:pt x="303" y="34934"/>
                    </a:cubicBezTo>
                    <a:cubicBezTo>
                      <a:pt x="0" y="35540"/>
                      <a:pt x="392" y="36110"/>
                      <a:pt x="837" y="36520"/>
                    </a:cubicBezTo>
                    <a:cubicBezTo>
                      <a:pt x="2405" y="38034"/>
                      <a:pt x="4632" y="38551"/>
                      <a:pt x="6663" y="39370"/>
                    </a:cubicBezTo>
                    <a:cubicBezTo>
                      <a:pt x="6876" y="39441"/>
                      <a:pt x="7072" y="39566"/>
                      <a:pt x="7215" y="39744"/>
                    </a:cubicBezTo>
                    <a:cubicBezTo>
                      <a:pt x="7340" y="39922"/>
                      <a:pt x="7304" y="40172"/>
                      <a:pt x="7144" y="40314"/>
                    </a:cubicBezTo>
                    <a:cubicBezTo>
                      <a:pt x="7069" y="40339"/>
                      <a:pt x="6991" y="40352"/>
                      <a:pt x="6912" y="40352"/>
                    </a:cubicBezTo>
                    <a:cubicBezTo>
                      <a:pt x="6822" y="40352"/>
                      <a:pt x="6731" y="40335"/>
                      <a:pt x="6645" y="40296"/>
                    </a:cubicBezTo>
                    <a:cubicBezTo>
                      <a:pt x="5861" y="40047"/>
                      <a:pt x="5059" y="39869"/>
                      <a:pt x="4258" y="39726"/>
                    </a:cubicBezTo>
                    <a:cubicBezTo>
                      <a:pt x="4092" y="39698"/>
                      <a:pt x="3912" y="39680"/>
                      <a:pt x="3734" y="39680"/>
                    </a:cubicBezTo>
                    <a:cubicBezTo>
                      <a:pt x="3239" y="39680"/>
                      <a:pt x="2759" y="39820"/>
                      <a:pt x="2654" y="40279"/>
                    </a:cubicBezTo>
                    <a:cubicBezTo>
                      <a:pt x="2619" y="40492"/>
                      <a:pt x="2637" y="40706"/>
                      <a:pt x="2743" y="40884"/>
                    </a:cubicBezTo>
                    <a:cubicBezTo>
                      <a:pt x="3278" y="41953"/>
                      <a:pt x="4703" y="42042"/>
                      <a:pt x="5843" y="42381"/>
                    </a:cubicBezTo>
                    <a:cubicBezTo>
                      <a:pt x="7108" y="42755"/>
                      <a:pt x="8355" y="44893"/>
                      <a:pt x="9032" y="46033"/>
                    </a:cubicBezTo>
                    <a:lnTo>
                      <a:pt x="9834" y="45587"/>
                    </a:lnTo>
                    <a:cubicBezTo>
                      <a:pt x="9513" y="44946"/>
                      <a:pt x="9299" y="42719"/>
                      <a:pt x="9869" y="42274"/>
                    </a:cubicBezTo>
                    <a:cubicBezTo>
                      <a:pt x="10439" y="41828"/>
                      <a:pt x="11152" y="41632"/>
                      <a:pt x="11847" y="41383"/>
                    </a:cubicBezTo>
                    <a:cubicBezTo>
                      <a:pt x="12541" y="41152"/>
                      <a:pt x="13236" y="40795"/>
                      <a:pt x="13610" y="40172"/>
                    </a:cubicBezTo>
                    <a:cubicBezTo>
                      <a:pt x="13877" y="39744"/>
                      <a:pt x="13913" y="39067"/>
                      <a:pt x="13307" y="38889"/>
                    </a:cubicBezTo>
                    <a:cubicBezTo>
                      <a:pt x="13218" y="38862"/>
                      <a:pt x="13126" y="38847"/>
                      <a:pt x="13035" y="38847"/>
                    </a:cubicBezTo>
                    <a:cubicBezTo>
                      <a:pt x="12889" y="38847"/>
                      <a:pt x="12744" y="38884"/>
                      <a:pt x="12613" y="38960"/>
                    </a:cubicBezTo>
                    <a:cubicBezTo>
                      <a:pt x="11936" y="39263"/>
                      <a:pt x="11259" y="39780"/>
                      <a:pt x="10493" y="39780"/>
                    </a:cubicBezTo>
                    <a:cubicBezTo>
                      <a:pt x="9709" y="39780"/>
                      <a:pt x="8854" y="38960"/>
                      <a:pt x="9495" y="38194"/>
                    </a:cubicBezTo>
                    <a:cubicBezTo>
                      <a:pt x="9709" y="37945"/>
                      <a:pt x="10029" y="37767"/>
                      <a:pt x="10368" y="37731"/>
                    </a:cubicBezTo>
                    <a:cubicBezTo>
                      <a:pt x="11829" y="37517"/>
                      <a:pt x="13290" y="37197"/>
                      <a:pt x="14715" y="36769"/>
                    </a:cubicBezTo>
                    <a:cubicBezTo>
                      <a:pt x="15338" y="36591"/>
                      <a:pt x="16015" y="36342"/>
                      <a:pt x="16389" y="35772"/>
                    </a:cubicBezTo>
                    <a:cubicBezTo>
                      <a:pt x="16567" y="35504"/>
                      <a:pt x="16639" y="35148"/>
                      <a:pt x="16550" y="34827"/>
                    </a:cubicBezTo>
                    <a:cubicBezTo>
                      <a:pt x="16415" y="34329"/>
                      <a:pt x="15974" y="34126"/>
                      <a:pt x="15529" y="34126"/>
                    </a:cubicBezTo>
                    <a:cubicBezTo>
                      <a:pt x="15385" y="34126"/>
                      <a:pt x="15241" y="34147"/>
                      <a:pt x="15107" y="34186"/>
                    </a:cubicBezTo>
                    <a:cubicBezTo>
                      <a:pt x="14679" y="34346"/>
                      <a:pt x="14287" y="34542"/>
                      <a:pt x="13931" y="34792"/>
                    </a:cubicBezTo>
                    <a:cubicBezTo>
                      <a:pt x="13147" y="35219"/>
                      <a:pt x="12274" y="35504"/>
                      <a:pt x="11383" y="35593"/>
                    </a:cubicBezTo>
                    <a:cubicBezTo>
                      <a:pt x="11315" y="35603"/>
                      <a:pt x="11244" y="35610"/>
                      <a:pt x="11173" y="35610"/>
                    </a:cubicBezTo>
                    <a:cubicBezTo>
                      <a:pt x="10987" y="35610"/>
                      <a:pt x="10805" y="35561"/>
                      <a:pt x="10689" y="35380"/>
                    </a:cubicBezTo>
                    <a:cubicBezTo>
                      <a:pt x="10600" y="35219"/>
                      <a:pt x="10582" y="35041"/>
                      <a:pt x="10653" y="34881"/>
                    </a:cubicBezTo>
                    <a:cubicBezTo>
                      <a:pt x="10760" y="34507"/>
                      <a:pt x="11098" y="34311"/>
                      <a:pt x="11437" y="34150"/>
                    </a:cubicBezTo>
                    <a:cubicBezTo>
                      <a:pt x="13521" y="33099"/>
                      <a:pt x="16033" y="32761"/>
                      <a:pt x="17672" y="31104"/>
                    </a:cubicBezTo>
                    <a:cubicBezTo>
                      <a:pt x="18171" y="30605"/>
                      <a:pt x="18527" y="29679"/>
                      <a:pt x="17850" y="29323"/>
                    </a:cubicBezTo>
                    <a:cubicBezTo>
                      <a:pt x="17720" y="29254"/>
                      <a:pt x="17574" y="29218"/>
                      <a:pt x="17425" y="29218"/>
                    </a:cubicBezTo>
                    <a:cubicBezTo>
                      <a:pt x="17267" y="29218"/>
                      <a:pt x="17106" y="29258"/>
                      <a:pt x="16959" y="29341"/>
                    </a:cubicBezTo>
                    <a:cubicBezTo>
                      <a:pt x="15196" y="30267"/>
                      <a:pt x="13468" y="31461"/>
                      <a:pt x="11455" y="31746"/>
                    </a:cubicBezTo>
                    <a:cubicBezTo>
                      <a:pt x="11317" y="31764"/>
                      <a:pt x="11178" y="31779"/>
                      <a:pt x="11041" y="31779"/>
                    </a:cubicBezTo>
                    <a:cubicBezTo>
                      <a:pt x="10789" y="31779"/>
                      <a:pt x="10547" y="31729"/>
                      <a:pt x="10350" y="31567"/>
                    </a:cubicBezTo>
                    <a:cubicBezTo>
                      <a:pt x="10154" y="31425"/>
                      <a:pt x="10047" y="31193"/>
                      <a:pt x="10101" y="30962"/>
                    </a:cubicBezTo>
                    <a:cubicBezTo>
                      <a:pt x="10172" y="30623"/>
                      <a:pt x="10528" y="30499"/>
                      <a:pt x="10849" y="30409"/>
                    </a:cubicBezTo>
                    <a:cubicBezTo>
                      <a:pt x="12559" y="29946"/>
                      <a:pt x="14287" y="29572"/>
                      <a:pt x="15944" y="28949"/>
                    </a:cubicBezTo>
                    <a:cubicBezTo>
                      <a:pt x="17690" y="28272"/>
                      <a:pt x="19382" y="27274"/>
                      <a:pt x="20540" y="25778"/>
                    </a:cubicBezTo>
                    <a:cubicBezTo>
                      <a:pt x="20718" y="25582"/>
                      <a:pt x="20754" y="25297"/>
                      <a:pt x="20629" y="25065"/>
                    </a:cubicBezTo>
                    <a:cubicBezTo>
                      <a:pt x="20514" y="24821"/>
                      <a:pt x="20307" y="24774"/>
                      <a:pt x="20101" y="24774"/>
                    </a:cubicBezTo>
                    <a:cubicBezTo>
                      <a:pt x="20051" y="24774"/>
                      <a:pt x="20001" y="24777"/>
                      <a:pt x="19952" y="24780"/>
                    </a:cubicBezTo>
                    <a:cubicBezTo>
                      <a:pt x="17458" y="24958"/>
                      <a:pt x="15231" y="26277"/>
                      <a:pt x="13004" y="27417"/>
                    </a:cubicBezTo>
                    <a:cubicBezTo>
                      <a:pt x="12582" y="27621"/>
                      <a:pt x="12114" y="27826"/>
                      <a:pt x="11666" y="27826"/>
                    </a:cubicBezTo>
                    <a:cubicBezTo>
                      <a:pt x="11490" y="27826"/>
                      <a:pt x="11317" y="27795"/>
                      <a:pt x="11152" y="27719"/>
                    </a:cubicBezTo>
                    <a:cubicBezTo>
                      <a:pt x="10956" y="27666"/>
                      <a:pt x="10849" y="27452"/>
                      <a:pt x="10902" y="27274"/>
                    </a:cubicBezTo>
                    <a:cubicBezTo>
                      <a:pt x="11063" y="26241"/>
                      <a:pt x="12132" y="25617"/>
                      <a:pt x="13111" y="25261"/>
                    </a:cubicBezTo>
                    <a:cubicBezTo>
                      <a:pt x="14519" y="24745"/>
                      <a:pt x="15979" y="24406"/>
                      <a:pt x="17476" y="24246"/>
                    </a:cubicBezTo>
                    <a:cubicBezTo>
                      <a:pt x="19097" y="24068"/>
                      <a:pt x="20896" y="24032"/>
                      <a:pt x="22143" y="22945"/>
                    </a:cubicBezTo>
                    <a:cubicBezTo>
                      <a:pt x="22393" y="22731"/>
                      <a:pt x="22624" y="22446"/>
                      <a:pt x="22500" y="22019"/>
                    </a:cubicBezTo>
                    <a:cubicBezTo>
                      <a:pt x="22375" y="21716"/>
                      <a:pt x="22125" y="21484"/>
                      <a:pt x="21805" y="21395"/>
                    </a:cubicBezTo>
                    <a:cubicBezTo>
                      <a:pt x="21673" y="21357"/>
                      <a:pt x="21541" y="21340"/>
                      <a:pt x="21409" y="21340"/>
                    </a:cubicBezTo>
                    <a:cubicBezTo>
                      <a:pt x="20937" y="21340"/>
                      <a:pt x="20469" y="21557"/>
                      <a:pt x="20023" y="21752"/>
                    </a:cubicBezTo>
                    <a:cubicBezTo>
                      <a:pt x="18260" y="22518"/>
                      <a:pt x="16389" y="23052"/>
                      <a:pt x="14483" y="23319"/>
                    </a:cubicBezTo>
                    <a:cubicBezTo>
                      <a:pt x="14441" y="23324"/>
                      <a:pt x="14398" y="23326"/>
                      <a:pt x="14355" y="23326"/>
                    </a:cubicBezTo>
                    <a:cubicBezTo>
                      <a:pt x="14214" y="23326"/>
                      <a:pt x="14071" y="23303"/>
                      <a:pt x="13949" y="23248"/>
                    </a:cubicBezTo>
                    <a:cubicBezTo>
                      <a:pt x="13503" y="23052"/>
                      <a:pt x="13521" y="22660"/>
                      <a:pt x="13646" y="22357"/>
                    </a:cubicBezTo>
                    <a:cubicBezTo>
                      <a:pt x="14073" y="21182"/>
                      <a:pt x="15498" y="20790"/>
                      <a:pt x="16728" y="20558"/>
                    </a:cubicBezTo>
                    <a:lnTo>
                      <a:pt x="20469" y="19810"/>
                    </a:lnTo>
                    <a:cubicBezTo>
                      <a:pt x="22268" y="19454"/>
                      <a:pt x="24281" y="18955"/>
                      <a:pt x="25047" y="17227"/>
                    </a:cubicBezTo>
                    <a:cubicBezTo>
                      <a:pt x="25172" y="16977"/>
                      <a:pt x="25136" y="16692"/>
                      <a:pt x="24958" y="16496"/>
                    </a:cubicBezTo>
                    <a:cubicBezTo>
                      <a:pt x="24839" y="16368"/>
                      <a:pt x="24711" y="16325"/>
                      <a:pt x="24583" y="16325"/>
                    </a:cubicBezTo>
                    <a:cubicBezTo>
                      <a:pt x="24461" y="16325"/>
                      <a:pt x="24340" y="16364"/>
                      <a:pt x="24227" y="16407"/>
                    </a:cubicBezTo>
                    <a:cubicBezTo>
                      <a:pt x="21912" y="17138"/>
                      <a:pt x="19685" y="18278"/>
                      <a:pt x="17244" y="18314"/>
                    </a:cubicBezTo>
                    <a:cubicBezTo>
                      <a:pt x="17066" y="18314"/>
                      <a:pt x="16906" y="18224"/>
                      <a:pt x="16799" y="18082"/>
                    </a:cubicBezTo>
                    <a:cubicBezTo>
                      <a:pt x="16639" y="17761"/>
                      <a:pt x="16959" y="17476"/>
                      <a:pt x="17244" y="17316"/>
                    </a:cubicBezTo>
                    <a:cubicBezTo>
                      <a:pt x="18046" y="16888"/>
                      <a:pt x="20415" y="16194"/>
                      <a:pt x="20415" y="16194"/>
                    </a:cubicBezTo>
                    <a:cubicBezTo>
                      <a:pt x="23551" y="15909"/>
                      <a:pt x="26436" y="14377"/>
                      <a:pt x="28432" y="11972"/>
                    </a:cubicBezTo>
                    <a:cubicBezTo>
                      <a:pt x="28735" y="11615"/>
                      <a:pt x="29002" y="11081"/>
                      <a:pt x="28610" y="10778"/>
                    </a:cubicBezTo>
                    <a:cubicBezTo>
                      <a:pt x="28485" y="10691"/>
                      <a:pt x="28343" y="10647"/>
                      <a:pt x="28208" y="10647"/>
                    </a:cubicBezTo>
                    <a:cubicBezTo>
                      <a:pt x="28150" y="10647"/>
                      <a:pt x="28093" y="10655"/>
                      <a:pt x="28040" y="10671"/>
                    </a:cubicBezTo>
                    <a:cubicBezTo>
                      <a:pt x="27024" y="10921"/>
                      <a:pt x="26241" y="11615"/>
                      <a:pt x="25368" y="12132"/>
                    </a:cubicBezTo>
                    <a:cubicBezTo>
                      <a:pt x="24096" y="12856"/>
                      <a:pt x="22650" y="13232"/>
                      <a:pt x="21200" y="13232"/>
                    </a:cubicBezTo>
                    <a:cubicBezTo>
                      <a:pt x="21046" y="13232"/>
                      <a:pt x="20891" y="13227"/>
                      <a:pt x="20736" y="13219"/>
                    </a:cubicBezTo>
                    <a:cubicBezTo>
                      <a:pt x="20807" y="12524"/>
                      <a:pt x="21662" y="12239"/>
                      <a:pt x="22339" y="12079"/>
                    </a:cubicBezTo>
                    <a:cubicBezTo>
                      <a:pt x="25902" y="11206"/>
                      <a:pt x="28966" y="8961"/>
                      <a:pt x="30872" y="5843"/>
                    </a:cubicBezTo>
                    <a:cubicBezTo>
                      <a:pt x="31015" y="5612"/>
                      <a:pt x="31015" y="5327"/>
                      <a:pt x="30854" y="5113"/>
                    </a:cubicBezTo>
                    <a:cubicBezTo>
                      <a:pt x="30749" y="4966"/>
                      <a:pt x="30620" y="4918"/>
                      <a:pt x="30487" y="4918"/>
                    </a:cubicBezTo>
                    <a:cubicBezTo>
                      <a:pt x="30395" y="4918"/>
                      <a:pt x="30301" y="4941"/>
                      <a:pt x="30213" y="4971"/>
                    </a:cubicBezTo>
                    <a:cubicBezTo>
                      <a:pt x="28414" y="5541"/>
                      <a:pt x="27185" y="7607"/>
                      <a:pt x="25296" y="7643"/>
                    </a:cubicBezTo>
                    <a:cubicBezTo>
                      <a:pt x="26882" y="6039"/>
                      <a:pt x="28182" y="4169"/>
                      <a:pt x="29109" y="2120"/>
                    </a:cubicBezTo>
                    <a:cubicBezTo>
                      <a:pt x="29322" y="1639"/>
                      <a:pt x="29536" y="1105"/>
                      <a:pt x="29340" y="588"/>
                    </a:cubicBezTo>
                    <a:cubicBezTo>
                      <a:pt x="29251" y="303"/>
                      <a:pt x="29020" y="89"/>
                      <a:pt x="28752" y="18"/>
                    </a:cubicBezTo>
                    <a:cubicBezTo>
                      <a:pt x="28698" y="6"/>
                      <a:pt x="28644" y="1"/>
                      <a:pt x="28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68" name="Google Shape;6668;p15"/>
              <p:cNvGrpSpPr/>
              <p:nvPr/>
            </p:nvGrpSpPr>
            <p:grpSpPr>
              <a:xfrm>
                <a:off x="-965199" y="2712111"/>
                <a:ext cx="1387364" cy="1986663"/>
                <a:chOff x="-965199" y="2712111"/>
                <a:chExt cx="1387364" cy="1986663"/>
              </a:xfrm>
            </p:grpSpPr>
            <p:sp>
              <p:nvSpPr>
                <p:cNvPr id="6669" name="Google Shape;6669;p15"/>
                <p:cNvSpPr/>
                <p:nvPr/>
              </p:nvSpPr>
              <p:spPr>
                <a:xfrm>
                  <a:off x="300299" y="2712111"/>
                  <a:ext cx="29392" cy="2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8" extrusionOk="0">
                      <a:moveTo>
                        <a:pt x="268" y="0"/>
                      </a:moveTo>
                      <a:cubicBezTo>
                        <a:pt x="1" y="0"/>
                        <a:pt x="19" y="428"/>
                        <a:pt x="286" y="428"/>
                      </a:cubicBezTo>
                      <a:cubicBezTo>
                        <a:pt x="553" y="428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0" name="Google Shape;6670;p15"/>
                <p:cNvSpPr/>
                <p:nvPr/>
              </p:nvSpPr>
              <p:spPr>
                <a:xfrm>
                  <a:off x="392773" y="2853182"/>
                  <a:ext cx="29392" cy="2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05" extrusionOk="0">
                      <a:moveTo>
                        <a:pt x="304" y="0"/>
                      </a:moveTo>
                      <a:cubicBezTo>
                        <a:pt x="148" y="0"/>
                        <a:pt x="1" y="205"/>
                        <a:pt x="182" y="334"/>
                      </a:cubicBezTo>
                      <a:lnTo>
                        <a:pt x="182" y="352"/>
                      </a:lnTo>
                      <a:lnTo>
                        <a:pt x="235" y="369"/>
                      </a:lnTo>
                      <a:cubicBezTo>
                        <a:pt x="263" y="394"/>
                        <a:pt x="296" y="404"/>
                        <a:pt x="329" y="404"/>
                      </a:cubicBezTo>
                      <a:cubicBezTo>
                        <a:pt x="441" y="404"/>
                        <a:pt x="554" y="280"/>
                        <a:pt x="485" y="156"/>
                      </a:cubicBezTo>
                      <a:lnTo>
                        <a:pt x="467" y="102"/>
                      </a:lnTo>
                      <a:cubicBezTo>
                        <a:pt x="423" y="29"/>
                        <a:pt x="363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1" name="Google Shape;6671;p15"/>
                <p:cNvSpPr/>
                <p:nvPr/>
              </p:nvSpPr>
              <p:spPr>
                <a:xfrm>
                  <a:off x="176524" y="3035317"/>
                  <a:ext cx="16129" cy="1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15" extrusionOk="0">
                      <a:moveTo>
                        <a:pt x="161" y="1"/>
                      </a:moveTo>
                      <a:cubicBezTo>
                        <a:pt x="0" y="1"/>
                        <a:pt x="0" y="214"/>
                        <a:pt x="143" y="214"/>
                      </a:cubicBezTo>
                      <a:cubicBezTo>
                        <a:pt x="285" y="214"/>
                        <a:pt x="303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2" name="Google Shape;6672;p15"/>
                <p:cNvSpPr/>
                <p:nvPr/>
              </p:nvSpPr>
              <p:spPr>
                <a:xfrm>
                  <a:off x="82937" y="2936106"/>
                  <a:ext cx="38836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553" extrusionOk="0">
                      <a:moveTo>
                        <a:pt x="375" y="0"/>
                      </a:moveTo>
                      <a:cubicBezTo>
                        <a:pt x="1" y="0"/>
                        <a:pt x="1" y="552"/>
                        <a:pt x="375" y="552"/>
                      </a:cubicBezTo>
                      <a:cubicBezTo>
                        <a:pt x="731" y="552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3" name="Google Shape;6673;p15"/>
                <p:cNvSpPr/>
                <p:nvPr/>
              </p:nvSpPr>
              <p:spPr>
                <a:xfrm>
                  <a:off x="-93786" y="3182170"/>
                  <a:ext cx="31249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87" extrusionOk="0">
                      <a:moveTo>
                        <a:pt x="260" y="0"/>
                      </a:moveTo>
                      <a:cubicBezTo>
                        <a:pt x="210" y="0"/>
                        <a:pt x="158" y="10"/>
                        <a:pt x="107" y="29"/>
                      </a:cubicBezTo>
                      <a:cubicBezTo>
                        <a:pt x="54" y="65"/>
                        <a:pt x="0" y="118"/>
                        <a:pt x="18" y="190"/>
                      </a:cubicBezTo>
                      <a:cubicBezTo>
                        <a:pt x="18" y="358"/>
                        <a:pt x="162" y="486"/>
                        <a:pt x="326" y="486"/>
                      </a:cubicBezTo>
                      <a:cubicBezTo>
                        <a:pt x="354" y="486"/>
                        <a:pt x="382" y="482"/>
                        <a:pt x="410" y="475"/>
                      </a:cubicBezTo>
                      <a:cubicBezTo>
                        <a:pt x="464" y="439"/>
                        <a:pt x="499" y="386"/>
                        <a:pt x="535" y="332"/>
                      </a:cubicBezTo>
                      <a:cubicBezTo>
                        <a:pt x="588" y="261"/>
                        <a:pt x="570" y="154"/>
                        <a:pt x="517" y="101"/>
                      </a:cubicBezTo>
                      <a:cubicBezTo>
                        <a:pt x="437" y="32"/>
                        <a:pt x="35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4" name="Google Shape;6674;p15"/>
                <p:cNvSpPr/>
                <p:nvPr/>
              </p:nvSpPr>
              <p:spPr>
                <a:xfrm>
                  <a:off x="31899" y="3262176"/>
                  <a:ext cx="3406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46" extrusionOk="0">
                      <a:moveTo>
                        <a:pt x="286" y="0"/>
                      </a:moveTo>
                      <a:cubicBezTo>
                        <a:pt x="1" y="0"/>
                        <a:pt x="54" y="445"/>
                        <a:pt x="339" y="445"/>
                      </a:cubicBezTo>
                      <a:cubicBezTo>
                        <a:pt x="642" y="445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5" name="Google Shape;6675;p15"/>
                <p:cNvSpPr/>
                <p:nvPr/>
              </p:nvSpPr>
              <p:spPr>
                <a:xfrm>
                  <a:off x="-201539" y="3341545"/>
                  <a:ext cx="35016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464" extrusionOk="0">
                      <a:moveTo>
                        <a:pt x="303" y="0"/>
                      </a:moveTo>
                      <a:cubicBezTo>
                        <a:pt x="1" y="0"/>
                        <a:pt x="72" y="464"/>
                        <a:pt x="357" y="464"/>
                      </a:cubicBezTo>
                      <a:cubicBezTo>
                        <a:pt x="660" y="464"/>
                        <a:pt x="606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6" name="Google Shape;6676;p15"/>
                <p:cNvSpPr/>
                <p:nvPr/>
              </p:nvSpPr>
              <p:spPr>
                <a:xfrm>
                  <a:off x="-330036" y="3475135"/>
                  <a:ext cx="37987" cy="2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507" extrusionOk="0">
                      <a:moveTo>
                        <a:pt x="316" y="0"/>
                      </a:moveTo>
                      <a:cubicBezTo>
                        <a:pt x="149" y="0"/>
                        <a:pt x="0" y="213"/>
                        <a:pt x="160" y="386"/>
                      </a:cubicBezTo>
                      <a:lnTo>
                        <a:pt x="178" y="404"/>
                      </a:lnTo>
                      <a:cubicBezTo>
                        <a:pt x="233" y="477"/>
                        <a:pt x="299" y="507"/>
                        <a:pt x="363" y="507"/>
                      </a:cubicBezTo>
                      <a:cubicBezTo>
                        <a:pt x="549" y="507"/>
                        <a:pt x="715" y="256"/>
                        <a:pt x="516" y="83"/>
                      </a:cubicBezTo>
                      <a:lnTo>
                        <a:pt x="481" y="83"/>
                      </a:lnTo>
                      <a:cubicBezTo>
                        <a:pt x="431" y="25"/>
                        <a:pt x="373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7" name="Google Shape;6677;p15"/>
                <p:cNvSpPr/>
                <p:nvPr/>
              </p:nvSpPr>
              <p:spPr>
                <a:xfrm>
                  <a:off x="-294171" y="2951226"/>
                  <a:ext cx="45415" cy="3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4" extrusionOk="0">
                      <a:moveTo>
                        <a:pt x="393" y="0"/>
                      </a:moveTo>
                      <a:cubicBezTo>
                        <a:pt x="1" y="0"/>
                        <a:pt x="72" y="624"/>
                        <a:pt x="464" y="624"/>
                      </a:cubicBezTo>
                      <a:cubicBezTo>
                        <a:pt x="856" y="624"/>
                        <a:pt x="785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8" name="Google Shape;6678;p15"/>
                <p:cNvSpPr/>
                <p:nvPr/>
              </p:nvSpPr>
              <p:spPr>
                <a:xfrm>
                  <a:off x="-325367" y="3126994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9" y="1"/>
                      </a:moveTo>
                      <a:cubicBezTo>
                        <a:pt x="1" y="1"/>
                        <a:pt x="19" y="286"/>
                        <a:pt x="197" y="286"/>
                      </a:cubicBezTo>
                      <a:cubicBezTo>
                        <a:pt x="393" y="286"/>
                        <a:pt x="375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9" name="Google Shape;6679;p15"/>
                <p:cNvSpPr/>
                <p:nvPr/>
              </p:nvSpPr>
              <p:spPr>
                <a:xfrm>
                  <a:off x="83892" y="3438899"/>
                  <a:ext cx="44460" cy="32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06" extrusionOk="0">
                      <a:moveTo>
                        <a:pt x="392" y="0"/>
                      </a:moveTo>
                      <a:cubicBezTo>
                        <a:pt x="0" y="0"/>
                        <a:pt x="72" y="606"/>
                        <a:pt x="464" y="606"/>
                      </a:cubicBezTo>
                      <a:cubicBezTo>
                        <a:pt x="838" y="606"/>
                        <a:pt x="784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0" name="Google Shape;6680;p15"/>
                <p:cNvSpPr/>
                <p:nvPr/>
              </p:nvSpPr>
              <p:spPr>
                <a:xfrm>
                  <a:off x="-138882" y="3509673"/>
                  <a:ext cx="24618" cy="1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354" extrusionOk="0">
                      <a:moveTo>
                        <a:pt x="229" y="0"/>
                      </a:moveTo>
                      <a:cubicBezTo>
                        <a:pt x="115" y="0"/>
                        <a:pt x="0" y="157"/>
                        <a:pt x="84" y="270"/>
                      </a:cubicBezTo>
                      <a:lnTo>
                        <a:pt x="84" y="252"/>
                      </a:lnTo>
                      <a:lnTo>
                        <a:pt x="120" y="305"/>
                      </a:lnTo>
                      <a:cubicBezTo>
                        <a:pt x="143" y="339"/>
                        <a:pt x="173" y="353"/>
                        <a:pt x="204" y="353"/>
                      </a:cubicBezTo>
                      <a:cubicBezTo>
                        <a:pt x="322" y="353"/>
                        <a:pt x="464" y="162"/>
                        <a:pt x="352" y="91"/>
                      </a:cubicBezTo>
                      <a:lnTo>
                        <a:pt x="316" y="38"/>
                      </a:lnTo>
                      <a:cubicBezTo>
                        <a:pt x="290" y="12"/>
                        <a:pt x="25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1" name="Google Shape;6681;p15"/>
                <p:cNvSpPr/>
                <p:nvPr/>
              </p:nvSpPr>
              <p:spPr>
                <a:xfrm>
                  <a:off x="-452007" y="3693134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04" y="446"/>
                      </a:cubicBezTo>
                      <a:cubicBezTo>
                        <a:pt x="589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2" name="Google Shape;6682;p15"/>
                <p:cNvSpPr/>
                <p:nvPr/>
              </p:nvSpPr>
              <p:spPr>
                <a:xfrm>
                  <a:off x="-556895" y="3166678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68" y="1"/>
                      </a:moveTo>
                      <a:cubicBezTo>
                        <a:pt x="0" y="1"/>
                        <a:pt x="18" y="446"/>
                        <a:pt x="303" y="446"/>
                      </a:cubicBezTo>
                      <a:cubicBezTo>
                        <a:pt x="588" y="446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3" name="Google Shape;6683;p15"/>
                <p:cNvSpPr/>
                <p:nvPr/>
              </p:nvSpPr>
              <p:spPr>
                <a:xfrm>
                  <a:off x="-526813" y="3339369"/>
                  <a:ext cx="32364" cy="28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31" extrusionOk="0">
                      <a:moveTo>
                        <a:pt x="260" y="1"/>
                      </a:moveTo>
                      <a:cubicBezTo>
                        <a:pt x="4" y="1"/>
                        <a:pt x="1" y="530"/>
                        <a:pt x="250" y="530"/>
                      </a:cubicBezTo>
                      <a:cubicBezTo>
                        <a:pt x="268" y="530"/>
                        <a:pt x="286" y="528"/>
                        <a:pt x="306" y="522"/>
                      </a:cubicBezTo>
                      <a:lnTo>
                        <a:pt x="324" y="522"/>
                      </a:lnTo>
                      <a:cubicBezTo>
                        <a:pt x="591" y="469"/>
                        <a:pt x="609" y="95"/>
                        <a:pt x="342" y="24"/>
                      </a:cubicBezTo>
                      <a:lnTo>
                        <a:pt x="306" y="6"/>
                      </a:lnTo>
                      <a:cubicBezTo>
                        <a:pt x="290" y="2"/>
                        <a:pt x="275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4" name="Google Shape;6684;p15"/>
                <p:cNvSpPr/>
                <p:nvPr/>
              </p:nvSpPr>
              <p:spPr>
                <a:xfrm>
                  <a:off x="-666558" y="3550631"/>
                  <a:ext cx="23238" cy="1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144" y="0"/>
                      </a:moveTo>
                      <a:cubicBezTo>
                        <a:pt x="107" y="0"/>
                        <a:pt x="74" y="19"/>
                        <a:pt x="54" y="68"/>
                      </a:cubicBezTo>
                      <a:cubicBezTo>
                        <a:pt x="19" y="139"/>
                        <a:pt x="1" y="210"/>
                        <a:pt x="72" y="281"/>
                      </a:cubicBezTo>
                      <a:cubicBezTo>
                        <a:pt x="108" y="299"/>
                        <a:pt x="143" y="317"/>
                        <a:pt x="179" y="317"/>
                      </a:cubicBezTo>
                      <a:cubicBezTo>
                        <a:pt x="197" y="317"/>
                        <a:pt x="232" y="299"/>
                        <a:pt x="250" y="281"/>
                      </a:cubicBezTo>
                      <a:cubicBezTo>
                        <a:pt x="259" y="264"/>
                        <a:pt x="268" y="255"/>
                        <a:pt x="275" y="255"/>
                      </a:cubicBezTo>
                      <a:cubicBezTo>
                        <a:pt x="281" y="255"/>
                        <a:pt x="286" y="264"/>
                        <a:pt x="286" y="281"/>
                      </a:cubicBezTo>
                      <a:cubicBezTo>
                        <a:pt x="438" y="226"/>
                        <a:pt x="269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5" name="Google Shape;6685;p15"/>
                <p:cNvSpPr/>
                <p:nvPr/>
              </p:nvSpPr>
              <p:spPr>
                <a:xfrm>
                  <a:off x="-566339" y="3798022"/>
                  <a:ext cx="45415" cy="3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78" extrusionOk="0">
                      <a:moveTo>
                        <a:pt x="446" y="1"/>
                      </a:moveTo>
                      <a:cubicBezTo>
                        <a:pt x="18" y="1"/>
                        <a:pt x="0" y="678"/>
                        <a:pt x="410" y="678"/>
                      </a:cubicBezTo>
                      <a:cubicBezTo>
                        <a:pt x="855" y="678"/>
                        <a:pt x="855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6" name="Google Shape;6686;p15"/>
                <p:cNvSpPr/>
                <p:nvPr/>
              </p:nvSpPr>
              <p:spPr>
                <a:xfrm>
                  <a:off x="-652339" y="3954425"/>
                  <a:ext cx="28384" cy="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27" extrusionOk="0">
                      <a:moveTo>
                        <a:pt x="196" y="509"/>
                      </a:moveTo>
                      <a:lnTo>
                        <a:pt x="196" y="509"/>
                      </a:lnTo>
                      <a:cubicBezTo>
                        <a:pt x="210" y="513"/>
                        <a:pt x="223" y="517"/>
                        <a:pt x="237" y="519"/>
                      </a:cubicBezTo>
                      <a:lnTo>
                        <a:pt x="237" y="519"/>
                      </a:lnTo>
                      <a:lnTo>
                        <a:pt x="196" y="509"/>
                      </a:lnTo>
                      <a:close/>
                      <a:moveTo>
                        <a:pt x="290" y="0"/>
                      </a:moveTo>
                      <a:cubicBezTo>
                        <a:pt x="271" y="0"/>
                        <a:pt x="252" y="3"/>
                        <a:pt x="232" y="10"/>
                      </a:cubicBezTo>
                      <a:cubicBezTo>
                        <a:pt x="107" y="63"/>
                        <a:pt x="0" y="135"/>
                        <a:pt x="36" y="277"/>
                      </a:cubicBezTo>
                      <a:cubicBezTo>
                        <a:pt x="36" y="402"/>
                        <a:pt x="125" y="509"/>
                        <a:pt x="249" y="509"/>
                      </a:cubicBez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54" y="521"/>
                        <a:pt x="246" y="520"/>
                        <a:pt x="237" y="519"/>
                      </a:cubicBezTo>
                      <a:lnTo>
                        <a:pt x="237" y="519"/>
                      </a:lnTo>
                      <a:lnTo>
                        <a:pt x="267" y="527"/>
                      </a:ln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68" y="522"/>
                        <a:pt x="274" y="523"/>
                        <a:pt x="280" y="523"/>
                      </a:cubicBezTo>
                      <a:cubicBezTo>
                        <a:pt x="408" y="523"/>
                        <a:pt x="520" y="424"/>
                        <a:pt x="535" y="277"/>
                      </a:cubicBezTo>
                      <a:cubicBezTo>
                        <a:pt x="535" y="152"/>
                        <a:pt x="425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7" name="Google Shape;6687;p15"/>
                <p:cNvSpPr/>
                <p:nvPr/>
              </p:nvSpPr>
              <p:spPr>
                <a:xfrm>
                  <a:off x="-246900" y="3920895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57" y="1"/>
                      </a:moveTo>
                      <a:cubicBezTo>
                        <a:pt x="0" y="1"/>
                        <a:pt x="0" y="535"/>
                        <a:pt x="357" y="535"/>
                      </a:cubicBezTo>
                      <a:cubicBezTo>
                        <a:pt x="713" y="535"/>
                        <a:pt x="713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8" name="Google Shape;6688;p15"/>
                <p:cNvSpPr/>
                <p:nvPr/>
              </p:nvSpPr>
              <p:spPr>
                <a:xfrm>
                  <a:off x="-492965" y="4018886"/>
                  <a:ext cx="33478" cy="2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84" extrusionOk="0">
                      <a:moveTo>
                        <a:pt x="394" y="1"/>
                      </a:moveTo>
                      <a:cubicBezTo>
                        <a:pt x="357" y="1"/>
                        <a:pt x="321" y="9"/>
                        <a:pt x="292" y="24"/>
                      </a:cubicBezTo>
                      <a:cubicBezTo>
                        <a:pt x="256" y="42"/>
                        <a:pt x="238" y="60"/>
                        <a:pt x="220" y="60"/>
                      </a:cubicBezTo>
                      <a:cubicBezTo>
                        <a:pt x="0" y="197"/>
                        <a:pt x="195" y="484"/>
                        <a:pt x="377" y="484"/>
                      </a:cubicBezTo>
                      <a:cubicBezTo>
                        <a:pt x="430" y="484"/>
                        <a:pt x="483" y="459"/>
                        <a:pt x="523" y="398"/>
                      </a:cubicBezTo>
                      <a:lnTo>
                        <a:pt x="577" y="309"/>
                      </a:lnTo>
                      <a:cubicBezTo>
                        <a:pt x="630" y="220"/>
                        <a:pt x="612" y="113"/>
                        <a:pt x="541" y="60"/>
                      </a:cubicBezTo>
                      <a:cubicBezTo>
                        <a:pt x="499" y="18"/>
                        <a:pt x="445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9" name="Google Shape;6689;p15"/>
                <p:cNvSpPr/>
                <p:nvPr/>
              </p:nvSpPr>
              <p:spPr>
                <a:xfrm>
                  <a:off x="-635362" y="4265852"/>
                  <a:ext cx="32841" cy="2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533" extrusionOk="0">
                      <a:moveTo>
                        <a:pt x="339" y="1"/>
                      </a:moveTo>
                      <a:lnTo>
                        <a:pt x="348" y="6"/>
                      </a:lnTo>
                      <a:lnTo>
                        <a:pt x="348" y="6"/>
                      </a:lnTo>
                      <a:cubicBezTo>
                        <a:pt x="343" y="6"/>
                        <a:pt x="339" y="6"/>
                        <a:pt x="335" y="6"/>
                      </a:cubicBezTo>
                      <a:cubicBezTo>
                        <a:pt x="280" y="6"/>
                        <a:pt x="225" y="22"/>
                        <a:pt x="179" y="54"/>
                      </a:cubicBezTo>
                      <a:cubicBezTo>
                        <a:pt x="72" y="143"/>
                        <a:pt x="1" y="375"/>
                        <a:pt x="143" y="464"/>
                      </a:cubicBezTo>
                      <a:cubicBezTo>
                        <a:pt x="207" y="510"/>
                        <a:pt x="280" y="532"/>
                        <a:pt x="348" y="532"/>
                      </a:cubicBezTo>
                      <a:cubicBezTo>
                        <a:pt x="492" y="532"/>
                        <a:pt x="618" y="437"/>
                        <a:pt x="606" y="268"/>
                      </a:cubicBezTo>
                      <a:cubicBezTo>
                        <a:pt x="606" y="126"/>
                        <a:pt x="482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0" name="Google Shape;6690;p15"/>
                <p:cNvSpPr/>
                <p:nvPr/>
              </p:nvSpPr>
              <p:spPr>
                <a:xfrm>
                  <a:off x="-724175" y="4168498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1" name="Google Shape;6691;p15"/>
                <p:cNvSpPr/>
                <p:nvPr/>
              </p:nvSpPr>
              <p:spPr>
                <a:xfrm>
                  <a:off x="-811130" y="3729051"/>
                  <a:ext cx="35971" cy="2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482" extrusionOk="0">
                      <a:moveTo>
                        <a:pt x="374" y="0"/>
                      </a:moveTo>
                      <a:cubicBezTo>
                        <a:pt x="72" y="0"/>
                        <a:pt x="0" y="481"/>
                        <a:pt x="303" y="481"/>
                      </a:cubicBezTo>
                      <a:cubicBezTo>
                        <a:pt x="606" y="481"/>
                        <a:pt x="677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2" name="Google Shape;6692;p15"/>
                <p:cNvSpPr/>
                <p:nvPr/>
              </p:nvSpPr>
              <p:spPr>
                <a:xfrm>
                  <a:off x="-296028" y="4129769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1" y="606"/>
                        <a:pt x="463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3" name="Google Shape;6693;p15"/>
                <p:cNvSpPr/>
                <p:nvPr/>
              </p:nvSpPr>
              <p:spPr>
                <a:xfrm>
                  <a:off x="-669370" y="4471914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18" y="0"/>
                        <a:pt x="0" y="499"/>
                        <a:pt x="321" y="499"/>
                      </a:cubicBezTo>
                      <a:cubicBezTo>
                        <a:pt x="642" y="499"/>
                        <a:pt x="677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4" name="Google Shape;6694;p15"/>
                <p:cNvSpPr/>
                <p:nvPr/>
              </p:nvSpPr>
              <p:spPr>
                <a:xfrm>
                  <a:off x="-933844" y="4437323"/>
                  <a:ext cx="26368" cy="2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486" extrusionOk="0">
                      <a:moveTo>
                        <a:pt x="251" y="0"/>
                      </a:moveTo>
                      <a:cubicBezTo>
                        <a:pt x="137" y="0"/>
                        <a:pt x="28" y="82"/>
                        <a:pt x="15" y="207"/>
                      </a:cubicBezTo>
                      <a:cubicBezTo>
                        <a:pt x="1" y="323"/>
                        <a:pt x="115" y="485"/>
                        <a:pt x="245" y="485"/>
                      </a:cubicBezTo>
                      <a:cubicBezTo>
                        <a:pt x="275" y="485"/>
                        <a:pt x="306" y="477"/>
                        <a:pt x="336" y="456"/>
                      </a:cubicBezTo>
                      <a:lnTo>
                        <a:pt x="478" y="314"/>
                      </a:lnTo>
                      <a:cubicBezTo>
                        <a:pt x="478" y="278"/>
                        <a:pt x="496" y="260"/>
                        <a:pt x="496" y="243"/>
                      </a:cubicBezTo>
                      <a:cubicBezTo>
                        <a:pt x="478" y="171"/>
                        <a:pt x="443" y="100"/>
                        <a:pt x="389" y="47"/>
                      </a:cubicBezTo>
                      <a:cubicBezTo>
                        <a:pt x="347" y="15"/>
                        <a:pt x="298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5" name="Google Shape;6695;p15"/>
                <p:cNvSpPr/>
                <p:nvPr/>
              </p:nvSpPr>
              <p:spPr>
                <a:xfrm>
                  <a:off x="-831927" y="4677021"/>
                  <a:ext cx="25573" cy="2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10" extrusionOk="0">
                      <a:moveTo>
                        <a:pt x="232" y="0"/>
                      </a:moveTo>
                      <a:cubicBezTo>
                        <a:pt x="0" y="36"/>
                        <a:pt x="0" y="374"/>
                        <a:pt x="232" y="410"/>
                      </a:cubicBezTo>
                      <a:cubicBezTo>
                        <a:pt x="481" y="374"/>
                        <a:pt x="481" y="36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6" name="Google Shape;6696;p15"/>
                <p:cNvSpPr/>
                <p:nvPr/>
              </p:nvSpPr>
              <p:spPr>
                <a:xfrm>
                  <a:off x="-965199" y="4202559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36" y="0"/>
                        <a:pt x="1" y="499"/>
                        <a:pt x="321" y="499"/>
                      </a:cubicBezTo>
                      <a:cubicBezTo>
                        <a:pt x="642" y="499"/>
                        <a:pt x="67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7" name="Google Shape;6697;p15"/>
                <p:cNvSpPr/>
                <p:nvPr/>
              </p:nvSpPr>
              <p:spPr>
                <a:xfrm>
                  <a:off x="-43597" y="3685706"/>
                  <a:ext cx="35865" cy="29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557" extrusionOk="0">
                      <a:moveTo>
                        <a:pt x="376" y="0"/>
                      </a:moveTo>
                      <a:cubicBezTo>
                        <a:pt x="284" y="0"/>
                        <a:pt x="192" y="41"/>
                        <a:pt x="141" y="123"/>
                      </a:cubicBezTo>
                      <a:lnTo>
                        <a:pt x="105" y="158"/>
                      </a:lnTo>
                      <a:cubicBezTo>
                        <a:pt x="0" y="338"/>
                        <a:pt x="136" y="557"/>
                        <a:pt x="330" y="557"/>
                      </a:cubicBezTo>
                      <a:cubicBezTo>
                        <a:pt x="366" y="557"/>
                        <a:pt x="405" y="549"/>
                        <a:pt x="444" y="532"/>
                      </a:cubicBezTo>
                      <a:lnTo>
                        <a:pt x="497" y="497"/>
                      </a:lnTo>
                      <a:cubicBezTo>
                        <a:pt x="640" y="408"/>
                        <a:pt x="675" y="212"/>
                        <a:pt x="569" y="69"/>
                      </a:cubicBezTo>
                      <a:cubicBezTo>
                        <a:pt x="515" y="23"/>
                        <a:pt x="445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98" name="Google Shape;6698;p15"/>
            <p:cNvGrpSpPr/>
            <p:nvPr/>
          </p:nvGrpSpPr>
          <p:grpSpPr>
            <a:xfrm>
              <a:off x="-1147599" y="4268346"/>
              <a:ext cx="1738605" cy="1518413"/>
              <a:chOff x="-1147599" y="4268346"/>
              <a:chExt cx="1738605" cy="1518413"/>
            </a:xfrm>
          </p:grpSpPr>
          <p:sp>
            <p:nvSpPr>
              <p:cNvPr id="6699" name="Google Shape;6699;p15"/>
              <p:cNvSpPr/>
              <p:nvPr/>
            </p:nvSpPr>
            <p:spPr>
              <a:xfrm>
                <a:off x="-920793" y="5447260"/>
                <a:ext cx="442373" cy="339499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6399" extrusionOk="0">
                    <a:moveTo>
                      <a:pt x="8338" y="1"/>
                    </a:moveTo>
                    <a:lnTo>
                      <a:pt x="54" y="5808"/>
                    </a:lnTo>
                    <a:cubicBezTo>
                      <a:pt x="1" y="6093"/>
                      <a:pt x="179" y="6360"/>
                      <a:pt x="464" y="6396"/>
                    </a:cubicBezTo>
                    <a:cubicBezTo>
                      <a:pt x="470" y="6398"/>
                      <a:pt x="477" y="6399"/>
                      <a:pt x="485" y="6399"/>
                    </a:cubicBezTo>
                    <a:cubicBezTo>
                      <a:pt x="1140" y="6399"/>
                      <a:pt x="8337" y="1"/>
                      <a:pt x="833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00" name="Google Shape;6700;p15"/>
              <p:cNvGrpSpPr/>
              <p:nvPr/>
            </p:nvGrpSpPr>
            <p:grpSpPr>
              <a:xfrm>
                <a:off x="-1147599" y="4268346"/>
                <a:ext cx="924377" cy="1359534"/>
                <a:chOff x="-1147599" y="4268346"/>
                <a:chExt cx="924377" cy="1359534"/>
              </a:xfrm>
            </p:grpSpPr>
            <p:sp>
              <p:nvSpPr>
                <p:cNvPr id="6701" name="Google Shape;6701;p15"/>
                <p:cNvSpPr/>
                <p:nvPr/>
              </p:nvSpPr>
              <p:spPr>
                <a:xfrm>
                  <a:off x="-1147599" y="4272484"/>
                  <a:ext cx="924377" cy="135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25547" extrusionOk="0">
                      <a:moveTo>
                        <a:pt x="16407" y="1"/>
                      </a:moveTo>
                      <a:cubicBezTo>
                        <a:pt x="16407" y="1"/>
                        <a:pt x="0" y="10832"/>
                        <a:pt x="7643" y="25546"/>
                      </a:cubicBezTo>
                      <a:cubicBezTo>
                        <a:pt x="7643" y="25546"/>
                        <a:pt x="13949" y="23836"/>
                        <a:pt x="15802" y="13967"/>
                      </a:cubicBezTo>
                      <a:cubicBezTo>
                        <a:pt x="17423" y="5345"/>
                        <a:pt x="16407" y="1"/>
                        <a:pt x="164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2" name="Google Shape;6702;p15"/>
                <p:cNvSpPr/>
                <p:nvPr/>
              </p:nvSpPr>
              <p:spPr>
                <a:xfrm>
                  <a:off x="-714731" y="4268346"/>
                  <a:ext cx="440463" cy="133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2" h="25251" extrusionOk="0">
                      <a:moveTo>
                        <a:pt x="8153" y="1"/>
                      </a:moveTo>
                      <a:cubicBezTo>
                        <a:pt x="8103" y="1"/>
                        <a:pt x="8048" y="24"/>
                        <a:pt x="8035" y="79"/>
                      </a:cubicBezTo>
                      <a:cubicBezTo>
                        <a:pt x="7981" y="239"/>
                        <a:pt x="2192" y="15025"/>
                        <a:pt x="18" y="25108"/>
                      </a:cubicBezTo>
                      <a:cubicBezTo>
                        <a:pt x="0" y="25179"/>
                        <a:pt x="54" y="25232"/>
                        <a:pt x="125" y="25250"/>
                      </a:cubicBezTo>
                      <a:lnTo>
                        <a:pt x="143" y="25250"/>
                      </a:lnTo>
                      <a:cubicBezTo>
                        <a:pt x="196" y="25250"/>
                        <a:pt x="250" y="25215"/>
                        <a:pt x="268" y="25161"/>
                      </a:cubicBezTo>
                      <a:cubicBezTo>
                        <a:pt x="2441" y="15096"/>
                        <a:pt x="8213" y="328"/>
                        <a:pt x="8266" y="185"/>
                      </a:cubicBezTo>
                      <a:cubicBezTo>
                        <a:pt x="8302" y="114"/>
                        <a:pt x="8266" y="43"/>
                        <a:pt x="8195" y="7"/>
                      </a:cubicBezTo>
                      <a:cubicBezTo>
                        <a:pt x="8182" y="3"/>
                        <a:pt x="8168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3" name="Google Shape;6703;p15"/>
                <p:cNvSpPr/>
                <p:nvPr/>
              </p:nvSpPr>
              <p:spPr>
                <a:xfrm>
                  <a:off x="-580557" y="4550540"/>
                  <a:ext cx="307242" cy="2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5110" extrusionOk="0">
                      <a:moveTo>
                        <a:pt x="164" y="1"/>
                      </a:moveTo>
                      <a:cubicBezTo>
                        <a:pt x="146" y="1"/>
                        <a:pt x="127" y="5"/>
                        <a:pt x="108" y="15"/>
                      </a:cubicBezTo>
                      <a:cubicBezTo>
                        <a:pt x="37" y="33"/>
                        <a:pt x="1" y="104"/>
                        <a:pt x="37" y="175"/>
                      </a:cubicBezTo>
                      <a:lnTo>
                        <a:pt x="1782" y="5021"/>
                      </a:lnTo>
                      <a:cubicBezTo>
                        <a:pt x="1800" y="5056"/>
                        <a:pt x="1818" y="5092"/>
                        <a:pt x="1854" y="5110"/>
                      </a:cubicBezTo>
                      <a:lnTo>
                        <a:pt x="1907" y="5110"/>
                      </a:lnTo>
                      <a:cubicBezTo>
                        <a:pt x="1925" y="5110"/>
                        <a:pt x="1943" y="5092"/>
                        <a:pt x="1978" y="5074"/>
                      </a:cubicBezTo>
                      <a:lnTo>
                        <a:pt x="5702" y="2687"/>
                      </a:lnTo>
                      <a:cubicBezTo>
                        <a:pt x="5773" y="2651"/>
                        <a:pt x="5791" y="2562"/>
                        <a:pt x="5755" y="2509"/>
                      </a:cubicBezTo>
                      <a:cubicBezTo>
                        <a:pt x="5732" y="2474"/>
                        <a:pt x="5687" y="2455"/>
                        <a:pt x="5643" y="2455"/>
                      </a:cubicBezTo>
                      <a:cubicBezTo>
                        <a:pt x="5619" y="2455"/>
                        <a:pt x="5596" y="2461"/>
                        <a:pt x="5577" y="2473"/>
                      </a:cubicBezTo>
                      <a:lnTo>
                        <a:pt x="1978" y="4789"/>
                      </a:lnTo>
                      <a:lnTo>
                        <a:pt x="268" y="86"/>
                      </a:lnTo>
                      <a:cubicBezTo>
                        <a:pt x="255" y="34"/>
                        <a:pt x="213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4" name="Google Shape;6704;p15"/>
                <p:cNvSpPr/>
                <p:nvPr/>
              </p:nvSpPr>
              <p:spPr>
                <a:xfrm>
                  <a:off x="-477526" y="4439551"/>
                  <a:ext cx="220974" cy="1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3568" extrusionOk="0">
                      <a:moveTo>
                        <a:pt x="144" y="0"/>
                      </a:moveTo>
                      <a:cubicBezTo>
                        <a:pt x="132" y="0"/>
                        <a:pt x="120" y="2"/>
                        <a:pt x="108" y="5"/>
                      </a:cubicBezTo>
                      <a:cubicBezTo>
                        <a:pt x="36" y="40"/>
                        <a:pt x="1" y="112"/>
                        <a:pt x="36" y="183"/>
                      </a:cubicBezTo>
                      <a:lnTo>
                        <a:pt x="1212" y="3478"/>
                      </a:lnTo>
                      <a:cubicBezTo>
                        <a:pt x="1230" y="3514"/>
                        <a:pt x="1266" y="3550"/>
                        <a:pt x="1301" y="3568"/>
                      </a:cubicBezTo>
                      <a:lnTo>
                        <a:pt x="1337" y="3568"/>
                      </a:lnTo>
                      <a:cubicBezTo>
                        <a:pt x="1355" y="3568"/>
                        <a:pt x="1390" y="3568"/>
                        <a:pt x="1408" y="3550"/>
                      </a:cubicBezTo>
                      <a:lnTo>
                        <a:pt x="4045" y="1875"/>
                      </a:lnTo>
                      <a:cubicBezTo>
                        <a:pt x="4165" y="1800"/>
                        <a:pt x="4095" y="1624"/>
                        <a:pt x="3974" y="1624"/>
                      </a:cubicBezTo>
                      <a:cubicBezTo>
                        <a:pt x="3951" y="1624"/>
                        <a:pt x="3927" y="1630"/>
                        <a:pt x="3902" y="1644"/>
                      </a:cubicBezTo>
                      <a:lnTo>
                        <a:pt x="1408" y="3247"/>
                      </a:lnTo>
                      <a:lnTo>
                        <a:pt x="268" y="94"/>
                      </a:lnTo>
                      <a:cubicBezTo>
                        <a:pt x="253" y="35"/>
                        <a:pt x="202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5" name="Google Shape;6705;p15"/>
                <p:cNvSpPr/>
                <p:nvPr/>
              </p:nvSpPr>
              <p:spPr>
                <a:xfrm>
                  <a:off x="-697276" y="4704663"/>
                  <a:ext cx="410168" cy="33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" h="6267" extrusionOk="0">
                      <a:moveTo>
                        <a:pt x="155" y="0"/>
                      </a:moveTo>
                      <a:cubicBezTo>
                        <a:pt x="76" y="0"/>
                        <a:pt x="1" y="73"/>
                        <a:pt x="45" y="174"/>
                      </a:cubicBezTo>
                      <a:lnTo>
                        <a:pt x="2504" y="6195"/>
                      </a:lnTo>
                      <a:cubicBezTo>
                        <a:pt x="2522" y="6231"/>
                        <a:pt x="2557" y="6249"/>
                        <a:pt x="2593" y="6266"/>
                      </a:cubicBezTo>
                      <a:lnTo>
                        <a:pt x="2629" y="6266"/>
                      </a:lnTo>
                      <a:cubicBezTo>
                        <a:pt x="2646" y="6266"/>
                        <a:pt x="2664" y="6249"/>
                        <a:pt x="2682" y="6249"/>
                      </a:cubicBezTo>
                      <a:lnTo>
                        <a:pt x="7617" y="3559"/>
                      </a:lnTo>
                      <a:cubicBezTo>
                        <a:pt x="7730" y="3477"/>
                        <a:pt x="7652" y="3322"/>
                        <a:pt x="7529" y="3322"/>
                      </a:cubicBezTo>
                      <a:cubicBezTo>
                        <a:pt x="7517" y="3322"/>
                        <a:pt x="7505" y="3324"/>
                        <a:pt x="7492" y="3327"/>
                      </a:cubicBezTo>
                      <a:lnTo>
                        <a:pt x="2700" y="5963"/>
                      </a:lnTo>
                      <a:lnTo>
                        <a:pt x="277" y="85"/>
                      </a:lnTo>
                      <a:cubicBezTo>
                        <a:pt x="251" y="25"/>
                        <a:pt x="202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6" name="Google Shape;6706;p15"/>
                <p:cNvSpPr/>
                <p:nvPr/>
              </p:nvSpPr>
              <p:spPr>
                <a:xfrm>
                  <a:off x="-782481" y="4882287"/>
                  <a:ext cx="458130" cy="38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" h="7301" extrusionOk="0">
                      <a:moveTo>
                        <a:pt x="188" y="1"/>
                      </a:moveTo>
                      <a:cubicBezTo>
                        <a:pt x="104" y="1"/>
                        <a:pt x="1" y="80"/>
                        <a:pt x="48" y="175"/>
                      </a:cubicBezTo>
                      <a:lnTo>
                        <a:pt x="3023" y="7229"/>
                      </a:lnTo>
                      <a:cubicBezTo>
                        <a:pt x="3023" y="7265"/>
                        <a:pt x="3059" y="7283"/>
                        <a:pt x="3094" y="7301"/>
                      </a:cubicBezTo>
                      <a:lnTo>
                        <a:pt x="3130" y="7301"/>
                      </a:lnTo>
                      <a:cubicBezTo>
                        <a:pt x="3166" y="7301"/>
                        <a:pt x="3183" y="7283"/>
                        <a:pt x="3201" y="7265"/>
                      </a:cubicBezTo>
                      <a:lnTo>
                        <a:pt x="8546" y="3916"/>
                      </a:lnTo>
                      <a:cubicBezTo>
                        <a:pt x="8617" y="3880"/>
                        <a:pt x="8635" y="3791"/>
                        <a:pt x="8599" y="3738"/>
                      </a:cubicBezTo>
                      <a:cubicBezTo>
                        <a:pt x="8576" y="3703"/>
                        <a:pt x="8530" y="3676"/>
                        <a:pt x="8486" y="3676"/>
                      </a:cubicBezTo>
                      <a:cubicBezTo>
                        <a:pt x="8462" y="3676"/>
                        <a:pt x="8440" y="3684"/>
                        <a:pt x="8421" y="3702"/>
                      </a:cubicBezTo>
                      <a:lnTo>
                        <a:pt x="3201" y="6962"/>
                      </a:lnTo>
                      <a:lnTo>
                        <a:pt x="280" y="68"/>
                      </a:lnTo>
                      <a:cubicBezTo>
                        <a:pt x="268" y="21"/>
                        <a:pt x="23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7" name="Google Shape;6707;p15"/>
                <p:cNvSpPr/>
                <p:nvPr/>
              </p:nvSpPr>
              <p:spPr>
                <a:xfrm>
                  <a:off x="-844236" y="5123683"/>
                  <a:ext cx="441471" cy="3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1" h="6777" extrusionOk="0">
                      <a:moveTo>
                        <a:pt x="140" y="1"/>
                      </a:moveTo>
                      <a:cubicBezTo>
                        <a:pt x="124" y="1"/>
                        <a:pt x="107" y="3"/>
                        <a:pt x="90" y="7"/>
                      </a:cubicBezTo>
                      <a:cubicBezTo>
                        <a:pt x="36" y="43"/>
                        <a:pt x="1" y="114"/>
                        <a:pt x="36" y="185"/>
                      </a:cubicBezTo>
                      <a:lnTo>
                        <a:pt x="2922" y="6705"/>
                      </a:lnTo>
                      <a:cubicBezTo>
                        <a:pt x="2940" y="6741"/>
                        <a:pt x="2958" y="6759"/>
                        <a:pt x="2994" y="6777"/>
                      </a:cubicBezTo>
                      <a:lnTo>
                        <a:pt x="3047" y="6777"/>
                      </a:lnTo>
                      <a:cubicBezTo>
                        <a:pt x="3065" y="6777"/>
                        <a:pt x="3083" y="6777"/>
                        <a:pt x="3100" y="6759"/>
                      </a:cubicBezTo>
                      <a:lnTo>
                        <a:pt x="8249" y="3695"/>
                      </a:lnTo>
                      <a:cubicBezTo>
                        <a:pt x="8302" y="3659"/>
                        <a:pt x="8320" y="3570"/>
                        <a:pt x="8284" y="3517"/>
                      </a:cubicBezTo>
                      <a:cubicBezTo>
                        <a:pt x="8261" y="3482"/>
                        <a:pt x="8224" y="3463"/>
                        <a:pt x="8180" y="3463"/>
                      </a:cubicBezTo>
                      <a:cubicBezTo>
                        <a:pt x="8157" y="3463"/>
                        <a:pt x="8132" y="3468"/>
                        <a:pt x="8106" y="3481"/>
                      </a:cubicBezTo>
                      <a:lnTo>
                        <a:pt x="3100" y="6474"/>
                      </a:lnTo>
                      <a:lnTo>
                        <a:pt x="268" y="78"/>
                      </a:lnTo>
                      <a:cubicBezTo>
                        <a:pt x="241" y="24"/>
                        <a:pt x="193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08" name="Google Shape;6708;p15"/>
              <p:cNvGrpSpPr/>
              <p:nvPr/>
            </p:nvGrpSpPr>
            <p:grpSpPr>
              <a:xfrm>
                <a:off x="-732716" y="5242578"/>
                <a:ext cx="1323722" cy="506092"/>
                <a:chOff x="-732716" y="5242578"/>
                <a:chExt cx="1323722" cy="506092"/>
              </a:xfrm>
            </p:grpSpPr>
            <p:sp>
              <p:nvSpPr>
                <p:cNvPr id="6709" name="Google Shape;6709;p15"/>
                <p:cNvSpPr/>
                <p:nvPr/>
              </p:nvSpPr>
              <p:spPr>
                <a:xfrm>
                  <a:off x="-732716" y="5242578"/>
                  <a:ext cx="1317621" cy="50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9539" extrusionOk="0">
                      <a:moveTo>
                        <a:pt x="16221" y="0"/>
                      </a:moveTo>
                      <a:cubicBezTo>
                        <a:pt x="14837" y="0"/>
                        <a:pt x="13303" y="59"/>
                        <a:pt x="11634" y="207"/>
                      </a:cubicBezTo>
                      <a:cubicBezTo>
                        <a:pt x="2174" y="1062"/>
                        <a:pt x="1" y="6852"/>
                        <a:pt x="1" y="6852"/>
                      </a:cubicBezTo>
                      <a:cubicBezTo>
                        <a:pt x="2997" y="8790"/>
                        <a:pt x="5916" y="9538"/>
                        <a:pt x="8638" y="9538"/>
                      </a:cubicBezTo>
                      <a:cubicBezTo>
                        <a:pt x="17873" y="9538"/>
                        <a:pt x="24834" y="919"/>
                        <a:pt x="24834" y="919"/>
                      </a:cubicBezTo>
                      <a:cubicBezTo>
                        <a:pt x="24834" y="919"/>
                        <a:pt x="21691" y="0"/>
                        <a:pt x="162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0" name="Google Shape;6710;p15"/>
                <p:cNvSpPr/>
                <p:nvPr/>
              </p:nvSpPr>
              <p:spPr>
                <a:xfrm>
                  <a:off x="-711919" y="5289212"/>
                  <a:ext cx="1302925" cy="2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8" h="5510" extrusionOk="0">
                      <a:moveTo>
                        <a:pt x="24402" y="1"/>
                      </a:moveTo>
                      <a:cubicBezTo>
                        <a:pt x="24392" y="1"/>
                        <a:pt x="24382" y="2"/>
                        <a:pt x="24371" y="5"/>
                      </a:cubicBezTo>
                      <a:cubicBezTo>
                        <a:pt x="24228" y="40"/>
                        <a:pt x="9799" y="4138"/>
                        <a:pt x="125" y="5278"/>
                      </a:cubicBezTo>
                      <a:cubicBezTo>
                        <a:pt x="54" y="5278"/>
                        <a:pt x="1" y="5349"/>
                        <a:pt x="19" y="5402"/>
                      </a:cubicBezTo>
                      <a:cubicBezTo>
                        <a:pt x="19" y="5474"/>
                        <a:pt x="72" y="5509"/>
                        <a:pt x="143" y="5509"/>
                      </a:cubicBezTo>
                      <a:cubicBezTo>
                        <a:pt x="9834" y="4387"/>
                        <a:pt x="24300" y="272"/>
                        <a:pt x="24442" y="236"/>
                      </a:cubicBezTo>
                      <a:cubicBezTo>
                        <a:pt x="24557" y="187"/>
                        <a:pt x="24520" y="1"/>
                        <a:pt x="24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1" name="Google Shape;6711;p15"/>
                <p:cNvSpPr/>
                <p:nvPr/>
              </p:nvSpPr>
              <p:spPr>
                <a:xfrm>
                  <a:off x="49884" y="5250854"/>
                  <a:ext cx="247661" cy="29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645" extrusionOk="0">
                      <a:moveTo>
                        <a:pt x="2724" y="1"/>
                      </a:moveTo>
                      <a:cubicBezTo>
                        <a:pt x="2690" y="1"/>
                        <a:pt x="2657" y="20"/>
                        <a:pt x="2637" y="51"/>
                      </a:cubicBezTo>
                      <a:lnTo>
                        <a:pt x="36" y="3346"/>
                      </a:lnTo>
                      <a:cubicBezTo>
                        <a:pt x="18" y="3382"/>
                        <a:pt x="0" y="3418"/>
                        <a:pt x="18" y="3453"/>
                      </a:cubicBezTo>
                      <a:cubicBezTo>
                        <a:pt x="18" y="3489"/>
                        <a:pt x="36" y="3525"/>
                        <a:pt x="71" y="3542"/>
                      </a:cubicBezTo>
                      <a:lnTo>
                        <a:pt x="4489" y="5627"/>
                      </a:lnTo>
                      <a:cubicBezTo>
                        <a:pt x="4507" y="5627"/>
                        <a:pt x="4525" y="5645"/>
                        <a:pt x="4543" y="5645"/>
                      </a:cubicBezTo>
                      <a:cubicBezTo>
                        <a:pt x="4578" y="5645"/>
                        <a:pt x="4632" y="5609"/>
                        <a:pt x="4650" y="5573"/>
                      </a:cubicBezTo>
                      <a:cubicBezTo>
                        <a:pt x="4667" y="5502"/>
                        <a:pt x="4650" y="5431"/>
                        <a:pt x="4596" y="5413"/>
                      </a:cubicBezTo>
                      <a:lnTo>
                        <a:pt x="321" y="3382"/>
                      </a:lnTo>
                      <a:lnTo>
                        <a:pt x="2815" y="193"/>
                      </a:lnTo>
                      <a:cubicBezTo>
                        <a:pt x="2868" y="140"/>
                        <a:pt x="2850" y="69"/>
                        <a:pt x="2797" y="33"/>
                      </a:cubicBezTo>
                      <a:cubicBezTo>
                        <a:pt x="2775" y="11"/>
                        <a:pt x="2749" y="1"/>
                        <a:pt x="2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2" name="Google Shape;6712;p15"/>
                <p:cNvSpPr/>
                <p:nvPr/>
              </p:nvSpPr>
              <p:spPr>
                <a:xfrm>
                  <a:off x="237961" y="5251225"/>
                  <a:ext cx="173914" cy="21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3999" extrusionOk="0">
                      <a:moveTo>
                        <a:pt x="1934" y="1"/>
                      </a:moveTo>
                      <a:cubicBezTo>
                        <a:pt x="1907" y="1"/>
                        <a:pt x="1884" y="13"/>
                        <a:pt x="1871" y="44"/>
                      </a:cubicBezTo>
                      <a:lnTo>
                        <a:pt x="36" y="2377"/>
                      </a:lnTo>
                      <a:cubicBezTo>
                        <a:pt x="0" y="2431"/>
                        <a:pt x="18" y="2520"/>
                        <a:pt x="89" y="2556"/>
                      </a:cubicBezTo>
                      <a:lnTo>
                        <a:pt x="3082" y="3981"/>
                      </a:lnTo>
                      <a:cubicBezTo>
                        <a:pt x="3100" y="3981"/>
                        <a:pt x="3118" y="3981"/>
                        <a:pt x="3135" y="3999"/>
                      </a:cubicBezTo>
                      <a:lnTo>
                        <a:pt x="3135" y="3981"/>
                      </a:lnTo>
                      <a:cubicBezTo>
                        <a:pt x="3260" y="3963"/>
                        <a:pt x="3278" y="3820"/>
                        <a:pt x="3189" y="3767"/>
                      </a:cubicBezTo>
                      <a:lnTo>
                        <a:pt x="321" y="2395"/>
                      </a:lnTo>
                      <a:lnTo>
                        <a:pt x="2049" y="186"/>
                      </a:lnTo>
                      <a:cubicBezTo>
                        <a:pt x="2130" y="119"/>
                        <a:pt x="2017" y="1"/>
                        <a:pt x="1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3" name="Google Shape;6713;p15"/>
                <p:cNvSpPr/>
                <p:nvPr/>
              </p:nvSpPr>
              <p:spPr>
                <a:xfrm>
                  <a:off x="-159945" y="5246557"/>
                  <a:ext cx="302467" cy="39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" h="7507" extrusionOk="0">
                      <a:moveTo>
                        <a:pt x="3093" y="0"/>
                      </a:moveTo>
                      <a:cubicBezTo>
                        <a:pt x="3061" y="0"/>
                        <a:pt x="3031" y="13"/>
                        <a:pt x="3011" y="43"/>
                      </a:cubicBezTo>
                      <a:lnTo>
                        <a:pt x="18" y="4461"/>
                      </a:lnTo>
                      <a:cubicBezTo>
                        <a:pt x="0" y="4479"/>
                        <a:pt x="0" y="4514"/>
                        <a:pt x="0" y="4550"/>
                      </a:cubicBezTo>
                      <a:cubicBezTo>
                        <a:pt x="18" y="4585"/>
                        <a:pt x="36" y="4621"/>
                        <a:pt x="72" y="4639"/>
                      </a:cubicBezTo>
                      <a:lnTo>
                        <a:pt x="5505" y="7507"/>
                      </a:lnTo>
                      <a:lnTo>
                        <a:pt x="5558" y="7507"/>
                      </a:lnTo>
                      <a:cubicBezTo>
                        <a:pt x="5612" y="7507"/>
                        <a:pt x="5647" y="7489"/>
                        <a:pt x="5665" y="7436"/>
                      </a:cubicBezTo>
                      <a:cubicBezTo>
                        <a:pt x="5701" y="7382"/>
                        <a:pt x="5683" y="7311"/>
                        <a:pt x="5612" y="7275"/>
                      </a:cubicBezTo>
                      <a:lnTo>
                        <a:pt x="303" y="4479"/>
                      </a:lnTo>
                      <a:lnTo>
                        <a:pt x="3207" y="185"/>
                      </a:lnTo>
                      <a:cubicBezTo>
                        <a:pt x="3243" y="132"/>
                        <a:pt x="3225" y="61"/>
                        <a:pt x="3171" y="25"/>
                      </a:cubicBezTo>
                      <a:cubicBezTo>
                        <a:pt x="3147" y="9"/>
                        <a:pt x="3120" y="0"/>
                        <a:pt x="3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4" name="Google Shape;6714;p15"/>
                <p:cNvSpPr/>
                <p:nvPr/>
              </p:nvSpPr>
              <p:spPr>
                <a:xfrm>
                  <a:off x="-384894" y="5262738"/>
                  <a:ext cx="353559" cy="446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4" h="8414" extrusionOk="0">
                      <a:moveTo>
                        <a:pt x="3771" y="0"/>
                      </a:moveTo>
                      <a:cubicBezTo>
                        <a:pt x="3741" y="0"/>
                        <a:pt x="3711" y="13"/>
                        <a:pt x="3688" y="41"/>
                      </a:cubicBezTo>
                      <a:lnTo>
                        <a:pt x="36" y="4779"/>
                      </a:lnTo>
                      <a:cubicBezTo>
                        <a:pt x="18" y="4815"/>
                        <a:pt x="1" y="4850"/>
                        <a:pt x="18" y="4886"/>
                      </a:cubicBezTo>
                      <a:cubicBezTo>
                        <a:pt x="18" y="4922"/>
                        <a:pt x="36" y="4957"/>
                        <a:pt x="72" y="4975"/>
                      </a:cubicBezTo>
                      <a:lnTo>
                        <a:pt x="6449" y="8395"/>
                      </a:lnTo>
                      <a:cubicBezTo>
                        <a:pt x="6467" y="8413"/>
                        <a:pt x="6485" y="8413"/>
                        <a:pt x="6503" y="8413"/>
                      </a:cubicBezTo>
                      <a:cubicBezTo>
                        <a:pt x="6627" y="8395"/>
                        <a:pt x="6663" y="8253"/>
                        <a:pt x="6556" y="8182"/>
                      </a:cubicBezTo>
                      <a:lnTo>
                        <a:pt x="321" y="4815"/>
                      </a:lnTo>
                      <a:lnTo>
                        <a:pt x="3884" y="201"/>
                      </a:lnTo>
                      <a:cubicBezTo>
                        <a:pt x="3937" y="96"/>
                        <a:pt x="3854" y="0"/>
                        <a:pt x="37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5" name="Google Shape;6715;p15"/>
                <p:cNvSpPr/>
                <p:nvPr/>
              </p:nvSpPr>
              <p:spPr>
                <a:xfrm>
                  <a:off x="-591858" y="5315209"/>
                  <a:ext cx="327031" cy="43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8137" extrusionOk="0">
                      <a:moveTo>
                        <a:pt x="3484" y="1"/>
                      </a:moveTo>
                      <a:cubicBezTo>
                        <a:pt x="3450" y="1"/>
                        <a:pt x="3414" y="15"/>
                        <a:pt x="3385" y="49"/>
                      </a:cubicBezTo>
                      <a:lnTo>
                        <a:pt x="36" y="4610"/>
                      </a:lnTo>
                      <a:cubicBezTo>
                        <a:pt x="0" y="4645"/>
                        <a:pt x="0" y="4681"/>
                        <a:pt x="0" y="4717"/>
                      </a:cubicBezTo>
                      <a:cubicBezTo>
                        <a:pt x="18" y="4752"/>
                        <a:pt x="36" y="4770"/>
                        <a:pt x="71" y="4788"/>
                      </a:cubicBezTo>
                      <a:lnTo>
                        <a:pt x="5950" y="8119"/>
                      </a:lnTo>
                      <a:cubicBezTo>
                        <a:pt x="5968" y="8119"/>
                        <a:pt x="5986" y="8137"/>
                        <a:pt x="6004" y="8137"/>
                      </a:cubicBezTo>
                      <a:lnTo>
                        <a:pt x="6004" y="8119"/>
                      </a:lnTo>
                      <a:cubicBezTo>
                        <a:pt x="6128" y="8119"/>
                        <a:pt x="6164" y="7959"/>
                        <a:pt x="6075" y="7905"/>
                      </a:cubicBezTo>
                      <a:lnTo>
                        <a:pt x="303" y="4645"/>
                      </a:lnTo>
                      <a:lnTo>
                        <a:pt x="3581" y="192"/>
                      </a:lnTo>
                      <a:cubicBezTo>
                        <a:pt x="3659" y="101"/>
                        <a:pt x="3576" y="1"/>
                        <a:pt x="3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716" name="Google Shape;6716;p15"/>
          <p:cNvGrpSpPr/>
          <p:nvPr/>
        </p:nvGrpSpPr>
        <p:grpSpPr>
          <a:xfrm rot="1189705" flipH="1">
            <a:off x="-442018" y="-1126329"/>
            <a:ext cx="4188795" cy="4156869"/>
            <a:chOff x="5727312" y="-948916"/>
            <a:chExt cx="4188852" cy="4156925"/>
          </a:xfrm>
        </p:grpSpPr>
        <p:sp>
          <p:nvSpPr>
            <p:cNvPr id="6717" name="Google Shape;6717;p15"/>
            <p:cNvSpPr/>
            <p:nvPr/>
          </p:nvSpPr>
          <p:spPr>
            <a:xfrm>
              <a:off x="9162828" y="1303441"/>
              <a:ext cx="638941" cy="1904568"/>
            </a:xfrm>
            <a:custGeom>
              <a:avLst/>
              <a:gdLst/>
              <a:ahLst/>
              <a:cxnLst/>
              <a:rect l="l" t="t" r="r" b="b"/>
              <a:pathLst>
                <a:path w="12043" h="35898" extrusionOk="0">
                  <a:moveTo>
                    <a:pt x="8712" y="4757"/>
                  </a:moveTo>
                  <a:cubicBezTo>
                    <a:pt x="8712" y="4792"/>
                    <a:pt x="8729" y="4828"/>
                    <a:pt x="8765" y="4846"/>
                  </a:cubicBezTo>
                  <a:cubicBezTo>
                    <a:pt x="8925" y="4970"/>
                    <a:pt x="9103" y="5077"/>
                    <a:pt x="9282" y="5202"/>
                  </a:cubicBezTo>
                  <a:cubicBezTo>
                    <a:pt x="10315" y="5968"/>
                    <a:pt x="11116" y="7001"/>
                    <a:pt x="11580" y="8195"/>
                  </a:cubicBezTo>
                  <a:cubicBezTo>
                    <a:pt x="11687" y="8462"/>
                    <a:pt x="11811" y="8943"/>
                    <a:pt x="11562" y="9175"/>
                  </a:cubicBezTo>
                  <a:cubicBezTo>
                    <a:pt x="11450" y="9256"/>
                    <a:pt x="11320" y="9297"/>
                    <a:pt x="11190" y="9297"/>
                  </a:cubicBezTo>
                  <a:cubicBezTo>
                    <a:pt x="11092" y="9297"/>
                    <a:pt x="10994" y="9274"/>
                    <a:pt x="10903" y="9228"/>
                  </a:cubicBezTo>
                  <a:cubicBezTo>
                    <a:pt x="10671" y="9103"/>
                    <a:pt x="10493" y="8943"/>
                    <a:pt x="10350" y="8729"/>
                  </a:cubicBezTo>
                  <a:cubicBezTo>
                    <a:pt x="9638" y="7643"/>
                    <a:pt x="9139" y="6449"/>
                    <a:pt x="8908" y="5184"/>
                  </a:cubicBezTo>
                  <a:cubicBezTo>
                    <a:pt x="8890" y="5131"/>
                    <a:pt x="8854" y="5077"/>
                    <a:pt x="8801" y="5077"/>
                  </a:cubicBezTo>
                  <a:cubicBezTo>
                    <a:pt x="8783" y="5077"/>
                    <a:pt x="8765" y="5095"/>
                    <a:pt x="8747" y="5095"/>
                  </a:cubicBezTo>
                  <a:lnTo>
                    <a:pt x="8747" y="4953"/>
                  </a:lnTo>
                  <a:cubicBezTo>
                    <a:pt x="8747" y="4899"/>
                    <a:pt x="8712" y="4863"/>
                    <a:pt x="8658" y="4846"/>
                  </a:cubicBezTo>
                  <a:cubicBezTo>
                    <a:pt x="8645" y="4841"/>
                    <a:pt x="8631" y="4839"/>
                    <a:pt x="8619" y="4839"/>
                  </a:cubicBezTo>
                  <a:cubicBezTo>
                    <a:pt x="8580" y="4839"/>
                    <a:pt x="8547" y="4859"/>
                    <a:pt x="8533" y="4899"/>
                  </a:cubicBezTo>
                  <a:cubicBezTo>
                    <a:pt x="7874" y="6057"/>
                    <a:pt x="6984" y="7090"/>
                    <a:pt x="5933" y="7910"/>
                  </a:cubicBezTo>
                  <a:cubicBezTo>
                    <a:pt x="5719" y="8052"/>
                    <a:pt x="5487" y="8159"/>
                    <a:pt x="5238" y="8195"/>
                  </a:cubicBezTo>
                  <a:cubicBezTo>
                    <a:pt x="5208" y="8199"/>
                    <a:pt x="5178" y="8202"/>
                    <a:pt x="5148" y="8202"/>
                  </a:cubicBezTo>
                  <a:cubicBezTo>
                    <a:pt x="4948" y="8202"/>
                    <a:pt x="4756" y="8100"/>
                    <a:pt x="4632" y="7945"/>
                  </a:cubicBezTo>
                  <a:cubicBezTo>
                    <a:pt x="4490" y="7625"/>
                    <a:pt x="4757" y="7233"/>
                    <a:pt x="4935" y="7001"/>
                  </a:cubicBezTo>
                  <a:cubicBezTo>
                    <a:pt x="5772" y="6021"/>
                    <a:pt x="6859" y="5309"/>
                    <a:pt x="8088" y="4935"/>
                  </a:cubicBezTo>
                  <a:cubicBezTo>
                    <a:pt x="8284" y="4863"/>
                    <a:pt x="8480" y="4828"/>
                    <a:pt x="8676" y="4774"/>
                  </a:cubicBezTo>
                  <a:cubicBezTo>
                    <a:pt x="8694" y="4774"/>
                    <a:pt x="8694" y="4774"/>
                    <a:pt x="8712" y="4757"/>
                  </a:cubicBezTo>
                  <a:close/>
                  <a:moveTo>
                    <a:pt x="8213" y="10243"/>
                  </a:moveTo>
                  <a:lnTo>
                    <a:pt x="8213" y="10243"/>
                  </a:lnTo>
                  <a:cubicBezTo>
                    <a:pt x="8195" y="10297"/>
                    <a:pt x="8231" y="10332"/>
                    <a:pt x="8266" y="10368"/>
                  </a:cubicBezTo>
                  <a:cubicBezTo>
                    <a:pt x="9014" y="10724"/>
                    <a:pt x="9691" y="11241"/>
                    <a:pt x="10226" y="11882"/>
                  </a:cubicBezTo>
                  <a:cubicBezTo>
                    <a:pt x="10671" y="12417"/>
                    <a:pt x="11152" y="13735"/>
                    <a:pt x="11063" y="14341"/>
                  </a:cubicBezTo>
                  <a:cubicBezTo>
                    <a:pt x="11063" y="14448"/>
                    <a:pt x="11010" y="14537"/>
                    <a:pt x="10938" y="14590"/>
                  </a:cubicBezTo>
                  <a:cubicBezTo>
                    <a:pt x="10855" y="14638"/>
                    <a:pt x="10764" y="14661"/>
                    <a:pt x="10676" y="14661"/>
                  </a:cubicBezTo>
                  <a:cubicBezTo>
                    <a:pt x="10632" y="14661"/>
                    <a:pt x="10588" y="14655"/>
                    <a:pt x="10546" y="14644"/>
                  </a:cubicBezTo>
                  <a:cubicBezTo>
                    <a:pt x="10065" y="14501"/>
                    <a:pt x="9460" y="13699"/>
                    <a:pt x="8979" y="12595"/>
                  </a:cubicBezTo>
                  <a:cubicBezTo>
                    <a:pt x="8729" y="11954"/>
                    <a:pt x="8516" y="11294"/>
                    <a:pt x="8373" y="10618"/>
                  </a:cubicBezTo>
                  <a:cubicBezTo>
                    <a:pt x="8373" y="10564"/>
                    <a:pt x="8320" y="10528"/>
                    <a:pt x="8266" y="10528"/>
                  </a:cubicBezTo>
                  <a:lnTo>
                    <a:pt x="8266" y="10511"/>
                  </a:lnTo>
                  <a:cubicBezTo>
                    <a:pt x="8248" y="10511"/>
                    <a:pt x="8213" y="10528"/>
                    <a:pt x="8213" y="10528"/>
                  </a:cubicBezTo>
                  <a:cubicBezTo>
                    <a:pt x="8195" y="10493"/>
                    <a:pt x="8177" y="10457"/>
                    <a:pt x="8124" y="10439"/>
                  </a:cubicBezTo>
                  <a:cubicBezTo>
                    <a:pt x="8110" y="10435"/>
                    <a:pt x="8097" y="10433"/>
                    <a:pt x="8084" y="10433"/>
                  </a:cubicBezTo>
                  <a:cubicBezTo>
                    <a:pt x="8046" y="10433"/>
                    <a:pt x="8012" y="10453"/>
                    <a:pt x="7999" y="10493"/>
                  </a:cubicBezTo>
                  <a:cubicBezTo>
                    <a:pt x="7643" y="11063"/>
                    <a:pt x="7251" y="11615"/>
                    <a:pt x="6805" y="12114"/>
                  </a:cubicBezTo>
                  <a:cubicBezTo>
                    <a:pt x="5999" y="12991"/>
                    <a:pt x="5175" y="13539"/>
                    <a:pt x="4674" y="13539"/>
                  </a:cubicBezTo>
                  <a:cubicBezTo>
                    <a:pt x="4666" y="13539"/>
                    <a:pt x="4658" y="13539"/>
                    <a:pt x="4650" y="13539"/>
                  </a:cubicBezTo>
                  <a:cubicBezTo>
                    <a:pt x="4507" y="13539"/>
                    <a:pt x="4383" y="13468"/>
                    <a:pt x="4294" y="13361"/>
                  </a:cubicBezTo>
                  <a:cubicBezTo>
                    <a:pt x="4240" y="13290"/>
                    <a:pt x="4240" y="13183"/>
                    <a:pt x="4258" y="13094"/>
                  </a:cubicBezTo>
                  <a:cubicBezTo>
                    <a:pt x="4365" y="12488"/>
                    <a:pt x="5273" y="11401"/>
                    <a:pt x="5861" y="11045"/>
                  </a:cubicBezTo>
                  <a:cubicBezTo>
                    <a:pt x="6574" y="10618"/>
                    <a:pt x="7358" y="10368"/>
                    <a:pt x="8159" y="10261"/>
                  </a:cubicBezTo>
                  <a:cubicBezTo>
                    <a:pt x="8177" y="10261"/>
                    <a:pt x="8195" y="10261"/>
                    <a:pt x="8213" y="10243"/>
                  </a:cubicBezTo>
                  <a:close/>
                  <a:moveTo>
                    <a:pt x="6984" y="16674"/>
                  </a:moveTo>
                  <a:cubicBezTo>
                    <a:pt x="6609" y="17227"/>
                    <a:pt x="5452" y="18830"/>
                    <a:pt x="4240" y="19275"/>
                  </a:cubicBezTo>
                  <a:lnTo>
                    <a:pt x="4222" y="19293"/>
                  </a:lnTo>
                  <a:cubicBezTo>
                    <a:pt x="4038" y="19367"/>
                    <a:pt x="3733" y="19484"/>
                    <a:pt x="3510" y="19484"/>
                  </a:cubicBezTo>
                  <a:cubicBezTo>
                    <a:pt x="3411" y="19484"/>
                    <a:pt x="3328" y="19460"/>
                    <a:pt x="3278" y="19400"/>
                  </a:cubicBezTo>
                  <a:cubicBezTo>
                    <a:pt x="3189" y="19275"/>
                    <a:pt x="3136" y="19115"/>
                    <a:pt x="3171" y="18955"/>
                  </a:cubicBezTo>
                  <a:cubicBezTo>
                    <a:pt x="3278" y="18420"/>
                    <a:pt x="4009" y="17797"/>
                    <a:pt x="4686" y="17387"/>
                  </a:cubicBezTo>
                  <a:cubicBezTo>
                    <a:pt x="5398" y="16977"/>
                    <a:pt x="6253" y="16799"/>
                    <a:pt x="6984" y="16674"/>
                  </a:cubicBezTo>
                  <a:close/>
                  <a:moveTo>
                    <a:pt x="7429" y="16853"/>
                  </a:moveTo>
                  <a:lnTo>
                    <a:pt x="7429" y="16853"/>
                  </a:lnTo>
                  <a:cubicBezTo>
                    <a:pt x="8159" y="17351"/>
                    <a:pt x="8818" y="17975"/>
                    <a:pt x="9371" y="18670"/>
                  </a:cubicBezTo>
                  <a:cubicBezTo>
                    <a:pt x="9674" y="19044"/>
                    <a:pt x="9976" y="19507"/>
                    <a:pt x="9959" y="20041"/>
                  </a:cubicBezTo>
                  <a:cubicBezTo>
                    <a:pt x="9976" y="20291"/>
                    <a:pt x="9834" y="20540"/>
                    <a:pt x="9602" y="20647"/>
                  </a:cubicBezTo>
                  <a:cubicBezTo>
                    <a:pt x="9559" y="20663"/>
                    <a:pt x="9515" y="20671"/>
                    <a:pt x="9471" y="20671"/>
                  </a:cubicBezTo>
                  <a:cubicBezTo>
                    <a:pt x="9317" y="20671"/>
                    <a:pt x="9155" y="20574"/>
                    <a:pt x="8961" y="20380"/>
                  </a:cubicBezTo>
                  <a:cubicBezTo>
                    <a:pt x="8284" y="19685"/>
                    <a:pt x="7625" y="17565"/>
                    <a:pt x="7429" y="16853"/>
                  </a:cubicBezTo>
                  <a:close/>
                  <a:moveTo>
                    <a:pt x="5897" y="22161"/>
                  </a:moveTo>
                  <a:cubicBezTo>
                    <a:pt x="5897" y="22179"/>
                    <a:pt x="5897" y="22197"/>
                    <a:pt x="5897" y="22215"/>
                  </a:cubicBezTo>
                  <a:cubicBezTo>
                    <a:pt x="5915" y="22232"/>
                    <a:pt x="5915" y="22250"/>
                    <a:pt x="5933" y="22268"/>
                  </a:cubicBezTo>
                  <a:cubicBezTo>
                    <a:pt x="5923" y="22265"/>
                    <a:pt x="5914" y="22263"/>
                    <a:pt x="5906" y="22263"/>
                  </a:cubicBezTo>
                  <a:cubicBezTo>
                    <a:pt x="5867" y="22263"/>
                    <a:pt x="5840" y="22295"/>
                    <a:pt x="5826" y="22339"/>
                  </a:cubicBezTo>
                  <a:cubicBezTo>
                    <a:pt x="5772" y="22482"/>
                    <a:pt x="5737" y="22642"/>
                    <a:pt x="5701" y="22785"/>
                  </a:cubicBezTo>
                  <a:cubicBezTo>
                    <a:pt x="5683" y="22767"/>
                    <a:pt x="5665" y="22767"/>
                    <a:pt x="5647" y="22749"/>
                  </a:cubicBezTo>
                  <a:cubicBezTo>
                    <a:pt x="5634" y="22743"/>
                    <a:pt x="5619" y="22738"/>
                    <a:pt x="5603" y="22738"/>
                  </a:cubicBezTo>
                  <a:cubicBezTo>
                    <a:pt x="5575" y="22738"/>
                    <a:pt x="5545" y="22751"/>
                    <a:pt x="5523" y="22785"/>
                  </a:cubicBezTo>
                  <a:cubicBezTo>
                    <a:pt x="5024" y="23390"/>
                    <a:pt x="4258" y="23764"/>
                    <a:pt x="3581" y="24050"/>
                  </a:cubicBezTo>
                  <a:cubicBezTo>
                    <a:pt x="3394" y="24159"/>
                    <a:pt x="3166" y="24213"/>
                    <a:pt x="2945" y="24213"/>
                  </a:cubicBezTo>
                  <a:cubicBezTo>
                    <a:pt x="2913" y="24213"/>
                    <a:pt x="2882" y="24212"/>
                    <a:pt x="2851" y="24210"/>
                  </a:cubicBezTo>
                  <a:cubicBezTo>
                    <a:pt x="2566" y="24139"/>
                    <a:pt x="2316" y="23943"/>
                    <a:pt x="2209" y="23658"/>
                  </a:cubicBezTo>
                  <a:cubicBezTo>
                    <a:pt x="2138" y="23462"/>
                    <a:pt x="2192" y="23248"/>
                    <a:pt x="2334" y="23105"/>
                  </a:cubicBezTo>
                  <a:cubicBezTo>
                    <a:pt x="2477" y="22981"/>
                    <a:pt x="2637" y="22892"/>
                    <a:pt x="2833" y="22838"/>
                  </a:cubicBezTo>
                  <a:cubicBezTo>
                    <a:pt x="3474" y="22642"/>
                    <a:pt x="4133" y="22446"/>
                    <a:pt x="4810" y="22286"/>
                  </a:cubicBezTo>
                  <a:cubicBezTo>
                    <a:pt x="5149" y="22232"/>
                    <a:pt x="5487" y="22197"/>
                    <a:pt x="5826" y="22179"/>
                  </a:cubicBezTo>
                  <a:cubicBezTo>
                    <a:pt x="5861" y="22179"/>
                    <a:pt x="5879" y="22179"/>
                    <a:pt x="5897" y="22161"/>
                  </a:cubicBezTo>
                  <a:close/>
                  <a:moveTo>
                    <a:pt x="6022" y="22304"/>
                  </a:moveTo>
                  <a:lnTo>
                    <a:pt x="6022" y="22304"/>
                  </a:lnTo>
                  <a:cubicBezTo>
                    <a:pt x="7055" y="22767"/>
                    <a:pt x="7946" y="23515"/>
                    <a:pt x="8605" y="24441"/>
                  </a:cubicBezTo>
                  <a:cubicBezTo>
                    <a:pt x="8747" y="24673"/>
                    <a:pt x="8818" y="24958"/>
                    <a:pt x="8765" y="25243"/>
                  </a:cubicBezTo>
                  <a:cubicBezTo>
                    <a:pt x="8729" y="25403"/>
                    <a:pt x="8622" y="25528"/>
                    <a:pt x="8480" y="25599"/>
                  </a:cubicBezTo>
                  <a:cubicBezTo>
                    <a:pt x="8431" y="25624"/>
                    <a:pt x="8372" y="25636"/>
                    <a:pt x="8305" y="25636"/>
                  </a:cubicBezTo>
                  <a:cubicBezTo>
                    <a:pt x="7983" y="25636"/>
                    <a:pt x="7489" y="25359"/>
                    <a:pt x="7180" y="24887"/>
                  </a:cubicBezTo>
                  <a:cubicBezTo>
                    <a:pt x="6681" y="24085"/>
                    <a:pt x="6289" y="23230"/>
                    <a:pt x="6039" y="22339"/>
                  </a:cubicBezTo>
                  <a:cubicBezTo>
                    <a:pt x="6039" y="22322"/>
                    <a:pt x="6022" y="22304"/>
                    <a:pt x="6022" y="22304"/>
                  </a:cubicBezTo>
                  <a:close/>
                  <a:moveTo>
                    <a:pt x="4194" y="27416"/>
                  </a:moveTo>
                  <a:lnTo>
                    <a:pt x="4194" y="27416"/>
                  </a:lnTo>
                  <a:cubicBezTo>
                    <a:pt x="4175" y="27432"/>
                    <a:pt x="4160" y="27451"/>
                    <a:pt x="4151" y="27470"/>
                  </a:cubicBezTo>
                  <a:lnTo>
                    <a:pt x="4115" y="27577"/>
                  </a:lnTo>
                  <a:cubicBezTo>
                    <a:pt x="4098" y="27577"/>
                    <a:pt x="4098" y="27559"/>
                    <a:pt x="4080" y="27541"/>
                  </a:cubicBezTo>
                  <a:cubicBezTo>
                    <a:pt x="4058" y="27534"/>
                    <a:pt x="4036" y="27529"/>
                    <a:pt x="4015" y="27529"/>
                  </a:cubicBezTo>
                  <a:cubicBezTo>
                    <a:pt x="3985" y="27529"/>
                    <a:pt x="3958" y="27538"/>
                    <a:pt x="3937" y="27559"/>
                  </a:cubicBezTo>
                  <a:cubicBezTo>
                    <a:pt x="3296" y="28272"/>
                    <a:pt x="2530" y="29073"/>
                    <a:pt x="1568" y="29519"/>
                  </a:cubicBezTo>
                  <a:cubicBezTo>
                    <a:pt x="1362" y="29621"/>
                    <a:pt x="1120" y="29688"/>
                    <a:pt x="891" y="29688"/>
                  </a:cubicBezTo>
                  <a:cubicBezTo>
                    <a:pt x="843" y="29688"/>
                    <a:pt x="795" y="29685"/>
                    <a:pt x="749" y="29679"/>
                  </a:cubicBezTo>
                  <a:cubicBezTo>
                    <a:pt x="481" y="29625"/>
                    <a:pt x="232" y="29412"/>
                    <a:pt x="268" y="29162"/>
                  </a:cubicBezTo>
                  <a:cubicBezTo>
                    <a:pt x="321" y="28752"/>
                    <a:pt x="553" y="28378"/>
                    <a:pt x="909" y="28147"/>
                  </a:cubicBezTo>
                  <a:cubicBezTo>
                    <a:pt x="1780" y="27524"/>
                    <a:pt x="2953" y="27417"/>
                    <a:pt x="3658" y="27417"/>
                  </a:cubicBezTo>
                  <a:cubicBezTo>
                    <a:pt x="3861" y="27417"/>
                    <a:pt x="4026" y="27426"/>
                    <a:pt x="4133" y="27434"/>
                  </a:cubicBezTo>
                  <a:cubicBezTo>
                    <a:pt x="4157" y="27434"/>
                    <a:pt x="4177" y="27427"/>
                    <a:pt x="4194" y="27416"/>
                  </a:cubicBezTo>
                  <a:close/>
                  <a:moveTo>
                    <a:pt x="4240" y="27327"/>
                  </a:moveTo>
                  <a:cubicBezTo>
                    <a:pt x="4258" y="27345"/>
                    <a:pt x="4258" y="27363"/>
                    <a:pt x="4276" y="27363"/>
                  </a:cubicBezTo>
                  <a:cubicBezTo>
                    <a:pt x="5345" y="27986"/>
                    <a:pt x="6235" y="28842"/>
                    <a:pt x="6877" y="29893"/>
                  </a:cubicBezTo>
                  <a:cubicBezTo>
                    <a:pt x="7019" y="30124"/>
                    <a:pt x="7180" y="30427"/>
                    <a:pt x="7108" y="30694"/>
                  </a:cubicBezTo>
                  <a:cubicBezTo>
                    <a:pt x="6989" y="30966"/>
                    <a:pt x="6708" y="31141"/>
                    <a:pt x="6420" y="31141"/>
                  </a:cubicBezTo>
                  <a:cubicBezTo>
                    <a:pt x="6406" y="31141"/>
                    <a:pt x="6392" y="31140"/>
                    <a:pt x="6378" y="31140"/>
                  </a:cubicBezTo>
                  <a:cubicBezTo>
                    <a:pt x="6359" y="31140"/>
                    <a:pt x="6340" y="31141"/>
                    <a:pt x="6322" y="31141"/>
                  </a:cubicBezTo>
                  <a:cubicBezTo>
                    <a:pt x="5934" y="31141"/>
                    <a:pt x="5583" y="30965"/>
                    <a:pt x="5345" y="30676"/>
                  </a:cubicBezTo>
                  <a:cubicBezTo>
                    <a:pt x="4579" y="29519"/>
                    <a:pt x="4400" y="28058"/>
                    <a:pt x="4365" y="27488"/>
                  </a:cubicBezTo>
                  <a:cubicBezTo>
                    <a:pt x="4365" y="27434"/>
                    <a:pt x="4329" y="27399"/>
                    <a:pt x="4276" y="27381"/>
                  </a:cubicBezTo>
                  <a:lnTo>
                    <a:pt x="4258" y="27381"/>
                  </a:lnTo>
                  <a:cubicBezTo>
                    <a:pt x="4239" y="27387"/>
                    <a:pt x="4222" y="27396"/>
                    <a:pt x="4208" y="27406"/>
                  </a:cubicBezTo>
                  <a:lnTo>
                    <a:pt x="4208" y="27406"/>
                  </a:lnTo>
                  <a:cubicBezTo>
                    <a:pt x="4222" y="27393"/>
                    <a:pt x="4233" y="27378"/>
                    <a:pt x="4240" y="27363"/>
                  </a:cubicBezTo>
                  <a:cubicBezTo>
                    <a:pt x="4240" y="27345"/>
                    <a:pt x="4240" y="27345"/>
                    <a:pt x="4240" y="27327"/>
                  </a:cubicBezTo>
                  <a:close/>
                  <a:moveTo>
                    <a:pt x="2637" y="31157"/>
                  </a:moveTo>
                  <a:cubicBezTo>
                    <a:pt x="2637" y="31175"/>
                    <a:pt x="2637" y="31193"/>
                    <a:pt x="2637" y="31211"/>
                  </a:cubicBezTo>
                  <a:cubicBezTo>
                    <a:pt x="3225" y="32422"/>
                    <a:pt x="3082" y="34542"/>
                    <a:pt x="2120" y="35308"/>
                  </a:cubicBezTo>
                  <a:cubicBezTo>
                    <a:pt x="1942" y="35468"/>
                    <a:pt x="1728" y="35575"/>
                    <a:pt x="1515" y="35647"/>
                  </a:cubicBezTo>
                  <a:cubicBezTo>
                    <a:pt x="1405" y="35667"/>
                    <a:pt x="1305" y="35677"/>
                    <a:pt x="1214" y="35677"/>
                  </a:cubicBezTo>
                  <a:cubicBezTo>
                    <a:pt x="980" y="35677"/>
                    <a:pt x="806" y="35610"/>
                    <a:pt x="677" y="35468"/>
                  </a:cubicBezTo>
                  <a:cubicBezTo>
                    <a:pt x="285" y="34988"/>
                    <a:pt x="570" y="33883"/>
                    <a:pt x="766" y="33349"/>
                  </a:cubicBezTo>
                  <a:cubicBezTo>
                    <a:pt x="1176" y="32458"/>
                    <a:pt x="1817" y="31710"/>
                    <a:pt x="2637" y="31157"/>
                  </a:cubicBezTo>
                  <a:close/>
                  <a:moveTo>
                    <a:pt x="8925" y="0"/>
                  </a:moveTo>
                  <a:cubicBezTo>
                    <a:pt x="8818" y="0"/>
                    <a:pt x="8712" y="89"/>
                    <a:pt x="8712" y="196"/>
                  </a:cubicBezTo>
                  <a:cubicBezTo>
                    <a:pt x="8694" y="1639"/>
                    <a:pt x="8640" y="3118"/>
                    <a:pt x="8551" y="4561"/>
                  </a:cubicBezTo>
                  <a:cubicBezTo>
                    <a:pt x="8373" y="4614"/>
                    <a:pt x="8195" y="4650"/>
                    <a:pt x="8035" y="4703"/>
                  </a:cubicBezTo>
                  <a:cubicBezTo>
                    <a:pt x="6752" y="5095"/>
                    <a:pt x="5630" y="5843"/>
                    <a:pt x="4757" y="6859"/>
                  </a:cubicBezTo>
                  <a:cubicBezTo>
                    <a:pt x="4490" y="7162"/>
                    <a:pt x="4222" y="7625"/>
                    <a:pt x="4436" y="8034"/>
                  </a:cubicBezTo>
                  <a:cubicBezTo>
                    <a:pt x="4591" y="8267"/>
                    <a:pt x="4854" y="8419"/>
                    <a:pt x="5132" y="8419"/>
                  </a:cubicBezTo>
                  <a:cubicBezTo>
                    <a:pt x="5173" y="8419"/>
                    <a:pt x="5214" y="8415"/>
                    <a:pt x="5256" y="8409"/>
                  </a:cubicBezTo>
                  <a:cubicBezTo>
                    <a:pt x="5558" y="8373"/>
                    <a:pt x="5826" y="8248"/>
                    <a:pt x="6057" y="8070"/>
                  </a:cubicBezTo>
                  <a:cubicBezTo>
                    <a:pt x="7019" y="7340"/>
                    <a:pt x="7856" y="6431"/>
                    <a:pt x="8480" y="5398"/>
                  </a:cubicBezTo>
                  <a:lnTo>
                    <a:pt x="8480" y="5398"/>
                  </a:lnTo>
                  <a:cubicBezTo>
                    <a:pt x="8373" y="6966"/>
                    <a:pt x="8231" y="8533"/>
                    <a:pt x="8035" y="10047"/>
                  </a:cubicBezTo>
                  <a:cubicBezTo>
                    <a:pt x="7233" y="10154"/>
                    <a:pt x="6449" y="10439"/>
                    <a:pt x="5737" y="10849"/>
                  </a:cubicBezTo>
                  <a:cubicBezTo>
                    <a:pt x="5095" y="11241"/>
                    <a:pt x="4169" y="12363"/>
                    <a:pt x="4044" y="13058"/>
                  </a:cubicBezTo>
                  <a:cubicBezTo>
                    <a:pt x="4009" y="13201"/>
                    <a:pt x="4026" y="13379"/>
                    <a:pt x="4115" y="13503"/>
                  </a:cubicBezTo>
                  <a:cubicBezTo>
                    <a:pt x="4240" y="13664"/>
                    <a:pt x="4436" y="13753"/>
                    <a:pt x="4650" y="13771"/>
                  </a:cubicBezTo>
                  <a:cubicBezTo>
                    <a:pt x="4657" y="13771"/>
                    <a:pt x="4665" y="13771"/>
                    <a:pt x="4673" y="13771"/>
                  </a:cubicBezTo>
                  <a:cubicBezTo>
                    <a:pt x="5348" y="13771"/>
                    <a:pt x="6296" y="12996"/>
                    <a:pt x="6966" y="12256"/>
                  </a:cubicBezTo>
                  <a:cubicBezTo>
                    <a:pt x="7304" y="11865"/>
                    <a:pt x="7625" y="11455"/>
                    <a:pt x="7928" y="11027"/>
                  </a:cubicBezTo>
                  <a:lnTo>
                    <a:pt x="7928" y="11027"/>
                  </a:lnTo>
                  <a:cubicBezTo>
                    <a:pt x="7661" y="12862"/>
                    <a:pt x="7375" y="14661"/>
                    <a:pt x="7037" y="16425"/>
                  </a:cubicBezTo>
                  <a:cubicBezTo>
                    <a:pt x="6271" y="16567"/>
                    <a:pt x="5345" y="16746"/>
                    <a:pt x="4561" y="17191"/>
                  </a:cubicBezTo>
                  <a:cubicBezTo>
                    <a:pt x="3884" y="17583"/>
                    <a:pt x="3064" y="18260"/>
                    <a:pt x="2940" y="18901"/>
                  </a:cubicBezTo>
                  <a:cubicBezTo>
                    <a:pt x="2886" y="19133"/>
                    <a:pt x="2940" y="19364"/>
                    <a:pt x="3100" y="19542"/>
                  </a:cubicBezTo>
                  <a:cubicBezTo>
                    <a:pt x="3192" y="19661"/>
                    <a:pt x="3331" y="19704"/>
                    <a:pt x="3486" y="19704"/>
                  </a:cubicBezTo>
                  <a:cubicBezTo>
                    <a:pt x="3750" y="19704"/>
                    <a:pt x="4062" y="19579"/>
                    <a:pt x="4276" y="19489"/>
                  </a:cubicBezTo>
                  <a:lnTo>
                    <a:pt x="4311" y="19489"/>
                  </a:lnTo>
                  <a:cubicBezTo>
                    <a:pt x="5345" y="19097"/>
                    <a:pt x="6342" y="17904"/>
                    <a:pt x="6877" y="17173"/>
                  </a:cubicBezTo>
                  <a:lnTo>
                    <a:pt x="6877" y="17173"/>
                  </a:lnTo>
                  <a:cubicBezTo>
                    <a:pt x="6538" y="18812"/>
                    <a:pt x="6146" y="20415"/>
                    <a:pt x="5719" y="21965"/>
                  </a:cubicBezTo>
                  <a:cubicBezTo>
                    <a:pt x="5398" y="21983"/>
                    <a:pt x="5060" y="22019"/>
                    <a:pt x="4739" y="22072"/>
                  </a:cubicBezTo>
                  <a:cubicBezTo>
                    <a:pt x="4062" y="22232"/>
                    <a:pt x="3403" y="22428"/>
                    <a:pt x="2762" y="22624"/>
                  </a:cubicBezTo>
                  <a:cubicBezTo>
                    <a:pt x="2530" y="22678"/>
                    <a:pt x="2334" y="22785"/>
                    <a:pt x="2156" y="22945"/>
                  </a:cubicBezTo>
                  <a:cubicBezTo>
                    <a:pt x="1960" y="23159"/>
                    <a:pt x="1889" y="23444"/>
                    <a:pt x="1996" y="23729"/>
                  </a:cubicBezTo>
                  <a:cubicBezTo>
                    <a:pt x="2120" y="24085"/>
                    <a:pt x="2423" y="24352"/>
                    <a:pt x="2815" y="24424"/>
                  </a:cubicBezTo>
                  <a:cubicBezTo>
                    <a:pt x="2865" y="24430"/>
                    <a:pt x="2915" y="24433"/>
                    <a:pt x="2965" y="24433"/>
                  </a:cubicBezTo>
                  <a:cubicBezTo>
                    <a:pt x="3205" y="24433"/>
                    <a:pt x="3449" y="24366"/>
                    <a:pt x="3670" y="24263"/>
                  </a:cubicBezTo>
                  <a:cubicBezTo>
                    <a:pt x="4276" y="24014"/>
                    <a:pt x="4846" y="23675"/>
                    <a:pt x="5362" y="23248"/>
                  </a:cubicBezTo>
                  <a:lnTo>
                    <a:pt x="5362" y="23248"/>
                  </a:lnTo>
                  <a:cubicBezTo>
                    <a:pt x="4953" y="24602"/>
                    <a:pt x="4525" y="25920"/>
                    <a:pt x="4044" y="27203"/>
                  </a:cubicBezTo>
                  <a:cubicBezTo>
                    <a:pt x="3937" y="27196"/>
                    <a:pt x="3793" y="27190"/>
                    <a:pt x="3624" y="27190"/>
                  </a:cubicBezTo>
                  <a:cubicBezTo>
                    <a:pt x="2889" y="27190"/>
                    <a:pt x="1663" y="27303"/>
                    <a:pt x="766" y="27969"/>
                  </a:cubicBezTo>
                  <a:cubicBezTo>
                    <a:pt x="357" y="28236"/>
                    <a:pt x="89" y="28663"/>
                    <a:pt x="18" y="29144"/>
                  </a:cubicBezTo>
                  <a:cubicBezTo>
                    <a:pt x="0" y="29519"/>
                    <a:pt x="339" y="29821"/>
                    <a:pt x="695" y="29893"/>
                  </a:cubicBezTo>
                  <a:cubicBezTo>
                    <a:pt x="750" y="29899"/>
                    <a:pt x="806" y="29902"/>
                    <a:pt x="861" y="29902"/>
                  </a:cubicBezTo>
                  <a:cubicBezTo>
                    <a:pt x="1130" y="29902"/>
                    <a:pt x="1403" y="29833"/>
                    <a:pt x="1639" y="29714"/>
                  </a:cubicBezTo>
                  <a:cubicBezTo>
                    <a:pt x="2423" y="29323"/>
                    <a:pt x="3118" y="28788"/>
                    <a:pt x="3706" y="28129"/>
                  </a:cubicBezTo>
                  <a:lnTo>
                    <a:pt x="3706" y="28129"/>
                  </a:lnTo>
                  <a:cubicBezTo>
                    <a:pt x="3332" y="29091"/>
                    <a:pt x="2922" y="30035"/>
                    <a:pt x="2494" y="30979"/>
                  </a:cubicBezTo>
                  <a:cubicBezTo>
                    <a:pt x="1657" y="31549"/>
                    <a:pt x="980" y="32351"/>
                    <a:pt x="570" y="33277"/>
                  </a:cubicBezTo>
                  <a:cubicBezTo>
                    <a:pt x="339" y="33883"/>
                    <a:pt x="54" y="35059"/>
                    <a:pt x="517" y="35611"/>
                  </a:cubicBezTo>
                  <a:cubicBezTo>
                    <a:pt x="682" y="35793"/>
                    <a:pt x="909" y="35898"/>
                    <a:pt x="1154" y="35898"/>
                  </a:cubicBezTo>
                  <a:cubicBezTo>
                    <a:pt x="1173" y="35898"/>
                    <a:pt x="1192" y="35897"/>
                    <a:pt x="1212" y="35896"/>
                  </a:cubicBezTo>
                  <a:cubicBezTo>
                    <a:pt x="1336" y="35896"/>
                    <a:pt x="1443" y="35896"/>
                    <a:pt x="1550" y="35878"/>
                  </a:cubicBezTo>
                  <a:cubicBezTo>
                    <a:pt x="1817" y="35807"/>
                    <a:pt x="2049" y="35664"/>
                    <a:pt x="2245" y="35486"/>
                  </a:cubicBezTo>
                  <a:cubicBezTo>
                    <a:pt x="3314" y="34649"/>
                    <a:pt x="3456" y="32458"/>
                    <a:pt x="2868" y="31157"/>
                  </a:cubicBezTo>
                  <a:cubicBezTo>
                    <a:pt x="3332" y="30142"/>
                    <a:pt x="3777" y="29073"/>
                    <a:pt x="4205" y="27986"/>
                  </a:cubicBezTo>
                  <a:cubicBezTo>
                    <a:pt x="4311" y="28984"/>
                    <a:pt x="4632" y="29946"/>
                    <a:pt x="5166" y="30801"/>
                  </a:cubicBezTo>
                  <a:cubicBezTo>
                    <a:pt x="5440" y="31161"/>
                    <a:pt x="5879" y="31372"/>
                    <a:pt x="6324" y="31372"/>
                  </a:cubicBezTo>
                  <a:cubicBezTo>
                    <a:pt x="6342" y="31372"/>
                    <a:pt x="6360" y="31372"/>
                    <a:pt x="6378" y="31371"/>
                  </a:cubicBezTo>
                  <a:cubicBezTo>
                    <a:pt x="6392" y="31372"/>
                    <a:pt x="6405" y="31372"/>
                    <a:pt x="6419" y="31372"/>
                  </a:cubicBezTo>
                  <a:cubicBezTo>
                    <a:pt x="6814" y="31372"/>
                    <a:pt x="7184" y="31126"/>
                    <a:pt x="7322" y="30748"/>
                  </a:cubicBezTo>
                  <a:cubicBezTo>
                    <a:pt x="7429" y="30391"/>
                    <a:pt x="7251" y="30035"/>
                    <a:pt x="7073" y="29768"/>
                  </a:cubicBezTo>
                  <a:cubicBezTo>
                    <a:pt x="6431" y="28717"/>
                    <a:pt x="5541" y="27844"/>
                    <a:pt x="4490" y="27220"/>
                  </a:cubicBezTo>
                  <a:cubicBezTo>
                    <a:pt x="5024" y="25778"/>
                    <a:pt x="5505" y="24281"/>
                    <a:pt x="5950" y="22767"/>
                  </a:cubicBezTo>
                  <a:cubicBezTo>
                    <a:pt x="6200" y="23551"/>
                    <a:pt x="6556" y="24317"/>
                    <a:pt x="7001" y="25029"/>
                  </a:cubicBezTo>
                  <a:cubicBezTo>
                    <a:pt x="7332" y="25533"/>
                    <a:pt x="7884" y="25874"/>
                    <a:pt x="8309" y="25874"/>
                  </a:cubicBezTo>
                  <a:cubicBezTo>
                    <a:pt x="8410" y="25874"/>
                    <a:pt x="8505" y="25854"/>
                    <a:pt x="8587" y="25813"/>
                  </a:cubicBezTo>
                  <a:cubicBezTo>
                    <a:pt x="8801" y="25706"/>
                    <a:pt x="8943" y="25528"/>
                    <a:pt x="8997" y="25297"/>
                  </a:cubicBezTo>
                  <a:cubicBezTo>
                    <a:pt x="9050" y="24958"/>
                    <a:pt x="8979" y="24602"/>
                    <a:pt x="8783" y="24317"/>
                  </a:cubicBezTo>
                  <a:cubicBezTo>
                    <a:pt x="8124" y="23373"/>
                    <a:pt x="7215" y="22607"/>
                    <a:pt x="6164" y="22126"/>
                  </a:cubicBezTo>
                  <a:lnTo>
                    <a:pt x="6164" y="22108"/>
                  </a:lnTo>
                  <a:cubicBezTo>
                    <a:pt x="6164" y="22072"/>
                    <a:pt x="6164" y="22036"/>
                    <a:pt x="6146" y="22001"/>
                  </a:cubicBezTo>
                  <a:cubicBezTo>
                    <a:pt x="6574" y="20451"/>
                    <a:pt x="6966" y="18848"/>
                    <a:pt x="7304" y="17209"/>
                  </a:cubicBezTo>
                  <a:cubicBezTo>
                    <a:pt x="7589" y="18153"/>
                    <a:pt x="8159" y="19899"/>
                    <a:pt x="8801" y="20540"/>
                  </a:cubicBezTo>
                  <a:cubicBezTo>
                    <a:pt x="9035" y="20774"/>
                    <a:pt x="9258" y="20891"/>
                    <a:pt x="9479" y="20891"/>
                  </a:cubicBezTo>
                  <a:cubicBezTo>
                    <a:pt x="9544" y="20891"/>
                    <a:pt x="9609" y="20881"/>
                    <a:pt x="9674" y="20861"/>
                  </a:cubicBezTo>
                  <a:cubicBezTo>
                    <a:pt x="9994" y="20718"/>
                    <a:pt x="10190" y="20398"/>
                    <a:pt x="10190" y="20059"/>
                  </a:cubicBezTo>
                  <a:cubicBezTo>
                    <a:pt x="10208" y="19453"/>
                    <a:pt x="9869" y="18955"/>
                    <a:pt x="9549" y="18545"/>
                  </a:cubicBezTo>
                  <a:cubicBezTo>
                    <a:pt x="8943" y="17779"/>
                    <a:pt x="8231" y="17120"/>
                    <a:pt x="7429" y="16585"/>
                  </a:cubicBezTo>
                  <a:cubicBezTo>
                    <a:pt x="7767" y="14857"/>
                    <a:pt x="8052" y="13058"/>
                    <a:pt x="8302" y="11259"/>
                  </a:cubicBezTo>
                  <a:cubicBezTo>
                    <a:pt x="8427" y="11740"/>
                    <a:pt x="8605" y="12203"/>
                    <a:pt x="8801" y="12666"/>
                  </a:cubicBezTo>
                  <a:cubicBezTo>
                    <a:pt x="9193" y="13592"/>
                    <a:pt x="9852" y="14644"/>
                    <a:pt x="10511" y="14840"/>
                  </a:cubicBezTo>
                  <a:cubicBezTo>
                    <a:pt x="10580" y="14865"/>
                    <a:pt x="10652" y="14877"/>
                    <a:pt x="10723" y="14877"/>
                  </a:cubicBezTo>
                  <a:cubicBezTo>
                    <a:pt x="10851" y="14877"/>
                    <a:pt x="10977" y="14837"/>
                    <a:pt x="11081" y="14768"/>
                  </a:cubicBezTo>
                  <a:cubicBezTo>
                    <a:pt x="11206" y="14679"/>
                    <a:pt x="11295" y="14519"/>
                    <a:pt x="11312" y="14359"/>
                  </a:cubicBezTo>
                  <a:cubicBezTo>
                    <a:pt x="11402" y="13682"/>
                    <a:pt x="10885" y="12310"/>
                    <a:pt x="10422" y="11722"/>
                  </a:cubicBezTo>
                  <a:cubicBezTo>
                    <a:pt x="9869" y="11081"/>
                    <a:pt x="9210" y="10564"/>
                    <a:pt x="8444" y="10190"/>
                  </a:cubicBezTo>
                  <a:lnTo>
                    <a:pt x="8444" y="10172"/>
                  </a:lnTo>
                  <a:cubicBezTo>
                    <a:pt x="8462" y="10154"/>
                    <a:pt x="8462" y="10119"/>
                    <a:pt x="8444" y="10101"/>
                  </a:cubicBezTo>
                  <a:cubicBezTo>
                    <a:pt x="8622" y="8729"/>
                    <a:pt x="8747" y="7340"/>
                    <a:pt x="8854" y="5932"/>
                  </a:cubicBezTo>
                  <a:cubicBezTo>
                    <a:pt x="9121" y="6966"/>
                    <a:pt x="9567" y="7945"/>
                    <a:pt x="10172" y="8836"/>
                  </a:cubicBezTo>
                  <a:cubicBezTo>
                    <a:pt x="10333" y="9085"/>
                    <a:pt x="10546" y="9281"/>
                    <a:pt x="10814" y="9424"/>
                  </a:cubicBezTo>
                  <a:cubicBezTo>
                    <a:pt x="10930" y="9482"/>
                    <a:pt x="11058" y="9511"/>
                    <a:pt x="11186" y="9511"/>
                  </a:cubicBezTo>
                  <a:cubicBezTo>
                    <a:pt x="11372" y="9511"/>
                    <a:pt x="11557" y="9451"/>
                    <a:pt x="11704" y="9335"/>
                  </a:cubicBezTo>
                  <a:cubicBezTo>
                    <a:pt x="12043" y="9014"/>
                    <a:pt x="11936" y="8498"/>
                    <a:pt x="11793" y="8106"/>
                  </a:cubicBezTo>
                  <a:cubicBezTo>
                    <a:pt x="11312" y="6876"/>
                    <a:pt x="10493" y="5790"/>
                    <a:pt x="9406" y="5006"/>
                  </a:cubicBezTo>
                  <a:cubicBezTo>
                    <a:pt x="9264" y="4899"/>
                    <a:pt x="9103" y="4792"/>
                    <a:pt x="8943" y="4685"/>
                  </a:cubicBezTo>
                  <a:cubicBezTo>
                    <a:pt x="9032" y="3189"/>
                    <a:pt x="9103" y="1693"/>
                    <a:pt x="9121" y="214"/>
                  </a:cubicBezTo>
                  <a:cubicBezTo>
                    <a:pt x="9121" y="89"/>
                    <a:pt x="9032" y="0"/>
                    <a:pt x="8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5"/>
            <p:cNvSpPr/>
            <p:nvPr/>
          </p:nvSpPr>
          <p:spPr>
            <a:xfrm>
              <a:off x="8270989" y="69456"/>
              <a:ext cx="875832" cy="1792622"/>
            </a:xfrm>
            <a:custGeom>
              <a:avLst/>
              <a:gdLst/>
              <a:ahLst/>
              <a:cxnLst/>
              <a:rect l="l" t="t" r="r" b="b"/>
              <a:pathLst>
                <a:path w="16508" h="33788" extrusionOk="0">
                  <a:moveTo>
                    <a:pt x="15094" y="0"/>
                  </a:moveTo>
                  <a:cubicBezTo>
                    <a:pt x="15060" y="0"/>
                    <a:pt x="15026" y="20"/>
                    <a:pt x="15011" y="65"/>
                  </a:cubicBezTo>
                  <a:cubicBezTo>
                    <a:pt x="14744" y="1419"/>
                    <a:pt x="14423" y="2880"/>
                    <a:pt x="14049" y="4412"/>
                  </a:cubicBezTo>
                  <a:cubicBezTo>
                    <a:pt x="13853" y="4429"/>
                    <a:pt x="13639" y="4447"/>
                    <a:pt x="13443" y="4465"/>
                  </a:cubicBezTo>
                  <a:cubicBezTo>
                    <a:pt x="12143" y="4625"/>
                    <a:pt x="10914" y="5142"/>
                    <a:pt x="9916" y="5979"/>
                  </a:cubicBezTo>
                  <a:cubicBezTo>
                    <a:pt x="9613" y="6229"/>
                    <a:pt x="9311" y="6585"/>
                    <a:pt x="9435" y="6959"/>
                  </a:cubicBezTo>
                  <a:cubicBezTo>
                    <a:pt x="9524" y="7226"/>
                    <a:pt x="9774" y="7404"/>
                    <a:pt x="10059" y="7404"/>
                  </a:cubicBezTo>
                  <a:cubicBezTo>
                    <a:pt x="10088" y="7406"/>
                    <a:pt x="10117" y="7407"/>
                    <a:pt x="10145" y="7407"/>
                  </a:cubicBezTo>
                  <a:cubicBezTo>
                    <a:pt x="10398" y="7407"/>
                    <a:pt x="10636" y="7338"/>
                    <a:pt x="10860" y="7226"/>
                  </a:cubicBezTo>
                  <a:cubicBezTo>
                    <a:pt x="12054" y="6603"/>
                    <a:pt x="13123" y="5748"/>
                    <a:pt x="13978" y="4697"/>
                  </a:cubicBezTo>
                  <a:lnTo>
                    <a:pt x="13978" y="4697"/>
                  </a:lnTo>
                  <a:cubicBezTo>
                    <a:pt x="13586" y="6300"/>
                    <a:pt x="13123" y="7992"/>
                    <a:pt x="12606" y="9738"/>
                  </a:cubicBezTo>
                  <a:cubicBezTo>
                    <a:pt x="12481" y="9730"/>
                    <a:pt x="12355" y="9726"/>
                    <a:pt x="12230" y="9726"/>
                  </a:cubicBezTo>
                  <a:cubicBezTo>
                    <a:pt x="11519" y="9726"/>
                    <a:pt x="10814" y="9855"/>
                    <a:pt x="10148" y="10112"/>
                  </a:cubicBezTo>
                  <a:cubicBezTo>
                    <a:pt x="9328" y="10433"/>
                    <a:pt x="7868" y="11751"/>
                    <a:pt x="8153" y="12286"/>
                  </a:cubicBezTo>
                  <a:cubicBezTo>
                    <a:pt x="8268" y="12499"/>
                    <a:pt x="8476" y="12592"/>
                    <a:pt x="8741" y="12592"/>
                  </a:cubicBezTo>
                  <a:cubicBezTo>
                    <a:pt x="9338" y="12592"/>
                    <a:pt x="10226" y="12124"/>
                    <a:pt x="11003" y="11520"/>
                  </a:cubicBezTo>
                  <a:cubicBezTo>
                    <a:pt x="11537" y="11092"/>
                    <a:pt x="12036" y="10629"/>
                    <a:pt x="12481" y="10112"/>
                  </a:cubicBezTo>
                  <a:lnTo>
                    <a:pt x="12481" y="10112"/>
                  </a:lnTo>
                  <a:cubicBezTo>
                    <a:pt x="11911" y="11983"/>
                    <a:pt x="11252" y="13889"/>
                    <a:pt x="10486" y="15831"/>
                  </a:cubicBezTo>
                  <a:cubicBezTo>
                    <a:pt x="9596" y="15831"/>
                    <a:pt x="8705" y="15848"/>
                    <a:pt x="7885" y="16151"/>
                  </a:cubicBezTo>
                  <a:cubicBezTo>
                    <a:pt x="7048" y="16454"/>
                    <a:pt x="5659" y="17238"/>
                    <a:pt x="6104" y="18040"/>
                  </a:cubicBezTo>
                  <a:cubicBezTo>
                    <a:pt x="6182" y="18187"/>
                    <a:pt x="6362" y="18233"/>
                    <a:pt x="6566" y="18233"/>
                  </a:cubicBezTo>
                  <a:cubicBezTo>
                    <a:pt x="6779" y="18233"/>
                    <a:pt x="7017" y="18183"/>
                    <a:pt x="7191" y="18146"/>
                  </a:cubicBezTo>
                  <a:cubicBezTo>
                    <a:pt x="8527" y="17879"/>
                    <a:pt x="9987" y="16436"/>
                    <a:pt x="10451" y="15973"/>
                  </a:cubicBezTo>
                  <a:lnTo>
                    <a:pt x="10451" y="15973"/>
                  </a:lnTo>
                  <a:cubicBezTo>
                    <a:pt x="9774" y="17665"/>
                    <a:pt x="9043" y="19376"/>
                    <a:pt x="8242" y="21050"/>
                  </a:cubicBezTo>
                  <a:cubicBezTo>
                    <a:pt x="7885" y="21015"/>
                    <a:pt x="7547" y="20979"/>
                    <a:pt x="7191" y="20979"/>
                  </a:cubicBezTo>
                  <a:cubicBezTo>
                    <a:pt x="6496" y="21032"/>
                    <a:pt x="5819" y="21086"/>
                    <a:pt x="5142" y="21175"/>
                  </a:cubicBezTo>
                  <a:cubicBezTo>
                    <a:pt x="4928" y="21193"/>
                    <a:pt x="4732" y="21264"/>
                    <a:pt x="4554" y="21371"/>
                  </a:cubicBezTo>
                  <a:cubicBezTo>
                    <a:pt x="4358" y="21513"/>
                    <a:pt x="4251" y="21763"/>
                    <a:pt x="4287" y="21994"/>
                  </a:cubicBezTo>
                  <a:cubicBezTo>
                    <a:pt x="4358" y="22333"/>
                    <a:pt x="4590" y="22618"/>
                    <a:pt x="4910" y="22743"/>
                  </a:cubicBezTo>
                  <a:cubicBezTo>
                    <a:pt x="5037" y="22776"/>
                    <a:pt x="5163" y="22794"/>
                    <a:pt x="5289" y="22794"/>
                  </a:cubicBezTo>
                  <a:cubicBezTo>
                    <a:pt x="5430" y="22794"/>
                    <a:pt x="5571" y="22772"/>
                    <a:pt x="5712" y="22725"/>
                  </a:cubicBezTo>
                  <a:cubicBezTo>
                    <a:pt x="6496" y="22547"/>
                    <a:pt x="7280" y="22297"/>
                    <a:pt x="7885" y="21781"/>
                  </a:cubicBezTo>
                  <a:lnTo>
                    <a:pt x="7885" y="21781"/>
                  </a:lnTo>
                  <a:cubicBezTo>
                    <a:pt x="7191" y="23188"/>
                    <a:pt x="6460" y="24560"/>
                    <a:pt x="5659" y="25913"/>
                  </a:cubicBezTo>
                  <a:cubicBezTo>
                    <a:pt x="5382" y="25844"/>
                    <a:pt x="4765" y="25709"/>
                    <a:pt x="4055" y="25709"/>
                  </a:cubicBezTo>
                  <a:cubicBezTo>
                    <a:pt x="3485" y="25709"/>
                    <a:pt x="2855" y="25796"/>
                    <a:pt x="2292" y="26074"/>
                  </a:cubicBezTo>
                  <a:cubicBezTo>
                    <a:pt x="1882" y="26252"/>
                    <a:pt x="1561" y="26608"/>
                    <a:pt x="1401" y="27036"/>
                  </a:cubicBezTo>
                  <a:cubicBezTo>
                    <a:pt x="1330" y="27321"/>
                    <a:pt x="1579" y="27641"/>
                    <a:pt x="1846" y="27748"/>
                  </a:cubicBezTo>
                  <a:cubicBezTo>
                    <a:pt x="1998" y="27793"/>
                    <a:pt x="2154" y="27815"/>
                    <a:pt x="2307" y="27815"/>
                  </a:cubicBezTo>
                  <a:cubicBezTo>
                    <a:pt x="2461" y="27815"/>
                    <a:pt x="2612" y="27793"/>
                    <a:pt x="2755" y="27748"/>
                  </a:cubicBezTo>
                  <a:cubicBezTo>
                    <a:pt x="3770" y="27481"/>
                    <a:pt x="4643" y="26875"/>
                    <a:pt x="5480" y="26234"/>
                  </a:cubicBezTo>
                  <a:lnTo>
                    <a:pt x="5480" y="26234"/>
                  </a:lnTo>
                  <a:cubicBezTo>
                    <a:pt x="4857" y="27285"/>
                    <a:pt x="4180" y="28318"/>
                    <a:pt x="3485" y="29352"/>
                  </a:cubicBezTo>
                  <a:cubicBezTo>
                    <a:pt x="3111" y="29441"/>
                    <a:pt x="1811" y="30225"/>
                    <a:pt x="1187" y="31240"/>
                  </a:cubicBezTo>
                  <a:cubicBezTo>
                    <a:pt x="726" y="32002"/>
                    <a:pt x="1" y="33788"/>
                    <a:pt x="1591" y="33788"/>
                  </a:cubicBezTo>
                  <a:cubicBezTo>
                    <a:pt x="1599" y="33788"/>
                    <a:pt x="1607" y="33788"/>
                    <a:pt x="1615" y="33787"/>
                  </a:cubicBezTo>
                  <a:cubicBezTo>
                    <a:pt x="1864" y="33770"/>
                    <a:pt x="2114" y="33681"/>
                    <a:pt x="2310" y="33538"/>
                  </a:cubicBezTo>
                  <a:cubicBezTo>
                    <a:pt x="3521" y="32897"/>
                    <a:pt x="3966" y="30741"/>
                    <a:pt x="3610" y="29476"/>
                  </a:cubicBezTo>
                  <a:cubicBezTo>
                    <a:pt x="4358" y="28372"/>
                    <a:pt x="5071" y="27267"/>
                    <a:pt x="5748" y="26127"/>
                  </a:cubicBezTo>
                  <a:lnTo>
                    <a:pt x="5748" y="26127"/>
                  </a:lnTo>
                  <a:cubicBezTo>
                    <a:pt x="5676" y="26733"/>
                    <a:pt x="5587" y="28212"/>
                    <a:pt x="6157" y="29494"/>
                  </a:cubicBezTo>
                  <a:cubicBezTo>
                    <a:pt x="6371" y="29868"/>
                    <a:pt x="6745" y="30135"/>
                    <a:pt x="7173" y="30189"/>
                  </a:cubicBezTo>
                  <a:cubicBezTo>
                    <a:pt x="7239" y="30206"/>
                    <a:pt x="7306" y="30213"/>
                    <a:pt x="7372" y="30213"/>
                  </a:cubicBezTo>
                  <a:cubicBezTo>
                    <a:pt x="7661" y="30213"/>
                    <a:pt x="7936" y="30061"/>
                    <a:pt x="8081" y="29815"/>
                  </a:cubicBezTo>
                  <a:cubicBezTo>
                    <a:pt x="8224" y="29530"/>
                    <a:pt x="8135" y="29191"/>
                    <a:pt x="8010" y="28888"/>
                  </a:cubicBezTo>
                  <a:cubicBezTo>
                    <a:pt x="7547" y="27731"/>
                    <a:pt x="6817" y="26715"/>
                    <a:pt x="5872" y="25913"/>
                  </a:cubicBezTo>
                  <a:cubicBezTo>
                    <a:pt x="6745" y="24417"/>
                    <a:pt x="7547" y="22903"/>
                    <a:pt x="8295" y="21371"/>
                  </a:cubicBezTo>
                  <a:cubicBezTo>
                    <a:pt x="8402" y="22315"/>
                    <a:pt x="8616" y="23224"/>
                    <a:pt x="8972" y="24114"/>
                  </a:cubicBezTo>
                  <a:cubicBezTo>
                    <a:pt x="9226" y="24685"/>
                    <a:pt x="9733" y="25114"/>
                    <a:pt x="10130" y="25114"/>
                  </a:cubicBezTo>
                  <a:cubicBezTo>
                    <a:pt x="10180" y="25114"/>
                    <a:pt x="10227" y="25108"/>
                    <a:pt x="10273" y="25094"/>
                  </a:cubicBezTo>
                  <a:cubicBezTo>
                    <a:pt x="10932" y="24898"/>
                    <a:pt x="10753" y="24043"/>
                    <a:pt x="10664" y="23829"/>
                  </a:cubicBezTo>
                  <a:cubicBezTo>
                    <a:pt x="10166" y="22760"/>
                    <a:pt x="9382" y="21852"/>
                    <a:pt x="8402" y="21193"/>
                  </a:cubicBezTo>
                  <a:cubicBezTo>
                    <a:pt x="8420" y="21157"/>
                    <a:pt x="8455" y="21121"/>
                    <a:pt x="8473" y="21086"/>
                  </a:cubicBezTo>
                  <a:lnTo>
                    <a:pt x="8420" y="21086"/>
                  </a:lnTo>
                  <a:cubicBezTo>
                    <a:pt x="9221" y="19411"/>
                    <a:pt x="9952" y="17737"/>
                    <a:pt x="10611" y="16062"/>
                  </a:cubicBezTo>
                  <a:cubicBezTo>
                    <a:pt x="10664" y="16668"/>
                    <a:pt x="10932" y="19126"/>
                    <a:pt x="11537" y="20017"/>
                  </a:cubicBezTo>
                  <a:cubicBezTo>
                    <a:pt x="11687" y="20217"/>
                    <a:pt x="11884" y="20448"/>
                    <a:pt x="12156" y="20448"/>
                  </a:cubicBezTo>
                  <a:cubicBezTo>
                    <a:pt x="12175" y="20448"/>
                    <a:pt x="12195" y="20447"/>
                    <a:pt x="12214" y="20444"/>
                  </a:cubicBezTo>
                  <a:cubicBezTo>
                    <a:pt x="12517" y="20355"/>
                    <a:pt x="12731" y="20106"/>
                    <a:pt x="12784" y="19821"/>
                  </a:cubicBezTo>
                  <a:cubicBezTo>
                    <a:pt x="12891" y="19269"/>
                    <a:pt x="12677" y="18752"/>
                    <a:pt x="12428" y="18289"/>
                  </a:cubicBezTo>
                  <a:cubicBezTo>
                    <a:pt x="11965" y="17416"/>
                    <a:pt x="11359" y="16632"/>
                    <a:pt x="10647" y="15955"/>
                  </a:cubicBezTo>
                  <a:cubicBezTo>
                    <a:pt x="11395" y="14014"/>
                    <a:pt x="12054" y="12107"/>
                    <a:pt x="12642" y="10237"/>
                  </a:cubicBezTo>
                  <a:cubicBezTo>
                    <a:pt x="12677" y="10932"/>
                    <a:pt x="12749" y="11626"/>
                    <a:pt x="12909" y="12303"/>
                  </a:cubicBezTo>
                  <a:cubicBezTo>
                    <a:pt x="13197" y="13535"/>
                    <a:pt x="13758" y="14739"/>
                    <a:pt x="14399" y="14739"/>
                  </a:cubicBezTo>
                  <a:cubicBezTo>
                    <a:pt x="14471" y="14739"/>
                    <a:pt x="14545" y="14723"/>
                    <a:pt x="14619" y="14690"/>
                  </a:cubicBezTo>
                  <a:cubicBezTo>
                    <a:pt x="15189" y="14459"/>
                    <a:pt x="14886" y="12517"/>
                    <a:pt x="14459" y="11751"/>
                  </a:cubicBezTo>
                  <a:cubicBezTo>
                    <a:pt x="14031" y="11003"/>
                    <a:pt x="13443" y="10379"/>
                    <a:pt x="12767" y="9881"/>
                  </a:cubicBezTo>
                  <a:cubicBezTo>
                    <a:pt x="12767" y="9845"/>
                    <a:pt x="12784" y="9809"/>
                    <a:pt x="12784" y="9774"/>
                  </a:cubicBezTo>
                  <a:lnTo>
                    <a:pt x="12802" y="9756"/>
                  </a:lnTo>
                  <a:cubicBezTo>
                    <a:pt x="13319" y="8099"/>
                    <a:pt x="13746" y="6496"/>
                    <a:pt x="14138" y="4964"/>
                  </a:cubicBezTo>
                  <a:cubicBezTo>
                    <a:pt x="14156" y="6264"/>
                    <a:pt x="14423" y="7565"/>
                    <a:pt x="14940" y="8758"/>
                  </a:cubicBezTo>
                  <a:cubicBezTo>
                    <a:pt x="15047" y="9008"/>
                    <a:pt x="15225" y="9221"/>
                    <a:pt x="15439" y="9400"/>
                  </a:cubicBezTo>
                  <a:cubicBezTo>
                    <a:pt x="15561" y="9491"/>
                    <a:pt x="15713" y="9542"/>
                    <a:pt x="15867" y="9542"/>
                  </a:cubicBezTo>
                  <a:cubicBezTo>
                    <a:pt x="15982" y="9542"/>
                    <a:pt x="16098" y="9514"/>
                    <a:pt x="16205" y="9453"/>
                  </a:cubicBezTo>
                  <a:cubicBezTo>
                    <a:pt x="16508" y="9257"/>
                    <a:pt x="16508" y="8776"/>
                    <a:pt x="16436" y="8384"/>
                  </a:cubicBezTo>
                  <a:cubicBezTo>
                    <a:pt x="16187" y="7102"/>
                    <a:pt x="15563" y="5926"/>
                    <a:pt x="14655" y="4982"/>
                  </a:cubicBezTo>
                  <a:cubicBezTo>
                    <a:pt x="14512" y="4821"/>
                    <a:pt x="14352" y="4679"/>
                    <a:pt x="14209" y="4536"/>
                  </a:cubicBezTo>
                  <a:cubicBezTo>
                    <a:pt x="14584" y="2969"/>
                    <a:pt x="14922" y="1472"/>
                    <a:pt x="15189" y="101"/>
                  </a:cubicBezTo>
                  <a:cubicBezTo>
                    <a:pt x="15189" y="38"/>
                    <a:pt x="15141" y="0"/>
                    <a:pt x="15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5"/>
            <p:cNvSpPr/>
            <p:nvPr/>
          </p:nvSpPr>
          <p:spPr>
            <a:xfrm>
              <a:off x="5727312" y="-912627"/>
              <a:ext cx="1803393" cy="856095"/>
            </a:xfrm>
            <a:custGeom>
              <a:avLst/>
              <a:gdLst/>
              <a:ahLst/>
              <a:cxnLst/>
              <a:rect l="l" t="t" r="r" b="b"/>
              <a:pathLst>
                <a:path w="33991" h="16136" extrusionOk="0">
                  <a:moveTo>
                    <a:pt x="14359" y="3915"/>
                  </a:moveTo>
                  <a:cubicBezTo>
                    <a:pt x="14768" y="3950"/>
                    <a:pt x="15178" y="4075"/>
                    <a:pt x="15534" y="4289"/>
                  </a:cubicBezTo>
                  <a:cubicBezTo>
                    <a:pt x="16318" y="4716"/>
                    <a:pt x="17049" y="5251"/>
                    <a:pt x="17672" y="5874"/>
                  </a:cubicBezTo>
                  <a:cubicBezTo>
                    <a:pt x="16942" y="5803"/>
                    <a:pt x="14733" y="5536"/>
                    <a:pt x="13931" y="4984"/>
                  </a:cubicBezTo>
                  <a:cubicBezTo>
                    <a:pt x="13646" y="4788"/>
                    <a:pt x="13521" y="4609"/>
                    <a:pt x="13539" y="4414"/>
                  </a:cubicBezTo>
                  <a:cubicBezTo>
                    <a:pt x="13610" y="4164"/>
                    <a:pt x="13824" y="3986"/>
                    <a:pt x="14074" y="3950"/>
                  </a:cubicBezTo>
                  <a:cubicBezTo>
                    <a:pt x="14181" y="3933"/>
                    <a:pt x="14270" y="3915"/>
                    <a:pt x="14359" y="3915"/>
                  </a:cubicBezTo>
                  <a:close/>
                  <a:moveTo>
                    <a:pt x="25063" y="226"/>
                  </a:moveTo>
                  <a:cubicBezTo>
                    <a:pt x="25195" y="226"/>
                    <a:pt x="25324" y="243"/>
                    <a:pt x="25421" y="263"/>
                  </a:cubicBezTo>
                  <a:cubicBezTo>
                    <a:pt x="26686" y="512"/>
                    <a:pt x="27844" y="1118"/>
                    <a:pt x="28788" y="2009"/>
                  </a:cubicBezTo>
                  <a:cubicBezTo>
                    <a:pt x="28949" y="2151"/>
                    <a:pt x="29091" y="2311"/>
                    <a:pt x="29234" y="2454"/>
                  </a:cubicBezTo>
                  <a:cubicBezTo>
                    <a:pt x="29251" y="2472"/>
                    <a:pt x="29287" y="2490"/>
                    <a:pt x="29323" y="2490"/>
                  </a:cubicBezTo>
                  <a:cubicBezTo>
                    <a:pt x="29323" y="2490"/>
                    <a:pt x="29323" y="2507"/>
                    <a:pt x="29323" y="2525"/>
                  </a:cubicBezTo>
                  <a:cubicBezTo>
                    <a:pt x="29323" y="2757"/>
                    <a:pt x="29305" y="2935"/>
                    <a:pt x="29287" y="3131"/>
                  </a:cubicBezTo>
                  <a:cubicBezTo>
                    <a:pt x="29127" y="4396"/>
                    <a:pt x="28610" y="5607"/>
                    <a:pt x="27791" y="6605"/>
                  </a:cubicBezTo>
                  <a:cubicBezTo>
                    <a:pt x="27651" y="6790"/>
                    <a:pt x="27364" y="7070"/>
                    <a:pt x="27069" y="7070"/>
                  </a:cubicBezTo>
                  <a:cubicBezTo>
                    <a:pt x="27025" y="7070"/>
                    <a:pt x="26980" y="7064"/>
                    <a:pt x="26936" y="7050"/>
                  </a:cubicBezTo>
                  <a:cubicBezTo>
                    <a:pt x="26722" y="6961"/>
                    <a:pt x="26579" y="6747"/>
                    <a:pt x="26579" y="6516"/>
                  </a:cubicBezTo>
                  <a:cubicBezTo>
                    <a:pt x="26561" y="6248"/>
                    <a:pt x="26615" y="5999"/>
                    <a:pt x="26740" y="5785"/>
                  </a:cubicBezTo>
                  <a:cubicBezTo>
                    <a:pt x="27363" y="4592"/>
                    <a:pt x="28200" y="3523"/>
                    <a:pt x="29234" y="2686"/>
                  </a:cubicBezTo>
                  <a:cubicBezTo>
                    <a:pt x="29318" y="2618"/>
                    <a:pt x="29275" y="2488"/>
                    <a:pt x="29195" y="2488"/>
                  </a:cubicBezTo>
                  <a:cubicBezTo>
                    <a:pt x="29190" y="2488"/>
                    <a:pt x="29185" y="2489"/>
                    <a:pt x="29180" y="2490"/>
                  </a:cubicBezTo>
                  <a:lnTo>
                    <a:pt x="29127" y="2490"/>
                  </a:lnTo>
                  <a:lnTo>
                    <a:pt x="28984" y="2525"/>
                  </a:lnTo>
                  <a:cubicBezTo>
                    <a:pt x="28984" y="2507"/>
                    <a:pt x="28984" y="2490"/>
                    <a:pt x="28984" y="2472"/>
                  </a:cubicBezTo>
                  <a:cubicBezTo>
                    <a:pt x="28984" y="2400"/>
                    <a:pt x="28931" y="2365"/>
                    <a:pt x="28877" y="2365"/>
                  </a:cubicBezTo>
                  <a:cubicBezTo>
                    <a:pt x="27595" y="2347"/>
                    <a:pt x="26312" y="2080"/>
                    <a:pt x="25136" y="1581"/>
                  </a:cubicBezTo>
                  <a:cubicBezTo>
                    <a:pt x="24887" y="1474"/>
                    <a:pt x="24691" y="1314"/>
                    <a:pt x="24531" y="1118"/>
                  </a:cubicBezTo>
                  <a:cubicBezTo>
                    <a:pt x="24388" y="922"/>
                    <a:pt x="24370" y="672"/>
                    <a:pt x="24477" y="459"/>
                  </a:cubicBezTo>
                  <a:cubicBezTo>
                    <a:pt x="24590" y="278"/>
                    <a:pt x="24832" y="226"/>
                    <a:pt x="25063" y="226"/>
                  </a:cubicBezTo>
                  <a:close/>
                  <a:moveTo>
                    <a:pt x="9531" y="5963"/>
                  </a:moveTo>
                  <a:lnTo>
                    <a:pt x="9513" y="5981"/>
                  </a:lnTo>
                  <a:cubicBezTo>
                    <a:pt x="9691" y="5981"/>
                    <a:pt x="9852" y="5999"/>
                    <a:pt x="9994" y="6070"/>
                  </a:cubicBezTo>
                  <a:cubicBezTo>
                    <a:pt x="11027" y="6551"/>
                    <a:pt x="11918" y="7299"/>
                    <a:pt x="12559" y="8226"/>
                  </a:cubicBezTo>
                  <a:lnTo>
                    <a:pt x="12524" y="8226"/>
                  </a:lnTo>
                  <a:cubicBezTo>
                    <a:pt x="11597" y="8119"/>
                    <a:pt x="10671" y="7887"/>
                    <a:pt x="9816" y="7549"/>
                  </a:cubicBezTo>
                  <a:cubicBezTo>
                    <a:pt x="9175" y="7282"/>
                    <a:pt x="8783" y="6694"/>
                    <a:pt x="8890" y="6391"/>
                  </a:cubicBezTo>
                  <a:cubicBezTo>
                    <a:pt x="8925" y="6231"/>
                    <a:pt x="9032" y="6106"/>
                    <a:pt x="9175" y="6035"/>
                  </a:cubicBezTo>
                  <a:cubicBezTo>
                    <a:pt x="9299" y="5981"/>
                    <a:pt x="9406" y="5963"/>
                    <a:pt x="9531" y="5963"/>
                  </a:cubicBezTo>
                  <a:close/>
                  <a:moveTo>
                    <a:pt x="20076" y="1787"/>
                  </a:moveTo>
                  <a:cubicBezTo>
                    <a:pt x="20741" y="1787"/>
                    <a:pt x="21623" y="1989"/>
                    <a:pt x="22072" y="2240"/>
                  </a:cubicBezTo>
                  <a:cubicBezTo>
                    <a:pt x="22785" y="2668"/>
                    <a:pt x="23408" y="3220"/>
                    <a:pt x="23907" y="3897"/>
                  </a:cubicBezTo>
                  <a:cubicBezTo>
                    <a:pt x="23925" y="3933"/>
                    <a:pt x="23978" y="3950"/>
                    <a:pt x="24032" y="3950"/>
                  </a:cubicBezTo>
                  <a:cubicBezTo>
                    <a:pt x="24032" y="3950"/>
                    <a:pt x="24032" y="3968"/>
                    <a:pt x="24032" y="3986"/>
                  </a:cubicBezTo>
                  <a:cubicBezTo>
                    <a:pt x="24067" y="4805"/>
                    <a:pt x="23943" y="5625"/>
                    <a:pt x="23658" y="6391"/>
                  </a:cubicBezTo>
                  <a:cubicBezTo>
                    <a:pt x="23408" y="7032"/>
                    <a:pt x="22500" y="8101"/>
                    <a:pt x="21930" y="8333"/>
                  </a:cubicBezTo>
                  <a:cubicBezTo>
                    <a:pt x="21885" y="8350"/>
                    <a:pt x="21836" y="8359"/>
                    <a:pt x="21787" y="8359"/>
                  </a:cubicBezTo>
                  <a:cubicBezTo>
                    <a:pt x="21738" y="8359"/>
                    <a:pt x="21689" y="8350"/>
                    <a:pt x="21645" y="8333"/>
                  </a:cubicBezTo>
                  <a:cubicBezTo>
                    <a:pt x="21520" y="8279"/>
                    <a:pt x="21449" y="8155"/>
                    <a:pt x="21413" y="8030"/>
                  </a:cubicBezTo>
                  <a:cubicBezTo>
                    <a:pt x="21306" y="7531"/>
                    <a:pt x="21716" y="6605"/>
                    <a:pt x="22446" y="5661"/>
                  </a:cubicBezTo>
                  <a:cubicBezTo>
                    <a:pt x="22856" y="5126"/>
                    <a:pt x="23319" y="4627"/>
                    <a:pt x="23836" y="4182"/>
                  </a:cubicBezTo>
                  <a:cubicBezTo>
                    <a:pt x="23872" y="4146"/>
                    <a:pt x="23872" y="4093"/>
                    <a:pt x="23854" y="4057"/>
                  </a:cubicBezTo>
                  <a:cubicBezTo>
                    <a:pt x="23836" y="4022"/>
                    <a:pt x="23800" y="3986"/>
                    <a:pt x="23765" y="3986"/>
                  </a:cubicBezTo>
                  <a:lnTo>
                    <a:pt x="23747" y="3986"/>
                  </a:lnTo>
                  <a:cubicBezTo>
                    <a:pt x="23747" y="3968"/>
                    <a:pt x="23747" y="3950"/>
                    <a:pt x="23747" y="3933"/>
                  </a:cubicBezTo>
                  <a:cubicBezTo>
                    <a:pt x="23747" y="3879"/>
                    <a:pt x="23693" y="3843"/>
                    <a:pt x="23640" y="3843"/>
                  </a:cubicBezTo>
                  <a:cubicBezTo>
                    <a:pt x="22945" y="3826"/>
                    <a:pt x="22268" y="3737"/>
                    <a:pt x="21591" y="3594"/>
                  </a:cubicBezTo>
                  <a:cubicBezTo>
                    <a:pt x="20416" y="3309"/>
                    <a:pt x="19525" y="2864"/>
                    <a:pt x="19293" y="2418"/>
                  </a:cubicBezTo>
                  <a:cubicBezTo>
                    <a:pt x="19222" y="2294"/>
                    <a:pt x="19222" y="2151"/>
                    <a:pt x="19275" y="2026"/>
                  </a:cubicBezTo>
                  <a:cubicBezTo>
                    <a:pt x="19311" y="1937"/>
                    <a:pt x="19400" y="1884"/>
                    <a:pt x="19489" y="1866"/>
                  </a:cubicBezTo>
                  <a:cubicBezTo>
                    <a:pt x="19641" y="1811"/>
                    <a:pt x="19845" y="1787"/>
                    <a:pt x="20076" y="1787"/>
                  </a:cubicBezTo>
                  <a:close/>
                  <a:moveTo>
                    <a:pt x="17922" y="6301"/>
                  </a:moveTo>
                  <a:cubicBezTo>
                    <a:pt x="17921" y="7046"/>
                    <a:pt x="17902" y="7911"/>
                    <a:pt x="17637" y="8671"/>
                  </a:cubicBezTo>
                  <a:cubicBezTo>
                    <a:pt x="17369" y="9419"/>
                    <a:pt x="16871" y="10257"/>
                    <a:pt x="16372" y="10435"/>
                  </a:cubicBezTo>
                  <a:cubicBezTo>
                    <a:pt x="16301" y="10466"/>
                    <a:pt x="16231" y="10480"/>
                    <a:pt x="16162" y="10480"/>
                  </a:cubicBezTo>
                  <a:cubicBezTo>
                    <a:pt x="16074" y="10480"/>
                    <a:pt x="15989" y="10457"/>
                    <a:pt x="15909" y="10417"/>
                  </a:cubicBezTo>
                  <a:cubicBezTo>
                    <a:pt x="15677" y="10292"/>
                    <a:pt x="15784" y="9758"/>
                    <a:pt x="15837" y="9473"/>
                  </a:cubicBezTo>
                  <a:lnTo>
                    <a:pt x="15837" y="9437"/>
                  </a:lnTo>
                  <a:cubicBezTo>
                    <a:pt x="16084" y="8188"/>
                    <a:pt x="17425" y="6782"/>
                    <a:pt x="17922" y="6301"/>
                  </a:cubicBezTo>
                  <a:close/>
                  <a:moveTo>
                    <a:pt x="12631" y="8297"/>
                  </a:moveTo>
                  <a:cubicBezTo>
                    <a:pt x="12631" y="8297"/>
                    <a:pt x="12649" y="8315"/>
                    <a:pt x="12666" y="8315"/>
                  </a:cubicBezTo>
                  <a:lnTo>
                    <a:pt x="12738" y="8315"/>
                  </a:lnTo>
                  <a:cubicBezTo>
                    <a:pt x="12720" y="8333"/>
                    <a:pt x="12720" y="8368"/>
                    <a:pt x="12720" y="8386"/>
                  </a:cubicBezTo>
                  <a:cubicBezTo>
                    <a:pt x="12755" y="8725"/>
                    <a:pt x="12791" y="9081"/>
                    <a:pt x="12791" y="9419"/>
                  </a:cubicBezTo>
                  <a:cubicBezTo>
                    <a:pt x="12755" y="10096"/>
                    <a:pt x="12684" y="10791"/>
                    <a:pt x="12595" y="11450"/>
                  </a:cubicBezTo>
                  <a:cubicBezTo>
                    <a:pt x="12595" y="11646"/>
                    <a:pt x="12542" y="11842"/>
                    <a:pt x="12435" y="12002"/>
                  </a:cubicBezTo>
                  <a:cubicBezTo>
                    <a:pt x="12328" y="12139"/>
                    <a:pt x="12170" y="12224"/>
                    <a:pt x="12005" y="12224"/>
                  </a:cubicBezTo>
                  <a:cubicBezTo>
                    <a:pt x="11976" y="12224"/>
                    <a:pt x="11947" y="12221"/>
                    <a:pt x="11918" y="12216"/>
                  </a:cubicBezTo>
                  <a:cubicBezTo>
                    <a:pt x="11615" y="12163"/>
                    <a:pt x="11366" y="11949"/>
                    <a:pt x="11259" y="11682"/>
                  </a:cubicBezTo>
                  <a:cubicBezTo>
                    <a:pt x="11188" y="11432"/>
                    <a:pt x="11188" y="11165"/>
                    <a:pt x="11277" y="10934"/>
                  </a:cubicBezTo>
                  <a:cubicBezTo>
                    <a:pt x="11437" y="10221"/>
                    <a:pt x="11669" y="9402"/>
                    <a:pt x="12185" y="8796"/>
                  </a:cubicBezTo>
                  <a:cubicBezTo>
                    <a:pt x="12221" y="8760"/>
                    <a:pt x="12221" y="8707"/>
                    <a:pt x="12185" y="8671"/>
                  </a:cubicBezTo>
                  <a:cubicBezTo>
                    <a:pt x="12168" y="8653"/>
                    <a:pt x="12168" y="8635"/>
                    <a:pt x="12150" y="8635"/>
                  </a:cubicBezTo>
                  <a:lnTo>
                    <a:pt x="12559" y="8422"/>
                  </a:lnTo>
                  <a:cubicBezTo>
                    <a:pt x="12613" y="8386"/>
                    <a:pt x="12631" y="8350"/>
                    <a:pt x="12631" y="8297"/>
                  </a:cubicBezTo>
                  <a:close/>
                  <a:moveTo>
                    <a:pt x="4413" y="8575"/>
                  </a:moveTo>
                  <a:cubicBezTo>
                    <a:pt x="4597" y="8575"/>
                    <a:pt x="4790" y="8637"/>
                    <a:pt x="4953" y="8707"/>
                  </a:cubicBezTo>
                  <a:cubicBezTo>
                    <a:pt x="6093" y="9152"/>
                    <a:pt x="7108" y="9883"/>
                    <a:pt x="7892" y="10809"/>
                  </a:cubicBezTo>
                  <a:cubicBezTo>
                    <a:pt x="7910" y="10827"/>
                    <a:pt x="7928" y="10844"/>
                    <a:pt x="7946" y="10844"/>
                  </a:cubicBezTo>
                  <a:lnTo>
                    <a:pt x="7910" y="10862"/>
                  </a:lnTo>
                  <a:cubicBezTo>
                    <a:pt x="7874" y="10898"/>
                    <a:pt x="7856" y="10934"/>
                    <a:pt x="7856" y="10987"/>
                  </a:cubicBezTo>
                  <a:cubicBezTo>
                    <a:pt x="7981" y="11450"/>
                    <a:pt x="8320" y="13036"/>
                    <a:pt x="7714" y="14283"/>
                  </a:cubicBezTo>
                  <a:cubicBezTo>
                    <a:pt x="7554" y="14675"/>
                    <a:pt x="7233" y="14977"/>
                    <a:pt x="6823" y="15102"/>
                  </a:cubicBezTo>
                  <a:cubicBezTo>
                    <a:pt x="6800" y="15105"/>
                    <a:pt x="6777" y="15107"/>
                    <a:pt x="6754" y="15107"/>
                  </a:cubicBezTo>
                  <a:cubicBezTo>
                    <a:pt x="6529" y="15107"/>
                    <a:pt x="6318" y="14954"/>
                    <a:pt x="6253" y="14728"/>
                  </a:cubicBezTo>
                  <a:cubicBezTo>
                    <a:pt x="6164" y="14443"/>
                    <a:pt x="6164" y="14158"/>
                    <a:pt x="6253" y="13891"/>
                  </a:cubicBezTo>
                  <a:cubicBezTo>
                    <a:pt x="6520" y="12875"/>
                    <a:pt x="7162" y="11967"/>
                    <a:pt x="7750" y="11219"/>
                  </a:cubicBezTo>
                  <a:cubicBezTo>
                    <a:pt x="7785" y="11165"/>
                    <a:pt x="7785" y="11112"/>
                    <a:pt x="7750" y="11076"/>
                  </a:cubicBezTo>
                  <a:cubicBezTo>
                    <a:pt x="7750" y="11058"/>
                    <a:pt x="7732" y="11040"/>
                    <a:pt x="7714" y="11040"/>
                  </a:cubicBezTo>
                  <a:lnTo>
                    <a:pt x="7821" y="10969"/>
                  </a:lnTo>
                  <a:cubicBezTo>
                    <a:pt x="7874" y="10934"/>
                    <a:pt x="7892" y="10880"/>
                    <a:pt x="7874" y="10844"/>
                  </a:cubicBezTo>
                  <a:cubicBezTo>
                    <a:pt x="7856" y="10791"/>
                    <a:pt x="7803" y="10755"/>
                    <a:pt x="7750" y="10755"/>
                  </a:cubicBezTo>
                  <a:cubicBezTo>
                    <a:pt x="7546" y="10781"/>
                    <a:pt x="7229" y="10809"/>
                    <a:pt x="6848" y="10809"/>
                  </a:cubicBezTo>
                  <a:cubicBezTo>
                    <a:pt x="6162" y="10809"/>
                    <a:pt x="5267" y="10719"/>
                    <a:pt x="4454" y="10363"/>
                  </a:cubicBezTo>
                  <a:cubicBezTo>
                    <a:pt x="4098" y="10168"/>
                    <a:pt x="3866" y="9829"/>
                    <a:pt x="3813" y="9437"/>
                  </a:cubicBezTo>
                  <a:cubicBezTo>
                    <a:pt x="3741" y="9116"/>
                    <a:pt x="3866" y="8796"/>
                    <a:pt x="4133" y="8635"/>
                  </a:cubicBezTo>
                  <a:cubicBezTo>
                    <a:pt x="4220" y="8592"/>
                    <a:pt x="4315" y="8575"/>
                    <a:pt x="4413" y="8575"/>
                  </a:cubicBezTo>
                  <a:close/>
                  <a:moveTo>
                    <a:pt x="3474" y="13018"/>
                  </a:moveTo>
                  <a:cubicBezTo>
                    <a:pt x="3795" y="13018"/>
                    <a:pt x="4098" y="13036"/>
                    <a:pt x="4400" y="13125"/>
                  </a:cubicBezTo>
                  <a:lnTo>
                    <a:pt x="4436" y="13125"/>
                  </a:lnTo>
                  <a:cubicBezTo>
                    <a:pt x="4044" y="14015"/>
                    <a:pt x="3421" y="14781"/>
                    <a:pt x="2601" y="15352"/>
                  </a:cubicBezTo>
                  <a:cubicBezTo>
                    <a:pt x="2228" y="15572"/>
                    <a:pt x="1524" y="15911"/>
                    <a:pt x="977" y="15911"/>
                  </a:cubicBezTo>
                  <a:cubicBezTo>
                    <a:pt x="818" y="15911"/>
                    <a:pt x="673" y="15883"/>
                    <a:pt x="553" y="15815"/>
                  </a:cubicBezTo>
                  <a:cubicBezTo>
                    <a:pt x="321" y="15690"/>
                    <a:pt x="214" y="15423"/>
                    <a:pt x="214" y="15013"/>
                  </a:cubicBezTo>
                  <a:cubicBezTo>
                    <a:pt x="250" y="14781"/>
                    <a:pt x="321" y="14568"/>
                    <a:pt x="446" y="14372"/>
                  </a:cubicBezTo>
                  <a:cubicBezTo>
                    <a:pt x="909" y="13517"/>
                    <a:pt x="2281" y="13018"/>
                    <a:pt x="3474" y="13018"/>
                  </a:cubicBezTo>
                  <a:close/>
                  <a:moveTo>
                    <a:pt x="25058" y="0"/>
                  </a:moveTo>
                  <a:cubicBezTo>
                    <a:pt x="24763" y="0"/>
                    <a:pt x="24467" y="83"/>
                    <a:pt x="24299" y="334"/>
                  </a:cubicBezTo>
                  <a:cubicBezTo>
                    <a:pt x="24139" y="619"/>
                    <a:pt x="24174" y="975"/>
                    <a:pt x="24370" y="1225"/>
                  </a:cubicBezTo>
                  <a:cubicBezTo>
                    <a:pt x="24548" y="1474"/>
                    <a:pt x="24780" y="1652"/>
                    <a:pt x="25065" y="1759"/>
                  </a:cubicBezTo>
                  <a:cubicBezTo>
                    <a:pt x="26045" y="2205"/>
                    <a:pt x="27078" y="2454"/>
                    <a:pt x="28147" y="2543"/>
                  </a:cubicBezTo>
                  <a:cubicBezTo>
                    <a:pt x="26793" y="2899"/>
                    <a:pt x="25439" y="3273"/>
                    <a:pt x="24139" y="3665"/>
                  </a:cubicBezTo>
                  <a:cubicBezTo>
                    <a:pt x="24103" y="3665"/>
                    <a:pt x="24067" y="3683"/>
                    <a:pt x="24050" y="3701"/>
                  </a:cubicBezTo>
                  <a:lnTo>
                    <a:pt x="24032" y="3701"/>
                  </a:lnTo>
                  <a:cubicBezTo>
                    <a:pt x="23533" y="3024"/>
                    <a:pt x="22892" y="2472"/>
                    <a:pt x="22179" y="2044"/>
                  </a:cubicBezTo>
                  <a:cubicBezTo>
                    <a:pt x="21674" y="1765"/>
                    <a:pt x="20754" y="1556"/>
                    <a:pt x="20045" y="1556"/>
                  </a:cubicBezTo>
                  <a:cubicBezTo>
                    <a:pt x="19803" y="1556"/>
                    <a:pt x="19586" y="1580"/>
                    <a:pt x="19418" y="1634"/>
                  </a:cubicBezTo>
                  <a:cubicBezTo>
                    <a:pt x="19258" y="1688"/>
                    <a:pt x="19133" y="1795"/>
                    <a:pt x="19062" y="1937"/>
                  </a:cubicBezTo>
                  <a:cubicBezTo>
                    <a:pt x="18973" y="2115"/>
                    <a:pt x="18990" y="2329"/>
                    <a:pt x="19097" y="2507"/>
                  </a:cubicBezTo>
                  <a:cubicBezTo>
                    <a:pt x="19400" y="3113"/>
                    <a:pt x="20558" y="3576"/>
                    <a:pt x="21538" y="3808"/>
                  </a:cubicBezTo>
                  <a:cubicBezTo>
                    <a:pt x="22037" y="3915"/>
                    <a:pt x="22518" y="3986"/>
                    <a:pt x="23016" y="4022"/>
                  </a:cubicBezTo>
                  <a:cubicBezTo>
                    <a:pt x="21288" y="4574"/>
                    <a:pt x="19578" y="5180"/>
                    <a:pt x="17939" y="5821"/>
                  </a:cubicBezTo>
                  <a:cubicBezTo>
                    <a:pt x="17262" y="5144"/>
                    <a:pt x="16496" y="4556"/>
                    <a:pt x="15641" y="4111"/>
                  </a:cubicBezTo>
                  <a:cubicBezTo>
                    <a:pt x="15264" y="3922"/>
                    <a:pt x="14827" y="3721"/>
                    <a:pt x="14359" y="3721"/>
                  </a:cubicBezTo>
                  <a:cubicBezTo>
                    <a:pt x="14254" y="3721"/>
                    <a:pt x="14146" y="3731"/>
                    <a:pt x="14038" y="3754"/>
                  </a:cubicBezTo>
                  <a:cubicBezTo>
                    <a:pt x="13700" y="3808"/>
                    <a:pt x="13415" y="4057"/>
                    <a:pt x="13325" y="4414"/>
                  </a:cubicBezTo>
                  <a:cubicBezTo>
                    <a:pt x="13290" y="4699"/>
                    <a:pt x="13450" y="4948"/>
                    <a:pt x="13806" y="5197"/>
                  </a:cubicBezTo>
                  <a:cubicBezTo>
                    <a:pt x="14555" y="5714"/>
                    <a:pt x="16390" y="5981"/>
                    <a:pt x="17369" y="6088"/>
                  </a:cubicBezTo>
                  <a:cubicBezTo>
                    <a:pt x="15819" y="6712"/>
                    <a:pt x="14287" y="7371"/>
                    <a:pt x="12844" y="8065"/>
                  </a:cubicBezTo>
                  <a:cubicBezTo>
                    <a:pt x="12827" y="8057"/>
                    <a:pt x="12809" y="8052"/>
                    <a:pt x="12791" y="8052"/>
                  </a:cubicBezTo>
                  <a:cubicBezTo>
                    <a:pt x="12773" y="8052"/>
                    <a:pt x="12755" y="8057"/>
                    <a:pt x="12738" y="8065"/>
                  </a:cubicBezTo>
                  <a:lnTo>
                    <a:pt x="12720" y="8065"/>
                  </a:lnTo>
                  <a:cubicBezTo>
                    <a:pt x="12061" y="7121"/>
                    <a:pt x="11152" y="6373"/>
                    <a:pt x="10101" y="5874"/>
                  </a:cubicBezTo>
                  <a:cubicBezTo>
                    <a:pt x="9929" y="5798"/>
                    <a:pt x="9747" y="5762"/>
                    <a:pt x="9566" y="5762"/>
                  </a:cubicBezTo>
                  <a:cubicBezTo>
                    <a:pt x="9409" y="5762"/>
                    <a:pt x="9252" y="5789"/>
                    <a:pt x="9103" y="5839"/>
                  </a:cubicBezTo>
                  <a:cubicBezTo>
                    <a:pt x="8890" y="5928"/>
                    <a:pt x="8729" y="6106"/>
                    <a:pt x="8676" y="6337"/>
                  </a:cubicBezTo>
                  <a:cubicBezTo>
                    <a:pt x="8533" y="6801"/>
                    <a:pt x="9032" y="7460"/>
                    <a:pt x="9727" y="7763"/>
                  </a:cubicBezTo>
                  <a:cubicBezTo>
                    <a:pt x="10511" y="8065"/>
                    <a:pt x="11312" y="8279"/>
                    <a:pt x="12132" y="8404"/>
                  </a:cubicBezTo>
                  <a:cubicBezTo>
                    <a:pt x="10725" y="9099"/>
                    <a:pt x="9335" y="9847"/>
                    <a:pt x="7999" y="10631"/>
                  </a:cubicBezTo>
                  <a:cubicBezTo>
                    <a:pt x="7197" y="9704"/>
                    <a:pt x="6182" y="8974"/>
                    <a:pt x="5042" y="8529"/>
                  </a:cubicBezTo>
                  <a:cubicBezTo>
                    <a:pt x="4848" y="8449"/>
                    <a:pt x="4625" y="8376"/>
                    <a:pt x="4402" y="8376"/>
                  </a:cubicBezTo>
                  <a:cubicBezTo>
                    <a:pt x="4275" y="8376"/>
                    <a:pt x="4148" y="8400"/>
                    <a:pt x="4026" y="8457"/>
                  </a:cubicBezTo>
                  <a:cubicBezTo>
                    <a:pt x="3670" y="8671"/>
                    <a:pt x="3492" y="9081"/>
                    <a:pt x="3581" y="9491"/>
                  </a:cubicBezTo>
                  <a:cubicBezTo>
                    <a:pt x="3652" y="9954"/>
                    <a:pt x="3937" y="10363"/>
                    <a:pt x="4347" y="10595"/>
                  </a:cubicBezTo>
                  <a:cubicBezTo>
                    <a:pt x="5144" y="10896"/>
                    <a:pt x="5979" y="11057"/>
                    <a:pt x="6821" y="11057"/>
                  </a:cubicBezTo>
                  <a:cubicBezTo>
                    <a:pt x="6976" y="11057"/>
                    <a:pt x="7131" y="11052"/>
                    <a:pt x="7286" y="11040"/>
                  </a:cubicBezTo>
                  <a:lnTo>
                    <a:pt x="7286" y="11040"/>
                  </a:lnTo>
                  <a:cubicBezTo>
                    <a:pt x="6289" y="11628"/>
                    <a:pt x="5327" y="12270"/>
                    <a:pt x="4400" y="12893"/>
                  </a:cubicBezTo>
                  <a:cubicBezTo>
                    <a:pt x="4123" y="12825"/>
                    <a:pt x="3815" y="12791"/>
                    <a:pt x="3493" y="12791"/>
                  </a:cubicBezTo>
                  <a:cubicBezTo>
                    <a:pt x="2226" y="12791"/>
                    <a:pt x="761" y="13313"/>
                    <a:pt x="250" y="14265"/>
                  </a:cubicBezTo>
                  <a:cubicBezTo>
                    <a:pt x="107" y="14496"/>
                    <a:pt x="18" y="14764"/>
                    <a:pt x="0" y="15031"/>
                  </a:cubicBezTo>
                  <a:cubicBezTo>
                    <a:pt x="0" y="15512"/>
                    <a:pt x="143" y="15832"/>
                    <a:pt x="446" y="16011"/>
                  </a:cubicBezTo>
                  <a:cubicBezTo>
                    <a:pt x="606" y="16100"/>
                    <a:pt x="784" y="16135"/>
                    <a:pt x="980" y="16135"/>
                  </a:cubicBezTo>
                  <a:cubicBezTo>
                    <a:pt x="1568" y="16135"/>
                    <a:pt x="2316" y="15797"/>
                    <a:pt x="2690" y="15530"/>
                  </a:cubicBezTo>
                  <a:cubicBezTo>
                    <a:pt x="3545" y="14942"/>
                    <a:pt x="4205" y="14140"/>
                    <a:pt x="4614" y="13214"/>
                  </a:cubicBezTo>
                  <a:cubicBezTo>
                    <a:pt x="5452" y="12644"/>
                    <a:pt x="6324" y="12074"/>
                    <a:pt x="7197" y="11539"/>
                  </a:cubicBezTo>
                  <a:lnTo>
                    <a:pt x="7197" y="11539"/>
                  </a:lnTo>
                  <a:cubicBezTo>
                    <a:pt x="6663" y="12216"/>
                    <a:pt x="6253" y="13000"/>
                    <a:pt x="6004" y="13837"/>
                  </a:cubicBezTo>
                  <a:cubicBezTo>
                    <a:pt x="5915" y="14140"/>
                    <a:pt x="5915" y="14479"/>
                    <a:pt x="6004" y="14799"/>
                  </a:cubicBezTo>
                  <a:cubicBezTo>
                    <a:pt x="6110" y="15088"/>
                    <a:pt x="6399" y="15339"/>
                    <a:pt x="6703" y="15339"/>
                  </a:cubicBezTo>
                  <a:cubicBezTo>
                    <a:pt x="6755" y="15339"/>
                    <a:pt x="6807" y="15331"/>
                    <a:pt x="6859" y="15316"/>
                  </a:cubicBezTo>
                  <a:cubicBezTo>
                    <a:pt x="7322" y="15173"/>
                    <a:pt x="7696" y="14817"/>
                    <a:pt x="7892" y="14390"/>
                  </a:cubicBezTo>
                  <a:cubicBezTo>
                    <a:pt x="8498" y="13143"/>
                    <a:pt x="8195" y="11575"/>
                    <a:pt x="8070" y="11023"/>
                  </a:cubicBezTo>
                  <a:cubicBezTo>
                    <a:pt x="9228" y="10328"/>
                    <a:pt x="10457" y="9651"/>
                    <a:pt x="11704" y="9027"/>
                  </a:cubicBezTo>
                  <a:lnTo>
                    <a:pt x="11704" y="9027"/>
                  </a:lnTo>
                  <a:cubicBezTo>
                    <a:pt x="11384" y="9597"/>
                    <a:pt x="11152" y="10221"/>
                    <a:pt x="11027" y="10862"/>
                  </a:cubicBezTo>
                  <a:cubicBezTo>
                    <a:pt x="10938" y="11147"/>
                    <a:pt x="10921" y="11450"/>
                    <a:pt x="11010" y="11735"/>
                  </a:cubicBezTo>
                  <a:cubicBezTo>
                    <a:pt x="11152" y="12091"/>
                    <a:pt x="11473" y="12359"/>
                    <a:pt x="11847" y="12430"/>
                  </a:cubicBezTo>
                  <a:cubicBezTo>
                    <a:pt x="11879" y="12434"/>
                    <a:pt x="11912" y="12436"/>
                    <a:pt x="11944" y="12436"/>
                  </a:cubicBezTo>
                  <a:cubicBezTo>
                    <a:pt x="12195" y="12436"/>
                    <a:pt x="12435" y="12317"/>
                    <a:pt x="12577" y="12127"/>
                  </a:cubicBezTo>
                  <a:cubicBezTo>
                    <a:pt x="12702" y="11931"/>
                    <a:pt x="12773" y="11700"/>
                    <a:pt x="12791" y="11486"/>
                  </a:cubicBezTo>
                  <a:cubicBezTo>
                    <a:pt x="12880" y="10791"/>
                    <a:pt x="12934" y="10114"/>
                    <a:pt x="12987" y="9419"/>
                  </a:cubicBezTo>
                  <a:cubicBezTo>
                    <a:pt x="12987" y="9099"/>
                    <a:pt x="12951" y="8760"/>
                    <a:pt x="12916" y="8422"/>
                  </a:cubicBezTo>
                  <a:cubicBezTo>
                    <a:pt x="14359" y="7745"/>
                    <a:pt x="15855" y="7068"/>
                    <a:pt x="17423" y="6444"/>
                  </a:cubicBezTo>
                  <a:lnTo>
                    <a:pt x="17423" y="6444"/>
                  </a:lnTo>
                  <a:cubicBezTo>
                    <a:pt x="16799" y="7103"/>
                    <a:pt x="15819" y="8297"/>
                    <a:pt x="15588" y="9384"/>
                  </a:cubicBezTo>
                  <a:lnTo>
                    <a:pt x="15588" y="9419"/>
                  </a:lnTo>
                  <a:cubicBezTo>
                    <a:pt x="15517" y="9776"/>
                    <a:pt x="15392" y="10399"/>
                    <a:pt x="15766" y="10595"/>
                  </a:cubicBezTo>
                  <a:cubicBezTo>
                    <a:pt x="15877" y="10656"/>
                    <a:pt x="16006" y="10688"/>
                    <a:pt x="16135" y="10688"/>
                  </a:cubicBezTo>
                  <a:cubicBezTo>
                    <a:pt x="16234" y="10688"/>
                    <a:pt x="16333" y="10669"/>
                    <a:pt x="16425" y="10631"/>
                  </a:cubicBezTo>
                  <a:cubicBezTo>
                    <a:pt x="17031" y="10399"/>
                    <a:pt x="17547" y="9473"/>
                    <a:pt x="17815" y="8742"/>
                  </a:cubicBezTo>
                  <a:cubicBezTo>
                    <a:pt x="18135" y="7887"/>
                    <a:pt x="18135" y="6943"/>
                    <a:pt x="18135" y="6177"/>
                  </a:cubicBezTo>
                  <a:cubicBezTo>
                    <a:pt x="19792" y="5518"/>
                    <a:pt x="21520" y="4912"/>
                    <a:pt x="23301" y="4342"/>
                  </a:cubicBezTo>
                  <a:lnTo>
                    <a:pt x="23301" y="4342"/>
                  </a:lnTo>
                  <a:cubicBezTo>
                    <a:pt x="22910" y="4716"/>
                    <a:pt x="22571" y="5090"/>
                    <a:pt x="22233" y="5518"/>
                  </a:cubicBezTo>
                  <a:cubicBezTo>
                    <a:pt x="21627" y="6302"/>
                    <a:pt x="21021" y="7388"/>
                    <a:pt x="21182" y="8065"/>
                  </a:cubicBezTo>
                  <a:cubicBezTo>
                    <a:pt x="21217" y="8261"/>
                    <a:pt x="21342" y="8440"/>
                    <a:pt x="21520" y="8529"/>
                  </a:cubicBezTo>
                  <a:cubicBezTo>
                    <a:pt x="21591" y="8564"/>
                    <a:pt x="21671" y="8582"/>
                    <a:pt x="21752" y="8582"/>
                  </a:cubicBezTo>
                  <a:cubicBezTo>
                    <a:pt x="21832" y="8582"/>
                    <a:pt x="21912" y="8564"/>
                    <a:pt x="21983" y="8529"/>
                  </a:cubicBezTo>
                  <a:cubicBezTo>
                    <a:pt x="22642" y="8279"/>
                    <a:pt x="23569" y="7175"/>
                    <a:pt x="23854" y="6462"/>
                  </a:cubicBezTo>
                  <a:cubicBezTo>
                    <a:pt x="24139" y="5696"/>
                    <a:pt x="24263" y="4877"/>
                    <a:pt x="24228" y="4057"/>
                  </a:cubicBezTo>
                  <a:cubicBezTo>
                    <a:pt x="25689" y="3612"/>
                    <a:pt x="27203" y="3184"/>
                    <a:pt x="28735" y="2792"/>
                  </a:cubicBezTo>
                  <a:lnTo>
                    <a:pt x="28735" y="2792"/>
                  </a:lnTo>
                  <a:cubicBezTo>
                    <a:pt x="27826" y="3612"/>
                    <a:pt x="27078" y="4592"/>
                    <a:pt x="26526" y="5661"/>
                  </a:cubicBezTo>
                  <a:cubicBezTo>
                    <a:pt x="26383" y="5928"/>
                    <a:pt x="26330" y="6213"/>
                    <a:pt x="26330" y="6516"/>
                  </a:cubicBezTo>
                  <a:cubicBezTo>
                    <a:pt x="26348" y="6836"/>
                    <a:pt x="26544" y="7121"/>
                    <a:pt x="26847" y="7246"/>
                  </a:cubicBezTo>
                  <a:cubicBezTo>
                    <a:pt x="26919" y="7269"/>
                    <a:pt x="26990" y="7279"/>
                    <a:pt x="27059" y="7279"/>
                  </a:cubicBezTo>
                  <a:cubicBezTo>
                    <a:pt x="27421" y="7279"/>
                    <a:pt x="27745" y="6998"/>
                    <a:pt x="27969" y="6729"/>
                  </a:cubicBezTo>
                  <a:cubicBezTo>
                    <a:pt x="28806" y="5696"/>
                    <a:pt x="29341" y="4449"/>
                    <a:pt x="29501" y="3131"/>
                  </a:cubicBezTo>
                  <a:cubicBezTo>
                    <a:pt x="29519" y="2971"/>
                    <a:pt x="29536" y="2792"/>
                    <a:pt x="29536" y="2596"/>
                  </a:cubicBezTo>
                  <a:cubicBezTo>
                    <a:pt x="30962" y="2258"/>
                    <a:pt x="32387" y="1937"/>
                    <a:pt x="33812" y="1652"/>
                  </a:cubicBezTo>
                  <a:cubicBezTo>
                    <a:pt x="33919" y="1634"/>
                    <a:pt x="33990" y="1528"/>
                    <a:pt x="33972" y="1421"/>
                  </a:cubicBezTo>
                  <a:cubicBezTo>
                    <a:pt x="33956" y="1325"/>
                    <a:pt x="33869" y="1258"/>
                    <a:pt x="33761" y="1258"/>
                  </a:cubicBezTo>
                  <a:cubicBezTo>
                    <a:pt x="33748" y="1258"/>
                    <a:pt x="33736" y="1259"/>
                    <a:pt x="33723" y="1260"/>
                  </a:cubicBezTo>
                  <a:cubicBezTo>
                    <a:pt x="32280" y="1545"/>
                    <a:pt x="30801" y="1866"/>
                    <a:pt x="29358" y="2240"/>
                  </a:cubicBezTo>
                  <a:cubicBezTo>
                    <a:pt x="29234" y="2098"/>
                    <a:pt x="29091" y="1955"/>
                    <a:pt x="28949" y="1830"/>
                  </a:cubicBezTo>
                  <a:cubicBezTo>
                    <a:pt x="27987" y="904"/>
                    <a:pt x="26793" y="298"/>
                    <a:pt x="25475" y="49"/>
                  </a:cubicBezTo>
                  <a:cubicBezTo>
                    <a:pt x="25346" y="20"/>
                    <a:pt x="25202" y="0"/>
                    <a:pt x="25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5"/>
            <p:cNvSpPr/>
            <p:nvPr/>
          </p:nvSpPr>
          <p:spPr>
            <a:xfrm>
              <a:off x="7206406" y="-317042"/>
              <a:ext cx="1604171" cy="1125190"/>
            </a:xfrm>
            <a:custGeom>
              <a:avLst/>
              <a:gdLst/>
              <a:ahLst/>
              <a:cxnLst/>
              <a:rect l="l" t="t" r="r" b="b"/>
              <a:pathLst>
                <a:path w="30236" h="21208" extrusionOk="0">
                  <a:moveTo>
                    <a:pt x="30105" y="0"/>
                  </a:moveTo>
                  <a:cubicBezTo>
                    <a:pt x="30094" y="0"/>
                    <a:pt x="30083" y="4"/>
                    <a:pt x="30071" y="10"/>
                  </a:cubicBezTo>
                  <a:cubicBezTo>
                    <a:pt x="28771" y="563"/>
                    <a:pt x="27399" y="1204"/>
                    <a:pt x="25938" y="1899"/>
                  </a:cubicBezTo>
                  <a:cubicBezTo>
                    <a:pt x="25778" y="1774"/>
                    <a:pt x="25600" y="1667"/>
                    <a:pt x="25422" y="1560"/>
                  </a:cubicBezTo>
                  <a:cubicBezTo>
                    <a:pt x="24351" y="897"/>
                    <a:pt x="23133" y="542"/>
                    <a:pt x="21894" y="542"/>
                  </a:cubicBezTo>
                  <a:cubicBezTo>
                    <a:pt x="21835" y="542"/>
                    <a:pt x="21776" y="543"/>
                    <a:pt x="21716" y="545"/>
                  </a:cubicBezTo>
                  <a:cubicBezTo>
                    <a:pt x="21324" y="545"/>
                    <a:pt x="20861" y="652"/>
                    <a:pt x="20719" y="1008"/>
                  </a:cubicBezTo>
                  <a:cubicBezTo>
                    <a:pt x="20630" y="1275"/>
                    <a:pt x="20719" y="1560"/>
                    <a:pt x="20933" y="1738"/>
                  </a:cubicBezTo>
                  <a:cubicBezTo>
                    <a:pt x="21146" y="1917"/>
                    <a:pt x="21396" y="2041"/>
                    <a:pt x="21681" y="2095"/>
                  </a:cubicBezTo>
                  <a:cubicBezTo>
                    <a:pt x="22313" y="2219"/>
                    <a:pt x="22959" y="2282"/>
                    <a:pt x="23607" y="2282"/>
                  </a:cubicBezTo>
                  <a:cubicBezTo>
                    <a:pt x="24255" y="2282"/>
                    <a:pt x="24905" y="2219"/>
                    <a:pt x="25546" y="2095"/>
                  </a:cubicBezTo>
                  <a:lnTo>
                    <a:pt x="25546" y="2095"/>
                  </a:lnTo>
                  <a:cubicBezTo>
                    <a:pt x="24121" y="2789"/>
                    <a:pt x="22661" y="3555"/>
                    <a:pt x="21146" y="4393"/>
                  </a:cubicBezTo>
                  <a:cubicBezTo>
                    <a:pt x="21146" y="4393"/>
                    <a:pt x="21146" y="4393"/>
                    <a:pt x="21146" y="4375"/>
                  </a:cubicBezTo>
                  <a:lnTo>
                    <a:pt x="21129" y="4411"/>
                  </a:lnTo>
                  <a:lnTo>
                    <a:pt x="21039" y="4464"/>
                  </a:lnTo>
                  <a:cubicBezTo>
                    <a:pt x="20398" y="3894"/>
                    <a:pt x="19668" y="3466"/>
                    <a:pt x="18848" y="3199"/>
                  </a:cubicBezTo>
                  <a:cubicBezTo>
                    <a:pt x="18573" y="3117"/>
                    <a:pt x="18177" y="3074"/>
                    <a:pt x="17765" y="3074"/>
                  </a:cubicBezTo>
                  <a:cubicBezTo>
                    <a:pt x="16922" y="3074"/>
                    <a:pt x="16010" y="3256"/>
                    <a:pt x="15927" y="3662"/>
                  </a:cubicBezTo>
                  <a:cubicBezTo>
                    <a:pt x="15784" y="4446"/>
                    <a:pt x="17227" y="4820"/>
                    <a:pt x="18635" y="4838"/>
                  </a:cubicBezTo>
                  <a:cubicBezTo>
                    <a:pt x="19329" y="4838"/>
                    <a:pt x="20024" y="4767"/>
                    <a:pt x="20719" y="4642"/>
                  </a:cubicBezTo>
                  <a:lnTo>
                    <a:pt x="20719" y="4642"/>
                  </a:lnTo>
                  <a:cubicBezTo>
                    <a:pt x="19009" y="5604"/>
                    <a:pt x="17281" y="6655"/>
                    <a:pt x="15535" y="7813"/>
                  </a:cubicBezTo>
                  <a:cubicBezTo>
                    <a:pt x="14733" y="7243"/>
                    <a:pt x="13825" y="6833"/>
                    <a:pt x="12898" y="6566"/>
                  </a:cubicBezTo>
                  <a:cubicBezTo>
                    <a:pt x="12599" y="6473"/>
                    <a:pt x="12288" y="6404"/>
                    <a:pt x="11982" y="6404"/>
                  </a:cubicBezTo>
                  <a:cubicBezTo>
                    <a:pt x="11760" y="6404"/>
                    <a:pt x="11540" y="6441"/>
                    <a:pt x="11331" y="6530"/>
                  </a:cubicBezTo>
                  <a:cubicBezTo>
                    <a:pt x="11046" y="6637"/>
                    <a:pt x="10850" y="6905"/>
                    <a:pt x="10832" y="7207"/>
                  </a:cubicBezTo>
                  <a:cubicBezTo>
                    <a:pt x="10867" y="7510"/>
                    <a:pt x="11152" y="7688"/>
                    <a:pt x="11402" y="7777"/>
                  </a:cubicBezTo>
                  <a:cubicBezTo>
                    <a:pt x="11814" y="7950"/>
                    <a:pt x="12489" y="8006"/>
                    <a:pt x="13178" y="8006"/>
                  </a:cubicBezTo>
                  <a:cubicBezTo>
                    <a:pt x="14126" y="8006"/>
                    <a:pt x="15103" y="7900"/>
                    <a:pt x="15464" y="7849"/>
                  </a:cubicBezTo>
                  <a:lnTo>
                    <a:pt x="15464" y="7849"/>
                  </a:lnTo>
                  <a:cubicBezTo>
                    <a:pt x="13967" y="8846"/>
                    <a:pt x="12471" y="9915"/>
                    <a:pt x="11010" y="11055"/>
                  </a:cubicBezTo>
                  <a:lnTo>
                    <a:pt x="10992" y="11020"/>
                  </a:lnTo>
                  <a:cubicBezTo>
                    <a:pt x="10957" y="11037"/>
                    <a:pt x="10939" y="11073"/>
                    <a:pt x="10903" y="11091"/>
                  </a:cubicBezTo>
                  <a:cubicBezTo>
                    <a:pt x="10048" y="10289"/>
                    <a:pt x="8997" y="9719"/>
                    <a:pt x="7857" y="9452"/>
                  </a:cubicBezTo>
                  <a:cubicBezTo>
                    <a:pt x="7807" y="9440"/>
                    <a:pt x="7726" y="9431"/>
                    <a:pt x="7630" y="9431"/>
                  </a:cubicBezTo>
                  <a:cubicBezTo>
                    <a:pt x="7285" y="9431"/>
                    <a:pt x="6741" y="9549"/>
                    <a:pt x="6699" y="10093"/>
                  </a:cubicBezTo>
                  <a:cubicBezTo>
                    <a:pt x="6663" y="10521"/>
                    <a:pt x="7233" y="11020"/>
                    <a:pt x="7928" y="11162"/>
                  </a:cubicBezTo>
                  <a:cubicBezTo>
                    <a:pt x="8503" y="11260"/>
                    <a:pt x="9078" y="11305"/>
                    <a:pt x="9653" y="11305"/>
                  </a:cubicBezTo>
                  <a:cubicBezTo>
                    <a:pt x="10022" y="11305"/>
                    <a:pt x="10391" y="11286"/>
                    <a:pt x="10761" y="11251"/>
                  </a:cubicBezTo>
                  <a:lnTo>
                    <a:pt x="10761" y="11251"/>
                  </a:lnTo>
                  <a:cubicBezTo>
                    <a:pt x="9425" y="12284"/>
                    <a:pt x="8106" y="13407"/>
                    <a:pt x="6824" y="14565"/>
                  </a:cubicBezTo>
                  <a:cubicBezTo>
                    <a:pt x="5844" y="13817"/>
                    <a:pt x="4686" y="13300"/>
                    <a:pt x="3457" y="13104"/>
                  </a:cubicBezTo>
                  <a:cubicBezTo>
                    <a:pt x="3341" y="13083"/>
                    <a:pt x="3217" y="13068"/>
                    <a:pt x="3094" y="13068"/>
                  </a:cubicBezTo>
                  <a:cubicBezTo>
                    <a:pt x="2897" y="13068"/>
                    <a:pt x="2702" y="13108"/>
                    <a:pt x="2548" y="13229"/>
                  </a:cubicBezTo>
                  <a:cubicBezTo>
                    <a:pt x="2281" y="13478"/>
                    <a:pt x="2210" y="13870"/>
                    <a:pt x="2370" y="14208"/>
                  </a:cubicBezTo>
                  <a:cubicBezTo>
                    <a:pt x="2513" y="14618"/>
                    <a:pt x="2851" y="14921"/>
                    <a:pt x="3261" y="15046"/>
                  </a:cubicBezTo>
                  <a:cubicBezTo>
                    <a:pt x="3605" y="15117"/>
                    <a:pt x="3952" y="15146"/>
                    <a:pt x="4288" y="15146"/>
                  </a:cubicBezTo>
                  <a:cubicBezTo>
                    <a:pt x="5288" y="15146"/>
                    <a:pt x="6187" y="14890"/>
                    <a:pt x="6628" y="14743"/>
                  </a:cubicBezTo>
                  <a:lnTo>
                    <a:pt x="6628" y="14743"/>
                  </a:lnTo>
                  <a:cubicBezTo>
                    <a:pt x="5666" y="15634"/>
                    <a:pt x="4739" y="16560"/>
                    <a:pt x="3831" y="17522"/>
                  </a:cubicBezTo>
                  <a:cubicBezTo>
                    <a:pt x="3781" y="17519"/>
                    <a:pt x="3731" y="17518"/>
                    <a:pt x="3680" y="17518"/>
                  </a:cubicBezTo>
                  <a:cubicBezTo>
                    <a:pt x="2363" y="17518"/>
                    <a:pt x="468" y="18391"/>
                    <a:pt x="108" y="19660"/>
                  </a:cubicBezTo>
                  <a:cubicBezTo>
                    <a:pt x="19" y="19891"/>
                    <a:pt x="1" y="20141"/>
                    <a:pt x="19" y="20390"/>
                  </a:cubicBezTo>
                  <a:cubicBezTo>
                    <a:pt x="141" y="20993"/>
                    <a:pt x="451" y="21207"/>
                    <a:pt x="824" y="21207"/>
                  </a:cubicBezTo>
                  <a:cubicBezTo>
                    <a:pt x="1431" y="21207"/>
                    <a:pt x="2204" y="20640"/>
                    <a:pt x="2602" y="20265"/>
                  </a:cubicBezTo>
                  <a:cubicBezTo>
                    <a:pt x="3314" y="19535"/>
                    <a:pt x="3777" y="18626"/>
                    <a:pt x="3973" y="17629"/>
                  </a:cubicBezTo>
                  <a:cubicBezTo>
                    <a:pt x="4828" y="16720"/>
                    <a:pt x="5701" y="15847"/>
                    <a:pt x="6610" y="15010"/>
                  </a:cubicBezTo>
                  <a:lnTo>
                    <a:pt x="6610" y="15010"/>
                  </a:lnTo>
                  <a:cubicBezTo>
                    <a:pt x="6147" y="15972"/>
                    <a:pt x="5737" y="16952"/>
                    <a:pt x="5684" y="18003"/>
                  </a:cubicBezTo>
                  <a:cubicBezTo>
                    <a:pt x="5648" y="18306"/>
                    <a:pt x="5719" y="18609"/>
                    <a:pt x="5862" y="18894"/>
                  </a:cubicBezTo>
                  <a:cubicBezTo>
                    <a:pt x="5996" y="19082"/>
                    <a:pt x="6232" y="19229"/>
                    <a:pt x="6454" y="19229"/>
                  </a:cubicBezTo>
                  <a:cubicBezTo>
                    <a:pt x="6527" y="19229"/>
                    <a:pt x="6598" y="19214"/>
                    <a:pt x="6663" y="19179"/>
                  </a:cubicBezTo>
                  <a:cubicBezTo>
                    <a:pt x="7055" y="18947"/>
                    <a:pt x="7322" y="18555"/>
                    <a:pt x="7411" y="18110"/>
                  </a:cubicBezTo>
                  <a:cubicBezTo>
                    <a:pt x="7750" y="16738"/>
                    <a:pt x="7073" y="15224"/>
                    <a:pt x="6859" y="14778"/>
                  </a:cubicBezTo>
                  <a:cubicBezTo>
                    <a:pt x="7999" y="13710"/>
                    <a:pt x="9193" y="12694"/>
                    <a:pt x="10422" y="11732"/>
                  </a:cubicBezTo>
                  <a:lnTo>
                    <a:pt x="10422" y="11732"/>
                  </a:lnTo>
                  <a:cubicBezTo>
                    <a:pt x="10030" y="12427"/>
                    <a:pt x="9977" y="13264"/>
                    <a:pt x="9959" y="14048"/>
                  </a:cubicBezTo>
                  <a:cubicBezTo>
                    <a:pt x="9923" y="14315"/>
                    <a:pt x="9977" y="14600"/>
                    <a:pt x="10101" y="14850"/>
                  </a:cubicBezTo>
                  <a:cubicBezTo>
                    <a:pt x="10297" y="15135"/>
                    <a:pt x="10618" y="15295"/>
                    <a:pt x="10974" y="15295"/>
                  </a:cubicBezTo>
                  <a:cubicBezTo>
                    <a:pt x="11206" y="15277"/>
                    <a:pt x="11420" y="15135"/>
                    <a:pt x="11527" y="14903"/>
                  </a:cubicBezTo>
                  <a:cubicBezTo>
                    <a:pt x="11598" y="14707"/>
                    <a:pt x="11616" y="14493"/>
                    <a:pt x="11580" y="14297"/>
                  </a:cubicBezTo>
                  <a:cubicBezTo>
                    <a:pt x="11527" y="13603"/>
                    <a:pt x="11455" y="12926"/>
                    <a:pt x="11348" y="12249"/>
                  </a:cubicBezTo>
                  <a:cubicBezTo>
                    <a:pt x="11277" y="11910"/>
                    <a:pt x="11170" y="11572"/>
                    <a:pt x="11046" y="11233"/>
                  </a:cubicBezTo>
                  <a:cubicBezTo>
                    <a:pt x="12542" y="10093"/>
                    <a:pt x="14038" y="9007"/>
                    <a:pt x="15553" y="8009"/>
                  </a:cubicBezTo>
                  <a:lnTo>
                    <a:pt x="15553" y="8009"/>
                  </a:lnTo>
                  <a:cubicBezTo>
                    <a:pt x="15196" y="8526"/>
                    <a:pt x="14092" y="10289"/>
                    <a:pt x="14110" y="11643"/>
                  </a:cubicBezTo>
                  <a:cubicBezTo>
                    <a:pt x="14127" y="11999"/>
                    <a:pt x="14127" y="12587"/>
                    <a:pt x="14448" y="12694"/>
                  </a:cubicBezTo>
                  <a:cubicBezTo>
                    <a:pt x="14512" y="12713"/>
                    <a:pt x="14575" y="12721"/>
                    <a:pt x="14635" y="12721"/>
                  </a:cubicBezTo>
                  <a:cubicBezTo>
                    <a:pt x="15390" y="12721"/>
                    <a:pt x="15811" y="11347"/>
                    <a:pt x="15927" y="10539"/>
                  </a:cubicBezTo>
                  <a:cubicBezTo>
                    <a:pt x="16051" y="9666"/>
                    <a:pt x="15873" y="8793"/>
                    <a:pt x="15677" y="7920"/>
                  </a:cubicBezTo>
                  <a:cubicBezTo>
                    <a:pt x="17423" y="6780"/>
                    <a:pt x="19151" y="5729"/>
                    <a:pt x="20861" y="4767"/>
                  </a:cubicBezTo>
                  <a:lnTo>
                    <a:pt x="20861" y="4767"/>
                  </a:lnTo>
                  <a:cubicBezTo>
                    <a:pt x="20452" y="5319"/>
                    <a:pt x="20095" y="5907"/>
                    <a:pt x="19792" y="6513"/>
                  </a:cubicBezTo>
                  <a:cubicBezTo>
                    <a:pt x="19187" y="7795"/>
                    <a:pt x="18884" y="9238"/>
                    <a:pt x="19650" y="9452"/>
                  </a:cubicBezTo>
                  <a:cubicBezTo>
                    <a:pt x="19678" y="9461"/>
                    <a:pt x="19708" y="9465"/>
                    <a:pt x="19738" y="9465"/>
                  </a:cubicBezTo>
                  <a:cubicBezTo>
                    <a:pt x="20331" y="9465"/>
                    <a:pt x="21224" y="7861"/>
                    <a:pt x="21360" y="7047"/>
                  </a:cubicBezTo>
                  <a:cubicBezTo>
                    <a:pt x="21467" y="6210"/>
                    <a:pt x="21414" y="5373"/>
                    <a:pt x="21200" y="4571"/>
                  </a:cubicBezTo>
                  <a:cubicBezTo>
                    <a:pt x="22785" y="3680"/>
                    <a:pt x="24335" y="2878"/>
                    <a:pt x="25831" y="2148"/>
                  </a:cubicBezTo>
                  <a:lnTo>
                    <a:pt x="25831" y="2148"/>
                  </a:lnTo>
                  <a:cubicBezTo>
                    <a:pt x="24994" y="3217"/>
                    <a:pt x="24371" y="4428"/>
                    <a:pt x="24014" y="5747"/>
                  </a:cubicBezTo>
                  <a:cubicBezTo>
                    <a:pt x="23943" y="6014"/>
                    <a:pt x="23943" y="6299"/>
                    <a:pt x="24014" y="6566"/>
                  </a:cubicBezTo>
                  <a:cubicBezTo>
                    <a:pt x="24086" y="6833"/>
                    <a:pt x="24299" y="7029"/>
                    <a:pt x="24584" y="7083"/>
                  </a:cubicBezTo>
                  <a:cubicBezTo>
                    <a:pt x="24608" y="7086"/>
                    <a:pt x="24631" y="7088"/>
                    <a:pt x="24653" y="7088"/>
                  </a:cubicBezTo>
                  <a:cubicBezTo>
                    <a:pt x="24996" y="7088"/>
                    <a:pt x="25273" y="6723"/>
                    <a:pt x="25440" y="6406"/>
                  </a:cubicBezTo>
                  <a:cubicBezTo>
                    <a:pt x="26045" y="5248"/>
                    <a:pt x="26295" y="3930"/>
                    <a:pt x="26170" y="2629"/>
                  </a:cubicBezTo>
                  <a:cubicBezTo>
                    <a:pt x="26152" y="2433"/>
                    <a:pt x="26134" y="2237"/>
                    <a:pt x="26099" y="2023"/>
                  </a:cubicBezTo>
                  <a:cubicBezTo>
                    <a:pt x="27524" y="1346"/>
                    <a:pt x="28878" y="723"/>
                    <a:pt x="30143" y="171"/>
                  </a:cubicBezTo>
                  <a:cubicBezTo>
                    <a:pt x="30236" y="140"/>
                    <a:pt x="30180" y="0"/>
                    <a:pt x="30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5"/>
            <p:cNvSpPr/>
            <p:nvPr/>
          </p:nvSpPr>
          <p:spPr>
            <a:xfrm>
              <a:off x="7182797" y="-948916"/>
              <a:ext cx="1860055" cy="1059031"/>
            </a:xfrm>
            <a:custGeom>
              <a:avLst/>
              <a:gdLst/>
              <a:ahLst/>
              <a:cxnLst/>
              <a:rect l="l" t="t" r="r" b="b"/>
              <a:pathLst>
                <a:path w="35059" h="19961" extrusionOk="0">
                  <a:moveTo>
                    <a:pt x="24697" y="0"/>
                  </a:moveTo>
                  <a:cubicBezTo>
                    <a:pt x="24677" y="0"/>
                    <a:pt x="24657" y="1"/>
                    <a:pt x="24638" y="3"/>
                  </a:cubicBezTo>
                  <a:cubicBezTo>
                    <a:pt x="24050" y="20"/>
                    <a:pt x="23907" y="555"/>
                    <a:pt x="24032" y="965"/>
                  </a:cubicBezTo>
                  <a:cubicBezTo>
                    <a:pt x="24139" y="1250"/>
                    <a:pt x="24299" y="1499"/>
                    <a:pt x="24495" y="1731"/>
                  </a:cubicBezTo>
                  <a:cubicBezTo>
                    <a:pt x="25190" y="2621"/>
                    <a:pt x="25831" y="3583"/>
                    <a:pt x="26116" y="4670"/>
                  </a:cubicBezTo>
                  <a:lnTo>
                    <a:pt x="26098" y="4723"/>
                  </a:lnTo>
                  <a:cubicBezTo>
                    <a:pt x="25012" y="3583"/>
                    <a:pt x="23729" y="2657"/>
                    <a:pt x="22304" y="1998"/>
                  </a:cubicBezTo>
                  <a:cubicBezTo>
                    <a:pt x="21867" y="1785"/>
                    <a:pt x="21385" y="1599"/>
                    <a:pt x="20916" y="1599"/>
                  </a:cubicBezTo>
                  <a:cubicBezTo>
                    <a:pt x="20716" y="1599"/>
                    <a:pt x="20518" y="1633"/>
                    <a:pt x="20327" y="1713"/>
                  </a:cubicBezTo>
                  <a:cubicBezTo>
                    <a:pt x="20220" y="1748"/>
                    <a:pt x="20148" y="1855"/>
                    <a:pt x="20131" y="1962"/>
                  </a:cubicBezTo>
                  <a:cubicBezTo>
                    <a:pt x="20095" y="2123"/>
                    <a:pt x="20237" y="2212"/>
                    <a:pt x="20344" y="2283"/>
                  </a:cubicBezTo>
                  <a:lnTo>
                    <a:pt x="23747" y="4189"/>
                  </a:lnTo>
                  <a:cubicBezTo>
                    <a:pt x="23713" y="4427"/>
                    <a:pt x="23477" y="4521"/>
                    <a:pt x="23213" y="4521"/>
                  </a:cubicBezTo>
                  <a:cubicBezTo>
                    <a:pt x="23063" y="4521"/>
                    <a:pt x="22903" y="4490"/>
                    <a:pt x="22767" y="4438"/>
                  </a:cubicBezTo>
                  <a:cubicBezTo>
                    <a:pt x="21086" y="3804"/>
                    <a:pt x="19702" y="2294"/>
                    <a:pt x="17869" y="2294"/>
                  </a:cubicBezTo>
                  <a:cubicBezTo>
                    <a:pt x="17798" y="2294"/>
                    <a:pt x="17726" y="2296"/>
                    <a:pt x="17654" y="2301"/>
                  </a:cubicBezTo>
                  <a:cubicBezTo>
                    <a:pt x="17316" y="2301"/>
                    <a:pt x="17031" y="2532"/>
                    <a:pt x="16924" y="2853"/>
                  </a:cubicBezTo>
                  <a:cubicBezTo>
                    <a:pt x="16781" y="3423"/>
                    <a:pt x="17405" y="3779"/>
                    <a:pt x="17922" y="3975"/>
                  </a:cubicBezTo>
                  <a:lnTo>
                    <a:pt x="20522" y="4955"/>
                  </a:lnTo>
                  <a:cubicBezTo>
                    <a:pt x="20683" y="5008"/>
                    <a:pt x="20772" y="5169"/>
                    <a:pt x="20754" y="5347"/>
                  </a:cubicBezTo>
                  <a:cubicBezTo>
                    <a:pt x="20718" y="5454"/>
                    <a:pt x="20612" y="5543"/>
                    <a:pt x="20487" y="5543"/>
                  </a:cubicBezTo>
                  <a:cubicBezTo>
                    <a:pt x="20361" y="5562"/>
                    <a:pt x="20235" y="5571"/>
                    <a:pt x="20110" y="5571"/>
                  </a:cubicBezTo>
                  <a:cubicBezTo>
                    <a:pt x="19651" y="5571"/>
                    <a:pt x="19201" y="5446"/>
                    <a:pt x="18794" y="5222"/>
                  </a:cubicBezTo>
                  <a:cubicBezTo>
                    <a:pt x="17350" y="4433"/>
                    <a:pt x="15699" y="3754"/>
                    <a:pt x="14021" y="3754"/>
                  </a:cubicBezTo>
                  <a:cubicBezTo>
                    <a:pt x="13920" y="3754"/>
                    <a:pt x="13819" y="3756"/>
                    <a:pt x="13717" y="3761"/>
                  </a:cubicBezTo>
                  <a:cubicBezTo>
                    <a:pt x="13397" y="3779"/>
                    <a:pt x="13005" y="3868"/>
                    <a:pt x="12898" y="4207"/>
                  </a:cubicBezTo>
                  <a:cubicBezTo>
                    <a:pt x="12844" y="4421"/>
                    <a:pt x="12898" y="4634"/>
                    <a:pt x="13040" y="4795"/>
                  </a:cubicBezTo>
                  <a:cubicBezTo>
                    <a:pt x="13290" y="5098"/>
                    <a:pt x="13664" y="5187"/>
                    <a:pt x="14038" y="5240"/>
                  </a:cubicBezTo>
                  <a:cubicBezTo>
                    <a:pt x="14875" y="5400"/>
                    <a:pt x="15713" y="5507"/>
                    <a:pt x="16550" y="5596"/>
                  </a:cubicBezTo>
                  <a:cubicBezTo>
                    <a:pt x="17102" y="5650"/>
                    <a:pt x="17797" y="5828"/>
                    <a:pt x="17868" y="6362"/>
                  </a:cubicBezTo>
                  <a:cubicBezTo>
                    <a:pt x="17530" y="6436"/>
                    <a:pt x="17193" y="6467"/>
                    <a:pt x="16856" y="6467"/>
                  </a:cubicBezTo>
                  <a:cubicBezTo>
                    <a:pt x="14858" y="6467"/>
                    <a:pt x="12861" y="5364"/>
                    <a:pt x="10809" y="5364"/>
                  </a:cubicBezTo>
                  <a:cubicBezTo>
                    <a:pt x="10521" y="5364"/>
                    <a:pt x="10232" y="5386"/>
                    <a:pt x="9941" y="5436"/>
                  </a:cubicBezTo>
                  <a:cubicBezTo>
                    <a:pt x="9442" y="5507"/>
                    <a:pt x="9014" y="5810"/>
                    <a:pt x="8747" y="6220"/>
                  </a:cubicBezTo>
                  <a:cubicBezTo>
                    <a:pt x="8623" y="6434"/>
                    <a:pt x="8516" y="6701"/>
                    <a:pt x="8801" y="6915"/>
                  </a:cubicBezTo>
                  <a:cubicBezTo>
                    <a:pt x="8925" y="7004"/>
                    <a:pt x="9086" y="7057"/>
                    <a:pt x="9246" y="7057"/>
                  </a:cubicBezTo>
                  <a:cubicBezTo>
                    <a:pt x="10832" y="7150"/>
                    <a:pt x="12432" y="7203"/>
                    <a:pt x="14022" y="7203"/>
                  </a:cubicBezTo>
                  <a:cubicBezTo>
                    <a:pt x="14253" y="7203"/>
                    <a:pt x="14484" y="7202"/>
                    <a:pt x="14715" y="7200"/>
                  </a:cubicBezTo>
                  <a:cubicBezTo>
                    <a:pt x="14766" y="7192"/>
                    <a:pt x="14818" y="7189"/>
                    <a:pt x="14869" y="7189"/>
                  </a:cubicBezTo>
                  <a:cubicBezTo>
                    <a:pt x="15071" y="7189"/>
                    <a:pt x="15275" y="7243"/>
                    <a:pt x="15445" y="7342"/>
                  </a:cubicBezTo>
                  <a:cubicBezTo>
                    <a:pt x="15588" y="7431"/>
                    <a:pt x="15659" y="7609"/>
                    <a:pt x="15624" y="7770"/>
                  </a:cubicBezTo>
                  <a:cubicBezTo>
                    <a:pt x="15606" y="7877"/>
                    <a:pt x="15534" y="7966"/>
                    <a:pt x="15445" y="8001"/>
                  </a:cubicBezTo>
                  <a:cubicBezTo>
                    <a:pt x="14975" y="8229"/>
                    <a:pt x="14482" y="8343"/>
                    <a:pt x="13975" y="8343"/>
                  </a:cubicBezTo>
                  <a:cubicBezTo>
                    <a:pt x="13849" y="8343"/>
                    <a:pt x="13721" y="8336"/>
                    <a:pt x="13593" y="8322"/>
                  </a:cubicBezTo>
                  <a:cubicBezTo>
                    <a:pt x="12573" y="8224"/>
                    <a:pt x="11554" y="8179"/>
                    <a:pt x="10534" y="8179"/>
                  </a:cubicBezTo>
                  <a:cubicBezTo>
                    <a:pt x="9879" y="8179"/>
                    <a:pt x="9224" y="8198"/>
                    <a:pt x="8569" y="8233"/>
                  </a:cubicBezTo>
                  <a:cubicBezTo>
                    <a:pt x="7376" y="8304"/>
                    <a:pt x="6146" y="8429"/>
                    <a:pt x="5149" y="9124"/>
                  </a:cubicBezTo>
                  <a:cubicBezTo>
                    <a:pt x="4917" y="9284"/>
                    <a:pt x="4792" y="9569"/>
                    <a:pt x="4828" y="9854"/>
                  </a:cubicBezTo>
                  <a:cubicBezTo>
                    <a:pt x="4919" y="10276"/>
                    <a:pt x="5354" y="10379"/>
                    <a:pt x="5767" y="10379"/>
                  </a:cubicBezTo>
                  <a:cubicBezTo>
                    <a:pt x="5841" y="10379"/>
                    <a:pt x="5915" y="10376"/>
                    <a:pt x="5986" y="10371"/>
                  </a:cubicBezTo>
                  <a:cubicBezTo>
                    <a:pt x="7910" y="10246"/>
                    <a:pt x="9816" y="9979"/>
                    <a:pt x="11687" y="9533"/>
                  </a:cubicBezTo>
                  <a:cubicBezTo>
                    <a:pt x="11730" y="9521"/>
                    <a:pt x="11773" y="9515"/>
                    <a:pt x="11816" y="9515"/>
                  </a:cubicBezTo>
                  <a:cubicBezTo>
                    <a:pt x="12019" y="9515"/>
                    <a:pt x="12204" y="9648"/>
                    <a:pt x="12292" y="9854"/>
                  </a:cubicBezTo>
                  <a:cubicBezTo>
                    <a:pt x="12364" y="10103"/>
                    <a:pt x="12150" y="10299"/>
                    <a:pt x="11936" y="10406"/>
                  </a:cubicBezTo>
                  <a:cubicBezTo>
                    <a:pt x="11134" y="10852"/>
                    <a:pt x="10190" y="10869"/>
                    <a:pt x="9282" y="10923"/>
                  </a:cubicBezTo>
                  <a:cubicBezTo>
                    <a:pt x="7643" y="11012"/>
                    <a:pt x="6039" y="11226"/>
                    <a:pt x="4436" y="11546"/>
                  </a:cubicBezTo>
                  <a:cubicBezTo>
                    <a:pt x="3955" y="11635"/>
                    <a:pt x="3456" y="11760"/>
                    <a:pt x="3100" y="12134"/>
                  </a:cubicBezTo>
                  <a:cubicBezTo>
                    <a:pt x="2958" y="12277"/>
                    <a:pt x="2886" y="12490"/>
                    <a:pt x="2922" y="12704"/>
                  </a:cubicBezTo>
                  <a:cubicBezTo>
                    <a:pt x="2984" y="13100"/>
                    <a:pt x="3389" y="13238"/>
                    <a:pt x="3815" y="13238"/>
                  </a:cubicBezTo>
                  <a:cubicBezTo>
                    <a:pt x="4003" y="13238"/>
                    <a:pt x="4196" y="13211"/>
                    <a:pt x="4365" y="13167"/>
                  </a:cubicBezTo>
                  <a:cubicBezTo>
                    <a:pt x="6004" y="12740"/>
                    <a:pt x="7589" y="12045"/>
                    <a:pt x="9299" y="11992"/>
                  </a:cubicBezTo>
                  <a:lnTo>
                    <a:pt x="9299" y="11992"/>
                  </a:lnTo>
                  <a:cubicBezTo>
                    <a:pt x="9389" y="12419"/>
                    <a:pt x="8854" y="12669"/>
                    <a:pt x="8444" y="12758"/>
                  </a:cubicBezTo>
                  <a:lnTo>
                    <a:pt x="2993" y="14040"/>
                  </a:lnTo>
                  <a:cubicBezTo>
                    <a:pt x="2637" y="14129"/>
                    <a:pt x="2281" y="14254"/>
                    <a:pt x="1942" y="14432"/>
                  </a:cubicBezTo>
                  <a:cubicBezTo>
                    <a:pt x="1549" y="14672"/>
                    <a:pt x="1730" y="15273"/>
                    <a:pt x="2155" y="15273"/>
                  </a:cubicBezTo>
                  <a:cubicBezTo>
                    <a:pt x="2173" y="15273"/>
                    <a:pt x="2191" y="15272"/>
                    <a:pt x="2209" y="15269"/>
                  </a:cubicBezTo>
                  <a:cubicBezTo>
                    <a:pt x="3421" y="15127"/>
                    <a:pt x="4614" y="14860"/>
                    <a:pt x="5754" y="14432"/>
                  </a:cubicBezTo>
                  <a:lnTo>
                    <a:pt x="5754" y="14432"/>
                  </a:lnTo>
                  <a:cubicBezTo>
                    <a:pt x="5843" y="14931"/>
                    <a:pt x="5220" y="15234"/>
                    <a:pt x="4739" y="15376"/>
                  </a:cubicBezTo>
                  <a:cubicBezTo>
                    <a:pt x="3296" y="15804"/>
                    <a:pt x="1924" y="16392"/>
                    <a:pt x="624" y="17140"/>
                  </a:cubicBezTo>
                  <a:cubicBezTo>
                    <a:pt x="321" y="17300"/>
                    <a:pt x="0" y="17532"/>
                    <a:pt x="36" y="17888"/>
                  </a:cubicBezTo>
                  <a:cubicBezTo>
                    <a:pt x="72" y="18102"/>
                    <a:pt x="214" y="18280"/>
                    <a:pt x="392" y="18369"/>
                  </a:cubicBezTo>
                  <a:cubicBezTo>
                    <a:pt x="537" y="18438"/>
                    <a:pt x="688" y="18464"/>
                    <a:pt x="838" y="18464"/>
                  </a:cubicBezTo>
                  <a:cubicBezTo>
                    <a:pt x="1076" y="18464"/>
                    <a:pt x="1314" y="18399"/>
                    <a:pt x="1532" y="18334"/>
                  </a:cubicBezTo>
                  <a:cubicBezTo>
                    <a:pt x="3100" y="17817"/>
                    <a:pt x="4561" y="17033"/>
                    <a:pt x="5861" y="16018"/>
                  </a:cubicBezTo>
                  <a:lnTo>
                    <a:pt x="5861" y="16018"/>
                  </a:lnTo>
                  <a:cubicBezTo>
                    <a:pt x="5683" y="17389"/>
                    <a:pt x="4080" y="18102"/>
                    <a:pt x="3528" y="19367"/>
                  </a:cubicBezTo>
                  <a:cubicBezTo>
                    <a:pt x="3421" y="19509"/>
                    <a:pt x="3439" y="19723"/>
                    <a:pt x="3563" y="19848"/>
                  </a:cubicBezTo>
                  <a:cubicBezTo>
                    <a:pt x="3651" y="19924"/>
                    <a:pt x="3765" y="19961"/>
                    <a:pt x="3882" y="19961"/>
                  </a:cubicBezTo>
                  <a:cubicBezTo>
                    <a:pt x="3955" y="19961"/>
                    <a:pt x="4029" y="19946"/>
                    <a:pt x="4098" y="19919"/>
                  </a:cubicBezTo>
                  <a:cubicBezTo>
                    <a:pt x="6520" y="18797"/>
                    <a:pt x="8409" y="16748"/>
                    <a:pt x="9335" y="14254"/>
                  </a:cubicBezTo>
                  <a:cubicBezTo>
                    <a:pt x="9513" y="13773"/>
                    <a:pt x="9780" y="13167"/>
                    <a:pt x="10297" y="13167"/>
                  </a:cubicBezTo>
                  <a:cubicBezTo>
                    <a:pt x="10208" y="14361"/>
                    <a:pt x="9798" y="15483"/>
                    <a:pt x="9086" y="16427"/>
                  </a:cubicBezTo>
                  <a:cubicBezTo>
                    <a:pt x="8640" y="17015"/>
                    <a:pt x="8070" y="17550"/>
                    <a:pt x="7821" y="18244"/>
                  </a:cubicBezTo>
                  <a:cubicBezTo>
                    <a:pt x="7750" y="18387"/>
                    <a:pt x="7767" y="18530"/>
                    <a:pt x="7839" y="18672"/>
                  </a:cubicBezTo>
                  <a:cubicBezTo>
                    <a:pt x="7921" y="18800"/>
                    <a:pt x="8042" y="18848"/>
                    <a:pt x="8174" y="18848"/>
                  </a:cubicBezTo>
                  <a:cubicBezTo>
                    <a:pt x="8355" y="18848"/>
                    <a:pt x="8557" y="18757"/>
                    <a:pt x="8712" y="18654"/>
                  </a:cubicBezTo>
                  <a:cubicBezTo>
                    <a:pt x="10636" y="17389"/>
                    <a:pt x="11989" y="15430"/>
                    <a:pt x="12453" y="13185"/>
                  </a:cubicBezTo>
                  <a:cubicBezTo>
                    <a:pt x="12453" y="13185"/>
                    <a:pt x="13147" y="11528"/>
                    <a:pt x="13539" y="10976"/>
                  </a:cubicBezTo>
                  <a:cubicBezTo>
                    <a:pt x="13647" y="10828"/>
                    <a:pt x="13805" y="10671"/>
                    <a:pt x="13968" y="10671"/>
                  </a:cubicBezTo>
                  <a:cubicBezTo>
                    <a:pt x="14021" y="10671"/>
                    <a:pt x="14075" y="10687"/>
                    <a:pt x="14127" y="10727"/>
                  </a:cubicBezTo>
                  <a:cubicBezTo>
                    <a:pt x="14234" y="10816"/>
                    <a:pt x="14287" y="10941"/>
                    <a:pt x="14270" y="11065"/>
                  </a:cubicBezTo>
                  <a:cubicBezTo>
                    <a:pt x="14038" y="12829"/>
                    <a:pt x="13023" y="14343"/>
                    <a:pt x="12292" y="15964"/>
                  </a:cubicBezTo>
                  <a:cubicBezTo>
                    <a:pt x="12221" y="16142"/>
                    <a:pt x="12150" y="16338"/>
                    <a:pt x="12292" y="16516"/>
                  </a:cubicBezTo>
                  <a:cubicBezTo>
                    <a:pt x="12392" y="16616"/>
                    <a:pt x="12519" y="16673"/>
                    <a:pt x="12653" y="16673"/>
                  </a:cubicBezTo>
                  <a:cubicBezTo>
                    <a:pt x="12710" y="16673"/>
                    <a:pt x="12768" y="16662"/>
                    <a:pt x="12827" y="16641"/>
                  </a:cubicBezTo>
                  <a:cubicBezTo>
                    <a:pt x="14145" y="16231"/>
                    <a:pt x="14679" y="14806"/>
                    <a:pt x="15071" y="13541"/>
                  </a:cubicBezTo>
                  <a:cubicBezTo>
                    <a:pt x="15356" y="12651"/>
                    <a:pt x="15641" y="11760"/>
                    <a:pt x="15926" y="10887"/>
                  </a:cubicBezTo>
                  <a:cubicBezTo>
                    <a:pt x="16194" y="10014"/>
                    <a:pt x="16603" y="9017"/>
                    <a:pt x="17476" y="8803"/>
                  </a:cubicBezTo>
                  <a:cubicBezTo>
                    <a:pt x="17542" y="8788"/>
                    <a:pt x="17612" y="8777"/>
                    <a:pt x="17681" y="8777"/>
                  </a:cubicBezTo>
                  <a:cubicBezTo>
                    <a:pt x="17856" y="8777"/>
                    <a:pt x="18023" y="8846"/>
                    <a:pt x="18100" y="9088"/>
                  </a:cubicBezTo>
                  <a:cubicBezTo>
                    <a:pt x="18135" y="9213"/>
                    <a:pt x="18135" y="9355"/>
                    <a:pt x="18100" y="9480"/>
                  </a:cubicBezTo>
                  <a:cubicBezTo>
                    <a:pt x="17743" y="10852"/>
                    <a:pt x="17209" y="12152"/>
                    <a:pt x="16514" y="13363"/>
                  </a:cubicBezTo>
                  <a:cubicBezTo>
                    <a:pt x="16300" y="13755"/>
                    <a:pt x="16033" y="14165"/>
                    <a:pt x="16105" y="14628"/>
                  </a:cubicBezTo>
                  <a:cubicBezTo>
                    <a:pt x="16140" y="14860"/>
                    <a:pt x="16283" y="15074"/>
                    <a:pt x="16496" y="15180"/>
                  </a:cubicBezTo>
                  <a:cubicBezTo>
                    <a:pt x="16574" y="15214"/>
                    <a:pt x="16654" y="15230"/>
                    <a:pt x="16734" y="15230"/>
                  </a:cubicBezTo>
                  <a:cubicBezTo>
                    <a:pt x="16912" y="15230"/>
                    <a:pt x="17086" y="15150"/>
                    <a:pt x="17209" y="15002"/>
                  </a:cubicBezTo>
                  <a:cubicBezTo>
                    <a:pt x="18100" y="14183"/>
                    <a:pt x="18260" y="12882"/>
                    <a:pt x="18527" y="11707"/>
                  </a:cubicBezTo>
                  <a:cubicBezTo>
                    <a:pt x="18777" y="10656"/>
                    <a:pt x="19151" y="9622"/>
                    <a:pt x="19650" y="8660"/>
                  </a:cubicBezTo>
                  <a:cubicBezTo>
                    <a:pt x="19988" y="7983"/>
                    <a:pt x="20522" y="7253"/>
                    <a:pt x="21288" y="7217"/>
                  </a:cubicBezTo>
                  <a:cubicBezTo>
                    <a:pt x="21342" y="7217"/>
                    <a:pt x="21413" y="7235"/>
                    <a:pt x="21484" y="7271"/>
                  </a:cubicBezTo>
                  <a:cubicBezTo>
                    <a:pt x="21538" y="7306"/>
                    <a:pt x="21574" y="7378"/>
                    <a:pt x="21591" y="7449"/>
                  </a:cubicBezTo>
                  <a:cubicBezTo>
                    <a:pt x="21734" y="7894"/>
                    <a:pt x="21467" y="8358"/>
                    <a:pt x="21217" y="8749"/>
                  </a:cubicBezTo>
                  <a:cubicBezTo>
                    <a:pt x="20202" y="10264"/>
                    <a:pt x="19062" y="11778"/>
                    <a:pt x="18723" y="13577"/>
                  </a:cubicBezTo>
                  <a:cubicBezTo>
                    <a:pt x="18688" y="13755"/>
                    <a:pt x="18670" y="13969"/>
                    <a:pt x="18866" y="14094"/>
                  </a:cubicBezTo>
                  <a:cubicBezTo>
                    <a:pt x="18955" y="14147"/>
                    <a:pt x="19048" y="14174"/>
                    <a:pt x="19140" y="14174"/>
                  </a:cubicBezTo>
                  <a:cubicBezTo>
                    <a:pt x="19231" y="14174"/>
                    <a:pt x="19320" y="14147"/>
                    <a:pt x="19400" y="14094"/>
                  </a:cubicBezTo>
                  <a:cubicBezTo>
                    <a:pt x="20576" y="13381"/>
                    <a:pt x="21431" y="12241"/>
                    <a:pt x="22072" y="11012"/>
                  </a:cubicBezTo>
                  <a:cubicBezTo>
                    <a:pt x="22678" y="9872"/>
                    <a:pt x="23088" y="8643"/>
                    <a:pt x="23569" y="7449"/>
                  </a:cubicBezTo>
                  <a:cubicBezTo>
                    <a:pt x="23658" y="7235"/>
                    <a:pt x="23765" y="6986"/>
                    <a:pt x="24032" y="6950"/>
                  </a:cubicBezTo>
                  <a:cubicBezTo>
                    <a:pt x="24045" y="6949"/>
                    <a:pt x="24059" y="6948"/>
                    <a:pt x="24072" y="6948"/>
                  </a:cubicBezTo>
                  <a:cubicBezTo>
                    <a:pt x="24219" y="6948"/>
                    <a:pt x="24360" y="7035"/>
                    <a:pt x="24442" y="7182"/>
                  </a:cubicBezTo>
                  <a:cubicBezTo>
                    <a:pt x="24566" y="7431"/>
                    <a:pt x="24584" y="7716"/>
                    <a:pt x="24477" y="7983"/>
                  </a:cubicBezTo>
                  <a:cubicBezTo>
                    <a:pt x="24103" y="9409"/>
                    <a:pt x="23088" y="10567"/>
                    <a:pt x="22268" y="11778"/>
                  </a:cubicBezTo>
                  <a:cubicBezTo>
                    <a:pt x="22144" y="11956"/>
                    <a:pt x="22108" y="12205"/>
                    <a:pt x="22197" y="12419"/>
                  </a:cubicBezTo>
                  <a:cubicBezTo>
                    <a:pt x="22294" y="12654"/>
                    <a:pt x="22490" y="12745"/>
                    <a:pt x="22712" y="12745"/>
                  </a:cubicBezTo>
                  <a:cubicBezTo>
                    <a:pt x="22979" y="12745"/>
                    <a:pt x="23283" y="12612"/>
                    <a:pt x="23497" y="12437"/>
                  </a:cubicBezTo>
                  <a:cubicBezTo>
                    <a:pt x="24834" y="11386"/>
                    <a:pt x="25297" y="9587"/>
                    <a:pt x="26223" y="8162"/>
                  </a:cubicBezTo>
                  <a:cubicBezTo>
                    <a:pt x="26348" y="7930"/>
                    <a:pt x="26562" y="7734"/>
                    <a:pt x="26811" y="7663"/>
                  </a:cubicBezTo>
                  <a:cubicBezTo>
                    <a:pt x="26844" y="7653"/>
                    <a:pt x="26879" y="7649"/>
                    <a:pt x="26914" y="7649"/>
                  </a:cubicBezTo>
                  <a:cubicBezTo>
                    <a:pt x="27008" y="7649"/>
                    <a:pt x="27102" y="7682"/>
                    <a:pt x="27167" y="7734"/>
                  </a:cubicBezTo>
                  <a:cubicBezTo>
                    <a:pt x="27310" y="7859"/>
                    <a:pt x="27363" y="8072"/>
                    <a:pt x="27274" y="8251"/>
                  </a:cubicBezTo>
                  <a:cubicBezTo>
                    <a:pt x="27132" y="8892"/>
                    <a:pt x="26864" y="9498"/>
                    <a:pt x="26472" y="10032"/>
                  </a:cubicBezTo>
                  <a:cubicBezTo>
                    <a:pt x="26276" y="10281"/>
                    <a:pt x="26098" y="10549"/>
                    <a:pt x="25956" y="10834"/>
                  </a:cubicBezTo>
                  <a:cubicBezTo>
                    <a:pt x="25795" y="11226"/>
                    <a:pt x="25831" y="11742"/>
                    <a:pt x="26294" y="11938"/>
                  </a:cubicBezTo>
                  <a:cubicBezTo>
                    <a:pt x="26394" y="11977"/>
                    <a:pt x="26498" y="11995"/>
                    <a:pt x="26600" y="11995"/>
                  </a:cubicBezTo>
                  <a:cubicBezTo>
                    <a:pt x="26735" y="11995"/>
                    <a:pt x="26868" y="11963"/>
                    <a:pt x="26989" y="11903"/>
                  </a:cubicBezTo>
                  <a:cubicBezTo>
                    <a:pt x="27434" y="11689"/>
                    <a:pt x="27666" y="11226"/>
                    <a:pt x="27862" y="10780"/>
                  </a:cubicBezTo>
                  <a:cubicBezTo>
                    <a:pt x="28289" y="9783"/>
                    <a:pt x="28646" y="8767"/>
                    <a:pt x="28913" y="7716"/>
                  </a:cubicBezTo>
                  <a:cubicBezTo>
                    <a:pt x="28984" y="7467"/>
                    <a:pt x="29127" y="7253"/>
                    <a:pt x="29323" y="7128"/>
                  </a:cubicBezTo>
                  <a:cubicBezTo>
                    <a:pt x="29448" y="7047"/>
                    <a:pt x="29571" y="7012"/>
                    <a:pt x="29686" y="7012"/>
                  </a:cubicBezTo>
                  <a:cubicBezTo>
                    <a:pt x="30124" y="7012"/>
                    <a:pt x="30448" y="7528"/>
                    <a:pt x="30392" y="7966"/>
                  </a:cubicBezTo>
                  <a:cubicBezTo>
                    <a:pt x="30320" y="8536"/>
                    <a:pt x="29893" y="8981"/>
                    <a:pt x="29608" y="9444"/>
                  </a:cubicBezTo>
                  <a:cubicBezTo>
                    <a:pt x="29519" y="9587"/>
                    <a:pt x="29483" y="9765"/>
                    <a:pt x="29501" y="9943"/>
                  </a:cubicBezTo>
                  <a:cubicBezTo>
                    <a:pt x="29561" y="10242"/>
                    <a:pt x="29805" y="10356"/>
                    <a:pt x="30061" y="10356"/>
                  </a:cubicBezTo>
                  <a:cubicBezTo>
                    <a:pt x="30187" y="10356"/>
                    <a:pt x="30316" y="10328"/>
                    <a:pt x="30427" y="10281"/>
                  </a:cubicBezTo>
                  <a:cubicBezTo>
                    <a:pt x="30908" y="10050"/>
                    <a:pt x="31211" y="9569"/>
                    <a:pt x="31443" y="9088"/>
                  </a:cubicBezTo>
                  <a:cubicBezTo>
                    <a:pt x="31674" y="8625"/>
                    <a:pt x="31888" y="8108"/>
                    <a:pt x="32262" y="7734"/>
                  </a:cubicBezTo>
                  <a:cubicBezTo>
                    <a:pt x="32380" y="7616"/>
                    <a:pt x="32620" y="7569"/>
                    <a:pt x="32906" y="7569"/>
                  </a:cubicBezTo>
                  <a:cubicBezTo>
                    <a:pt x="33525" y="7569"/>
                    <a:pt x="34363" y="7789"/>
                    <a:pt x="34667" y="7983"/>
                  </a:cubicBezTo>
                  <a:lnTo>
                    <a:pt x="35059" y="7449"/>
                  </a:lnTo>
                  <a:cubicBezTo>
                    <a:pt x="34293" y="6879"/>
                    <a:pt x="32832" y="5774"/>
                    <a:pt x="32672" y="4830"/>
                  </a:cubicBezTo>
                  <a:cubicBezTo>
                    <a:pt x="32511" y="3975"/>
                    <a:pt x="32583" y="2924"/>
                    <a:pt x="31835" y="2461"/>
                  </a:cubicBezTo>
                  <a:cubicBezTo>
                    <a:pt x="31726" y="2383"/>
                    <a:pt x="31604" y="2333"/>
                    <a:pt x="31468" y="2333"/>
                  </a:cubicBezTo>
                  <a:cubicBezTo>
                    <a:pt x="31448" y="2333"/>
                    <a:pt x="31428" y="2334"/>
                    <a:pt x="31407" y="2336"/>
                  </a:cubicBezTo>
                  <a:cubicBezTo>
                    <a:pt x="30944" y="2390"/>
                    <a:pt x="30837" y="2995"/>
                    <a:pt x="30873" y="3441"/>
                  </a:cubicBezTo>
                  <a:cubicBezTo>
                    <a:pt x="30908" y="4046"/>
                    <a:pt x="30979" y="4634"/>
                    <a:pt x="31086" y="5222"/>
                  </a:cubicBezTo>
                  <a:cubicBezTo>
                    <a:pt x="31140" y="5347"/>
                    <a:pt x="31122" y="5489"/>
                    <a:pt x="31069" y="5596"/>
                  </a:cubicBezTo>
                  <a:cubicBezTo>
                    <a:pt x="31006" y="5659"/>
                    <a:pt x="30926" y="5690"/>
                    <a:pt x="30846" y="5690"/>
                  </a:cubicBezTo>
                  <a:cubicBezTo>
                    <a:pt x="30766" y="5690"/>
                    <a:pt x="30686" y="5659"/>
                    <a:pt x="30623" y="5596"/>
                  </a:cubicBezTo>
                  <a:cubicBezTo>
                    <a:pt x="30498" y="5472"/>
                    <a:pt x="30427" y="5311"/>
                    <a:pt x="30392" y="5151"/>
                  </a:cubicBezTo>
                  <a:cubicBezTo>
                    <a:pt x="29982" y="3619"/>
                    <a:pt x="29768" y="1962"/>
                    <a:pt x="28806" y="697"/>
                  </a:cubicBezTo>
                  <a:cubicBezTo>
                    <a:pt x="28601" y="419"/>
                    <a:pt x="28299" y="140"/>
                    <a:pt x="27939" y="140"/>
                  </a:cubicBezTo>
                  <a:cubicBezTo>
                    <a:pt x="27863" y="140"/>
                    <a:pt x="27783" y="152"/>
                    <a:pt x="27702" y="181"/>
                  </a:cubicBezTo>
                  <a:cubicBezTo>
                    <a:pt x="27434" y="288"/>
                    <a:pt x="27256" y="519"/>
                    <a:pt x="27203" y="786"/>
                  </a:cubicBezTo>
                  <a:cubicBezTo>
                    <a:pt x="27078" y="1392"/>
                    <a:pt x="27381" y="1891"/>
                    <a:pt x="27630" y="2390"/>
                  </a:cubicBezTo>
                  <a:cubicBezTo>
                    <a:pt x="27933" y="2995"/>
                    <a:pt x="28183" y="3619"/>
                    <a:pt x="28361" y="4278"/>
                  </a:cubicBezTo>
                  <a:cubicBezTo>
                    <a:pt x="28414" y="4474"/>
                    <a:pt x="28396" y="4777"/>
                    <a:pt x="28200" y="4795"/>
                  </a:cubicBezTo>
                  <a:cubicBezTo>
                    <a:pt x="27310" y="3209"/>
                    <a:pt x="26757" y="1356"/>
                    <a:pt x="25297" y="216"/>
                  </a:cubicBezTo>
                  <a:cubicBezTo>
                    <a:pt x="25117" y="86"/>
                    <a:pt x="24908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5"/>
            <p:cNvSpPr/>
            <p:nvPr/>
          </p:nvSpPr>
          <p:spPr>
            <a:xfrm>
              <a:off x="7348167" y="-65089"/>
              <a:ext cx="19896" cy="17031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79" y="0"/>
                  </a:moveTo>
                  <a:cubicBezTo>
                    <a:pt x="1" y="0"/>
                    <a:pt x="1" y="321"/>
                    <a:pt x="179" y="321"/>
                  </a:cubicBezTo>
                  <a:cubicBezTo>
                    <a:pt x="375" y="321"/>
                    <a:pt x="37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5"/>
            <p:cNvSpPr/>
            <p:nvPr/>
          </p:nvSpPr>
          <p:spPr>
            <a:xfrm>
              <a:off x="7440587" y="15023"/>
              <a:ext cx="21169" cy="15651"/>
            </a:xfrm>
            <a:custGeom>
              <a:avLst/>
              <a:gdLst/>
              <a:ahLst/>
              <a:cxnLst/>
              <a:rect l="l" t="t" r="r" b="b"/>
              <a:pathLst>
                <a:path w="399" h="295" extrusionOk="0">
                  <a:moveTo>
                    <a:pt x="213" y="0"/>
                  </a:moveTo>
                  <a:cubicBezTo>
                    <a:pt x="105" y="0"/>
                    <a:pt x="0" y="150"/>
                    <a:pt x="129" y="254"/>
                  </a:cubicBezTo>
                  <a:lnTo>
                    <a:pt x="147" y="271"/>
                  </a:lnTo>
                  <a:cubicBezTo>
                    <a:pt x="171" y="287"/>
                    <a:pt x="197" y="294"/>
                    <a:pt x="223" y="294"/>
                  </a:cubicBezTo>
                  <a:cubicBezTo>
                    <a:pt x="314" y="294"/>
                    <a:pt x="399" y="208"/>
                    <a:pt x="343" y="111"/>
                  </a:cubicBezTo>
                  <a:lnTo>
                    <a:pt x="325" y="75"/>
                  </a:lnTo>
                  <a:cubicBezTo>
                    <a:pt x="296" y="22"/>
                    <a:pt x="255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5"/>
            <p:cNvSpPr/>
            <p:nvPr/>
          </p:nvSpPr>
          <p:spPr>
            <a:xfrm>
              <a:off x="7592003" y="-129390"/>
              <a:ext cx="12362" cy="8542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126" y="1"/>
                  </a:moveTo>
                  <a:cubicBezTo>
                    <a:pt x="1" y="1"/>
                    <a:pt x="1" y="161"/>
                    <a:pt x="126" y="161"/>
                  </a:cubicBezTo>
                  <a:cubicBezTo>
                    <a:pt x="215" y="161"/>
                    <a:pt x="23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5"/>
            <p:cNvSpPr/>
            <p:nvPr/>
          </p:nvSpPr>
          <p:spPr>
            <a:xfrm>
              <a:off x="7525845" y="-203082"/>
              <a:ext cx="28437" cy="21753"/>
            </a:xfrm>
            <a:custGeom>
              <a:avLst/>
              <a:gdLst/>
              <a:ahLst/>
              <a:cxnLst/>
              <a:rect l="l" t="t" r="r" b="b"/>
              <a:pathLst>
                <a:path w="536" h="410" extrusionOk="0">
                  <a:moveTo>
                    <a:pt x="268" y="0"/>
                  </a:moveTo>
                  <a:cubicBezTo>
                    <a:pt x="1" y="0"/>
                    <a:pt x="1" y="410"/>
                    <a:pt x="268" y="410"/>
                  </a:cubicBezTo>
                  <a:cubicBezTo>
                    <a:pt x="535" y="410"/>
                    <a:pt x="535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5"/>
            <p:cNvSpPr/>
            <p:nvPr/>
          </p:nvSpPr>
          <p:spPr>
            <a:xfrm>
              <a:off x="7722463" y="-313488"/>
              <a:ext cx="20851" cy="21381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59" y="0"/>
                  </a:moveTo>
                  <a:cubicBezTo>
                    <a:pt x="114" y="0"/>
                    <a:pt x="79" y="30"/>
                    <a:pt x="54" y="68"/>
                  </a:cubicBezTo>
                  <a:cubicBezTo>
                    <a:pt x="0" y="139"/>
                    <a:pt x="0" y="246"/>
                    <a:pt x="54" y="335"/>
                  </a:cubicBezTo>
                  <a:cubicBezTo>
                    <a:pt x="86" y="378"/>
                    <a:pt x="138" y="402"/>
                    <a:pt x="190" y="402"/>
                  </a:cubicBezTo>
                  <a:cubicBezTo>
                    <a:pt x="224" y="402"/>
                    <a:pt x="257" y="392"/>
                    <a:pt x="285" y="371"/>
                  </a:cubicBezTo>
                  <a:lnTo>
                    <a:pt x="357" y="264"/>
                  </a:lnTo>
                  <a:cubicBezTo>
                    <a:pt x="392" y="175"/>
                    <a:pt x="339" y="68"/>
                    <a:pt x="250" y="32"/>
                  </a:cubicBezTo>
                  <a:lnTo>
                    <a:pt x="214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5"/>
            <p:cNvSpPr/>
            <p:nvPr/>
          </p:nvSpPr>
          <p:spPr>
            <a:xfrm>
              <a:off x="7766870" y="-213481"/>
              <a:ext cx="24618" cy="17986"/>
            </a:xfrm>
            <a:custGeom>
              <a:avLst/>
              <a:gdLst/>
              <a:ahLst/>
              <a:cxnLst/>
              <a:rect l="l" t="t" r="r" b="b"/>
              <a:pathLst>
                <a:path w="464" h="339" extrusionOk="0">
                  <a:moveTo>
                    <a:pt x="214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64" y="339"/>
                    <a:pt x="42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5"/>
            <p:cNvSpPr/>
            <p:nvPr/>
          </p:nvSpPr>
          <p:spPr>
            <a:xfrm>
              <a:off x="7843427" y="-375137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82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5"/>
            <p:cNvSpPr/>
            <p:nvPr/>
          </p:nvSpPr>
          <p:spPr>
            <a:xfrm>
              <a:off x="7955901" y="-455460"/>
              <a:ext cx="18941" cy="18039"/>
            </a:xfrm>
            <a:custGeom>
              <a:avLst/>
              <a:gdLst/>
              <a:ahLst/>
              <a:cxnLst/>
              <a:rect l="l" t="t" r="r" b="b"/>
              <a:pathLst>
                <a:path w="357" h="340" extrusionOk="0">
                  <a:moveTo>
                    <a:pt x="143" y="1"/>
                  </a:moveTo>
                  <a:cubicBezTo>
                    <a:pt x="54" y="18"/>
                    <a:pt x="0" y="90"/>
                    <a:pt x="0" y="197"/>
                  </a:cubicBezTo>
                  <a:cubicBezTo>
                    <a:pt x="18" y="286"/>
                    <a:pt x="107" y="339"/>
                    <a:pt x="196" y="339"/>
                  </a:cubicBezTo>
                  <a:cubicBezTo>
                    <a:pt x="286" y="321"/>
                    <a:pt x="357" y="250"/>
                    <a:pt x="339" y="143"/>
                  </a:cubicBezTo>
                  <a:cubicBezTo>
                    <a:pt x="321" y="54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5"/>
            <p:cNvSpPr/>
            <p:nvPr/>
          </p:nvSpPr>
          <p:spPr>
            <a:xfrm>
              <a:off x="7567439" y="-473393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5"/>
            <p:cNvSpPr/>
            <p:nvPr/>
          </p:nvSpPr>
          <p:spPr>
            <a:xfrm>
              <a:off x="7701666" y="-485701"/>
              <a:ext cx="13264" cy="12362"/>
            </a:xfrm>
            <a:custGeom>
              <a:avLst/>
              <a:gdLst/>
              <a:ahLst/>
              <a:cxnLst/>
              <a:rect l="l" t="t" r="r" b="b"/>
              <a:pathLst>
                <a:path w="250" h="233" extrusionOk="0">
                  <a:moveTo>
                    <a:pt x="125" y="1"/>
                  </a:moveTo>
                  <a:cubicBezTo>
                    <a:pt x="0" y="1"/>
                    <a:pt x="0" y="232"/>
                    <a:pt x="125" y="232"/>
                  </a:cubicBezTo>
                  <a:cubicBezTo>
                    <a:pt x="250" y="232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5"/>
            <p:cNvSpPr/>
            <p:nvPr/>
          </p:nvSpPr>
          <p:spPr>
            <a:xfrm>
              <a:off x="7888788" y="-15963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1"/>
                  </a:moveTo>
                  <a:cubicBezTo>
                    <a:pt x="1" y="1"/>
                    <a:pt x="54" y="446"/>
                    <a:pt x="321" y="446"/>
                  </a:cubicBezTo>
                  <a:cubicBezTo>
                    <a:pt x="606" y="446"/>
                    <a:pt x="553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5"/>
            <p:cNvSpPr/>
            <p:nvPr/>
          </p:nvSpPr>
          <p:spPr>
            <a:xfrm>
              <a:off x="7962586" y="-317997"/>
              <a:ext cx="18092" cy="13794"/>
            </a:xfrm>
            <a:custGeom>
              <a:avLst/>
              <a:gdLst/>
              <a:ahLst/>
              <a:cxnLst/>
              <a:rect l="l" t="t" r="r" b="b"/>
              <a:pathLst>
                <a:path w="341" h="260" extrusionOk="0">
                  <a:moveTo>
                    <a:pt x="165" y="0"/>
                  </a:moveTo>
                  <a:cubicBezTo>
                    <a:pt x="83" y="0"/>
                    <a:pt x="1" y="105"/>
                    <a:pt x="70" y="189"/>
                  </a:cubicBezTo>
                  <a:lnTo>
                    <a:pt x="88" y="207"/>
                  </a:lnTo>
                  <a:cubicBezTo>
                    <a:pt x="116" y="244"/>
                    <a:pt x="149" y="259"/>
                    <a:pt x="180" y="259"/>
                  </a:cubicBezTo>
                  <a:cubicBezTo>
                    <a:pt x="268" y="259"/>
                    <a:pt x="341" y="138"/>
                    <a:pt x="249" y="46"/>
                  </a:cubicBezTo>
                  <a:lnTo>
                    <a:pt x="231" y="28"/>
                  </a:lnTo>
                  <a:cubicBezTo>
                    <a:pt x="211" y="9"/>
                    <a:pt x="18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5"/>
            <p:cNvSpPr/>
            <p:nvPr/>
          </p:nvSpPr>
          <p:spPr>
            <a:xfrm>
              <a:off x="8120369" y="-528251"/>
              <a:ext cx="22708" cy="17084"/>
            </a:xfrm>
            <a:custGeom>
              <a:avLst/>
              <a:gdLst/>
              <a:ahLst/>
              <a:cxnLst/>
              <a:rect l="l" t="t" r="r" b="b"/>
              <a:pathLst>
                <a:path w="428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28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5"/>
            <p:cNvSpPr/>
            <p:nvPr/>
          </p:nvSpPr>
          <p:spPr>
            <a:xfrm>
              <a:off x="7747027" y="-648259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1" y="1"/>
                    <a:pt x="36" y="321"/>
                    <a:pt x="232" y="321"/>
                  </a:cubicBezTo>
                  <a:cubicBezTo>
                    <a:pt x="446" y="321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5"/>
            <p:cNvSpPr/>
            <p:nvPr/>
          </p:nvSpPr>
          <p:spPr>
            <a:xfrm>
              <a:off x="7871811" y="-616108"/>
              <a:ext cx="22708" cy="22124"/>
            </a:xfrm>
            <a:custGeom>
              <a:avLst/>
              <a:gdLst/>
              <a:ahLst/>
              <a:cxnLst/>
              <a:rect l="l" t="t" r="r" b="b"/>
              <a:pathLst>
                <a:path w="428" h="417" extrusionOk="0">
                  <a:moveTo>
                    <a:pt x="214" y="0"/>
                  </a:moveTo>
                  <a:cubicBezTo>
                    <a:pt x="89" y="0"/>
                    <a:pt x="0" y="125"/>
                    <a:pt x="18" y="250"/>
                  </a:cubicBezTo>
                  <a:lnTo>
                    <a:pt x="18" y="267"/>
                  </a:lnTo>
                  <a:cubicBezTo>
                    <a:pt x="36" y="368"/>
                    <a:pt x="120" y="417"/>
                    <a:pt x="204" y="417"/>
                  </a:cubicBezTo>
                  <a:cubicBezTo>
                    <a:pt x="285" y="417"/>
                    <a:pt x="366" y="372"/>
                    <a:pt x="392" y="285"/>
                  </a:cubicBezTo>
                  <a:lnTo>
                    <a:pt x="392" y="250"/>
                  </a:lnTo>
                  <a:cubicBezTo>
                    <a:pt x="428" y="125"/>
                    <a:pt x="33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5"/>
            <p:cNvSpPr/>
            <p:nvPr/>
          </p:nvSpPr>
          <p:spPr>
            <a:xfrm>
              <a:off x="8031662" y="-698448"/>
              <a:ext cx="19577" cy="14378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34" y="0"/>
                  </a:moveTo>
                  <a:cubicBezTo>
                    <a:pt x="227" y="0"/>
                    <a:pt x="219" y="1"/>
                    <a:pt x="211" y="2"/>
                  </a:cubicBezTo>
                  <a:lnTo>
                    <a:pt x="158" y="20"/>
                  </a:lnTo>
                  <a:cubicBezTo>
                    <a:pt x="0" y="73"/>
                    <a:pt x="104" y="271"/>
                    <a:pt x="213" y="271"/>
                  </a:cubicBezTo>
                  <a:cubicBezTo>
                    <a:pt x="251" y="271"/>
                    <a:pt x="290" y="246"/>
                    <a:pt x="318" y="181"/>
                  </a:cubicBezTo>
                  <a:lnTo>
                    <a:pt x="336" y="163"/>
                  </a:lnTo>
                  <a:cubicBezTo>
                    <a:pt x="369" y="81"/>
                    <a:pt x="31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5"/>
            <p:cNvSpPr/>
            <p:nvPr/>
          </p:nvSpPr>
          <p:spPr>
            <a:xfrm>
              <a:off x="8203505" y="-601943"/>
              <a:ext cx="34114" cy="26527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39" y="0"/>
                  </a:moveTo>
                  <a:cubicBezTo>
                    <a:pt x="19" y="0"/>
                    <a:pt x="1" y="499"/>
                    <a:pt x="321" y="499"/>
                  </a:cubicBezTo>
                  <a:cubicBezTo>
                    <a:pt x="624" y="499"/>
                    <a:pt x="642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5"/>
            <p:cNvSpPr/>
            <p:nvPr/>
          </p:nvSpPr>
          <p:spPr>
            <a:xfrm>
              <a:off x="8328394" y="-650752"/>
              <a:ext cx="22601" cy="16712"/>
            </a:xfrm>
            <a:custGeom>
              <a:avLst/>
              <a:gdLst/>
              <a:ahLst/>
              <a:cxnLst/>
              <a:rect l="l" t="t" r="r" b="b"/>
              <a:pathLst>
                <a:path w="426" h="315" extrusionOk="0">
                  <a:moveTo>
                    <a:pt x="313" y="1"/>
                  </a:moveTo>
                  <a:cubicBezTo>
                    <a:pt x="240" y="1"/>
                    <a:pt x="140" y="100"/>
                    <a:pt x="112" y="187"/>
                  </a:cubicBezTo>
                  <a:lnTo>
                    <a:pt x="112" y="187"/>
                  </a:lnTo>
                  <a:lnTo>
                    <a:pt x="34" y="65"/>
                  </a:lnTo>
                  <a:lnTo>
                    <a:pt x="34" y="65"/>
                  </a:lnTo>
                  <a:cubicBezTo>
                    <a:pt x="0" y="184"/>
                    <a:pt x="63" y="287"/>
                    <a:pt x="177" y="312"/>
                  </a:cubicBezTo>
                  <a:lnTo>
                    <a:pt x="177" y="312"/>
                  </a:lnTo>
                  <a:cubicBezTo>
                    <a:pt x="182" y="313"/>
                    <a:pt x="188" y="314"/>
                    <a:pt x="194" y="315"/>
                  </a:cubicBezTo>
                  <a:cubicBezTo>
                    <a:pt x="301" y="315"/>
                    <a:pt x="426" y="208"/>
                    <a:pt x="390" y="83"/>
                  </a:cubicBezTo>
                  <a:cubicBezTo>
                    <a:pt x="378" y="24"/>
                    <a:pt x="34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5"/>
            <p:cNvSpPr/>
            <p:nvPr/>
          </p:nvSpPr>
          <p:spPr>
            <a:xfrm>
              <a:off x="8268761" y="-360016"/>
              <a:ext cx="24618" cy="20851"/>
            </a:xfrm>
            <a:custGeom>
              <a:avLst/>
              <a:gdLst/>
              <a:ahLst/>
              <a:cxnLst/>
              <a:rect l="l" t="t" r="r" b="b"/>
              <a:pathLst>
                <a:path w="464" h="393" extrusionOk="0">
                  <a:moveTo>
                    <a:pt x="232" y="1"/>
                  </a:moveTo>
                  <a:cubicBezTo>
                    <a:pt x="0" y="37"/>
                    <a:pt x="0" y="375"/>
                    <a:pt x="232" y="393"/>
                  </a:cubicBezTo>
                  <a:cubicBezTo>
                    <a:pt x="463" y="375"/>
                    <a:pt x="463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5"/>
            <p:cNvSpPr/>
            <p:nvPr/>
          </p:nvSpPr>
          <p:spPr>
            <a:xfrm>
              <a:off x="8359590" y="-529630"/>
              <a:ext cx="25732" cy="18781"/>
            </a:xfrm>
            <a:custGeom>
              <a:avLst/>
              <a:gdLst/>
              <a:ahLst/>
              <a:cxnLst/>
              <a:rect l="l" t="t" r="r" b="b"/>
              <a:pathLst>
                <a:path w="485" h="354" extrusionOk="0">
                  <a:moveTo>
                    <a:pt x="215" y="1"/>
                  </a:moveTo>
                  <a:cubicBezTo>
                    <a:pt x="176" y="1"/>
                    <a:pt x="137" y="19"/>
                    <a:pt x="105" y="63"/>
                  </a:cubicBezTo>
                  <a:lnTo>
                    <a:pt x="105" y="80"/>
                  </a:lnTo>
                  <a:lnTo>
                    <a:pt x="87" y="98"/>
                  </a:lnTo>
                  <a:cubicBezTo>
                    <a:pt x="0" y="214"/>
                    <a:pt x="78" y="354"/>
                    <a:pt x="197" y="354"/>
                  </a:cubicBezTo>
                  <a:cubicBezTo>
                    <a:pt x="224" y="354"/>
                    <a:pt x="253" y="346"/>
                    <a:pt x="283" y="330"/>
                  </a:cubicBezTo>
                  <a:lnTo>
                    <a:pt x="319" y="312"/>
                  </a:lnTo>
                  <a:cubicBezTo>
                    <a:pt x="485" y="215"/>
                    <a:pt x="35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5"/>
            <p:cNvSpPr/>
            <p:nvPr/>
          </p:nvSpPr>
          <p:spPr>
            <a:xfrm>
              <a:off x="8551327" y="-614251"/>
              <a:ext cx="25573" cy="21806"/>
            </a:xfrm>
            <a:custGeom>
              <a:avLst/>
              <a:gdLst/>
              <a:ahLst/>
              <a:cxnLst/>
              <a:rect l="l" t="t" r="r" b="b"/>
              <a:pathLst>
                <a:path w="482" h="411" extrusionOk="0">
                  <a:moveTo>
                    <a:pt x="232" y="1"/>
                  </a:moveTo>
                  <a:cubicBezTo>
                    <a:pt x="0" y="37"/>
                    <a:pt x="0" y="375"/>
                    <a:pt x="232" y="411"/>
                  </a:cubicBezTo>
                  <a:cubicBezTo>
                    <a:pt x="481" y="375"/>
                    <a:pt x="481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5"/>
            <p:cNvSpPr/>
            <p:nvPr/>
          </p:nvSpPr>
          <p:spPr>
            <a:xfrm>
              <a:off x="8487078" y="-686086"/>
              <a:ext cx="24618" cy="17084"/>
            </a:xfrm>
            <a:custGeom>
              <a:avLst/>
              <a:gdLst/>
              <a:ahLst/>
              <a:cxnLst/>
              <a:rect l="l" t="t" r="r" b="b"/>
              <a:pathLst>
                <a:path w="464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63" y="322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5"/>
            <p:cNvSpPr/>
            <p:nvPr/>
          </p:nvSpPr>
          <p:spPr>
            <a:xfrm>
              <a:off x="8174219" y="-784343"/>
              <a:ext cx="26527" cy="17986"/>
            </a:xfrm>
            <a:custGeom>
              <a:avLst/>
              <a:gdLst/>
              <a:ahLst/>
              <a:cxnLst/>
              <a:rect l="l" t="t" r="r" b="b"/>
              <a:pathLst>
                <a:path w="500" h="339" extrusionOk="0">
                  <a:moveTo>
                    <a:pt x="268" y="0"/>
                  </a:moveTo>
                  <a:cubicBezTo>
                    <a:pt x="54" y="0"/>
                    <a:pt x="1" y="339"/>
                    <a:pt x="232" y="339"/>
                  </a:cubicBezTo>
                  <a:cubicBezTo>
                    <a:pt x="446" y="339"/>
                    <a:pt x="49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5"/>
            <p:cNvSpPr/>
            <p:nvPr/>
          </p:nvSpPr>
          <p:spPr>
            <a:xfrm>
              <a:off x="8421822" y="-37699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0"/>
                  </a:moveTo>
                  <a:cubicBezTo>
                    <a:pt x="1" y="0"/>
                    <a:pt x="54" y="446"/>
                    <a:pt x="322" y="446"/>
                  </a:cubicBezTo>
                  <a:cubicBezTo>
                    <a:pt x="607" y="446"/>
                    <a:pt x="553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5"/>
            <p:cNvSpPr/>
            <p:nvPr/>
          </p:nvSpPr>
          <p:spPr>
            <a:xfrm>
              <a:off x="8701576" y="-620830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0"/>
                  </a:moveTo>
                  <a:cubicBezTo>
                    <a:pt x="37" y="0"/>
                    <a:pt x="1" y="374"/>
                    <a:pt x="233" y="374"/>
                  </a:cubicBezTo>
                  <a:cubicBezTo>
                    <a:pt x="482" y="374"/>
                    <a:pt x="50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5"/>
            <p:cNvSpPr/>
            <p:nvPr/>
          </p:nvSpPr>
          <p:spPr>
            <a:xfrm>
              <a:off x="8699931" y="-818456"/>
              <a:ext cx="23450" cy="18781"/>
            </a:xfrm>
            <a:custGeom>
              <a:avLst/>
              <a:gdLst/>
              <a:ahLst/>
              <a:cxnLst/>
              <a:rect l="l" t="t" r="r" b="b"/>
              <a:pathLst>
                <a:path w="442" h="354" extrusionOk="0">
                  <a:moveTo>
                    <a:pt x="227" y="0"/>
                  </a:moveTo>
                  <a:cubicBezTo>
                    <a:pt x="123" y="0"/>
                    <a:pt x="0" y="133"/>
                    <a:pt x="68" y="234"/>
                  </a:cubicBezTo>
                  <a:cubicBezTo>
                    <a:pt x="101" y="300"/>
                    <a:pt x="169" y="353"/>
                    <a:pt x="237" y="353"/>
                  </a:cubicBezTo>
                  <a:cubicBezTo>
                    <a:pt x="278" y="353"/>
                    <a:pt x="319" y="334"/>
                    <a:pt x="353" y="287"/>
                  </a:cubicBezTo>
                  <a:cubicBezTo>
                    <a:pt x="442" y="180"/>
                    <a:pt x="370" y="20"/>
                    <a:pt x="246" y="2"/>
                  </a:cubicBezTo>
                  <a:cubicBezTo>
                    <a:pt x="240" y="1"/>
                    <a:pt x="233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5"/>
            <p:cNvSpPr/>
            <p:nvPr/>
          </p:nvSpPr>
          <p:spPr>
            <a:xfrm>
              <a:off x="8814051" y="-533874"/>
              <a:ext cx="30294" cy="22708"/>
            </a:xfrm>
            <a:custGeom>
              <a:avLst/>
              <a:gdLst/>
              <a:ahLst/>
              <a:cxnLst/>
              <a:rect l="l" t="t" r="r" b="b"/>
              <a:pathLst>
                <a:path w="571" h="428" extrusionOk="0">
                  <a:moveTo>
                    <a:pt x="268" y="0"/>
                  </a:moveTo>
                  <a:cubicBezTo>
                    <a:pt x="1" y="0"/>
                    <a:pt x="37" y="428"/>
                    <a:pt x="304" y="428"/>
                  </a:cubicBezTo>
                  <a:cubicBezTo>
                    <a:pt x="571" y="428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5"/>
            <p:cNvSpPr/>
            <p:nvPr/>
          </p:nvSpPr>
          <p:spPr>
            <a:xfrm>
              <a:off x="8866999" y="-722906"/>
              <a:ext cx="17986" cy="15174"/>
            </a:xfrm>
            <a:custGeom>
              <a:avLst/>
              <a:gdLst/>
              <a:ahLst/>
              <a:cxnLst/>
              <a:rect l="l" t="t" r="r" b="b"/>
              <a:pathLst>
                <a:path w="339" h="286" extrusionOk="0">
                  <a:moveTo>
                    <a:pt x="161" y="0"/>
                  </a:moveTo>
                  <a:cubicBezTo>
                    <a:pt x="0" y="18"/>
                    <a:pt x="0" y="250"/>
                    <a:pt x="161" y="285"/>
                  </a:cubicBezTo>
                  <a:cubicBezTo>
                    <a:pt x="339" y="250"/>
                    <a:pt x="339" y="18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5"/>
            <p:cNvSpPr/>
            <p:nvPr/>
          </p:nvSpPr>
          <p:spPr>
            <a:xfrm>
              <a:off x="8595733" y="-369460"/>
              <a:ext cx="29339" cy="21806"/>
            </a:xfrm>
            <a:custGeom>
              <a:avLst/>
              <a:gdLst/>
              <a:ahLst/>
              <a:cxnLst/>
              <a:rect l="l" t="t" r="r" b="b"/>
              <a:pathLst>
                <a:path w="553" h="411" extrusionOk="0">
                  <a:moveTo>
                    <a:pt x="286" y="1"/>
                  </a:moveTo>
                  <a:cubicBezTo>
                    <a:pt x="1" y="1"/>
                    <a:pt x="36" y="411"/>
                    <a:pt x="304" y="411"/>
                  </a:cubicBezTo>
                  <a:cubicBezTo>
                    <a:pt x="553" y="411"/>
                    <a:pt x="553" y="1"/>
                    <a:pt x="28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5"/>
            <p:cNvSpPr/>
            <p:nvPr/>
          </p:nvSpPr>
          <p:spPr>
            <a:xfrm>
              <a:off x="8530530" y="-857133"/>
              <a:ext cx="26527" cy="18941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68" y="1"/>
                  </a:moveTo>
                  <a:cubicBezTo>
                    <a:pt x="36" y="1"/>
                    <a:pt x="1" y="357"/>
                    <a:pt x="250" y="357"/>
                  </a:cubicBezTo>
                  <a:cubicBezTo>
                    <a:pt x="464" y="357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5"/>
            <p:cNvSpPr/>
            <p:nvPr/>
          </p:nvSpPr>
          <p:spPr>
            <a:xfrm>
              <a:off x="8076971" y="-232580"/>
              <a:ext cx="31143" cy="22177"/>
            </a:xfrm>
            <a:custGeom>
              <a:avLst/>
              <a:gdLst/>
              <a:ahLst/>
              <a:cxnLst/>
              <a:rect l="l" t="t" r="r" b="b"/>
              <a:pathLst>
                <a:path w="587" h="418" extrusionOk="0">
                  <a:moveTo>
                    <a:pt x="328" y="1"/>
                  </a:moveTo>
                  <a:cubicBezTo>
                    <a:pt x="302" y="1"/>
                    <a:pt x="274" y="7"/>
                    <a:pt x="248" y="22"/>
                  </a:cubicBezTo>
                  <a:lnTo>
                    <a:pt x="212" y="39"/>
                  </a:lnTo>
                  <a:cubicBezTo>
                    <a:pt x="0" y="167"/>
                    <a:pt x="170" y="417"/>
                    <a:pt x="329" y="417"/>
                  </a:cubicBezTo>
                  <a:cubicBezTo>
                    <a:pt x="370" y="417"/>
                    <a:pt x="411" y="401"/>
                    <a:pt x="444" y="360"/>
                  </a:cubicBezTo>
                  <a:lnTo>
                    <a:pt x="498" y="289"/>
                  </a:lnTo>
                  <a:cubicBezTo>
                    <a:pt x="587" y="170"/>
                    <a:pt x="464" y="1"/>
                    <a:pt x="328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5"/>
            <p:cNvSpPr/>
            <p:nvPr/>
          </p:nvSpPr>
          <p:spPr>
            <a:xfrm>
              <a:off x="8715795" y="-151142"/>
              <a:ext cx="1200369" cy="1783179"/>
            </a:xfrm>
            <a:custGeom>
              <a:avLst/>
              <a:gdLst/>
              <a:ahLst/>
              <a:cxnLst/>
              <a:rect l="l" t="t" r="r" b="b"/>
              <a:pathLst>
                <a:path w="22625" h="33610" extrusionOk="0">
                  <a:moveTo>
                    <a:pt x="16051" y="1"/>
                  </a:moveTo>
                  <a:lnTo>
                    <a:pt x="15445" y="339"/>
                  </a:lnTo>
                  <a:cubicBezTo>
                    <a:pt x="15695" y="803"/>
                    <a:pt x="15837" y="2424"/>
                    <a:pt x="15427" y="2744"/>
                  </a:cubicBezTo>
                  <a:cubicBezTo>
                    <a:pt x="15018" y="3083"/>
                    <a:pt x="14483" y="3225"/>
                    <a:pt x="13984" y="3403"/>
                  </a:cubicBezTo>
                  <a:cubicBezTo>
                    <a:pt x="13486" y="3599"/>
                    <a:pt x="12969" y="3849"/>
                    <a:pt x="12702" y="4294"/>
                  </a:cubicBezTo>
                  <a:cubicBezTo>
                    <a:pt x="12506" y="4615"/>
                    <a:pt x="12470" y="5114"/>
                    <a:pt x="12916" y="5238"/>
                  </a:cubicBezTo>
                  <a:cubicBezTo>
                    <a:pt x="12982" y="5258"/>
                    <a:pt x="13049" y="5268"/>
                    <a:pt x="13115" y="5268"/>
                  </a:cubicBezTo>
                  <a:cubicBezTo>
                    <a:pt x="13225" y="5268"/>
                    <a:pt x="13332" y="5241"/>
                    <a:pt x="13432" y="5185"/>
                  </a:cubicBezTo>
                  <a:cubicBezTo>
                    <a:pt x="13919" y="4959"/>
                    <a:pt x="14407" y="4596"/>
                    <a:pt x="14944" y="4596"/>
                  </a:cubicBezTo>
                  <a:cubicBezTo>
                    <a:pt x="14957" y="4596"/>
                    <a:pt x="14969" y="4597"/>
                    <a:pt x="14982" y="4597"/>
                  </a:cubicBezTo>
                  <a:cubicBezTo>
                    <a:pt x="15552" y="4597"/>
                    <a:pt x="16176" y="5185"/>
                    <a:pt x="15712" y="5737"/>
                  </a:cubicBezTo>
                  <a:cubicBezTo>
                    <a:pt x="15552" y="5933"/>
                    <a:pt x="15320" y="6058"/>
                    <a:pt x="15071" y="6076"/>
                  </a:cubicBezTo>
                  <a:cubicBezTo>
                    <a:pt x="14002" y="6236"/>
                    <a:pt x="12951" y="6468"/>
                    <a:pt x="11918" y="6788"/>
                  </a:cubicBezTo>
                  <a:cubicBezTo>
                    <a:pt x="11455" y="6931"/>
                    <a:pt x="10974" y="7091"/>
                    <a:pt x="10707" y="7519"/>
                  </a:cubicBezTo>
                  <a:cubicBezTo>
                    <a:pt x="10564" y="7715"/>
                    <a:pt x="10511" y="7964"/>
                    <a:pt x="10582" y="8195"/>
                  </a:cubicBezTo>
                  <a:cubicBezTo>
                    <a:pt x="10677" y="8574"/>
                    <a:pt x="10997" y="8717"/>
                    <a:pt x="11325" y="8717"/>
                  </a:cubicBezTo>
                  <a:cubicBezTo>
                    <a:pt x="11429" y="8717"/>
                    <a:pt x="11534" y="8702"/>
                    <a:pt x="11633" y="8676"/>
                  </a:cubicBezTo>
                  <a:cubicBezTo>
                    <a:pt x="11936" y="8570"/>
                    <a:pt x="12221" y="8427"/>
                    <a:pt x="12488" y="8249"/>
                  </a:cubicBezTo>
                  <a:cubicBezTo>
                    <a:pt x="13058" y="7928"/>
                    <a:pt x="13699" y="7715"/>
                    <a:pt x="14341" y="7643"/>
                  </a:cubicBezTo>
                  <a:cubicBezTo>
                    <a:pt x="14384" y="7631"/>
                    <a:pt x="14427" y="7626"/>
                    <a:pt x="14470" y="7626"/>
                  </a:cubicBezTo>
                  <a:cubicBezTo>
                    <a:pt x="14620" y="7626"/>
                    <a:pt x="14760" y="7697"/>
                    <a:pt x="14857" y="7821"/>
                  </a:cubicBezTo>
                  <a:cubicBezTo>
                    <a:pt x="14911" y="7928"/>
                    <a:pt x="14929" y="8053"/>
                    <a:pt x="14875" y="8178"/>
                  </a:cubicBezTo>
                  <a:cubicBezTo>
                    <a:pt x="14768" y="8427"/>
                    <a:pt x="14554" y="8605"/>
                    <a:pt x="14305" y="8694"/>
                  </a:cubicBezTo>
                  <a:cubicBezTo>
                    <a:pt x="12791" y="9460"/>
                    <a:pt x="10956" y="9710"/>
                    <a:pt x="9745" y="10921"/>
                  </a:cubicBezTo>
                  <a:cubicBezTo>
                    <a:pt x="9406" y="11295"/>
                    <a:pt x="9139" y="11954"/>
                    <a:pt x="9620" y="12222"/>
                  </a:cubicBezTo>
                  <a:cubicBezTo>
                    <a:pt x="9718" y="12275"/>
                    <a:pt x="9829" y="12302"/>
                    <a:pt x="9943" y="12302"/>
                  </a:cubicBezTo>
                  <a:cubicBezTo>
                    <a:pt x="10056" y="12302"/>
                    <a:pt x="10172" y="12275"/>
                    <a:pt x="10279" y="12222"/>
                  </a:cubicBezTo>
                  <a:cubicBezTo>
                    <a:pt x="11562" y="11545"/>
                    <a:pt x="12826" y="10672"/>
                    <a:pt x="14287" y="10458"/>
                  </a:cubicBezTo>
                  <a:cubicBezTo>
                    <a:pt x="14363" y="10443"/>
                    <a:pt x="14440" y="10435"/>
                    <a:pt x="14518" y="10435"/>
                  </a:cubicBezTo>
                  <a:cubicBezTo>
                    <a:pt x="14713" y="10435"/>
                    <a:pt x="14910" y="10486"/>
                    <a:pt x="15089" y="10600"/>
                  </a:cubicBezTo>
                  <a:cubicBezTo>
                    <a:pt x="15231" y="10690"/>
                    <a:pt x="15303" y="10868"/>
                    <a:pt x="15267" y="11046"/>
                  </a:cubicBezTo>
                  <a:cubicBezTo>
                    <a:pt x="15214" y="11295"/>
                    <a:pt x="14929" y="11384"/>
                    <a:pt x="14715" y="11438"/>
                  </a:cubicBezTo>
                  <a:cubicBezTo>
                    <a:pt x="13468" y="11776"/>
                    <a:pt x="12203" y="12043"/>
                    <a:pt x="11009" y="12507"/>
                  </a:cubicBezTo>
                  <a:cubicBezTo>
                    <a:pt x="9727" y="13005"/>
                    <a:pt x="8480" y="13718"/>
                    <a:pt x="7643" y="14822"/>
                  </a:cubicBezTo>
                  <a:cubicBezTo>
                    <a:pt x="7518" y="14965"/>
                    <a:pt x="7500" y="15179"/>
                    <a:pt x="7571" y="15339"/>
                  </a:cubicBezTo>
                  <a:cubicBezTo>
                    <a:pt x="7659" y="15515"/>
                    <a:pt x="7819" y="15558"/>
                    <a:pt x="7982" y="15558"/>
                  </a:cubicBezTo>
                  <a:cubicBezTo>
                    <a:pt x="8017" y="15558"/>
                    <a:pt x="8053" y="15556"/>
                    <a:pt x="8088" y="15553"/>
                  </a:cubicBezTo>
                  <a:cubicBezTo>
                    <a:pt x="9887" y="15410"/>
                    <a:pt x="11526" y="14448"/>
                    <a:pt x="13147" y="13629"/>
                  </a:cubicBezTo>
                  <a:cubicBezTo>
                    <a:pt x="13451" y="13477"/>
                    <a:pt x="13790" y="13334"/>
                    <a:pt x="14114" y="13334"/>
                  </a:cubicBezTo>
                  <a:cubicBezTo>
                    <a:pt x="14247" y="13334"/>
                    <a:pt x="14377" y="13358"/>
                    <a:pt x="14501" y="13415"/>
                  </a:cubicBezTo>
                  <a:cubicBezTo>
                    <a:pt x="14572" y="13433"/>
                    <a:pt x="14626" y="13486"/>
                    <a:pt x="14661" y="13540"/>
                  </a:cubicBezTo>
                  <a:cubicBezTo>
                    <a:pt x="14679" y="13611"/>
                    <a:pt x="14697" y="13682"/>
                    <a:pt x="14679" y="13736"/>
                  </a:cubicBezTo>
                  <a:cubicBezTo>
                    <a:pt x="14572" y="14502"/>
                    <a:pt x="13771" y="14947"/>
                    <a:pt x="13058" y="15214"/>
                  </a:cubicBezTo>
                  <a:cubicBezTo>
                    <a:pt x="12043" y="15588"/>
                    <a:pt x="10974" y="15838"/>
                    <a:pt x="9905" y="15963"/>
                  </a:cubicBezTo>
                  <a:cubicBezTo>
                    <a:pt x="8711" y="16105"/>
                    <a:pt x="7393" y="16105"/>
                    <a:pt x="6485" y="16907"/>
                  </a:cubicBezTo>
                  <a:cubicBezTo>
                    <a:pt x="6253" y="17049"/>
                    <a:pt x="6164" y="17316"/>
                    <a:pt x="6235" y="17566"/>
                  </a:cubicBezTo>
                  <a:cubicBezTo>
                    <a:pt x="6306" y="17797"/>
                    <a:pt x="6502" y="17958"/>
                    <a:pt x="6734" y="18029"/>
                  </a:cubicBezTo>
                  <a:cubicBezTo>
                    <a:pt x="6827" y="18055"/>
                    <a:pt x="6919" y="18066"/>
                    <a:pt x="7010" y="18066"/>
                  </a:cubicBezTo>
                  <a:cubicBezTo>
                    <a:pt x="7357" y="18066"/>
                    <a:pt x="7696" y="17903"/>
                    <a:pt x="8034" y="17762"/>
                  </a:cubicBezTo>
                  <a:cubicBezTo>
                    <a:pt x="9317" y="17210"/>
                    <a:pt x="10671" y="16818"/>
                    <a:pt x="12078" y="16622"/>
                  </a:cubicBezTo>
                  <a:cubicBezTo>
                    <a:pt x="12109" y="16617"/>
                    <a:pt x="12142" y="16615"/>
                    <a:pt x="12175" y="16615"/>
                  </a:cubicBezTo>
                  <a:cubicBezTo>
                    <a:pt x="12273" y="16615"/>
                    <a:pt x="12377" y="16635"/>
                    <a:pt x="12470" y="16675"/>
                  </a:cubicBezTo>
                  <a:cubicBezTo>
                    <a:pt x="12791" y="16818"/>
                    <a:pt x="12773" y="17103"/>
                    <a:pt x="12684" y="17316"/>
                  </a:cubicBezTo>
                  <a:cubicBezTo>
                    <a:pt x="12363" y="18172"/>
                    <a:pt x="11330" y="18457"/>
                    <a:pt x="10439" y="18635"/>
                  </a:cubicBezTo>
                  <a:lnTo>
                    <a:pt x="7696" y="19169"/>
                  </a:lnTo>
                  <a:cubicBezTo>
                    <a:pt x="6396" y="19419"/>
                    <a:pt x="4917" y="19793"/>
                    <a:pt x="4347" y="21057"/>
                  </a:cubicBezTo>
                  <a:cubicBezTo>
                    <a:pt x="4276" y="21236"/>
                    <a:pt x="4293" y="21449"/>
                    <a:pt x="4436" y="21592"/>
                  </a:cubicBezTo>
                  <a:cubicBezTo>
                    <a:pt x="4510" y="21684"/>
                    <a:pt x="4603" y="21714"/>
                    <a:pt x="4701" y="21714"/>
                  </a:cubicBezTo>
                  <a:cubicBezTo>
                    <a:pt x="4791" y="21714"/>
                    <a:pt x="4885" y="21689"/>
                    <a:pt x="4970" y="21663"/>
                  </a:cubicBezTo>
                  <a:cubicBezTo>
                    <a:pt x="6645" y="21129"/>
                    <a:pt x="8266" y="20291"/>
                    <a:pt x="10047" y="20256"/>
                  </a:cubicBezTo>
                  <a:cubicBezTo>
                    <a:pt x="10172" y="20256"/>
                    <a:pt x="10297" y="20327"/>
                    <a:pt x="10368" y="20434"/>
                  </a:cubicBezTo>
                  <a:cubicBezTo>
                    <a:pt x="10493" y="20666"/>
                    <a:pt x="10279" y="20879"/>
                    <a:pt x="10047" y="21004"/>
                  </a:cubicBezTo>
                  <a:cubicBezTo>
                    <a:pt x="9477" y="21307"/>
                    <a:pt x="7749" y="21823"/>
                    <a:pt x="7749" y="21823"/>
                  </a:cubicBezTo>
                  <a:cubicBezTo>
                    <a:pt x="5451" y="22037"/>
                    <a:pt x="3349" y="23142"/>
                    <a:pt x="1889" y="24905"/>
                  </a:cubicBezTo>
                  <a:cubicBezTo>
                    <a:pt x="1675" y="25155"/>
                    <a:pt x="1479" y="25547"/>
                    <a:pt x="1764" y="25778"/>
                  </a:cubicBezTo>
                  <a:cubicBezTo>
                    <a:pt x="1855" y="25830"/>
                    <a:pt x="1956" y="25863"/>
                    <a:pt x="2066" y="25863"/>
                  </a:cubicBezTo>
                  <a:cubicBezTo>
                    <a:pt x="2107" y="25863"/>
                    <a:pt x="2148" y="25859"/>
                    <a:pt x="2191" y="25849"/>
                  </a:cubicBezTo>
                  <a:cubicBezTo>
                    <a:pt x="2904" y="25671"/>
                    <a:pt x="3492" y="25155"/>
                    <a:pt x="4133" y="24781"/>
                  </a:cubicBezTo>
                  <a:cubicBezTo>
                    <a:pt x="5051" y="24249"/>
                    <a:pt x="6099" y="23951"/>
                    <a:pt x="7160" y="23951"/>
                  </a:cubicBezTo>
                  <a:cubicBezTo>
                    <a:pt x="7273" y="23951"/>
                    <a:pt x="7387" y="23954"/>
                    <a:pt x="7500" y="23961"/>
                  </a:cubicBezTo>
                  <a:cubicBezTo>
                    <a:pt x="7447" y="24478"/>
                    <a:pt x="6823" y="24674"/>
                    <a:pt x="6324" y="24798"/>
                  </a:cubicBezTo>
                  <a:cubicBezTo>
                    <a:pt x="3741" y="25422"/>
                    <a:pt x="1497" y="27061"/>
                    <a:pt x="107" y="29341"/>
                  </a:cubicBezTo>
                  <a:cubicBezTo>
                    <a:pt x="0" y="29501"/>
                    <a:pt x="0" y="29715"/>
                    <a:pt x="107" y="29876"/>
                  </a:cubicBezTo>
                  <a:cubicBezTo>
                    <a:pt x="178" y="29971"/>
                    <a:pt x="297" y="30026"/>
                    <a:pt x="416" y="30026"/>
                  </a:cubicBezTo>
                  <a:cubicBezTo>
                    <a:pt x="475" y="30026"/>
                    <a:pt x="535" y="30012"/>
                    <a:pt x="588" y="29982"/>
                  </a:cubicBezTo>
                  <a:cubicBezTo>
                    <a:pt x="1906" y="29573"/>
                    <a:pt x="2797" y="28058"/>
                    <a:pt x="4169" y="28041"/>
                  </a:cubicBezTo>
                  <a:lnTo>
                    <a:pt x="4169" y="28041"/>
                  </a:lnTo>
                  <a:cubicBezTo>
                    <a:pt x="3011" y="29199"/>
                    <a:pt x="2067" y="30570"/>
                    <a:pt x="1390" y="32067"/>
                  </a:cubicBezTo>
                  <a:cubicBezTo>
                    <a:pt x="1229" y="32423"/>
                    <a:pt x="1087" y="32797"/>
                    <a:pt x="1212" y="33189"/>
                  </a:cubicBezTo>
                  <a:cubicBezTo>
                    <a:pt x="1283" y="33403"/>
                    <a:pt x="1443" y="33545"/>
                    <a:pt x="1657" y="33599"/>
                  </a:cubicBezTo>
                  <a:cubicBezTo>
                    <a:pt x="1697" y="33606"/>
                    <a:pt x="1735" y="33610"/>
                    <a:pt x="1772" y="33610"/>
                  </a:cubicBezTo>
                  <a:cubicBezTo>
                    <a:pt x="2083" y="33610"/>
                    <a:pt x="2301" y="33357"/>
                    <a:pt x="2476" y="33118"/>
                  </a:cubicBezTo>
                  <a:cubicBezTo>
                    <a:pt x="3367" y="31906"/>
                    <a:pt x="4097" y="30606"/>
                    <a:pt x="4685" y="29216"/>
                  </a:cubicBezTo>
                  <a:cubicBezTo>
                    <a:pt x="4860" y="28803"/>
                    <a:pt x="5178" y="28303"/>
                    <a:pt x="5586" y="28303"/>
                  </a:cubicBezTo>
                  <a:cubicBezTo>
                    <a:pt x="5635" y="28303"/>
                    <a:pt x="5685" y="28311"/>
                    <a:pt x="5736" y="28326"/>
                  </a:cubicBezTo>
                  <a:cubicBezTo>
                    <a:pt x="5202" y="29412"/>
                    <a:pt x="4792" y="30570"/>
                    <a:pt x="4507" y="31746"/>
                  </a:cubicBezTo>
                  <a:cubicBezTo>
                    <a:pt x="4435" y="32070"/>
                    <a:pt x="4694" y="32296"/>
                    <a:pt x="4958" y="32296"/>
                  </a:cubicBezTo>
                  <a:cubicBezTo>
                    <a:pt x="5086" y="32296"/>
                    <a:pt x="5216" y="32243"/>
                    <a:pt x="5309" y="32120"/>
                  </a:cubicBezTo>
                  <a:cubicBezTo>
                    <a:pt x="5523" y="31799"/>
                    <a:pt x="5701" y="31461"/>
                    <a:pt x="5808" y="31105"/>
                  </a:cubicBezTo>
                  <a:lnTo>
                    <a:pt x="7732" y="25832"/>
                  </a:lnTo>
                  <a:cubicBezTo>
                    <a:pt x="7857" y="25487"/>
                    <a:pt x="8121" y="25059"/>
                    <a:pt x="8449" y="25059"/>
                  </a:cubicBezTo>
                  <a:cubicBezTo>
                    <a:pt x="8494" y="25059"/>
                    <a:pt x="8540" y="25066"/>
                    <a:pt x="8587" y="25083"/>
                  </a:cubicBezTo>
                  <a:cubicBezTo>
                    <a:pt x="8355" y="26758"/>
                    <a:pt x="7482" y="28272"/>
                    <a:pt x="6877" y="29858"/>
                  </a:cubicBezTo>
                  <a:cubicBezTo>
                    <a:pt x="6663" y="30392"/>
                    <a:pt x="6609" y="31176"/>
                    <a:pt x="7162" y="31336"/>
                  </a:cubicBezTo>
                  <a:cubicBezTo>
                    <a:pt x="7217" y="31350"/>
                    <a:pt x="7273" y="31357"/>
                    <a:pt x="7328" y="31357"/>
                  </a:cubicBezTo>
                  <a:cubicBezTo>
                    <a:pt x="7483" y="31357"/>
                    <a:pt x="7631" y="31304"/>
                    <a:pt x="7749" y="31212"/>
                  </a:cubicBezTo>
                  <a:cubicBezTo>
                    <a:pt x="8159" y="30909"/>
                    <a:pt x="8337" y="30428"/>
                    <a:pt x="8480" y="29965"/>
                  </a:cubicBezTo>
                  <a:cubicBezTo>
                    <a:pt x="8979" y="28415"/>
                    <a:pt x="9371" y="26829"/>
                    <a:pt x="9656" y="25208"/>
                  </a:cubicBezTo>
                  <a:cubicBezTo>
                    <a:pt x="9816" y="24317"/>
                    <a:pt x="9941" y="23373"/>
                    <a:pt x="10457" y="22643"/>
                  </a:cubicBezTo>
                  <a:cubicBezTo>
                    <a:pt x="10570" y="22487"/>
                    <a:pt x="10728" y="22321"/>
                    <a:pt x="10913" y="22321"/>
                  </a:cubicBezTo>
                  <a:cubicBezTo>
                    <a:pt x="10961" y="22321"/>
                    <a:pt x="11011" y="22332"/>
                    <a:pt x="11063" y="22358"/>
                  </a:cubicBezTo>
                  <a:cubicBezTo>
                    <a:pt x="11294" y="22465"/>
                    <a:pt x="11401" y="22750"/>
                    <a:pt x="11312" y="22981"/>
                  </a:cubicBezTo>
                  <a:cubicBezTo>
                    <a:pt x="10653" y="24798"/>
                    <a:pt x="10154" y="26651"/>
                    <a:pt x="9834" y="28539"/>
                  </a:cubicBezTo>
                  <a:cubicBezTo>
                    <a:pt x="9745" y="29003"/>
                    <a:pt x="9727" y="29591"/>
                    <a:pt x="10226" y="29751"/>
                  </a:cubicBezTo>
                  <a:cubicBezTo>
                    <a:pt x="10295" y="29774"/>
                    <a:pt x="10367" y="29785"/>
                    <a:pt x="10439" y="29785"/>
                  </a:cubicBezTo>
                  <a:cubicBezTo>
                    <a:pt x="10642" y="29785"/>
                    <a:pt x="10842" y="29695"/>
                    <a:pt x="10974" y="29537"/>
                  </a:cubicBezTo>
                  <a:cubicBezTo>
                    <a:pt x="11775" y="28611"/>
                    <a:pt x="12043" y="27417"/>
                    <a:pt x="12256" y="26241"/>
                  </a:cubicBezTo>
                  <a:cubicBezTo>
                    <a:pt x="12524" y="24585"/>
                    <a:pt x="12684" y="22910"/>
                    <a:pt x="12737" y="21218"/>
                  </a:cubicBezTo>
                  <a:cubicBezTo>
                    <a:pt x="12737" y="20594"/>
                    <a:pt x="12916" y="19971"/>
                    <a:pt x="13254" y="19436"/>
                  </a:cubicBezTo>
                  <a:cubicBezTo>
                    <a:pt x="13307" y="19347"/>
                    <a:pt x="13397" y="19294"/>
                    <a:pt x="13521" y="19276"/>
                  </a:cubicBezTo>
                  <a:cubicBezTo>
                    <a:pt x="13682" y="19276"/>
                    <a:pt x="13842" y="19365"/>
                    <a:pt x="13913" y="19508"/>
                  </a:cubicBezTo>
                  <a:cubicBezTo>
                    <a:pt x="14020" y="19739"/>
                    <a:pt x="14038" y="19989"/>
                    <a:pt x="13984" y="20238"/>
                  </a:cubicBezTo>
                  <a:cubicBezTo>
                    <a:pt x="13753" y="22055"/>
                    <a:pt x="13592" y="23872"/>
                    <a:pt x="13486" y="25689"/>
                  </a:cubicBezTo>
                  <a:cubicBezTo>
                    <a:pt x="13468" y="25849"/>
                    <a:pt x="13503" y="26010"/>
                    <a:pt x="13592" y="26152"/>
                  </a:cubicBezTo>
                  <a:cubicBezTo>
                    <a:pt x="13690" y="26318"/>
                    <a:pt x="13820" y="26372"/>
                    <a:pt x="13949" y="26372"/>
                  </a:cubicBezTo>
                  <a:cubicBezTo>
                    <a:pt x="14056" y="26372"/>
                    <a:pt x="14163" y="26335"/>
                    <a:pt x="14252" y="26295"/>
                  </a:cubicBezTo>
                  <a:cubicBezTo>
                    <a:pt x="14715" y="26063"/>
                    <a:pt x="15053" y="25671"/>
                    <a:pt x="15178" y="25173"/>
                  </a:cubicBezTo>
                  <a:cubicBezTo>
                    <a:pt x="15944" y="22554"/>
                    <a:pt x="14305" y="19739"/>
                    <a:pt x="15160" y="17210"/>
                  </a:cubicBezTo>
                  <a:lnTo>
                    <a:pt x="15160" y="17210"/>
                  </a:lnTo>
                  <a:cubicBezTo>
                    <a:pt x="15695" y="17334"/>
                    <a:pt x="15766" y="18047"/>
                    <a:pt x="15766" y="18599"/>
                  </a:cubicBezTo>
                  <a:cubicBezTo>
                    <a:pt x="15748" y="19436"/>
                    <a:pt x="15784" y="20291"/>
                    <a:pt x="15837" y="21129"/>
                  </a:cubicBezTo>
                  <a:cubicBezTo>
                    <a:pt x="15855" y="21503"/>
                    <a:pt x="15908" y="21895"/>
                    <a:pt x="16176" y="22180"/>
                  </a:cubicBezTo>
                  <a:cubicBezTo>
                    <a:pt x="16294" y="22313"/>
                    <a:pt x="16462" y="22385"/>
                    <a:pt x="16638" y="22385"/>
                  </a:cubicBezTo>
                  <a:cubicBezTo>
                    <a:pt x="16673" y="22385"/>
                    <a:pt x="16709" y="22382"/>
                    <a:pt x="16746" y="22376"/>
                  </a:cubicBezTo>
                  <a:cubicBezTo>
                    <a:pt x="17102" y="22304"/>
                    <a:pt x="17209" y="21948"/>
                    <a:pt x="17280" y="21610"/>
                  </a:cubicBezTo>
                  <a:cubicBezTo>
                    <a:pt x="17583" y="19864"/>
                    <a:pt x="17066" y="18029"/>
                    <a:pt x="16407" y="16408"/>
                  </a:cubicBezTo>
                  <a:cubicBezTo>
                    <a:pt x="16176" y="15873"/>
                    <a:pt x="16122" y="15268"/>
                    <a:pt x="16282" y="14698"/>
                  </a:cubicBezTo>
                  <a:cubicBezTo>
                    <a:pt x="16282" y="14573"/>
                    <a:pt x="16389" y="14484"/>
                    <a:pt x="16496" y="14448"/>
                  </a:cubicBezTo>
                  <a:cubicBezTo>
                    <a:pt x="16674" y="14448"/>
                    <a:pt x="16835" y="14555"/>
                    <a:pt x="16870" y="14733"/>
                  </a:cubicBezTo>
                  <a:lnTo>
                    <a:pt x="17547" y="17423"/>
                  </a:lnTo>
                  <a:cubicBezTo>
                    <a:pt x="17683" y="17931"/>
                    <a:pt x="17947" y="18551"/>
                    <a:pt x="18461" y="18551"/>
                  </a:cubicBezTo>
                  <a:cubicBezTo>
                    <a:pt x="18488" y="18551"/>
                    <a:pt x="18516" y="18549"/>
                    <a:pt x="18545" y="18546"/>
                  </a:cubicBezTo>
                  <a:cubicBezTo>
                    <a:pt x="18883" y="18474"/>
                    <a:pt x="19133" y="18225"/>
                    <a:pt x="19186" y="17886"/>
                  </a:cubicBezTo>
                  <a:cubicBezTo>
                    <a:pt x="19525" y="15963"/>
                    <a:pt x="18100" y="14377"/>
                    <a:pt x="17636" y="12560"/>
                  </a:cubicBezTo>
                  <a:cubicBezTo>
                    <a:pt x="17547" y="12186"/>
                    <a:pt x="17601" y="11634"/>
                    <a:pt x="17993" y="11634"/>
                  </a:cubicBezTo>
                  <a:lnTo>
                    <a:pt x="19507" y="15214"/>
                  </a:lnTo>
                  <a:cubicBezTo>
                    <a:pt x="19560" y="15339"/>
                    <a:pt x="19614" y="15482"/>
                    <a:pt x="19792" y="15482"/>
                  </a:cubicBezTo>
                  <a:cubicBezTo>
                    <a:pt x="19899" y="15482"/>
                    <a:pt x="20006" y="15410"/>
                    <a:pt x="20059" y="15303"/>
                  </a:cubicBezTo>
                  <a:cubicBezTo>
                    <a:pt x="20398" y="14680"/>
                    <a:pt x="20219" y="13967"/>
                    <a:pt x="20006" y="13308"/>
                  </a:cubicBezTo>
                  <a:cubicBezTo>
                    <a:pt x="19489" y="11830"/>
                    <a:pt x="18723" y="10440"/>
                    <a:pt x="17725" y="9247"/>
                  </a:cubicBezTo>
                  <a:lnTo>
                    <a:pt x="17797" y="9229"/>
                  </a:lnTo>
                  <a:cubicBezTo>
                    <a:pt x="18848" y="9621"/>
                    <a:pt x="19721" y="10387"/>
                    <a:pt x="20522" y="11170"/>
                  </a:cubicBezTo>
                  <a:cubicBezTo>
                    <a:pt x="20718" y="11402"/>
                    <a:pt x="20950" y="11580"/>
                    <a:pt x="21217" y="11705"/>
                  </a:cubicBezTo>
                  <a:cubicBezTo>
                    <a:pt x="21338" y="11765"/>
                    <a:pt x="21474" y="11799"/>
                    <a:pt x="21607" y="11799"/>
                  </a:cubicBezTo>
                  <a:cubicBezTo>
                    <a:pt x="21905" y="11799"/>
                    <a:pt x="22189" y="11631"/>
                    <a:pt x="22250" y="11224"/>
                  </a:cubicBezTo>
                  <a:cubicBezTo>
                    <a:pt x="22286" y="10992"/>
                    <a:pt x="22232" y="10743"/>
                    <a:pt x="22108" y="10529"/>
                  </a:cubicBezTo>
                  <a:cubicBezTo>
                    <a:pt x="21128" y="8962"/>
                    <a:pt x="19364" y="8213"/>
                    <a:pt x="17886" y="7144"/>
                  </a:cubicBezTo>
                  <a:cubicBezTo>
                    <a:pt x="17907" y="7029"/>
                    <a:pt x="18020" y="6988"/>
                    <a:pt x="18150" y="6988"/>
                  </a:cubicBezTo>
                  <a:cubicBezTo>
                    <a:pt x="18241" y="6988"/>
                    <a:pt x="18339" y="7008"/>
                    <a:pt x="18420" y="7038"/>
                  </a:cubicBezTo>
                  <a:cubicBezTo>
                    <a:pt x="19044" y="7287"/>
                    <a:pt x="19649" y="7590"/>
                    <a:pt x="20202" y="7964"/>
                  </a:cubicBezTo>
                  <a:cubicBezTo>
                    <a:pt x="20650" y="8246"/>
                    <a:pt x="21083" y="8575"/>
                    <a:pt x="21630" y="8575"/>
                  </a:cubicBezTo>
                  <a:cubicBezTo>
                    <a:pt x="21670" y="8575"/>
                    <a:pt x="21710" y="8573"/>
                    <a:pt x="21751" y="8570"/>
                  </a:cubicBezTo>
                  <a:cubicBezTo>
                    <a:pt x="22036" y="8552"/>
                    <a:pt x="22286" y="8391"/>
                    <a:pt x="22411" y="8142"/>
                  </a:cubicBezTo>
                  <a:cubicBezTo>
                    <a:pt x="22624" y="7715"/>
                    <a:pt x="22339" y="7287"/>
                    <a:pt x="22036" y="6984"/>
                  </a:cubicBezTo>
                  <a:cubicBezTo>
                    <a:pt x="20879" y="5897"/>
                    <a:pt x="19257" y="5506"/>
                    <a:pt x="17779" y="4918"/>
                  </a:cubicBezTo>
                  <a:cubicBezTo>
                    <a:pt x="17619" y="4864"/>
                    <a:pt x="17476" y="4775"/>
                    <a:pt x="17369" y="4650"/>
                  </a:cubicBezTo>
                  <a:cubicBezTo>
                    <a:pt x="17262" y="4508"/>
                    <a:pt x="17280" y="4312"/>
                    <a:pt x="17423" y="4205"/>
                  </a:cubicBezTo>
                  <a:cubicBezTo>
                    <a:pt x="17485" y="4178"/>
                    <a:pt x="17547" y="4165"/>
                    <a:pt x="17610" y="4165"/>
                  </a:cubicBezTo>
                  <a:cubicBezTo>
                    <a:pt x="17672" y="4165"/>
                    <a:pt x="17734" y="4178"/>
                    <a:pt x="17797" y="4205"/>
                  </a:cubicBezTo>
                  <a:cubicBezTo>
                    <a:pt x="18367" y="4383"/>
                    <a:pt x="18937" y="4526"/>
                    <a:pt x="19525" y="4633"/>
                  </a:cubicBezTo>
                  <a:cubicBezTo>
                    <a:pt x="19639" y="4650"/>
                    <a:pt x="19762" y="4661"/>
                    <a:pt x="19884" y="4661"/>
                  </a:cubicBezTo>
                  <a:cubicBezTo>
                    <a:pt x="20257" y="4661"/>
                    <a:pt x="20620" y="4558"/>
                    <a:pt x="20700" y="4223"/>
                  </a:cubicBezTo>
                  <a:cubicBezTo>
                    <a:pt x="20736" y="4063"/>
                    <a:pt x="20700" y="3902"/>
                    <a:pt x="20629" y="3778"/>
                  </a:cubicBezTo>
                  <a:cubicBezTo>
                    <a:pt x="20237" y="2994"/>
                    <a:pt x="19204" y="2922"/>
                    <a:pt x="18367" y="2673"/>
                  </a:cubicBezTo>
                  <a:cubicBezTo>
                    <a:pt x="17440" y="2406"/>
                    <a:pt x="16514" y="838"/>
                    <a:pt x="1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5"/>
            <p:cNvSpPr/>
            <p:nvPr/>
          </p:nvSpPr>
          <p:spPr>
            <a:xfrm>
              <a:off x="8870765" y="1459367"/>
              <a:ext cx="20851" cy="16129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79" y="1"/>
                  </a:moveTo>
                  <a:cubicBezTo>
                    <a:pt x="1" y="1"/>
                    <a:pt x="1" y="303"/>
                    <a:pt x="179" y="303"/>
                  </a:cubicBezTo>
                  <a:cubicBezTo>
                    <a:pt x="393" y="303"/>
                    <a:pt x="3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5"/>
            <p:cNvSpPr/>
            <p:nvPr/>
          </p:nvSpPr>
          <p:spPr>
            <a:xfrm>
              <a:off x="8801689" y="1357025"/>
              <a:ext cx="21859" cy="15651"/>
            </a:xfrm>
            <a:custGeom>
              <a:avLst/>
              <a:gdLst/>
              <a:ahLst/>
              <a:cxnLst/>
              <a:rect l="l" t="t" r="r" b="b"/>
              <a:pathLst>
                <a:path w="412" h="295" extrusionOk="0">
                  <a:moveTo>
                    <a:pt x="176" y="1"/>
                  </a:moveTo>
                  <a:cubicBezTo>
                    <a:pt x="85" y="1"/>
                    <a:pt x="0" y="87"/>
                    <a:pt x="56" y="184"/>
                  </a:cubicBezTo>
                  <a:lnTo>
                    <a:pt x="74" y="219"/>
                  </a:lnTo>
                  <a:cubicBezTo>
                    <a:pt x="108" y="273"/>
                    <a:pt x="153" y="295"/>
                    <a:pt x="196" y="295"/>
                  </a:cubicBezTo>
                  <a:cubicBezTo>
                    <a:pt x="310" y="295"/>
                    <a:pt x="412" y="145"/>
                    <a:pt x="270" y="41"/>
                  </a:cubicBezTo>
                  <a:lnTo>
                    <a:pt x="252" y="23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5"/>
            <p:cNvSpPr/>
            <p:nvPr/>
          </p:nvSpPr>
          <p:spPr>
            <a:xfrm>
              <a:off x="8969075" y="1231605"/>
              <a:ext cx="12309" cy="8542"/>
            </a:xfrm>
            <a:custGeom>
              <a:avLst/>
              <a:gdLst/>
              <a:ahLst/>
              <a:cxnLst/>
              <a:rect l="l" t="t" r="r" b="b"/>
              <a:pathLst>
                <a:path w="232" h="161" extrusionOk="0">
                  <a:moveTo>
                    <a:pt x="125" y="0"/>
                  </a:moveTo>
                  <a:cubicBezTo>
                    <a:pt x="0" y="0"/>
                    <a:pt x="0" y="161"/>
                    <a:pt x="125" y="161"/>
                  </a:cubicBezTo>
                  <a:cubicBezTo>
                    <a:pt x="232" y="161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5"/>
            <p:cNvSpPr/>
            <p:nvPr/>
          </p:nvSpPr>
          <p:spPr>
            <a:xfrm>
              <a:off x="9022023" y="1291132"/>
              <a:ext cx="28384" cy="21806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67" y="1"/>
                  </a:moveTo>
                  <a:cubicBezTo>
                    <a:pt x="0" y="1"/>
                    <a:pt x="0" y="410"/>
                    <a:pt x="267" y="410"/>
                  </a:cubicBezTo>
                  <a:cubicBezTo>
                    <a:pt x="534" y="392"/>
                    <a:pt x="5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5"/>
            <p:cNvSpPr/>
            <p:nvPr/>
          </p:nvSpPr>
          <p:spPr>
            <a:xfrm>
              <a:off x="9155241" y="1114409"/>
              <a:ext cx="22761" cy="18463"/>
            </a:xfrm>
            <a:custGeom>
              <a:avLst/>
              <a:gdLst/>
              <a:ahLst/>
              <a:cxnLst/>
              <a:rect l="l" t="t" r="r" b="b"/>
              <a:pathLst>
                <a:path w="429" h="348" extrusionOk="0">
                  <a:moveTo>
                    <a:pt x="143" y="0"/>
                  </a:moveTo>
                  <a:cubicBezTo>
                    <a:pt x="1" y="54"/>
                    <a:pt x="1" y="250"/>
                    <a:pt x="143" y="321"/>
                  </a:cubicBezTo>
                  <a:cubicBezTo>
                    <a:pt x="170" y="339"/>
                    <a:pt x="206" y="348"/>
                    <a:pt x="244" y="348"/>
                  </a:cubicBezTo>
                  <a:cubicBezTo>
                    <a:pt x="281" y="348"/>
                    <a:pt x="321" y="339"/>
                    <a:pt x="357" y="321"/>
                  </a:cubicBezTo>
                  <a:cubicBezTo>
                    <a:pt x="411" y="303"/>
                    <a:pt x="428" y="250"/>
                    <a:pt x="428" y="19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5"/>
            <p:cNvSpPr/>
            <p:nvPr/>
          </p:nvSpPr>
          <p:spPr>
            <a:xfrm>
              <a:off x="9062662" y="1056739"/>
              <a:ext cx="24618" cy="18039"/>
            </a:xfrm>
            <a:custGeom>
              <a:avLst/>
              <a:gdLst/>
              <a:ahLst/>
              <a:cxnLst/>
              <a:rect l="l" t="t" r="r" b="b"/>
              <a:pathLst>
                <a:path w="464" h="340" extrusionOk="0">
                  <a:moveTo>
                    <a:pt x="214" y="1"/>
                  </a:moveTo>
                  <a:cubicBezTo>
                    <a:pt x="0" y="1"/>
                    <a:pt x="36" y="339"/>
                    <a:pt x="249" y="339"/>
                  </a:cubicBezTo>
                  <a:cubicBezTo>
                    <a:pt x="463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5"/>
            <p:cNvSpPr/>
            <p:nvPr/>
          </p:nvSpPr>
          <p:spPr>
            <a:xfrm>
              <a:off x="9231798" y="998168"/>
              <a:ext cx="25573" cy="17986"/>
            </a:xfrm>
            <a:custGeom>
              <a:avLst/>
              <a:gdLst/>
              <a:ahLst/>
              <a:cxnLst/>
              <a:rect l="l" t="t" r="r" b="b"/>
              <a:pathLst>
                <a:path w="482" h="339" extrusionOk="0">
                  <a:moveTo>
                    <a:pt x="215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82" y="339"/>
                    <a:pt x="42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5"/>
            <p:cNvSpPr/>
            <p:nvPr/>
          </p:nvSpPr>
          <p:spPr>
            <a:xfrm>
              <a:off x="9327296" y="898903"/>
              <a:ext cx="18941" cy="18145"/>
            </a:xfrm>
            <a:custGeom>
              <a:avLst/>
              <a:gdLst/>
              <a:ahLst/>
              <a:cxnLst/>
              <a:rect l="l" t="t" r="r" b="b"/>
              <a:pathLst>
                <a:path w="357" h="342" extrusionOk="0">
                  <a:moveTo>
                    <a:pt x="160" y="1"/>
                  </a:moveTo>
                  <a:cubicBezTo>
                    <a:pt x="71" y="18"/>
                    <a:pt x="0" y="108"/>
                    <a:pt x="0" y="197"/>
                  </a:cubicBezTo>
                  <a:cubicBezTo>
                    <a:pt x="16" y="276"/>
                    <a:pt x="89" y="342"/>
                    <a:pt x="168" y="342"/>
                  </a:cubicBezTo>
                  <a:cubicBezTo>
                    <a:pt x="177" y="342"/>
                    <a:pt x="187" y="341"/>
                    <a:pt x="196" y="339"/>
                  </a:cubicBezTo>
                  <a:cubicBezTo>
                    <a:pt x="285" y="339"/>
                    <a:pt x="356" y="250"/>
                    <a:pt x="339" y="161"/>
                  </a:cubicBezTo>
                  <a:cubicBezTo>
                    <a:pt x="339" y="72"/>
                    <a:pt x="249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5"/>
            <p:cNvSpPr/>
            <p:nvPr/>
          </p:nvSpPr>
          <p:spPr>
            <a:xfrm>
              <a:off x="9292280" y="1276967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5"/>
            <p:cNvSpPr/>
            <p:nvPr/>
          </p:nvSpPr>
          <p:spPr>
            <a:xfrm>
              <a:off x="9332919" y="1161680"/>
              <a:ext cx="15174" cy="11354"/>
            </a:xfrm>
            <a:custGeom>
              <a:avLst/>
              <a:gdLst/>
              <a:ahLst/>
              <a:cxnLst/>
              <a:rect l="l" t="t" r="r" b="b"/>
              <a:pathLst>
                <a:path w="286" h="214" extrusionOk="0">
                  <a:moveTo>
                    <a:pt x="126" y="0"/>
                  </a:moveTo>
                  <a:cubicBezTo>
                    <a:pt x="1" y="0"/>
                    <a:pt x="1" y="214"/>
                    <a:pt x="143" y="214"/>
                  </a:cubicBezTo>
                  <a:cubicBezTo>
                    <a:pt x="286" y="214"/>
                    <a:pt x="2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5"/>
            <p:cNvSpPr/>
            <p:nvPr/>
          </p:nvSpPr>
          <p:spPr>
            <a:xfrm>
              <a:off x="9016346" y="921611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285" y="0"/>
                  </a:moveTo>
                  <a:cubicBezTo>
                    <a:pt x="0" y="0"/>
                    <a:pt x="54" y="446"/>
                    <a:pt x="339" y="446"/>
                  </a:cubicBezTo>
                  <a:cubicBezTo>
                    <a:pt x="606" y="446"/>
                    <a:pt x="57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5"/>
            <p:cNvSpPr/>
            <p:nvPr/>
          </p:nvSpPr>
          <p:spPr>
            <a:xfrm>
              <a:off x="9193334" y="880122"/>
              <a:ext cx="18675" cy="13635"/>
            </a:xfrm>
            <a:custGeom>
              <a:avLst/>
              <a:gdLst/>
              <a:ahLst/>
              <a:cxnLst/>
              <a:rect l="l" t="t" r="r" b="b"/>
              <a:pathLst>
                <a:path w="352" h="257" extrusionOk="0">
                  <a:moveTo>
                    <a:pt x="185" y="1"/>
                  </a:moveTo>
                  <a:cubicBezTo>
                    <a:pt x="102" y="1"/>
                    <a:pt x="1" y="125"/>
                    <a:pt x="84" y="194"/>
                  </a:cubicBezTo>
                  <a:lnTo>
                    <a:pt x="120" y="230"/>
                  </a:lnTo>
                  <a:cubicBezTo>
                    <a:pt x="138" y="248"/>
                    <a:pt x="160" y="256"/>
                    <a:pt x="181" y="256"/>
                  </a:cubicBezTo>
                  <a:cubicBezTo>
                    <a:pt x="265" y="256"/>
                    <a:pt x="351" y="140"/>
                    <a:pt x="280" y="70"/>
                  </a:cubicBezTo>
                  <a:lnTo>
                    <a:pt x="245" y="34"/>
                  </a:lnTo>
                  <a:cubicBezTo>
                    <a:pt x="229" y="11"/>
                    <a:pt x="208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5"/>
            <p:cNvSpPr/>
            <p:nvPr/>
          </p:nvSpPr>
          <p:spPr>
            <a:xfrm>
              <a:off x="9417063" y="742023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0"/>
                  </a:moveTo>
                  <a:cubicBezTo>
                    <a:pt x="0" y="0"/>
                    <a:pt x="36" y="321"/>
                    <a:pt x="232" y="321"/>
                  </a:cubicBezTo>
                  <a:cubicBezTo>
                    <a:pt x="446" y="321"/>
                    <a:pt x="41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5"/>
            <p:cNvSpPr/>
            <p:nvPr/>
          </p:nvSpPr>
          <p:spPr>
            <a:xfrm>
              <a:off x="9493620" y="1126665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0" y="1"/>
                    <a:pt x="36" y="322"/>
                    <a:pt x="232" y="322"/>
                  </a:cubicBezTo>
                  <a:cubicBezTo>
                    <a:pt x="446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5"/>
            <p:cNvSpPr/>
            <p:nvPr/>
          </p:nvSpPr>
          <p:spPr>
            <a:xfrm>
              <a:off x="9470913" y="996152"/>
              <a:ext cx="25573" cy="21381"/>
            </a:xfrm>
            <a:custGeom>
              <a:avLst/>
              <a:gdLst/>
              <a:ahLst/>
              <a:cxnLst/>
              <a:rect l="l" t="t" r="r" b="b"/>
              <a:pathLst>
                <a:path w="482" h="403" extrusionOk="0">
                  <a:moveTo>
                    <a:pt x="264" y="0"/>
                  </a:moveTo>
                  <a:cubicBezTo>
                    <a:pt x="254" y="0"/>
                    <a:pt x="243" y="1"/>
                    <a:pt x="232" y="3"/>
                  </a:cubicBezTo>
                  <a:lnTo>
                    <a:pt x="232" y="20"/>
                  </a:lnTo>
                  <a:lnTo>
                    <a:pt x="215" y="20"/>
                  </a:lnTo>
                  <a:cubicBezTo>
                    <a:pt x="19" y="74"/>
                    <a:pt x="1" y="341"/>
                    <a:pt x="197" y="394"/>
                  </a:cubicBezTo>
                  <a:lnTo>
                    <a:pt x="232" y="394"/>
                  </a:lnTo>
                  <a:cubicBezTo>
                    <a:pt x="251" y="400"/>
                    <a:pt x="269" y="402"/>
                    <a:pt x="287" y="402"/>
                  </a:cubicBezTo>
                  <a:cubicBezTo>
                    <a:pt x="387" y="402"/>
                    <a:pt x="467" y="320"/>
                    <a:pt x="482" y="198"/>
                  </a:cubicBezTo>
                  <a:cubicBezTo>
                    <a:pt x="466" y="84"/>
                    <a:pt x="375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5"/>
            <p:cNvSpPr/>
            <p:nvPr/>
          </p:nvSpPr>
          <p:spPr>
            <a:xfrm>
              <a:off x="9576915" y="851526"/>
              <a:ext cx="19577" cy="14431"/>
            </a:xfrm>
            <a:custGeom>
              <a:avLst/>
              <a:gdLst/>
              <a:ahLst/>
              <a:cxnLst/>
              <a:rect l="l" t="t" r="r" b="b"/>
              <a:pathLst>
                <a:path w="369" h="272" extrusionOk="0">
                  <a:moveTo>
                    <a:pt x="235" y="1"/>
                  </a:moveTo>
                  <a:cubicBezTo>
                    <a:pt x="227" y="1"/>
                    <a:pt x="220" y="1"/>
                    <a:pt x="212" y="3"/>
                  </a:cubicBezTo>
                  <a:lnTo>
                    <a:pt x="158" y="21"/>
                  </a:lnTo>
                  <a:cubicBezTo>
                    <a:pt x="1" y="73"/>
                    <a:pt x="114" y="271"/>
                    <a:pt x="221" y="271"/>
                  </a:cubicBezTo>
                  <a:cubicBezTo>
                    <a:pt x="259" y="271"/>
                    <a:pt x="295" y="246"/>
                    <a:pt x="319" y="181"/>
                  </a:cubicBezTo>
                  <a:lnTo>
                    <a:pt x="336" y="181"/>
                  </a:lnTo>
                  <a:lnTo>
                    <a:pt x="336" y="163"/>
                  </a:lnTo>
                  <a:cubicBezTo>
                    <a:pt x="369" y="82"/>
                    <a:pt x="31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5"/>
            <p:cNvSpPr/>
            <p:nvPr/>
          </p:nvSpPr>
          <p:spPr>
            <a:xfrm>
              <a:off x="9489853" y="657879"/>
              <a:ext cx="34061" cy="26527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39" y="1"/>
                  </a:moveTo>
                  <a:cubicBezTo>
                    <a:pt x="18" y="1"/>
                    <a:pt x="0" y="500"/>
                    <a:pt x="321" y="500"/>
                  </a:cubicBezTo>
                  <a:cubicBezTo>
                    <a:pt x="624" y="500"/>
                    <a:pt x="64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5"/>
            <p:cNvSpPr/>
            <p:nvPr/>
          </p:nvSpPr>
          <p:spPr>
            <a:xfrm>
              <a:off x="9565455" y="548588"/>
              <a:ext cx="14855" cy="20214"/>
            </a:xfrm>
            <a:custGeom>
              <a:avLst/>
              <a:gdLst/>
              <a:ahLst/>
              <a:cxnLst/>
              <a:rect l="l" t="t" r="r" b="b"/>
              <a:pathLst>
                <a:path w="280" h="381" extrusionOk="0">
                  <a:moveTo>
                    <a:pt x="193" y="0"/>
                  </a:moveTo>
                  <a:cubicBezTo>
                    <a:pt x="183" y="0"/>
                    <a:pt x="171" y="2"/>
                    <a:pt x="159" y="6"/>
                  </a:cubicBezTo>
                  <a:lnTo>
                    <a:pt x="159" y="6"/>
                  </a:lnTo>
                  <a:cubicBezTo>
                    <a:pt x="81" y="21"/>
                    <a:pt x="13" y="83"/>
                    <a:pt x="0" y="173"/>
                  </a:cubicBezTo>
                  <a:cubicBezTo>
                    <a:pt x="0" y="213"/>
                    <a:pt x="16" y="259"/>
                    <a:pt x="42" y="297"/>
                  </a:cubicBezTo>
                  <a:lnTo>
                    <a:pt x="42" y="297"/>
                  </a:lnTo>
                  <a:cubicBezTo>
                    <a:pt x="45" y="303"/>
                    <a:pt x="49" y="308"/>
                    <a:pt x="53" y="313"/>
                  </a:cubicBezTo>
                  <a:lnTo>
                    <a:pt x="53" y="313"/>
                  </a:lnTo>
                  <a:cubicBezTo>
                    <a:pt x="85" y="352"/>
                    <a:pt x="128" y="380"/>
                    <a:pt x="177" y="380"/>
                  </a:cubicBezTo>
                  <a:cubicBezTo>
                    <a:pt x="195" y="380"/>
                    <a:pt x="213" y="377"/>
                    <a:pt x="232" y="369"/>
                  </a:cubicBezTo>
                  <a:cubicBezTo>
                    <a:pt x="276" y="194"/>
                    <a:pt x="279" y="79"/>
                    <a:pt x="246" y="29"/>
                  </a:cubicBezTo>
                  <a:lnTo>
                    <a:pt x="246" y="29"/>
                  </a:lnTo>
                  <a:lnTo>
                    <a:pt x="250" y="12"/>
                  </a:lnTo>
                  <a:cubicBezTo>
                    <a:pt x="239" y="9"/>
                    <a:pt x="229" y="6"/>
                    <a:pt x="218" y="5"/>
                  </a:cubicBezTo>
                  <a:lnTo>
                    <a:pt x="218" y="5"/>
                  </a:lnTo>
                  <a:cubicBezTo>
                    <a:pt x="211" y="2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5"/>
            <p:cNvSpPr/>
            <p:nvPr/>
          </p:nvSpPr>
          <p:spPr>
            <a:xfrm>
              <a:off x="9262994" y="572833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1"/>
                  </a:moveTo>
                  <a:cubicBezTo>
                    <a:pt x="1" y="18"/>
                    <a:pt x="1" y="357"/>
                    <a:pt x="250" y="393"/>
                  </a:cubicBezTo>
                  <a:cubicBezTo>
                    <a:pt x="482" y="357"/>
                    <a:pt x="482" y="18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5"/>
            <p:cNvSpPr/>
            <p:nvPr/>
          </p:nvSpPr>
          <p:spPr>
            <a:xfrm>
              <a:off x="9443431" y="503386"/>
              <a:ext cx="26899" cy="18516"/>
            </a:xfrm>
            <a:custGeom>
              <a:avLst/>
              <a:gdLst/>
              <a:ahLst/>
              <a:cxnLst/>
              <a:rect l="l" t="t" r="r" b="b"/>
              <a:pathLst>
                <a:path w="507" h="349" extrusionOk="0">
                  <a:moveTo>
                    <a:pt x="222" y="1"/>
                  </a:moveTo>
                  <a:cubicBezTo>
                    <a:pt x="181" y="1"/>
                    <a:pt x="141" y="19"/>
                    <a:pt x="109" y="63"/>
                  </a:cubicBezTo>
                  <a:lnTo>
                    <a:pt x="127" y="63"/>
                  </a:lnTo>
                  <a:lnTo>
                    <a:pt x="73" y="116"/>
                  </a:lnTo>
                  <a:cubicBezTo>
                    <a:pt x="1" y="232"/>
                    <a:pt x="118" y="349"/>
                    <a:pt x="231" y="349"/>
                  </a:cubicBezTo>
                  <a:cubicBezTo>
                    <a:pt x="257" y="349"/>
                    <a:pt x="282" y="343"/>
                    <a:pt x="305" y="330"/>
                  </a:cubicBezTo>
                  <a:lnTo>
                    <a:pt x="341" y="312"/>
                  </a:lnTo>
                  <a:cubicBezTo>
                    <a:pt x="506" y="215"/>
                    <a:pt x="361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5"/>
            <p:cNvSpPr/>
            <p:nvPr/>
          </p:nvSpPr>
          <p:spPr>
            <a:xfrm>
              <a:off x="9547470" y="320508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0"/>
                  </a:moveTo>
                  <a:cubicBezTo>
                    <a:pt x="1" y="18"/>
                    <a:pt x="1" y="374"/>
                    <a:pt x="250" y="392"/>
                  </a:cubicBezTo>
                  <a:cubicBezTo>
                    <a:pt x="482" y="374"/>
                    <a:pt x="482" y="18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5"/>
            <p:cNvSpPr/>
            <p:nvPr/>
          </p:nvSpPr>
          <p:spPr>
            <a:xfrm>
              <a:off x="9614583" y="395155"/>
              <a:ext cx="23663" cy="18039"/>
            </a:xfrm>
            <a:custGeom>
              <a:avLst/>
              <a:gdLst/>
              <a:ahLst/>
              <a:cxnLst/>
              <a:rect l="l" t="t" r="r" b="b"/>
              <a:pathLst>
                <a:path w="446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46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5"/>
            <p:cNvSpPr/>
            <p:nvPr/>
          </p:nvSpPr>
          <p:spPr>
            <a:xfrm>
              <a:off x="9676020" y="715549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68" y="1"/>
                  </a:moveTo>
                  <a:cubicBezTo>
                    <a:pt x="54" y="1"/>
                    <a:pt x="1" y="339"/>
                    <a:pt x="214" y="339"/>
                  </a:cubicBezTo>
                  <a:cubicBezTo>
                    <a:pt x="446" y="339"/>
                    <a:pt x="482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5"/>
            <p:cNvSpPr/>
            <p:nvPr/>
          </p:nvSpPr>
          <p:spPr>
            <a:xfrm>
              <a:off x="9294190" y="416907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68" y="0"/>
                  </a:moveTo>
                  <a:cubicBezTo>
                    <a:pt x="1" y="0"/>
                    <a:pt x="54" y="446"/>
                    <a:pt x="321" y="446"/>
                  </a:cubicBezTo>
                  <a:cubicBezTo>
                    <a:pt x="606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5"/>
            <p:cNvSpPr/>
            <p:nvPr/>
          </p:nvSpPr>
          <p:spPr>
            <a:xfrm>
              <a:off x="9572034" y="172116"/>
              <a:ext cx="27482" cy="19896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68" y="0"/>
                  </a:moveTo>
                  <a:cubicBezTo>
                    <a:pt x="37" y="0"/>
                    <a:pt x="1" y="375"/>
                    <a:pt x="250" y="375"/>
                  </a:cubicBezTo>
                  <a:cubicBezTo>
                    <a:pt x="482" y="375"/>
                    <a:pt x="518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5"/>
            <p:cNvSpPr/>
            <p:nvPr/>
          </p:nvSpPr>
          <p:spPr>
            <a:xfrm>
              <a:off x="9769607" y="198484"/>
              <a:ext cx="22548" cy="18835"/>
            </a:xfrm>
            <a:custGeom>
              <a:avLst/>
              <a:gdLst/>
              <a:ahLst/>
              <a:cxnLst/>
              <a:rect l="l" t="t" r="r" b="b"/>
              <a:pathLst>
                <a:path w="425" h="355" extrusionOk="0">
                  <a:moveTo>
                    <a:pt x="241" y="1"/>
                  </a:moveTo>
                  <a:cubicBezTo>
                    <a:pt x="220" y="1"/>
                    <a:pt x="198" y="7"/>
                    <a:pt x="178" y="20"/>
                  </a:cubicBezTo>
                  <a:cubicBezTo>
                    <a:pt x="71" y="91"/>
                    <a:pt x="0" y="234"/>
                    <a:pt x="125" y="323"/>
                  </a:cubicBezTo>
                  <a:cubicBezTo>
                    <a:pt x="157" y="344"/>
                    <a:pt x="193" y="354"/>
                    <a:pt x="230" y="354"/>
                  </a:cubicBezTo>
                  <a:cubicBezTo>
                    <a:pt x="315" y="354"/>
                    <a:pt x="397" y="298"/>
                    <a:pt x="410" y="198"/>
                  </a:cubicBezTo>
                  <a:cubicBezTo>
                    <a:pt x="424" y="111"/>
                    <a:pt x="333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5"/>
            <p:cNvSpPr/>
            <p:nvPr/>
          </p:nvSpPr>
          <p:spPr>
            <a:xfrm>
              <a:off x="9495477" y="47333"/>
              <a:ext cx="30347" cy="22761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268" y="1"/>
                  </a:moveTo>
                  <a:cubicBezTo>
                    <a:pt x="1" y="1"/>
                    <a:pt x="37" y="428"/>
                    <a:pt x="304" y="428"/>
                  </a:cubicBezTo>
                  <a:cubicBezTo>
                    <a:pt x="571" y="428"/>
                    <a:pt x="55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5"/>
            <p:cNvSpPr/>
            <p:nvPr/>
          </p:nvSpPr>
          <p:spPr>
            <a:xfrm>
              <a:off x="9698727" y="26536"/>
              <a:ext cx="17986" cy="15227"/>
            </a:xfrm>
            <a:custGeom>
              <a:avLst/>
              <a:gdLst/>
              <a:ahLst/>
              <a:cxnLst/>
              <a:rect l="l" t="t" r="r" b="b"/>
              <a:pathLst>
                <a:path w="339" h="287" extrusionOk="0">
                  <a:moveTo>
                    <a:pt x="178" y="1"/>
                  </a:moveTo>
                  <a:cubicBezTo>
                    <a:pt x="0" y="19"/>
                    <a:pt x="0" y="268"/>
                    <a:pt x="178" y="286"/>
                  </a:cubicBezTo>
                  <a:cubicBezTo>
                    <a:pt x="339" y="268"/>
                    <a:pt x="339" y="19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5"/>
            <p:cNvSpPr/>
            <p:nvPr/>
          </p:nvSpPr>
          <p:spPr>
            <a:xfrm>
              <a:off x="9308355" y="245808"/>
              <a:ext cx="28437" cy="21806"/>
            </a:xfrm>
            <a:custGeom>
              <a:avLst/>
              <a:gdLst/>
              <a:ahLst/>
              <a:cxnLst/>
              <a:rect l="l" t="t" r="r" b="b"/>
              <a:pathLst>
                <a:path w="536" h="411" extrusionOk="0">
                  <a:moveTo>
                    <a:pt x="268" y="1"/>
                  </a:moveTo>
                  <a:cubicBezTo>
                    <a:pt x="1" y="1"/>
                    <a:pt x="19" y="411"/>
                    <a:pt x="286" y="411"/>
                  </a:cubicBezTo>
                  <a:cubicBezTo>
                    <a:pt x="535" y="411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5"/>
            <p:cNvSpPr/>
            <p:nvPr/>
          </p:nvSpPr>
          <p:spPr>
            <a:xfrm>
              <a:off x="9787540" y="368681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1"/>
                  </a:moveTo>
                  <a:cubicBezTo>
                    <a:pt x="36" y="1"/>
                    <a:pt x="1" y="375"/>
                    <a:pt x="250" y="375"/>
                  </a:cubicBezTo>
                  <a:cubicBezTo>
                    <a:pt x="482" y="375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5"/>
            <p:cNvSpPr/>
            <p:nvPr/>
          </p:nvSpPr>
          <p:spPr>
            <a:xfrm>
              <a:off x="9112321" y="743720"/>
              <a:ext cx="30560" cy="21699"/>
            </a:xfrm>
            <a:custGeom>
              <a:avLst/>
              <a:gdLst/>
              <a:ahLst/>
              <a:cxnLst/>
              <a:rect l="l" t="t" r="r" b="b"/>
              <a:pathLst>
                <a:path w="576" h="409" extrusionOk="0">
                  <a:moveTo>
                    <a:pt x="314" y="1"/>
                  </a:moveTo>
                  <a:cubicBezTo>
                    <a:pt x="288" y="1"/>
                    <a:pt x="263" y="7"/>
                    <a:pt x="240" y="22"/>
                  </a:cubicBezTo>
                  <a:lnTo>
                    <a:pt x="204" y="40"/>
                  </a:lnTo>
                  <a:cubicBezTo>
                    <a:pt x="1" y="162"/>
                    <a:pt x="138" y="408"/>
                    <a:pt x="302" y="408"/>
                  </a:cubicBezTo>
                  <a:cubicBezTo>
                    <a:pt x="353" y="408"/>
                    <a:pt x="407" y="384"/>
                    <a:pt x="454" y="325"/>
                  </a:cubicBezTo>
                  <a:lnTo>
                    <a:pt x="471" y="289"/>
                  </a:lnTo>
                  <a:cubicBezTo>
                    <a:pt x="576" y="170"/>
                    <a:pt x="443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5"/>
            <p:cNvSpPr/>
            <p:nvPr/>
          </p:nvSpPr>
          <p:spPr>
            <a:xfrm>
              <a:off x="7797110" y="-588732"/>
              <a:ext cx="1758030" cy="1844033"/>
            </a:xfrm>
            <a:custGeom>
              <a:avLst/>
              <a:gdLst/>
              <a:ahLst/>
              <a:cxnLst/>
              <a:rect l="l" t="t" r="r" b="b"/>
              <a:pathLst>
                <a:path w="33136" h="34757" extrusionOk="0">
                  <a:moveTo>
                    <a:pt x="33135" y="1"/>
                  </a:moveTo>
                  <a:lnTo>
                    <a:pt x="33135" y="1"/>
                  </a:lnTo>
                  <a:cubicBezTo>
                    <a:pt x="28236" y="215"/>
                    <a:pt x="23302" y="446"/>
                    <a:pt x="18207" y="1925"/>
                  </a:cubicBezTo>
                  <a:cubicBezTo>
                    <a:pt x="17209" y="2210"/>
                    <a:pt x="16158" y="2584"/>
                    <a:pt x="15285" y="3332"/>
                  </a:cubicBezTo>
                  <a:cubicBezTo>
                    <a:pt x="14395" y="4098"/>
                    <a:pt x="13789" y="5363"/>
                    <a:pt x="14163" y="6147"/>
                  </a:cubicBezTo>
                  <a:cubicBezTo>
                    <a:pt x="14484" y="6806"/>
                    <a:pt x="15428" y="6948"/>
                    <a:pt x="15677" y="7661"/>
                  </a:cubicBezTo>
                  <a:cubicBezTo>
                    <a:pt x="15980" y="8516"/>
                    <a:pt x="15125" y="9799"/>
                    <a:pt x="14145" y="10422"/>
                  </a:cubicBezTo>
                  <a:cubicBezTo>
                    <a:pt x="13165" y="11028"/>
                    <a:pt x="12114" y="11188"/>
                    <a:pt x="11081" y="11402"/>
                  </a:cubicBezTo>
                  <a:cubicBezTo>
                    <a:pt x="9033" y="11830"/>
                    <a:pt x="6806" y="12649"/>
                    <a:pt x="5113" y="14341"/>
                  </a:cubicBezTo>
                  <a:cubicBezTo>
                    <a:pt x="3403" y="16052"/>
                    <a:pt x="2548" y="18795"/>
                    <a:pt x="3777" y="20024"/>
                  </a:cubicBezTo>
                  <a:cubicBezTo>
                    <a:pt x="4561" y="20826"/>
                    <a:pt x="6164" y="21075"/>
                    <a:pt x="5968" y="22447"/>
                  </a:cubicBezTo>
                  <a:cubicBezTo>
                    <a:pt x="5862" y="22946"/>
                    <a:pt x="5630" y="23427"/>
                    <a:pt x="5327" y="23836"/>
                  </a:cubicBezTo>
                  <a:cubicBezTo>
                    <a:pt x="3973" y="25832"/>
                    <a:pt x="2156" y="27595"/>
                    <a:pt x="1070" y="29697"/>
                  </a:cubicBezTo>
                  <a:cubicBezTo>
                    <a:pt x="1" y="31799"/>
                    <a:pt x="90" y="34489"/>
                    <a:pt x="1978" y="34739"/>
                  </a:cubicBezTo>
                  <a:cubicBezTo>
                    <a:pt x="2070" y="34751"/>
                    <a:pt x="2164" y="34756"/>
                    <a:pt x="2258" y="34756"/>
                  </a:cubicBezTo>
                  <a:cubicBezTo>
                    <a:pt x="3727" y="34756"/>
                    <a:pt x="5405" y="33367"/>
                    <a:pt x="6610" y="31978"/>
                  </a:cubicBezTo>
                  <a:cubicBezTo>
                    <a:pt x="7411" y="31051"/>
                    <a:pt x="8142" y="30071"/>
                    <a:pt x="8783" y="29038"/>
                  </a:cubicBezTo>
                  <a:cubicBezTo>
                    <a:pt x="9104" y="28539"/>
                    <a:pt x="9424" y="28005"/>
                    <a:pt x="9905" y="27667"/>
                  </a:cubicBezTo>
                  <a:cubicBezTo>
                    <a:pt x="10216" y="27450"/>
                    <a:pt x="10528" y="27358"/>
                    <a:pt x="10825" y="27358"/>
                  </a:cubicBezTo>
                  <a:cubicBezTo>
                    <a:pt x="11482" y="27358"/>
                    <a:pt x="12063" y="27809"/>
                    <a:pt x="12382" y="28361"/>
                  </a:cubicBezTo>
                  <a:cubicBezTo>
                    <a:pt x="12845" y="29163"/>
                    <a:pt x="13130" y="30178"/>
                    <a:pt x="14003" y="30481"/>
                  </a:cubicBezTo>
                  <a:cubicBezTo>
                    <a:pt x="14153" y="30529"/>
                    <a:pt x="14316" y="30552"/>
                    <a:pt x="14486" y="30552"/>
                  </a:cubicBezTo>
                  <a:cubicBezTo>
                    <a:pt x="15321" y="30552"/>
                    <a:pt x="16342" y="30004"/>
                    <a:pt x="17067" y="29234"/>
                  </a:cubicBezTo>
                  <a:cubicBezTo>
                    <a:pt x="17940" y="28326"/>
                    <a:pt x="18474" y="27168"/>
                    <a:pt x="18866" y="26045"/>
                  </a:cubicBezTo>
                  <a:cubicBezTo>
                    <a:pt x="19400" y="24513"/>
                    <a:pt x="19703" y="22928"/>
                    <a:pt x="19757" y="21307"/>
                  </a:cubicBezTo>
                  <a:cubicBezTo>
                    <a:pt x="19775" y="20220"/>
                    <a:pt x="19846" y="18813"/>
                    <a:pt x="20897" y="18100"/>
                  </a:cubicBezTo>
                  <a:cubicBezTo>
                    <a:pt x="21250" y="17849"/>
                    <a:pt x="21596" y="17765"/>
                    <a:pt x="21941" y="17765"/>
                  </a:cubicBezTo>
                  <a:cubicBezTo>
                    <a:pt x="22662" y="17765"/>
                    <a:pt x="23377" y="18136"/>
                    <a:pt x="24139" y="18136"/>
                  </a:cubicBezTo>
                  <a:cubicBezTo>
                    <a:pt x="24151" y="18136"/>
                    <a:pt x="24163" y="18136"/>
                    <a:pt x="24175" y="18136"/>
                  </a:cubicBezTo>
                  <a:cubicBezTo>
                    <a:pt x="26010" y="18100"/>
                    <a:pt x="27738" y="15891"/>
                    <a:pt x="28789" y="13985"/>
                  </a:cubicBezTo>
                  <a:cubicBezTo>
                    <a:pt x="31122" y="9656"/>
                    <a:pt x="33135" y="1"/>
                    <a:pt x="33135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5"/>
            <p:cNvSpPr/>
            <p:nvPr/>
          </p:nvSpPr>
          <p:spPr>
            <a:xfrm>
              <a:off x="7827351" y="-591544"/>
              <a:ext cx="1727789" cy="1846845"/>
            </a:xfrm>
            <a:custGeom>
              <a:avLst/>
              <a:gdLst/>
              <a:ahLst/>
              <a:cxnLst/>
              <a:rect l="l" t="t" r="r" b="b"/>
              <a:pathLst>
                <a:path w="32566" h="34810" extrusionOk="0">
                  <a:moveTo>
                    <a:pt x="30837" y="0"/>
                  </a:moveTo>
                  <a:cubicBezTo>
                    <a:pt x="27203" y="3207"/>
                    <a:pt x="1" y="33634"/>
                    <a:pt x="1" y="33634"/>
                  </a:cubicBezTo>
                  <a:cubicBezTo>
                    <a:pt x="54" y="33812"/>
                    <a:pt x="161" y="33990"/>
                    <a:pt x="268" y="34150"/>
                  </a:cubicBezTo>
                  <a:cubicBezTo>
                    <a:pt x="553" y="34507"/>
                    <a:pt x="945" y="34738"/>
                    <a:pt x="1408" y="34792"/>
                  </a:cubicBezTo>
                  <a:cubicBezTo>
                    <a:pt x="1499" y="34804"/>
                    <a:pt x="1592" y="34809"/>
                    <a:pt x="1685" y="34809"/>
                  </a:cubicBezTo>
                  <a:cubicBezTo>
                    <a:pt x="3140" y="34809"/>
                    <a:pt x="4817" y="33420"/>
                    <a:pt x="6022" y="32031"/>
                  </a:cubicBezTo>
                  <a:cubicBezTo>
                    <a:pt x="6824" y="31104"/>
                    <a:pt x="7554" y="30124"/>
                    <a:pt x="8195" y="29091"/>
                  </a:cubicBezTo>
                  <a:cubicBezTo>
                    <a:pt x="8516" y="28592"/>
                    <a:pt x="8837" y="28058"/>
                    <a:pt x="9318" y="27720"/>
                  </a:cubicBezTo>
                  <a:cubicBezTo>
                    <a:pt x="9628" y="27503"/>
                    <a:pt x="9942" y="27411"/>
                    <a:pt x="10240" y="27411"/>
                  </a:cubicBezTo>
                  <a:cubicBezTo>
                    <a:pt x="10901" y="27411"/>
                    <a:pt x="11487" y="27862"/>
                    <a:pt x="11794" y="28414"/>
                  </a:cubicBezTo>
                  <a:cubicBezTo>
                    <a:pt x="12257" y="29198"/>
                    <a:pt x="12524" y="30231"/>
                    <a:pt x="13433" y="30534"/>
                  </a:cubicBezTo>
                  <a:cubicBezTo>
                    <a:pt x="13583" y="30582"/>
                    <a:pt x="13745" y="30605"/>
                    <a:pt x="13914" y="30605"/>
                  </a:cubicBezTo>
                  <a:cubicBezTo>
                    <a:pt x="14746" y="30605"/>
                    <a:pt x="15754" y="30057"/>
                    <a:pt x="16479" y="29287"/>
                  </a:cubicBezTo>
                  <a:cubicBezTo>
                    <a:pt x="17352" y="28379"/>
                    <a:pt x="17886" y="27221"/>
                    <a:pt x="18278" y="26098"/>
                  </a:cubicBezTo>
                  <a:cubicBezTo>
                    <a:pt x="18813" y="24566"/>
                    <a:pt x="19115" y="22981"/>
                    <a:pt x="19169" y="21360"/>
                  </a:cubicBezTo>
                  <a:cubicBezTo>
                    <a:pt x="19187" y="20273"/>
                    <a:pt x="19258" y="18866"/>
                    <a:pt x="20309" y="18153"/>
                  </a:cubicBezTo>
                  <a:cubicBezTo>
                    <a:pt x="20668" y="17902"/>
                    <a:pt x="21016" y="17818"/>
                    <a:pt x="21361" y="17818"/>
                  </a:cubicBezTo>
                  <a:cubicBezTo>
                    <a:pt x="22082" y="17818"/>
                    <a:pt x="22789" y="18189"/>
                    <a:pt x="23551" y="18189"/>
                  </a:cubicBezTo>
                  <a:cubicBezTo>
                    <a:pt x="23563" y="18189"/>
                    <a:pt x="23575" y="18189"/>
                    <a:pt x="23587" y="18189"/>
                  </a:cubicBezTo>
                  <a:cubicBezTo>
                    <a:pt x="25422" y="18153"/>
                    <a:pt x="27150" y="15944"/>
                    <a:pt x="28201" y="14038"/>
                  </a:cubicBezTo>
                  <a:cubicBezTo>
                    <a:pt x="30552" y="9709"/>
                    <a:pt x="32565" y="54"/>
                    <a:pt x="32565" y="54"/>
                  </a:cubicBezTo>
                  <a:lnTo>
                    <a:pt x="3083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5"/>
            <p:cNvSpPr/>
            <p:nvPr/>
          </p:nvSpPr>
          <p:spPr>
            <a:xfrm>
              <a:off x="8950187" y="-532017"/>
              <a:ext cx="499088" cy="30294"/>
            </a:xfrm>
            <a:custGeom>
              <a:avLst/>
              <a:gdLst/>
              <a:ahLst/>
              <a:cxnLst/>
              <a:rect l="l" t="t" r="r" b="b"/>
              <a:pathLst>
                <a:path w="9407" h="571" extrusionOk="0">
                  <a:moveTo>
                    <a:pt x="107" y="1"/>
                  </a:moveTo>
                  <a:cubicBezTo>
                    <a:pt x="54" y="1"/>
                    <a:pt x="0" y="54"/>
                    <a:pt x="0" y="108"/>
                  </a:cubicBezTo>
                  <a:cubicBezTo>
                    <a:pt x="0" y="179"/>
                    <a:pt x="36" y="214"/>
                    <a:pt x="107" y="232"/>
                  </a:cubicBezTo>
                  <a:cubicBezTo>
                    <a:pt x="1817" y="268"/>
                    <a:pt x="3278" y="339"/>
                    <a:pt x="4685" y="393"/>
                  </a:cubicBezTo>
                  <a:cubicBezTo>
                    <a:pt x="6093" y="464"/>
                    <a:pt x="7536" y="517"/>
                    <a:pt x="9264" y="571"/>
                  </a:cubicBezTo>
                  <a:cubicBezTo>
                    <a:pt x="9406" y="571"/>
                    <a:pt x="9406" y="339"/>
                    <a:pt x="9264" y="339"/>
                  </a:cubicBezTo>
                  <a:cubicBezTo>
                    <a:pt x="7553" y="304"/>
                    <a:pt x="6093" y="232"/>
                    <a:pt x="4685" y="179"/>
                  </a:cubicBezTo>
                  <a:cubicBezTo>
                    <a:pt x="3278" y="108"/>
                    <a:pt x="1817" y="54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5"/>
            <p:cNvSpPr/>
            <p:nvPr/>
          </p:nvSpPr>
          <p:spPr>
            <a:xfrm>
              <a:off x="8599553" y="-405377"/>
              <a:ext cx="675815" cy="52047"/>
            </a:xfrm>
            <a:custGeom>
              <a:avLst/>
              <a:gdLst/>
              <a:ahLst/>
              <a:cxnLst/>
              <a:rect l="l" t="t" r="r" b="b"/>
              <a:pathLst>
                <a:path w="12738" h="981" extrusionOk="0">
                  <a:moveTo>
                    <a:pt x="107" y="1"/>
                  </a:moveTo>
                  <a:cubicBezTo>
                    <a:pt x="53" y="1"/>
                    <a:pt x="0" y="54"/>
                    <a:pt x="0" y="108"/>
                  </a:cubicBezTo>
                  <a:cubicBezTo>
                    <a:pt x="0" y="179"/>
                    <a:pt x="53" y="232"/>
                    <a:pt x="107" y="232"/>
                  </a:cubicBezTo>
                  <a:lnTo>
                    <a:pt x="125" y="232"/>
                  </a:lnTo>
                  <a:cubicBezTo>
                    <a:pt x="1443" y="232"/>
                    <a:pt x="9816" y="749"/>
                    <a:pt x="12613" y="981"/>
                  </a:cubicBezTo>
                  <a:cubicBezTo>
                    <a:pt x="12684" y="981"/>
                    <a:pt x="12737" y="927"/>
                    <a:pt x="12737" y="874"/>
                  </a:cubicBezTo>
                  <a:cubicBezTo>
                    <a:pt x="12737" y="802"/>
                    <a:pt x="12702" y="749"/>
                    <a:pt x="12630" y="749"/>
                  </a:cubicBezTo>
                  <a:cubicBezTo>
                    <a:pt x="9834" y="517"/>
                    <a:pt x="1443" y="1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5"/>
            <p:cNvSpPr/>
            <p:nvPr/>
          </p:nvSpPr>
          <p:spPr>
            <a:xfrm>
              <a:off x="8574936" y="-252263"/>
              <a:ext cx="533150" cy="54859"/>
            </a:xfrm>
            <a:custGeom>
              <a:avLst/>
              <a:gdLst/>
              <a:ahLst/>
              <a:cxnLst/>
              <a:rect l="l" t="t" r="r" b="b"/>
              <a:pathLst>
                <a:path w="10049" h="1034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36" y="215"/>
                    <a:pt x="108" y="232"/>
                  </a:cubicBezTo>
                  <a:lnTo>
                    <a:pt x="1105" y="321"/>
                  </a:lnTo>
                  <a:cubicBezTo>
                    <a:pt x="4241" y="624"/>
                    <a:pt x="6717" y="874"/>
                    <a:pt x="9941" y="1034"/>
                  </a:cubicBezTo>
                  <a:cubicBezTo>
                    <a:pt x="9995" y="1034"/>
                    <a:pt x="10048" y="981"/>
                    <a:pt x="10048" y="927"/>
                  </a:cubicBezTo>
                  <a:cubicBezTo>
                    <a:pt x="10048" y="874"/>
                    <a:pt x="10012" y="820"/>
                    <a:pt x="9941" y="820"/>
                  </a:cubicBezTo>
                  <a:cubicBezTo>
                    <a:pt x="6717" y="642"/>
                    <a:pt x="4241" y="410"/>
                    <a:pt x="1123" y="10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5"/>
            <p:cNvSpPr/>
            <p:nvPr/>
          </p:nvSpPr>
          <p:spPr>
            <a:xfrm>
              <a:off x="8535252" y="-32036"/>
              <a:ext cx="382845" cy="26527"/>
            </a:xfrm>
            <a:custGeom>
              <a:avLst/>
              <a:gdLst/>
              <a:ahLst/>
              <a:cxnLst/>
              <a:rect l="l" t="t" r="r" b="b"/>
              <a:pathLst>
                <a:path w="7216" h="500" extrusionOk="0">
                  <a:moveTo>
                    <a:pt x="161" y="1"/>
                  </a:moveTo>
                  <a:cubicBezTo>
                    <a:pt x="1" y="1"/>
                    <a:pt x="1" y="232"/>
                    <a:pt x="161" y="232"/>
                  </a:cubicBezTo>
                  <a:cubicBezTo>
                    <a:pt x="1550" y="250"/>
                    <a:pt x="2602" y="303"/>
                    <a:pt x="3617" y="357"/>
                  </a:cubicBezTo>
                  <a:cubicBezTo>
                    <a:pt x="4650" y="410"/>
                    <a:pt x="5701" y="464"/>
                    <a:pt x="7109" y="499"/>
                  </a:cubicBezTo>
                  <a:cubicBezTo>
                    <a:pt x="7162" y="481"/>
                    <a:pt x="7215" y="446"/>
                    <a:pt x="7215" y="375"/>
                  </a:cubicBezTo>
                  <a:cubicBezTo>
                    <a:pt x="7215" y="321"/>
                    <a:pt x="7162" y="268"/>
                    <a:pt x="7109" y="268"/>
                  </a:cubicBezTo>
                  <a:cubicBezTo>
                    <a:pt x="5701" y="232"/>
                    <a:pt x="4650" y="179"/>
                    <a:pt x="3635" y="143"/>
                  </a:cubicBezTo>
                  <a:cubicBezTo>
                    <a:pt x="2602" y="90"/>
                    <a:pt x="1550" y="36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5"/>
            <p:cNvSpPr/>
            <p:nvPr/>
          </p:nvSpPr>
          <p:spPr>
            <a:xfrm>
              <a:off x="8151565" y="105003"/>
              <a:ext cx="632309" cy="37881"/>
            </a:xfrm>
            <a:custGeom>
              <a:avLst/>
              <a:gdLst/>
              <a:ahLst/>
              <a:cxnLst/>
              <a:rect l="l" t="t" r="r" b="b"/>
              <a:pathLst>
                <a:path w="11918" h="714" extrusionOk="0">
                  <a:moveTo>
                    <a:pt x="125" y="1"/>
                  </a:moveTo>
                  <a:cubicBezTo>
                    <a:pt x="53" y="1"/>
                    <a:pt x="0" y="54"/>
                    <a:pt x="0" y="107"/>
                  </a:cubicBezTo>
                  <a:cubicBezTo>
                    <a:pt x="0" y="179"/>
                    <a:pt x="53" y="232"/>
                    <a:pt x="107" y="232"/>
                  </a:cubicBezTo>
                  <a:cubicBezTo>
                    <a:pt x="3581" y="428"/>
                    <a:pt x="7963" y="606"/>
                    <a:pt x="11793" y="713"/>
                  </a:cubicBezTo>
                  <a:cubicBezTo>
                    <a:pt x="11847" y="713"/>
                    <a:pt x="11900" y="660"/>
                    <a:pt x="11900" y="606"/>
                  </a:cubicBezTo>
                  <a:cubicBezTo>
                    <a:pt x="11918" y="535"/>
                    <a:pt x="11864" y="482"/>
                    <a:pt x="11793" y="482"/>
                  </a:cubicBezTo>
                  <a:cubicBezTo>
                    <a:pt x="7963" y="393"/>
                    <a:pt x="3599" y="214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5"/>
            <p:cNvSpPr/>
            <p:nvPr/>
          </p:nvSpPr>
          <p:spPr>
            <a:xfrm>
              <a:off x="8000307" y="264642"/>
              <a:ext cx="621009" cy="64409"/>
            </a:xfrm>
            <a:custGeom>
              <a:avLst/>
              <a:gdLst/>
              <a:ahLst/>
              <a:cxnLst/>
              <a:rect l="l" t="t" r="r" b="b"/>
              <a:pathLst>
                <a:path w="11705" h="1214" extrusionOk="0">
                  <a:moveTo>
                    <a:pt x="354" y="1"/>
                  </a:moveTo>
                  <a:cubicBezTo>
                    <a:pt x="279" y="1"/>
                    <a:pt x="209" y="1"/>
                    <a:pt x="143" y="2"/>
                  </a:cubicBezTo>
                  <a:cubicBezTo>
                    <a:pt x="1" y="2"/>
                    <a:pt x="1" y="216"/>
                    <a:pt x="143" y="216"/>
                  </a:cubicBezTo>
                  <a:cubicBezTo>
                    <a:pt x="203" y="215"/>
                    <a:pt x="267" y="215"/>
                    <a:pt x="335" y="215"/>
                  </a:cubicBezTo>
                  <a:cubicBezTo>
                    <a:pt x="1715" y="215"/>
                    <a:pt x="4746" y="398"/>
                    <a:pt x="11384" y="1196"/>
                  </a:cubicBezTo>
                  <a:lnTo>
                    <a:pt x="11527" y="1214"/>
                  </a:lnTo>
                  <a:lnTo>
                    <a:pt x="11544" y="1214"/>
                  </a:lnTo>
                  <a:cubicBezTo>
                    <a:pt x="11687" y="1214"/>
                    <a:pt x="11705" y="1000"/>
                    <a:pt x="11544" y="982"/>
                  </a:cubicBezTo>
                  <a:lnTo>
                    <a:pt x="11402" y="964"/>
                  </a:lnTo>
                  <a:cubicBezTo>
                    <a:pt x="4793" y="170"/>
                    <a:pt x="1744" y="1"/>
                    <a:pt x="354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5"/>
            <p:cNvSpPr/>
            <p:nvPr/>
          </p:nvSpPr>
          <p:spPr>
            <a:xfrm>
              <a:off x="7969112" y="408366"/>
              <a:ext cx="540684" cy="43558"/>
            </a:xfrm>
            <a:custGeom>
              <a:avLst/>
              <a:gdLst/>
              <a:ahLst/>
              <a:cxnLst/>
              <a:rect l="l" t="t" r="r" b="b"/>
              <a:pathLst>
                <a:path w="10191" h="821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54" y="215"/>
                    <a:pt x="108" y="233"/>
                  </a:cubicBezTo>
                  <a:cubicBezTo>
                    <a:pt x="3403" y="482"/>
                    <a:pt x="6735" y="678"/>
                    <a:pt x="10030" y="820"/>
                  </a:cubicBezTo>
                  <a:lnTo>
                    <a:pt x="10048" y="820"/>
                  </a:lnTo>
                  <a:cubicBezTo>
                    <a:pt x="10191" y="820"/>
                    <a:pt x="10191" y="607"/>
                    <a:pt x="10048" y="607"/>
                  </a:cubicBezTo>
                  <a:cubicBezTo>
                    <a:pt x="6753" y="446"/>
                    <a:pt x="3421" y="250"/>
                    <a:pt x="12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5"/>
            <p:cNvSpPr/>
            <p:nvPr/>
          </p:nvSpPr>
          <p:spPr>
            <a:xfrm>
              <a:off x="8107105" y="604029"/>
              <a:ext cx="247714" cy="25573"/>
            </a:xfrm>
            <a:custGeom>
              <a:avLst/>
              <a:gdLst/>
              <a:ahLst/>
              <a:cxnLst/>
              <a:rect l="l" t="t" r="r" b="b"/>
              <a:pathLst>
                <a:path w="4669" h="482" extrusionOk="0">
                  <a:moveTo>
                    <a:pt x="161" y="1"/>
                  </a:moveTo>
                  <a:cubicBezTo>
                    <a:pt x="1" y="1"/>
                    <a:pt x="1" y="214"/>
                    <a:pt x="161" y="214"/>
                  </a:cubicBezTo>
                  <a:cubicBezTo>
                    <a:pt x="1123" y="232"/>
                    <a:pt x="1960" y="303"/>
                    <a:pt x="2762" y="357"/>
                  </a:cubicBezTo>
                  <a:cubicBezTo>
                    <a:pt x="3368" y="410"/>
                    <a:pt x="3938" y="446"/>
                    <a:pt x="4526" y="482"/>
                  </a:cubicBezTo>
                  <a:cubicBezTo>
                    <a:pt x="4668" y="482"/>
                    <a:pt x="4668" y="250"/>
                    <a:pt x="4526" y="250"/>
                  </a:cubicBezTo>
                  <a:cubicBezTo>
                    <a:pt x="3956" y="232"/>
                    <a:pt x="3385" y="179"/>
                    <a:pt x="2780" y="143"/>
                  </a:cubicBezTo>
                  <a:cubicBezTo>
                    <a:pt x="1960" y="72"/>
                    <a:pt x="1123" y="1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5"/>
            <p:cNvSpPr/>
            <p:nvPr/>
          </p:nvSpPr>
          <p:spPr>
            <a:xfrm>
              <a:off x="8010706" y="751466"/>
              <a:ext cx="233495" cy="23663"/>
            </a:xfrm>
            <a:custGeom>
              <a:avLst/>
              <a:gdLst/>
              <a:ahLst/>
              <a:cxnLst/>
              <a:rect l="l" t="t" r="r" b="b"/>
              <a:pathLst>
                <a:path w="4401" h="446" extrusionOk="0">
                  <a:moveTo>
                    <a:pt x="4276" y="1"/>
                  </a:moveTo>
                  <a:cubicBezTo>
                    <a:pt x="3492" y="107"/>
                    <a:pt x="2637" y="125"/>
                    <a:pt x="1818" y="143"/>
                  </a:cubicBezTo>
                  <a:cubicBezTo>
                    <a:pt x="1248" y="161"/>
                    <a:pt x="660" y="179"/>
                    <a:pt x="108" y="214"/>
                  </a:cubicBezTo>
                  <a:cubicBezTo>
                    <a:pt x="54" y="214"/>
                    <a:pt x="1" y="268"/>
                    <a:pt x="1" y="339"/>
                  </a:cubicBezTo>
                  <a:cubicBezTo>
                    <a:pt x="1" y="393"/>
                    <a:pt x="54" y="446"/>
                    <a:pt x="108" y="446"/>
                  </a:cubicBezTo>
                  <a:lnTo>
                    <a:pt x="125" y="446"/>
                  </a:lnTo>
                  <a:cubicBezTo>
                    <a:pt x="678" y="410"/>
                    <a:pt x="1248" y="393"/>
                    <a:pt x="1818" y="375"/>
                  </a:cubicBezTo>
                  <a:cubicBezTo>
                    <a:pt x="2637" y="357"/>
                    <a:pt x="3510" y="321"/>
                    <a:pt x="4294" y="232"/>
                  </a:cubicBezTo>
                  <a:cubicBezTo>
                    <a:pt x="4365" y="214"/>
                    <a:pt x="4401" y="161"/>
                    <a:pt x="4401" y="107"/>
                  </a:cubicBezTo>
                  <a:cubicBezTo>
                    <a:pt x="4383" y="36"/>
                    <a:pt x="4330" y="1"/>
                    <a:pt x="427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5"/>
            <p:cNvSpPr/>
            <p:nvPr/>
          </p:nvSpPr>
          <p:spPr>
            <a:xfrm>
              <a:off x="7917172" y="847706"/>
              <a:ext cx="242939" cy="46529"/>
            </a:xfrm>
            <a:custGeom>
              <a:avLst/>
              <a:gdLst/>
              <a:ahLst/>
              <a:cxnLst/>
              <a:rect l="l" t="t" r="r" b="b"/>
              <a:pathLst>
                <a:path w="4579" h="877" extrusionOk="0">
                  <a:moveTo>
                    <a:pt x="4458" y="0"/>
                  </a:moveTo>
                  <a:cubicBezTo>
                    <a:pt x="4451" y="0"/>
                    <a:pt x="4443" y="1"/>
                    <a:pt x="4436" y="4"/>
                  </a:cubicBezTo>
                  <a:cubicBezTo>
                    <a:pt x="3492" y="200"/>
                    <a:pt x="2548" y="360"/>
                    <a:pt x="1603" y="449"/>
                  </a:cubicBezTo>
                  <a:cubicBezTo>
                    <a:pt x="1069" y="520"/>
                    <a:pt x="588" y="574"/>
                    <a:pt x="143" y="645"/>
                  </a:cubicBezTo>
                  <a:cubicBezTo>
                    <a:pt x="0" y="663"/>
                    <a:pt x="18" y="877"/>
                    <a:pt x="160" y="877"/>
                  </a:cubicBezTo>
                  <a:lnTo>
                    <a:pt x="178" y="859"/>
                  </a:lnTo>
                  <a:cubicBezTo>
                    <a:pt x="624" y="805"/>
                    <a:pt x="1105" y="734"/>
                    <a:pt x="1621" y="681"/>
                  </a:cubicBezTo>
                  <a:cubicBezTo>
                    <a:pt x="2619" y="556"/>
                    <a:pt x="3652" y="413"/>
                    <a:pt x="4489" y="235"/>
                  </a:cubicBezTo>
                  <a:cubicBezTo>
                    <a:pt x="4543" y="217"/>
                    <a:pt x="4578" y="146"/>
                    <a:pt x="4561" y="93"/>
                  </a:cubicBezTo>
                  <a:cubicBezTo>
                    <a:pt x="4561" y="46"/>
                    <a:pt x="4507" y="0"/>
                    <a:pt x="445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5"/>
            <p:cNvSpPr/>
            <p:nvPr/>
          </p:nvSpPr>
          <p:spPr>
            <a:xfrm>
              <a:off x="9412766" y="-492810"/>
              <a:ext cx="46901" cy="281245"/>
            </a:xfrm>
            <a:custGeom>
              <a:avLst/>
              <a:gdLst/>
              <a:ahLst/>
              <a:cxnLst/>
              <a:rect l="l" t="t" r="r" b="b"/>
              <a:pathLst>
                <a:path w="884" h="5301" extrusionOk="0">
                  <a:moveTo>
                    <a:pt x="123" y="1"/>
                  </a:moveTo>
                  <a:cubicBezTo>
                    <a:pt x="62" y="1"/>
                    <a:pt x="1" y="41"/>
                    <a:pt x="10" y="117"/>
                  </a:cubicBezTo>
                  <a:cubicBezTo>
                    <a:pt x="188" y="1827"/>
                    <a:pt x="260" y="2255"/>
                    <a:pt x="331" y="2664"/>
                  </a:cubicBezTo>
                  <a:cubicBezTo>
                    <a:pt x="402" y="3074"/>
                    <a:pt x="473" y="3502"/>
                    <a:pt x="651" y="5194"/>
                  </a:cubicBezTo>
                  <a:cubicBezTo>
                    <a:pt x="651" y="5247"/>
                    <a:pt x="705" y="5301"/>
                    <a:pt x="758" y="5301"/>
                  </a:cubicBezTo>
                  <a:lnTo>
                    <a:pt x="776" y="5301"/>
                  </a:lnTo>
                  <a:cubicBezTo>
                    <a:pt x="830" y="5283"/>
                    <a:pt x="883" y="5230"/>
                    <a:pt x="865" y="5176"/>
                  </a:cubicBezTo>
                  <a:cubicBezTo>
                    <a:pt x="687" y="3466"/>
                    <a:pt x="616" y="3038"/>
                    <a:pt x="545" y="2629"/>
                  </a:cubicBezTo>
                  <a:cubicBezTo>
                    <a:pt x="491" y="2219"/>
                    <a:pt x="420" y="1809"/>
                    <a:pt x="242" y="99"/>
                  </a:cubicBezTo>
                  <a:cubicBezTo>
                    <a:pt x="233" y="32"/>
                    <a:pt x="178" y="1"/>
                    <a:pt x="12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5"/>
            <p:cNvSpPr/>
            <p:nvPr/>
          </p:nvSpPr>
          <p:spPr>
            <a:xfrm>
              <a:off x="9276258" y="-381928"/>
              <a:ext cx="78468" cy="476593"/>
            </a:xfrm>
            <a:custGeom>
              <a:avLst/>
              <a:gdLst/>
              <a:ahLst/>
              <a:cxnLst/>
              <a:rect l="l" t="t" r="r" b="b"/>
              <a:pathLst>
                <a:path w="1479" h="8983" extrusionOk="0">
                  <a:moveTo>
                    <a:pt x="128" y="1"/>
                  </a:moveTo>
                  <a:cubicBezTo>
                    <a:pt x="121" y="1"/>
                    <a:pt x="114" y="2"/>
                    <a:pt x="107" y="4"/>
                  </a:cubicBezTo>
                  <a:cubicBezTo>
                    <a:pt x="36" y="22"/>
                    <a:pt x="0" y="75"/>
                    <a:pt x="18" y="129"/>
                  </a:cubicBezTo>
                  <a:cubicBezTo>
                    <a:pt x="463" y="2926"/>
                    <a:pt x="1158" y="7629"/>
                    <a:pt x="1247" y="8876"/>
                  </a:cubicBezTo>
                  <a:cubicBezTo>
                    <a:pt x="1247" y="8929"/>
                    <a:pt x="1301" y="8983"/>
                    <a:pt x="1354" y="8983"/>
                  </a:cubicBezTo>
                  <a:lnTo>
                    <a:pt x="1372" y="8983"/>
                  </a:lnTo>
                  <a:cubicBezTo>
                    <a:pt x="1425" y="8983"/>
                    <a:pt x="1479" y="8929"/>
                    <a:pt x="1479" y="8858"/>
                  </a:cubicBezTo>
                  <a:cubicBezTo>
                    <a:pt x="1372" y="7611"/>
                    <a:pt x="677" y="2890"/>
                    <a:pt x="232" y="93"/>
                  </a:cubicBezTo>
                  <a:cubicBezTo>
                    <a:pt x="216" y="47"/>
                    <a:pt x="174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5"/>
            <p:cNvSpPr/>
            <p:nvPr/>
          </p:nvSpPr>
          <p:spPr>
            <a:xfrm>
              <a:off x="9123144" y="-242820"/>
              <a:ext cx="95499" cy="541638"/>
            </a:xfrm>
            <a:custGeom>
              <a:avLst/>
              <a:gdLst/>
              <a:ahLst/>
              <a:cxnLst/>
              <a:rect l="l" t="t" r="r" b="b"/>
              <a:pathLst>
                <a:path w="1800" h="10209" extrusionOk="0">
                  <a:moveTo>
                    <a:pt x="107" y="1"/>
                  </a:moveTo>
                  <a:cubicBezTo>
                    <a:pt x="36" y="1"/>
                    <a:pt x="0" y="72"/>
                    <a:pt x="0" y="126"/>
                  </a:cubicBezTo>
                  <a:cubicBezTo>
                    <a:pt x="446" y="3599"/>
                    <a:pt x="926" y="6468"/>
                    <a:pt x="1568" y="10102"/>
                  </a:cubicBezTo>
                  <a:cubicBezTo>
                    <a:pt x="1568" y="10155"/>
                    <a:pt x="1621" y="10209"/>
                    <a:pt x="1675" y="10209"/>
                  </a:cubicBezTo>
                  <a:lnTo>
                    <a:pt x="1693" y="10209"/>
                  </a:lnTo>
                  <a:cubicBezTo>
                    <a:pt x="1764" y="10191"/>
                    <a:pt x="1799" y="10137"/>
                    <a:pt x="1782" y="10066"/>
                  </a:cubicBezTo>
                  <a:cubicBezTo>
                    <a:pt x="1158" y="6432"/>
                    <a:pt x="677" y="3582"/>
                    <a:pt x="232" y="90"/>
                  </a:cubicBezTo>
                  <a:cubicBezTo>
                    <a:pt x="214" y="37"/>
                    <a:pt x="160" y="1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5"/>
            <p:cNvSpPr/>
            <p:nvPr/>
          </p:nvSpPr>
          <p:spPr>
            <a:xfrm>
              <a:off x="8941646" y="-49968"/>
              <a:ext cx="59634" cy="405499"/>
            </a:xfrm>
            <a:custGeom>
              <a:avLst/>
              <a:gdLst/>
              <a:ahLst/>
              <a:cxnLst/>
              <a:rect l="l" t="t" r="r" b="b"/>
              <a:pathLst>
                <a:path w="1124" h="7643" extrusionOk="0">
                  <a:moveTo>
                    <a:pt x="108" y="0"/>
                  </a:moveTo>
                  <a:cubicBezTo>
                    <a:pt x="36" y="0"/>
                    <a:pt x="1" y="53"/>
                    <a:pt x="1" y="125"/>
                  </a:cubicBezTo>
                  <a:cubicBezTo>
                    <a:pt x="143" y="1514"/>
                    <a:pt x="286" y="2690"/>
                    <a:pt x="446" y="3830"/>
                  </a:cubicBezTo>
                  <a:cubicBezTo>
                    <a:pt x="606" y="4970"/>
                    <a:pt x="767" y="6164"/>
                    <a:pt x="892" y="7553"/>
                  </a:cubicBezTo>
                  <a:cubicBezTo>
                    <a:pt x="892" y="7607"/>
                    <a:pt x="945" y="7642"/>
                    <a:pt x="998" y="7642"/>
                  </a:cubicBezTo>
                  <a:lnTo>
                    <a:pt x="1016" y="7642"/>
                  </a:lnTo>
                  <a:cubicBezTo>
                    <a:pt x="1070" y="7642"/>
                    <a:pt x="1123" y="7589"/>
                    <a:pt x="1123" y="7518"/>
                  </a:cubicBezTo>
                  <a:cubicBezTo>
                    <a:pt x="981" y="6128"/>
                    <a:pt x="838" y="4952"/>
                    <a:pt x="678" y="3812"/>
                  </a:cubicBezTo>
                  <a:cubicBezTo>
                    <a:pt x="517" y="2672"/>
                    <a:pt x="357" y="1479"/>
                    <a:pt x="232" y="107"/>
                  </a:cubicBezTo>
                  <a:cubicBezTo>
                    <a:pt x="215" y="36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5"/>
            <p:cNvSpPr/>
            <p:nvPr/>
          </p:nvSpPr>
          <p:spPr>
            <a:xfrm>
              <a:off x="8799885" y="99326"/>
              <a:ext cx="55814" cy="363002"/>
            </a:xfrm>
            <a:custGeom>
              <a:avLst/>
              <a:gdLst/>
              <a:ahLst/>
              <a:cxnLst/>
              <a:rect l="l" t="t" r="r" b="b"/>
              <a:pathLst>
                <a:path w="1052" h="6842" extrusionOk="0">
                  <a:moveTo>
                    <a:pt x="108" y="1"/>
                  </a:moveTo>
                  <a:cubicBezTo>
                    <a:pt x="54" y="1"/>
                    <a:pt x="1" y="54"/>
                    <a:pt x="18" y="125"/>
                  </a:cubicBezTo>
                  <a:cubicBezTo>
                    <a:pt x="143" y="1355"/>
                    <a:pt x="339" y="2904"/>
                    <a:pt x="535" y="4383"/>
                  </a:cubicBezTo>
                  <a:cubicBezTo>
                    <a:pt x="624" y="5202"/>
                    <a:pt x="731" y="6004"/>
                    <a:pt x="820" y="6735"/>
                  </a:cubicBezTo>
                  <a:cubicBezTo>
                    <a:pt x="838" y="6806"/>
                    <a:pt x="874" y="6841"/>
                    <a:pt x="945" y="6841"/>
                  </a:cubicBezTo>
                  <a:cubicBezTo>
                    <a:pt x="1016" y="6824"/>
                    <a:pt x="1052" y="6770"/>
                    <a:pt x="1052" y="6717"/>
                  </a:cubicBezTo>
                  <a:cubicBezTo>
                    <a:pt x="963" y="5969"/>
                    <a:pt x="856" y="5167"/>
                    <a:pt x="749" y="4365"/>
                  </a:cubicBezTo>
                  <a:cubicBezTo>
                    <a:pt x="553" y="2869"/>
                    <a:pt x="357" y="1337"/>
                    <a:pt x="232" y="108"/>
                  </a:cubicBezTo>
                  <a:cubicBezTo>
                    <a:pt x="232" y="36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5"/>
            <p:cNvSpPr/>
            <p:nvPr/>
          </p:nvSpPr>
          <p:spPr>
            <a:xfrm>
              <a:off x="8636373" y="289047"/>
              <a:ext cx="102131" cy="619364"/>
            </a:xfrm>
            <a:custGeom>
              <a:avLst/>
              <a:gdLst/>
              <a:ahLst/>
              <a:cxnLst/>
              <a:rect l="l" t="t" r="r" b="b"/>
              <a:pathLst>
                <a:path w="1925" h="11674" extrusionOk="0">
                  <a:moveTo>
                    <a:pt x="135" y="1"/>
                  </a:moveTo>
                  <a:cubicBezTo>
                    <a:pt x="126" y="1"/>
                    <a:pt x="117" y="2"/>
                    <a:pt x="108" y="5"/>
                  </a:cubicBezTo>
                  <a:cubicBezTo>
                    <a:pt x="36" y="5"/>
                    <a:pt x="1" y="77"/>
                    <a:pt x="19" y="130"/>
                  </a:cubicBezTo>
                  <a:cubicBezTo>
                    <a:pt x="304" y="1609"/>
                    <a:pt x="1533" y="8681"/>
                    <a:pt x="1693" y="11567"/>
                  </a:cubicBezTo>
                  <a:cubicBezTo>
                    <a:pt x="1711" y="11620"/>
                    <a:pt x="1747" y="11674"/>
                    <a:pt x="1818" y="11674"/>
                  </a:cubicBezTo>
                  <a:cubicBezTo>
                    <a:pt x="1871" y="11674"/>
                    <a:pt x="1925" y="11620"/>
                    <a:pt x="1925" y="11549"/>
                  </a:cubicBezTo>
                  <a:cubicBezTo>
                    <a:pt x="1747" y="8645"/>
                    <a:pt x="517" y="1573"/>
                    <a:pt x="232" y="94"/>
                  </a:cubicBezTo>
                  <a:cubicBezTo>
                    <a:pt x="218" y="35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5"/>
            <p:cNvSpPr/>
            <p:nvPr/>
          </p:nvSpPr>
          <p:spPr>
            <a:xfrm>
              <a:off x="8519601" y="422160"/>
              <a:ext cx="92263" cy="599681"/>
            </a:xfrm>
            <a:custGeom>
              <a:avLst/>
              <a:gdLst/>
              <a:ahLst/>
              <a:cxnLst/>
              <a:rect l="l" t="t" r="r" b="b"/>
              <a:pathLst>
                <a:path w="1739" h="11303" extrusionOk="0">
                  <a:moveTo>
                    <a:pt x="118" y="1"/>
                  </a:moveTo>
                  <a:cubicBezTo>
                    <a:pt x="60" y="1"/>
                    <a:pt x="1" y="46"/>
                    <a:pt x="11" y="133"/>
                  </a:cubicBezTo>
                  <a:cubicBezTo>
                    <a:pt x="403" y="3429"/>
                    <a:pt x="1026" y="7989"/>
                    <a:pt x="1525" y="11213"/>
                  </a:cubicBezTo>
                  <a:cubicBezTo>
                    <a:pt x="1525" y="11267"/>
                    <a:pt x="1578" y="11302"/>
                    <a:pt x="1632" y="11302"/>
                  </a:cubicBezTo>
                  <a:lnTo>
                    <a:pt x="1650" y="11302"/>
                  </a:lnTo>
                  <a:cubicBezTo>
                    <a:pt x="1703" y="11285"/>
                    <a:pt x="1739" y="11231"/>
                    <a:pt x="1739" y="11178"/>
                  </a:cubicBezTo>
                  <a:cubicBezTo>
                    <a:pt x="1240" y="7953"/>
                    <a:pt x="634" y="3411"/>
                    <a:pt x="224" y="97"/>
                  </a:cubicBezTo>
                  <a:cubicBezTo>
                    <a:pt x="216" y="32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5"/>
            <p:cNvSpPr/>
            <p:nvPr/>
          </p:nvSpPr>
          <p:spPr>
            <a:xfrm>
              <a:off x="8355186" y="605992"/>
              <a:ext cx="50668" cy="263683"/>
            </a:xfrm>
            <a:custGeom>
              <a:avLst/>
              <a:gdLst/>
              <a:ahLst/>
              <a:cxnLst/>
              <a:rect l="l" t="t" r="r" b="b"/>
              <a:pathLst>
                <a:path w="955" h="4970" extrusionOk="0">
                  <a:moveTo>
                    <a:pt x="128" y="1"/>
                  </a:moveTo>
                  <a:cubicBezTo>
                    <a:pt x="64" y="1"/>
                    <a:pt x="0" y="46"/>
                    <a:pt x="10" y="124"/>
                  </a:cubicBezTo>
                  <a:cubicBezTo>
                    <a:pt x="81" y="730"/>
                    <a:pt x="188" y="1389"/>
                    <a:pt x="313" y="2083"/>
                  </a:cubicBezTo>
                  <a:cubicBezTo>
                    <a:pt x="473" y="2992"/>
                    <a:pt x="651" y="3936"/>
                    <a:pt x="723" y="4880"/>
                  </a:cubicBezTo>
                  <a:cubicBezTo>
                    <a:pt x="723" y="4934"/>
                    <a:pt x="776" y="4969"/>
                    <a:pt x="829" y="4969"/>
                  </a:cubicBezTo>
                  <a:lnTo>
                    <a:pt x="847" y="4969"/>
                  </a:lnTo>
                  <a:cubicBezTo>
                    <a:pt x="901" y="4969"/>
                    <a:pt x="954" y="4916"/>
                    <a:pt x="954" y="4845"/>
                  </a:cubicBezTo>
                  <a:cubicBezTo>
                    <a:pt x="865" y="3901"/>
                    <a:pt x="705" y="2956"/>
                    <a:pt x="544" y="2048"/>
                  </a:cubicBezTo>
                  <a:cubicBezTo>
                    <a:pt x="420" y="1353"/>
                    <a:pt x="295" y="694"/>
                    <a:pt x="242" y="106"/>
                  </a:cubicBezTo>
                  <a:cubicBezTo>
                    <a:pt x="233" y="33"/>
                    <a:pt x="181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5"/>
            <p:cNvSpPr/>
            <p:nvPr/>
          </p:nvSpPr>
          <p:spPr>
            <a:xfrm>
              <a:off x="8230933" y="757143"/>
              <a:ext cx="17986" cy="212697"/>
            </a:xfrm>
            <a:custGeom>
              <a:avLst/>
              <a:gdLst/>
              <a:ahLst/>
              <a:cxnLst/>
              <a:rect l="l" t="t" r="r" b="b"/>
              <a:pathLst>
                <a:path w="339" h="4009" extrusionOk="0">
                  <a:moveTo>
                    <a:pt x="143" y="0"/>
                  </a:moveTo>
                  <a:cubicBezTo>
                    <a:pt x="72" y="0"/>
                    <a:pt x="18" y="54"/>
                    <a:pt x="18" y="107"/>
                  </a:cubicBezTo>
                  <a:cubicBezTo>
                    <a:pt x="0" y="856"/>
                    <a:pt x="0" y="1604"/>
                    <a:pt x="54" y="2334"/>
                  </a:cubicBezTo>
                  <a:cubicBezTo>
                    <a:pt x="90" y="2833"/>
                    <a:pt x="107" y="3350"/>
                    <a:pt x="107" y="3902"/>
                  </a:cubicBezTo>
                  <a:cubicBezTo>
                    <a:pt x="107" y="3955"/>
                    <a:pt x="161" y="4009"/>
                    <a:pt x="232" y="4009"/>
                  </a:cubicBezTo>
                  <a:cubicBezTo>
                    <a:pt x="285" y="4009"/>
                    <a:pt x="339" y="3955"/>
                    <a:pt x="339" y="3902"/>
                  </a:cubicBezTo>
                  <a:cubicBezTo>
                    <a:pt x="339" y="3332"/>
                    <a:pt x="303" y="2815"/>
                    <a:pt x="285" y="2316"/>
                  </a:cubicBezTo>
                  <a:cubicBezTo>
                    <a:pt x="232" y="1586"/>
                    <a:pt x="214" y="856"/>
                    <a:pt x="250" y="125"/>
                  </a:cubicBezTo>
                  <a:cubicBezTo>
                    <a:pt x="250" y="54"/>
                    <a:pt x="196" y="18"/>
                    <a:pt x="1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5"/>
            <p:cNvSpPr/>
            <p:nvPr/>
          </p:nvSpPr>
          <p:spPr>
            <a:xfrm>
              <a:off x="7829261" y="917844"/>
              <a:ext cx="277531" cy="274135"/>
            </a:xfrm>
            <a:custGeom>
              <a:avLst/>
              <a:gdLst/>
              <a:ahLst/>
              <a:cxnLst/>
              <a:rect l="l" t="t" r="r" b="b"/>
              <a:pathLst>
                <a:path w="5231" h="5167" extrusionOk="0">
                  <a:moveTo>
                    <a:pt x="5068" y="0"/>
                  </a:moveTo>
                  <a:cubicBezTo>
                    <a:pt x="5041" y="0"/>
                    <a:pt x="5013" y="11"/>
                    <a:pt x="4988" y="36"/>
                  </a:cubicBezTo>
                  <a:cubicBezTo>
                    <a:pt x="4258" y="784"/>
                    <a:pt x="3367" y="1657"/>
                    <a:pt x="2530" y="2494"/>
                  </a:cubicBezTo>
                  <a:cubicBezTo>
                    <a:pt x="1675" y="3349"/>
                    <a:pt x="784" y="4222"/>
                    <a:pt x="36" y="4970"/>
                  </a:cubicBezTo>
                  <a:cubicBezTo>
                    <a:pt x="0" y="5024"/>
                    <a:pt x="0" y="5095"/>
                    <a:pt x="36" y="5130"/>
                  </a:cubicBezTo>
                  <a:cubicBezTo>
                    <a:pt x="72" y="5148"/>
                    <a:pt x="89" y="5166"/>
                    <a:pt x="125" y="5166"/>
                  </a:cubicBezTo>
                  <a:cubicBezTo>
                    <a:pt x="143" y="5166"/>
                    <a:pt x="179" y="5148"/>
                    <a:pt x="196" y="5130"/>
                  </a:cubicBezTo>
                  <a:cubicBezTo>
                    <a:pt x="945" y="4382"/>
                    <a:pt x="1835" y="3509"/>
                    <a:pt x="2673" y="2654"/>
                  </a:cubicBezTo>
                  <a:cubicBezTo>
                    <a:pt x="3528" y="1817"/>
                    <a:pt x="4401" y="944"/>
                    <a:pt x="5149" y="196"/>
                  </a:cubicBezTo>
                  <a:cubicBezTo>
                    <a:pt x="5231" y="114"/>
                    <a:pt x="5155" y="0"/>
                    <a:pt x="50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5"/>
            <p:cNvSpPr/>
            <p:nvPr/>
          </p:nvSpPr>
          <p:spPr>
            <a:xfrm>
              <a:off x="8012616" y="901821"/>
              <a:ext cx="109877" cy="314722"/>
            </a:xfrm>
            <a:custGeom>
              <a:avLst/>
              <a:gdLst/>
              <a:ahLst/>
              <a:cxnLst/>
              <a:rect l="l" t="t" r="r" b="b"/>
              <a:pathLst>
                <a:path w="2071" h="5932" extrusionOk="0">
                  <a:moveTo>
                    <a:pt x="1948" y="0"/>
                  </a:moveTo>
                  <a:cubicBezTo>
                    <a:pt x="1907" y="0"/>
                    <a:pt x="1863" y="22"/>
                    <a:pt x="1835" y="70"/>
                  </a:cubicBezTo>
                  <a:cubicBezTo>
                    <a:pt x="1425" y="1264"/>
                    <a:pt x="642" y="3598"/>
                    <a:pt x="18" y="5789"/>
                  </a:cubicBezTo>
                  <a:cubicBezTo>
                    <a:pt x="0" y="5842"/>
                    <a:pt x="18" y="5913"/>
                    <a:pt x="89" y="5931"/>
                  </a:cubicBezTo>
                  <a:lnTo>
                    <a:pt x="125" y="5931"/>
                  </a:lnTo>
                  <a:cubicBezTo>
                    <a:pt x="161" y="5931"/>
                    <a:pt x="214" y="5896"/>
                    <a:pt x="232" y="5860"/>
                  </a:cubicBezTo>
                  <a:cubicBezTo>
                    <a:pt x="855" y="3669"/>
                    <a:pt x="1639" y="1335"/>
                    <a:pt x="2049" y="142"/>
                  </a:cubicBezTo>
                  <a:cubicBezTo>
                    <a:pt x="2071" y="54"/>
                    <a:pt x="2012" y="0"/>
                    <a:pt x="194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5"/>
            <p:cNvSpPr/>
            <p:nvPr/>
          </p:nvSpPr>
          <p:spPr>
            <a:xfrm>
              <a:off x="8145888" y="852375"/>
              <a:ext cx="24618" cy="243151"/>
            </a:xfrm>
            <a:custGeom>
              <a:avLst/>
              <a:gdLst/>
              <a:ahLst/>
              <a:cxnLst/>
              <a:rect l="l" t="t" r="r" b="b"/>
              <a:pathLst>
                <a:path w="464" h="4583" extrusionOk="0">
                  <a:moveTo>
                    <a:pt x="142" y="0"/>
                  </a:moveTo>
                  <a:cubicBezTo>
                    <a:pt x="131" y="0"/>
                    <a:pt x="119" y="2"/>
                    <a:pt x="107" y="5"/>
                  </a:cubicBezTo>
                  <a:cubicBezTo>
                    <a:pt x="54" y="5"/>
                    <a:pt x="0" y="76"/>
                    <a:pt x="18" y="129"/>
                  </a:cubicBezTo>
                  <a:cubicBezTo>
                    <a:pt x="232" y="1109"/>
                    <a:pt x="160" y="2998"/>
                    <a:pt x="0" y="4458"/>
                  </a:cubicBezTo>
                  <a:cubicBezTo>
                    <a:pt x="0" y="4512"/>
                    <a:pt x="36" y="4565"/>
                    <a:pt x="107" y="4583"/>
                  </a:cubicBezTo>
                  <a:cubicBezTo>
                    <a:pt x="178" y="4583"/>
                    <a:pt x="214" y="4530"/>
                    <a:pt x="232" y="4476"/>
                  </a:cubicBezTo>
                  <a:cubicBezTo>
                    <a:pt x="374" y="3122"/>
                    <a:pt x="463" y="1145"/>
                    <a:pt x="250" y="94"/>
                  </a:cubicBezTo>
                  <a:cubicBezTo>
                    <a:pt x="235" y="35"/>
                    <a:pt x="196" y="0"/>
                    <a:pt x="142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5"/>
            <p:cNvSpPr/>
            <p:nvPr/>
          </p:nvSpPr>
          <p:spPr>
            <a:xfrm>
              <a:off x="8081586" y="-725506"/>
              <a:ext cx="1644864" cy="1663274"/>
            </a:xfrm>
            <a:custGeom>
              <a:avLst/>
              <a:gdLst/>
              <a:ahLst/>
              <a:cxnLst/>
              <a:rect l="l" t="t" r="r" b="b"/>
              <a:pathLst>
                <a:path w="31003" h="31350" extrusionOk="0">
                  <a:moveTo>
                    <a:pt x="30730" y="1"/>
                  </a:moveTo>
                  <a:cubicBezTo>
                    <a:pt x="30696" y="1"/>
                    <a:pt x="30660" y="10"/>
                    <a:pt x="30624" y="31"/>
                  </a:cubicBezTo>
                  <a:cubicBezTo>
                    <a:pt x="30570" y="67"/>
                    <a:pt x="23854" y="4770"/>
                    <a:pt x="18243" y="10506"/>
                  </a:cubicBezTo>
                  <a:cubicBezTo>
                    <a:pt x="11242" y="17650"/>
                    <a:pt x="215" y="30904"/>
                    <a:pt x="108" y="31028"/>
                  </a:cubicBezTo>
                  <a:cubicBezTo>
                    <a:pt x="1" y="31153"/>
                    <a:pt x="90" y="31349"/>
                    <a:pt x="268" y="31349"/>
                  </a:cubicBezTo>
                  <a:cubicBezTo>
                    <a:pt x="321" y="31349"/>
                    <a:pt x="375" y="31331"/>
                    <a:pt x="411" y="31278"/>
                  </a:cubicBezTo>
                  <a:cubicBezTo>
                    <a:pt x="517" y="31153"/>
                    <a:pt x="11527" y="17899"/>
                    <a:pt x="18510" y="10773"/>
                  </a:cubicBezTo>
                  <a:cubicBezTo>
                    <a:pt x="24104" y="5073"/>
                    <a:pt x="30784" y="388"/>
                    <a:pt x="30855" y="352"/>
                  </a:cubicBezTo>
                  <a:cubicBezTo>
                    <a:pt x="31003" y="219"/>
                    <a:pt x="30894" y="1"/>
                    <a:pt x="3073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5"/>
            <p:cNvSpPr/>
            <p:nvPr/>
          </p:nvSpPr>
          <p:spPr>
            <a:xfrm>
              <a:off x="9459612" y="-767471"/>
              <a:ext cx="322309" cy="247820"/>
            </a:xfrm>
            <a:custGeom>
              <a:avLst/>
              <a:gdLst/>
              <a:ahLst/>
              <a:cxnLst/>
              <a:rect l="l" t="t" r="r" b="b"/>
              <a:pathLst>
                <a:path w="6075" h="4671" extrusionOk="0">
                  <a:moveTo>
                    <a:pt x="5719" y="1"/>
                  </a:moveTo>
                  <a:cubicBezTo>
                    <a:pt x="5225" y="1"/>
                    <a:pt x="0" y="4670"/>
                    <a:pt x="0" y="4670"/>
                  </a:cubicBezTo>
                  <a:lnTo>
                    <a:pt x="6039" y="430"/>
                  </a:lnTo>
                  <a:cubicBezTo>
                    <a:pt x="6075" y="235"/>
                    <a:pt x="5950" y="39"/>
                    <a:pt x="5736" y="3"/>
                  </a:cubicBezTo>
                  <a:cubicBezTo>
                    <a:pt x="5731" y="1"/>
                    <a:pt x="5726" y="1"/>
                    <a:pt x="571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5"/>
            <p:cNvSpPr/>
            <p:nvPr/>
          </p:nvSpPr>
          <p:spPr>
            <a:xfrm>
              <a:off x="9171317" y="-743703"/>
              <a:ext cx="633318" cy="994357"/>
            </a:xfrm>
            <a:custGeom>
              <a:avLst/>
              <a:gdLst/>
              <a:ahLst/>
              <a:cxnLst/>
              <a:rect l="l" t="t" r="r" b="b"/>
              <a:pathLst>
                <a:path w="11937" h="18742" extrusionOk="0">
                  <a:moveTo>
                    <a:pt x="8801" y="0"/>
                  </a:moveTo>
                  <a:lnTo>
                    <a:pt x="8231" y="18"/>
                  </a:lnTo>
                  <a:cubicBezTo>
                    <a:pt x="7839" y="2423"/>
                    <a:pt x="5755" y="3492"/>
                    <a:pt x="5755" y="3492"/>
                  </a:cubicBezTo>
                  <a:cubicBezTo>
                    <a:pt x="1533" y="5184"/>
                    <a:pt x="1070" y="6912"/>
                    <a:pt x="1016" y="7803"/>
                  </a:cubicBezTo>
                  <a:cubicBezTo>
                    <a:pt x="927" y="9086"/>
                    <a:pt x="2459" y="9175"/>
                    <a:pt x="2459" y="9175"/>
                  </a:cubicBezTo>
                  <a:cubicBezTo>
                    <a:pt x="268" y="11134"/>
                    <a:pt x="1" y="12559"/>
                    <a:pt x="464" y="13272"/>
                  </a:cubicBezTo>
                  <a:cubicBezTo>
                    <a:pt x="856" y="13878"/>
                    <a:pt x="1497" y="14287"/>
                    <a:pt x="2210" y="14412"/>
                  </a:cubicBezTo>
                  <a:cubicBezTo>
                    <a:pt x="1368" y="15415"/>
                    <a:pt x="1629" y="18741"/>
                    <a:pt x="3327" y="18741"/>
                  </a:cubicBezTo>
                  <a:cubicBezTo>
                    <a:pt x="3498" y="18741"/>
                    <a:pt x="3683" y="18708"/>
                    <a:pt x="3884" y="18634"/>
                  </a:cubicBezTo>
                  <a:cubicBezTo>
                    <a:pt x="6093" y="17832"/>
                    <a:pt x="6164" y="14572"/>
                    <a:pt x="6164" y="14572"/>
                  </a:cubicBezTo>
                  <a:cubicBezTo>
                    <a:pt x="6262" y="14578"/>
                    <a:pt x="6357" y="14580"/>
                    <a:pt x="6450" y="14580"/>
                  </a:cubicBezTo>
                  <a:cubicBezTo>
                    <a:pt x="7653" y="14580"/>
                    <a:pt x="8502" y="14140"/>
                    <a:pt x="8783" y="12934"/>
                  </a:cubicBezTo>
                  <a:cubicBezTo>
                    <a:pt x="9318" y="10707"/>
                    <a:pt x="8498" y="9567"/>
                    <a:pt x="8498" y="9424"/>
                  </a:cubicBezTo>
                  <a:cubicBezTo>
                    <a:pt x="11936" y="8035"/>
                    <a:pt x="9496" y="5149"/>
                    <a:pt x="8854" y="3260"/>
                  </a:cubicBezTo>
                  <a:cubicBezTo>
                    <a:pt x="8213" y="1354"/>
                    <a:pt x="8801" y="0"/>
                    <a:pt x="8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5"/>
            <p:cNvSpPr/>
            <p:nvPr/>
          </p:nvSpPr>
          <p:spPr>
            <a:xfrm>
              <a:off x="9377379" y="-752033"/>
              <a:ext cx="254293" cy="819328"/>
            </a:xfrm>
            <a:custGeom>
              <a:avLst/>
              <a:gdLst/>
              <a:ahLst/>
              <a:cxnLst/>
              <a:rect l="l" t="t" r="r" b="b"/>
              <a:pathLst>
                <a:path w="4793" h="15443" extrusionOk="0">
                  <a:moveTo>
                    <a:pt x="4659" y="0"/>
                  </a:moveTo>
                  <a:cubicBezTo>
                    <a:pt x="4621" y="0"/>
                    <a:pt x="4586" y="30"/>
                    <a:pt x="4561" y="68"/>
                  </a:cubicBezTo>
                  <a:cubicBezTo>
                    <a:pt x="4543" y="157"/>
                    <a:pt x="1924" y="7889"/>
                    <a:pt x="18" y="15317"/>
                  </a:cubicBezTo>
                  <a:cubicBezTo>
                    <a:pt x="0" y="15371"/>
                    <a:pt x="36" y="15424"/>
                    <a:pt x="107" y="15442"/>
                  </a:cubicBezTo>
                  <a:lnTo>
                    <a:pt x="125" y="15442"/>
                  </a:lnTo>
                  <a:cubicBezTo>
                    <a:pt x="178" y="15442"/>
                    <a:pt x="214" y="15406"/>
                    <a:pt x="232" y="15371"/>
                  </a:cubicBezTo>
                  <a:cubicBezTo>
                    <a:pt x="2138" y="7942"/>
                    <a:pt x="4739" y="211"/>
                    <a:pt x="4774" y="139"/>
                  </a:cubicBezTo>
                  <a:cubicBezTo>
                    <a:pt x="4792" y="86"/>
                    <a:pt x="4757" y="33"/>
                    <a:pt x="4703" y="15"/>
                  </a:cubicBezTo>
                  <a:cubicBezTo>
                    <a:pt x="4688" y="5"/>
                    <a:pt x="4673" y="0"/>
                    <a:pt x="4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5"/>
            <p:cNvSpPr/>
            <p:nvPr/>
          </p:nvSpPr>
          <p:spPr>
            <a:xfrm>
              <a:off x="9462371" y="-523476"/>
              <a:ext cx="140914" cy="109665"/>
            </a:xfrm>
            <a:custGeom>
              <a:avLst/>
              <a:gdLst/>
              <a:ahLst/>
              <a:cxnLst/>
              <a:rect l="l" t="t" r="r" b="b"/>
              <a:pathLst>
                <a:path w="2656" h="2067" extrusionOk="0">
                  <a:moveTo>
                    <a:pt x="1747" y="0"/>
                  </a:moveTo>
                  <a:cubicBezTo>
                    <a:pt x="1712" y="0"/>
                    <a:pt x="1676" y="0"/>
                    <a:pt x="1640" y="36"/>
                  </a:cubicBezTo>
                  <a:lnTo>
                    <a:pt x="73" y="1532"/>
                  </a:lnTo>
                  <a:cubicBezTo>
                    <a:pt x="1" y="1604"/>
                    <a:pt x="69" y="1712"/>
                    <a:pt x="154" y="1712"/>
                  </a:cubicBezTo>
                  <a:cubicBezTo>
                    <a:pt x="174" y="1712"/>
                    <a:pt x="195" y="1706"/>
                    <a:pt x="215" y="1692"/>
                  </a:cubicBezTo>
                  <a:lnTo>
                    <a:pt x="1676" y="285"/>
                  </a:lnTo>
                  <a:lnTo>
                    <a:pt x="2424" y="1995"/>
                  </a:lnTo>
                  <a:cubicBezTo>
                    <a:pt x="2442" y="2049"/>
                    <a:pt x="2478" y="2067"/>
                    <a:pt x="2531" y="2067"/>
                  </a:cubicBezTo>
                  <a:cubicBezTo>
                    <a:pt x="2602" y="2067"/>
                    <a:pt x="2656" y="1995"/>
                    <a:pt x="2620" y="1924"/>
                  </a:cubicBezTo>
                  <a:lnTo>
                    <a:pt x="1819" y="71"/>
                  </a:lnTo>
                  <a:cubicBezTo>
                    <a:pt x="1801" y="36"/>
                    <a:pt x="1783" y="0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5"/>
            <p:cNvSpPr/>
            <p:nvPr/>
          </p:nvSpPr>
          <p:spPr>
            <a:xfrm>
              <a:off x="9408574" y="-346222"/>
              <a:ext cx="131417" cy="101600"/>
            </a:xfrm>
            <a:custGeom>
              <a:avLst/>
              <a:gdLst/>
              <a:ahLst/>
              <a:cxnLst/>
              <a:rect l="l" t="t" r="r" b="b"/>
              <a:pathLst>
                <a:path w="2477" h="1915" extrusionOk="0">
                  <a:moveTo>
                    <a:pt x="1665" y="0"/>
                  </a:moveTo>
                  <a:cubicBezTo>
                    <a:pt x="1643" y="0"/>
                    <a:pt x="1621" y="8"/>
                    <a:pt x="1603" y="26"/>
                  </a:cubicBezTo>
                  <a:lnTo>
                    <a:pt x="54" y="1469"/>
                  </a:lnTo>
                  <a:cubicBezTo>
                    <a:pt x="0" y="1522"/>
                    <a:pt x="0" y="1576"/>
                    <a:pt x="54" y="1629"/>
                  </a:cubicBezTo>
                  <a:cubicBezTo>
                    <a:pt x="71" y="1647"/>
                    <a:pt x="98" y="1656"/>
                    <a:pt x="125" y="1656"/>
                  </a:cubicBezTo>
                  <a:cubicBezTo>
                    <a:pt x="151" y="1656"/>
                    <a:pt x="178" y="1647"/>
                    <a:pt x="196" y="1629"/>
                  </a:cubicBezTo>
                  <a:lnTo>
                    <a:pt x="1639" y="293"/>
                  </a:lnTo>
                  <a:lnTo>
                    <a:pt x="2245" y="1843"/>
                  </a:lnTo>
                  <a:cubicBezTo>
                    <a:pt x="2262" y="1896"/>
                    <a:pt x="2316" y="1914"/>
                    <a:pt x="2352" y="1914"/>
                  </a:cubicBezTo>
                  <a:lnTo>
                    <a:pt x="2387" y="1914"/>
                  </a:lnTo>
                  <a:cubicBezTo>
                    <a:pt x="2441" y="1896"/>
                    <a:pt x="2476" y="1825"/>
                    <a:pt x="2441" y="1772"/>
                  </a:cubicBezTo>
                  <a:lnTo>
                    <a:pt x="1782" y="79"/>
                  </a:lnTo>
                  <a:cubicBezTo>
                    <a:pt x="1758" y="32"/>
                    <a:pt x="1710" y="0"/>
                    <a:pt x="1665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5"/>
            <p:cNvSpPr/>
            <p:nvPr/>
          </p:nvSpPr>
          <p:spPr>
            <a:xfrm>
              <a:off x="9365442" y="-177563"/>
              <a:ext cx="132001" cy="102131"/>
            </a:xfrm>
            <a:custGeom>
              <a:avLst/>
              <a:gdLst/>
              <a:ahLst/>
              <a:cxnLst/>
              <a:rect l="l" t="t" r="r" b="b"/>
              <a:pathLst>
                <a:path w="2488" h="1925" extrusionOk="0">
                  <a:moveTo>
                    <a:pt x="1543" y="0"/>
                  </a:moveTo>
                  <a:cubicBezTo>
                    <a:pt x="1508" y="0"/>
                    <a:pt x="1472" y="0"/>
                    <a:pt x="1454" y="36"/>
                  </a:cubicBezTo>
                  <a:lnTo>
                    <a:pt x="83" y="1514"/>
                  </a:lnTo>
                  <a:cubicBezTo>
                    <a:pt x="1" y="1582"/>
                    <a:pt x="76" y="1692"/>
                    <a:pt x="155" y="1692"/>
                  </a:cubicBezTo>
                  <a:cubicBezTo>
                    <a:pt x="179" y="1692"/>
                    <a:pt x="204" y="1682"/>
                    <a:pt x="225" y="1657"/>
                  </a:cubicBezTo>
                  <a:lnTo>
                    <a:pt x="1508" y="285"/>
                  </a:lnTo>
                  <a:lnTo>
                    <a:pt x="2274" y="1871"/>
                  </a:lnTo>
                  <a:cubicBezTo>
                    <a:pt x="2292" y="1906"/>
                    <a:pt x="2327" y="1924"/>
                    <a:pt x="2363" y="1924"/>
                  </a:cubicBezTo>
                  <a:lnTo>
                    <a:pt x="2416" y="1924"/>
                  </a:lnTo>
                  <a:cubicBezTo>
                    <a:pt x="2470" y="1888"/>
                    <a:pt x="2488" y="1835"/>
                    <a:pt x="2452" y="1782"/>
                  </a:cubicBezTo>
                  <a:lnTo>
                    <a:pt x="1633" y="54"/>
                  </a:lnTo>
                  <a:cubicBezTo>
                    <a:pt x="1615" y="36"/>
                    <a:pt x="1579" y="0"/>
                    <a:pt x="15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5"/>
            <p:cNvSpPr/>
            <p:nvPr/>
          </p:nvSpPr>
          <p:spPr>
            <a:xfrm>
              <a:off x="9304588" y="-356196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6" y="446"/>
                  </a:cubicBezTo>
                  <a:cubicBezTo>
                    <a:pt x="553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5"/>
            <p:cNvSpPr/>
            <p:nvPr/>
          </p:nvSpPr>
          <p:spPr>
            <a:xfrm>
              <a:off x="9372657" y="-41105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5"/>
            <p:cNvSpPr/>
            <p:nvPr/>
          </p:nvSpPr>
          <p:spPr>
            <a:xfrm>
              <a:off x="9328198" y="-20971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2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71" y="446"/>
                    <a:pt x="60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5"/>
            <p:cNvSpPr/>
            <p:nvPr/>
          </p:nvSpPr>
          <p:spPr>
            <a:xfrm>
              <a:off x="9239385" y="-10010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5"/>
            <p:cNvSpPr/>
            <p:nvPr/>
          </p:nvSpPr>
          <p:spPr>
            <a:xfrm>
              <a:off x="9311220" y="-1500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0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5"/>
            <p:cNvSpPr/>
            <p:nvPr/>
          </p:nvSpPr>
          <p:spPr>
            <a:xfrm>
              <a:off x="9311220" y="145642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5"/>
            <p:cNvSpPr/>
            <p:nvPr/>
          </p:nvSpPr>
          <p:spPr>
            <a:xfrm>
              <a:off x="9406665" y="114446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5"/>
            <p:cNvSpPr/>
            <p:nvPr/>
          </p:nvSpPr>
          <p:spPr>
            <a:xfrm>
              <a:off x="9437860" y="-3203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5"/>
            <p:cNvSpPr/>
            <p:nvPr/>
          </p:nvSpPr>
          <p:spPr>
            <a:xfrm>
              <a:off x="9577711" y="-42435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5"/>
            <p:cNvSpPr/>
            <p:nvPr/>
          </p:nvSpPr>
          <p:spPr>
            <a:xfrm>
              <a:off x="9522906" y="-195549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5"/>
            <p:cNvSpPr/>
            <p:nvPr/>
          </p:nvSpPr>
          <p:spPr>
            <a:xfrm>
              <a:off x="9601373" y="-322189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5"/>
            <p:cNvSpPr/>
            <p:nvPr/>
          </p:nvSpPr>
          <p:spPr>
            <a:xfrm>
              <a:off x="9635381" y="-411054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5"/>
            <p:cNvSpPr/>
            <p:nvPr/>
          </p:nvSpPr>
          <p:spPr>
            <a:xfrm>
              <a:off x="9580576" y="-537694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5"/>
            <p:cNvSpPr/>
            <p:nvPr/>
          </p:nvSpPr>
          <p:spPr>
            <a:xfrm>
              <a:off x="9444492" y="-52347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5"/>
            <p:cNvSpPr/>
            <p:nvPr/>
          </p:nvSpPr>
          <p:spPr>
            <a:xfrm>
              <a:off x="9280024" y="-434663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5"/>
            <p:cNvSpPr/>
            <p:nvPr/>
          </p:nvSpPr>
          <p:spPr>
            <a:xfrm>
              <a:off x="8594407" y="-787154"/>
              <a:ext cx="1058076" cy="525987"/>
            </a:xfrm>
            <a:custGeom>
              <a:avLst/>
              <a:gdLst/>
              <a:ahLst/>
              <a:cxnLst/>
              <a:rect l="l" t="t" r="r" b="b"/>
              <a:pathLst>
                <a:path w="19943" h="9914" extrusionOk="0">
                  <a:moveTo>
                    <a:pt x="10667" y="0"/>
                  </a:moveTo>
                  <a:cubicBezTo>
                    <a:pt x="9904" y="0"/>
                    <a:pt x="9404" y="229"/>
                    <a:pt x="9075" y="427"/>
                  </a:cubicBezTo>
                  <a:cubicBezTo>
                    <a:pt x="7989" y="1104"/>
                    <a:pt x="8790" y="2405"/>
                    <a:pt x="8790" y="2405"/>
                  </a:cubicBezTo>
                  <a:cubicBezTo>
                    <a:pt x="7922" y="2200"/>
                    <a:pt x="7196" y="2112"/>
                    <a:pt x="6597" y="2112"/>
                  </a:cubicBezTo>
                  <a:cubicBezTo>
                    <a:pt x="5216" y="2112"/>
                    <a:pt x="4507" y="2576"/>
                    <a:pt x="4283" y="3135"/>
                  </a:cubicBezTo>
                  <a:cubicBezTo>
                    <a:pt x="4016" y="3812"/>
                    <a:pt x="4052" y="4560"/>
                    <a:pt x="4355" y="5219"/>
                  </a:cubicBezTo>
                  <a:cubicBezTo>
                    <a:pt x="4321" y="5217"/>
                    <a:pt x="4287" y="5215"/>
                    <a:pt x="4252" y="5215"/>
                  </a:cubicBezTo>
                  <a:cubicBezTo>
                    <a:pt x="2793" y="5215"/>
                    <a:pt x="0" y="7709"/>
                    <a:pt x="1896" y="9014"/>
                  </a:cubicBezTo>
                  <a:cubicBezTo>
                    <a:pt x="2413" y="9373"/>
                    <a:pt x="2987" y="9504"/>
                    <a:pt x="3550" y="9504"/>
                  </a:cubicBezTo>
                  <a:cubicBezTo>
                    <a:pt x="5080" y="9504"/>
                    <a:pt x="6528" y="8533"/>
                    <a:pt x="6528" y="8533"/>
                  </a:cubicBezTo>
                  <a:cubicBezTo>
                    <a:pt x="7059" y="9397"/>
                    <a:pt x="7690" y="9913"/>
                    <a:pt x="8486" y="9913"/>
                  </a:cubicBezTo>
                  <a:cubicBezTo>
                    <a:pt x="8757" y="9913"/>
                    <a:pt x="9048" y="9853"/>
                    <a:pt x="9360" y="9726"/>
                  </a:cubicBezTo>
                  <a:cubicBezTo>
                    <a:pt x="11498" y="8871"/>
                    <a:pt x="11961" y="7553"/>
                    <a:pt x="12068" y="7464"/>
                  </a:cubicBezTo>
                  <a:cubicBezTo>
                    <a:pt x="12711" y="7879"/>
                    <a:pt x="13261" y="8052"/>
                    <a:pt x="13740" y="8052"/>
                  </a:cubicBezTo>
                  <a:cubicBezTo>
                    <a:pt x="15585" y="8052"/>
                    <a:pt x="16372" y="5477"/>
                    <a:pt x="17306" y="4204"/>
                  </a:cubicBezTo>
                  <a:cubicBezTo>
                    <a:pt x="18499" y="2583"/>
                    <a:pt x="19942" y="2262"/>
                    <a:pt x="19942" y="2262"/>
                  </a:cubicBezTo>
                  <a:lnTo>
                    <a:pt x="19604" y="1817"/>
                  </a:lnTo>
                  <a:cubicBezTo>
                    <a:pt x="18873" y="2179"/>
                    <a:pt x="18155" y="2300"/>
                    <a:pt x="17521" y="2300"/>
                  </a:cubicBezTo>
                  <a:cubicBezTo>
                    <a:pt x="16255" y="2300"/>
                    <a:pt x="15328" y="1817"/>
                    <a:pt x="15328" y="1817"/>
                  </a:cubicBezTo>
                  <a:cubicBezTo>
                    <a:pt x="13163" y="404"/>
                    <a:pt x="11682" y="0"/>
                    <a:pt x="10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5"/>
            <p:cNvSpPr/>
            <p:nvPr/>
          </p:nvSpPr>
          <p:spPr>
            <a:xfrm>
              <a:off x="8841480" y="-684389"/>
              <a:ext cx="813280" cy="280979"/>
            </a:xfrm>
            <a:custGeom>
              <a:avLst/>
              <a:gdLst/>
              <a:ahLst/>
              <a:cxnLst/>
              <a:rect l="l" t="t" r="r" b="b"/>
              <a:pathLst>
                <a:path w="15329" h="5296" extrusionOk="0">
                  <a:moveTo>
                    <a:pt x="15190" y="0"/>
                  </a:moveTo>
                  <a:cubicBezTo>
                    <a:pt x="15181" y="0"/>
                    <a:pt x="15171" y="2"/>
                    <a:pt x="15160" y="5"/>
                  </a:cubicBezTo>
                  <a:cubicBezTo>
                    <a:pt x="15071" y="22"/>
                    <a:pt x="7251" y="2356"/>
                    <a:pt x="90" y="5082"/>
                  </a:cubicBezTo>
                  <a:cubicBezTo>
                    <a:pt x="36" y="5100"/>
                    <a:pt x="0" y="5171"/>
                    <a:pt x="18" y="5224"/>
                  </a:cubicBezTo>
                  <a:cubicBezTo>
                    <a:pt x="36" y="5260"/>
                    <a:pt x="72" y="5295"/>
                    <a:pt x="125" y="5295"/>
                  </a:cubicBezTo>
                  <a:cubicBezTo>
                    <a:pt x="143" y="5295"/>
                    <a:pt x="143" y="5278"/>
                    <a:pt x="161" y="5278"/>
                  </a:cubicBezTo>
                  <a:cubicBezTo>
                    <a:pt x="7322" y="2552"/>
                    <a:pt x="15143" y="236"/>
                    <a:pt x="15214" y="201"/>
                  </a:cubicBezTo>
                  <a:cubicBezTo>
                    <a:pt x="15328" y="168"/>
                    <a:pt x="15293" y="0"/>
                    <a:pt x="1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5"/>
            <p:cNvSpPr/>
            <p:nvPr/>
          </p:nvSpPr>
          <p:spPr>
            <a:xfrm>
              <a:off x="9299867" y="-633351"/>
              <a:ext cx="124785" cy="125051"/>
            </a:xfrm>
            <a:custGeom>
              <a:avLst/>
              <a:gdLst/>
              <a:ahLst/>
              <a:cxnLst/>
              <a:rect l="l" t="t" r="r" b="b"/>
              <a:pathLst>
                <a:path w="2352" h="2357" extrusionOk="0">
                  <a:moveTo>
                    <a:pt x="98" y="0"/>
                  </a:moveTo>
                  <a:cubicBezTo>
                    <a:pt x="54" y="0"/>
                    <a:pt x="15" y="35"/>
                    <a:pt x="0" y="94"/>
                  </a:cubicBezTo>
                  <a:cubicBezTo>
                    <a:pt x="0" y="147"/>
                    <a:pt x="36" y="201"/>
                    <a:pt x="89" y="218"/>
                  </a:cubicBezTo>
                  <a:lnTo>
                    <a:pt x="2085" y="610"/>
                  </a:lnTo>
                  <a:lnTo>
                    <a:pt x="1105" y="2196"/>
                  </a:lnTo>
                  <a:cubicBezTo>
                    <a:pt x="1069" y="2249"/>
                    <a:pt x="1087" y="2320"/>
                    <a:pt x="1141" y="2338"/>
                  </a:cubicBezTo>
                  <a:cubicBezTo>
                    <a:pt x="1158" y="2356"/>
                    <a:pt x="1176" y="2356"/>
                    <a:pt x="1194" y="2356"/>
                  </a:cubicBezTo>
                  <a:cubicBezTo>
                    <a:pt x="1230" y="2356"/>
                    <a:pt x="1265" y="2338"/>
                    <a:pt x="1301" y="2303"/>
                  </a:cubicBezTo>
                  <a:lnTo>
                    <a:pt x="2352" y="575"/>
                  </a:lnTo>
                  <a:cubicBezTo>
                    <a:pt x="2352" y="557"/>
                    <a:pt x="2352" y="521"/>
                    <a:pt x="2352" y="486"/>
                  </a:cubicBezTo>
                  <a:cubicBezTo>
                    <a:pt x="2334" y="450"/>
                    <a:pt x="2298" y="432"/>
                    <a:pt x="2263" y="432"/>
                  </a:cubicBezTo>
                  <a:lnTo>
                    <a:pt x="125" y="5"/>
                  </a:lnTo>
                  <a:cubicBezTo>
                    <a:pt x="116" y="2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5"/>
            <p:cNvSpPr/>
            <p:nvPr/>
          </p:nvSpPr>
          <p:spPr>
            <a:xfrm>
              <a:off x="9123727" y="-577591"/>
              <a:ext cx="124202" cy="115554"/>
            </a:xfrm>
            <a:custGeom>
              <a:avLst/>
              <a:gdLst/>
              <a:ahLst/>
              <a:cxnLst/>
              <a:rect l="l" t="t" r="r" b="b"/>
              <a:pathLst>
                <a:path w="2341" h="2178" extrusionOk="0">
                  <a:moveTo>
                    <a:pt x="154" y="1"/>
                  </a:moveTo>
                  <a:cubicBezTo>
                    <a:pt x="36" y="1"/>
                    <a:pt x="0" y="184"/>
                    <a:pt x="132" y="201"/>
                  </a:cubicBezTo>
                  <a:lnTo>
                    <a:pt x="2056" y="610"/>
                  </a:lnTo>
                  <a:lnTo>
                    <a:pt x="1147" y="2018"/>
                  </a:lnTo>
                  <a:cubicBezTo>
                    <a:pt x="1094" y="2089"/>
                    <a:pt x="1147" y="2178"/>
                    <a:pt x="1236" y="2178"/>
                  </a:cubicBezTo>
                  <a:cubicBezTo>
                    <a:pt x="1254" y="2178"/>
                    <a:pt x="1290" y="2160"/>
                    <a:pt x="1307" y="2142"/>
                  </a:cubicBezTo>
                  <a:lnTo>
                    <a:pt x="2323" y="610"/>
                  </a:lnTo>
                  <a:cubicBezTo>
                    <a:pt x="2341" y="575"/>
                    <a:pt x="2341" y="539"/>
                    <a:pt x="2341" y="503"/>
                  </a:cubicBezTo>
                  <a:cubicBezTo>
                    <a:pt x="2323" y="468"/>
                    <a:pt x="2287" y="450"/>
                    <a:pt x="2252" y="450"/>
                  </a:cubicBezTo>
                  <a:lnTo>
                    <a:pt x="185" y="5"/>
                  </a:lnTo>
                  <a:cubicBezTo>
                    <a:pt x="174" y="2"/>
                    <a:pt x="164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5"/>
            <p:cNvSpPr/>
            <p:nvPr/>
          </p:nvSpPr>
          <p:spPr>
            <a:xfrm>
              <a:off x="8962443" y="-513289"/>
              <a:ext cx="118207" cy="114599"/>
            </a:xfrm>
            <a:custGeom>
              <a:avLst/>
              <a:gdLst/>
              <a:ahLst/>
              <a:cxnLst/>
              <a:rect l="l" t="t" r="r" b="b"/>
              <a:pathLst>
                <a:path w="2228" h="2160" extrusionOk="0">
                  <a:moveTo>
                    <a:pt x="104" y="1"/>
                  </a:moveTo>
                  <a:cubicBezTo>
                    <a:pt x="59" y="1"/>
                    <a:pt x="19" y="47"/>
                    <a:pt x="19" y="93"/>
                  </a:cubicBezTo>
                  <a:cubicBezTo>
                    <a:pt x="1" y="147"/>
                    <a:pt x="36" y="200"/>
                    <a:pt x="108" y="218"/>
                  </a:cubicBezTo>
                  <a:lnTo>
                    <a:pt x="1942" y="467"/>
                  </a:lnTo>
                  <a:lnTo>
                    <a:pt x="1105" y="1999"/>
                  </a:lnTo>
                  <a:cubicBezTo>
                    <a:pt x="1070" y="2053"/>
                    <a:pt x="1087" y="2106"/>
                    <a:pt x="1141" y="2142"/>
                  </a:cubicBezTo>
                  <a:cubicBezTo>
                    <a:pt x="1159" y="2142"/>
                    <a:pt x="1176" y="2160"/>
                    <a:pt x="1194" y="2160"/>
                  </a:cubicBezTo>
                  <a:cubicBezTo>
                    <a:pt x="1230" y="2160"/>
                    <a:pt x="1283" y="2142"/>
                    <a:pt x="1301" y="2106"/>
                  </a:cubicBezTo>
                  <a:lnTo>
                    <a:pt x="2228" y="432"/>
                  </a:lnTo>
                  <a:cubicBezTo>
                    <a:pt x="2228" y="396"/>
                    <a:pt x="2228" y="360"/>
                    <a:pt x="2228" y="325"/>
                  </a:cubicBezTo>
                  <a:cubicBezTo>
                    <a:pt x="2210" y="307"/>
                    <a:pt x="2174" y="271"/>
                    <a:pt x="2138" y="271"/>
                  </a:cubicBezTo>
                  <a:lnTo>
                    <a:pt x="125" y="4"/>
                  </a:ln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5"/>
            <p:cNvSpPr/>
            <p:nvPr/>
          </p:nvSpPr>
          <p:spPr>
            <a:xfrm>
              <a:off x="9116512" y="-41763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1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5"/>
            <p:cNvSpPr/>
            <p:nvPr/>
          </p:nvSpPr>
          <p:spPr>
            <a:xfrm>
              <a:off x="9040910" y="-328820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5"/>
            <p:cNvSpPr/>
            <p:nvPr/>
          </p:nvSpPr>
          <p:spPr>
            <a:xfrm>
              <a:off x="8955864" y="-387392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8" y="0"/>
                  </a:moveTo>
                  <a:cubicBezTo>
                    <a:pt x="53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5"/>
            <p:cNvSpPr/>
            <p:nvPr/>
          </p:nvSpPr>
          <p:spPr>
            <a:xfrm>
              <a:off x="8809329" y="-35338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5"/>
            <p:cNvSpPr/>
            <p:nvPr/>
          </p:nvSpPr>
          <p:spPr>
            <a:xfrm>
              <a:off x="8710118" y="-366595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0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5"/>
            <p:cNvSpPr/>
            <p:nvPr/>
          </p:nvSpPr>
          <p:spPr>
            <a:xfrm>
              <a:off x="8802750" y="-472438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5"/>
            <p:cNvSpPr/>
            <p:nvPr/>
          </p:nvSpPr>
          <p:spPr>
            <a:xfrm>
              <a:off x="8935067" y="-626507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5"/>
            <p:cNvSpPr/>
            <p:nvPr/>
          </p:nvSpPr>
          <p:spPr>
            <a:xfrm>
              <a:off x="8870765" y="-547138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5"/>
            <p:cNvSpPr/>
            <p:nvPr/>
          </p:nvSpPr>
          <p:spPr>
            <a:xfrm>
              <a:off x="9048443" y="-60194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53" y="446"/>
                    <a:pt x="607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5"/>
            <p:cNvSpPr/>
            <p:nvPr/>
          </p:nvSpPr>
          <p:spPr>
            <a:xfrm>
              <a:off x="9109880" y="-72195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5"/>
                    <a:pt x="286" y="445"/>
                  </a:cubicBezTo>
                  <a:cubicBezTo>
                    <a:pt x="553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5"/>
            <p:cNvSpPr/>
            <p:nvPr/>
          </p:nvSpPr>
          <p:spPr>
            <a:xfrm>
              <a:off x="9235618" y="-721951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3" y="0"/>
                    <a:pt x="0" y="445"/>
                    <a:pt x="285" y="445"/>
                  </a:cubicBezTo>
                  <a:cubicBezTo>
                    <a:pt x="570" y="445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5"/>
            <p:cNvSpPr/>
            <p:nvPr/>
          </p:nvSpPr>
          <p:spPr>
            <a:xfrm>
              <a:off x="9208189" y="-635950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5"/>
            <p:cNvSpPr/>
            <p:nvPr/>
          </p:nvSpPr>
          <p:spPr>
            <a:xfrm>
              <a:off x="9280024" y="-479069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5"/>
            <p:cNvSpPr/>
            <p:nvPr/>
          </p:nvSpPr>
          <p:spPr>
            <a:xfrm>
              <a:off x="9368837" y="-411054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5"/>
            <p:cNvSpPr/>
            <p:nvPr/>
          </p:nvSpPr>
          <p:spPr>
            <a:xfrm>
              <a:off x="9423695" y="-527296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5"/>
            <p:cNvSpPr/>
            <p:nvPr/>
          </p:nvSpPr>
          <p:spPr>
            <a:xfrm>
              <a:off x="6529702" y="-760362"/>
              <a:ext cx="1282605" cy="881509"/>
            </a:xfrm>
            <a:custGeom>
              <a:avLst/>
              <a:gdLst/>
              <a:ahLst/>
              <a:cxnLst/>
              <a:rect l="l" t="t" r="r" b="b"/>
              <a:pathLst>
                <a:path w="24175" h="16615" extrusionOk="0">
                  <a:moveTo>
                    <a:pt x="24000" y="0"/>
                  </a:moveTo>
                  <a:cubicBezTo>
                    <a:pt x="23981" y="0"/>
                    <a:pt x="23962" y="4"/>
                    <a:pt x="23943" y="11"/>
                  </a:cubicBezTo>
                  <a:cubicBezTo>
                    <a:pt x="23480" y="136"/>
                    <a:pt x="22999" y="207"/>
                    <a:pt x="22518" y="243"/>
                  </a:cubicBezTo>
                  <a:cubicBezTo>
                    <a:pt x="18813" y="653"/>
                    <a:pt x="10119" y="1650"/>
                    <a:pt x="54" y="16365"/>
                  </a:cubicBezTo>
                  <a:cubicBezTo>
                    <a:pt x="1" y="16436"/>
                    <a:pt x="19" y="16543"/>
                    <a:pt x="90" y="16597"/>
                  </a:cubicBezTo>
                  <a:cubicBezTo>
                    <a:pt x="125" y="16597"/>
                    <a:pt x="143" y="16614"/>
                    <a:pt x="179" y="16614"/>
                  </a:cubicBezTo>
                  <a:cubicBezTo>
                    <a:pt x="232" y="16614"/>
                    <a:pt x="286" y="16597"/>
                    <a:pt x="321" y="16561"/>
                  </a:cubicBezTo>
                  <a:cubicBezTo>
                    <a:pt x="10315" y="1971"/>
                    <a:pt x="18902" y="991"/>
                    <a:pt x="22554" y="564"/>
                  </a:cubicBezTo>
                  <a:cubicBezTo>
                    <a:pt x="23070" y="528"/>
                    <a:pt x="23569" y="439"/>
                    <a:pt x="24050" y="314"/>
                  </a:cubicBezTo>
                  <a:cubicBezTo>
                    <a:pt x="24139" y="279"/>
                    <a:pt x="24175" y="190"/>
                    <a:pt x="24157" y="118"/>
                  </a:cubicBezTo>
                  <a:cubicBezTo>
                    <a:pt x="24129" y="48"/>
                    <a:pt x="24068" y="0"/>
                    <a:pt x="2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5"/>
            <p:cNvSpPr/>
            <p:nvPr/>
          </p:nvSpPr>
          <p:spPr>
            <a:xfrm>
              <a:off x="6987134" y="-602102"/>
              <a:ext cx="278910" cy="643875"/>
            </a:xfrm>
            <a:custGeom>
              <a:avLst/>
              <a:gdLst/>
              <a:ahLst/>
              <a:cxnLst/>
              <a:rect l="l" t="t" r="r" b="b"/>
              <a:pathLst>
                <a:path w="5257" h="12136" extrusionOk="0">
                  <a:moveTo>
                    <a:pt x="5079" y="0"/>
                  </a:moveTo>
                  <a:cubicBezTo>
                    <a:pt x="5003" y="0"/>
                    <a:pt x="4933" y="51"/>
                    <a:pt x="4918" y="128"/>
                  </a:cubicBezTo>
                  <a:cubicBezTo>
                    <a:pt x="4169" y="5134"/>
                    <a:pt x="90" y="11814"/>
                    <a:pt x="36" y="11886"/>
                  </a:cubicBezTo>
                  <a:cubicBezTo>
                    <a:pt x="1" y="11957"/>
                    <a:pt x="19" y="12046"/>
                    <a:pt x="90" y="12099"/>
                  </a:cubicBezTo>
                  <a:cubicBezTo>
                    <a:pt x="126" y="12117"/>
                    <a:pt x="143" y="12117"/>
                    <a:pt x="179" y="12135"/>
                  </a:cubicBezTo>
                  <a:cubicBezTo>
                    <a:pt x="232" y="12135"/>
                    <a:pt x="286" y="12099"/>
                    <a:pt x="321" y="12046"/>
                  </a:cubicBezTo>
                  <a:cubicBezTo>
                    <a:pt x="357" y="11993"/>
                    <a:pt x="4472" y="5241"/>
                    <a:pt x="5238" y="182"/>
                  </a:cubicBezTo>
                  <a:cubicBezTo>
                    <a:pt x="5256" y="93"/>
                    <a:pt x="5203" y="21"/>
                    <a:pt x="5114" y="3"/>
                  </a:cubicBezTo>
                  <a:cubicBezTo>
                    <a:pt x="5102" y="1"/>
                    <a:pt x="5091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5"/>
            <p:cNvSpPr/>
            <p:nvPr/>
          </p:nvSpPr>
          <p:spPr>
            <a:xfrm>
              <a:off x="6790038" y="-224410"/>
              <a:ext cx="82819" cy="290741"/>
            </a:xfrm>
            <a:custGeom>
              <a:avLst/>
              <a:gdLst/>
              <a:ahLst/>
              <a:cxnLst/>
              <a:rect l="l" t="t" r="r" b="b"/>
              <a:pathLst>
                <a:path w="1561" h="5480" extrusionOk="0">
                  <a:moveTo>
                    <a:pt x="213" y="1"/>
                  </a:moveTo>
                  <a:cubicBezTo>
                    <a:pt x="110" y="1"/>
                    <a:pt x="0" y="97"/>
                    <a:pt x="46" y="224"/>
                  </a:cubicBezTo>
                  <a:cubicBezTo>
                    <a:pt x="64" y="260"/>
                    <a:pt x="1222" y="3110"/>
                    <a:pt x="349" y="5265"/>
                  </a:cubicBezTo>
                  <a:cubicBezTo>
                    <a:pt x="331" y="5337"/>
                    <a:pt x="367" y="5444"/>
                    <a:pt x="456" y="5461"/>
                  </a:cubicBezTo>
                  <a:cubicBezTo>
                    <a:pt x="474" y="5479"/>
                    <a:pt x="491" y="5479"/>
                    <a:pt x="509" y="5479"/>
                  </a:cubicBezTo>
                  <a:cubicBezTo>
                    <a:pt x="563" y="5479"/>
                    <a:pt x="634" y="5444"/>
                    <a:pt x="652" y="5372"/>
                  </a:cubicBezTo>
                  <a:cubicBezTo>
                    <a:pt x="1560" y="3110"/>
                    <a:pt x="402" y="224"/>
                    <a:pt x="349" y="99"/>
                  </a:cubicBezTo>
                  <a:cubicBezTo>
                    <a:pt x="324" y="30"/>
                    <a:pt x="269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5"/>
            <p:cNvSpPr/>
            <p:nvPr/>
          </p:nvSpPr>
          <p:spPr>
            <a:xfrm>
              <a:off x="6931746" y="16615"/>
              <a:ext cx="101759" cy="84198"/>
            </a:xfrm>
            <a:custGeom>
              <a:avLst/>
              <a:gdLst/>
              <a:ahLst/>
              <a:cxnLst/>
              <a:rect l="l" t="t" r="r" b="b"/>
              <a:pathLst>
                <a:path w="1918" h="1587" extrusionOk="0">
                  <a:moveTo>
                    <a:pt x="935" y="1"/>
                  </a:moveTo>
                  <a:cubicBezTo>
                    <a:pt x="431" y="1"/>
                    <a:pt x="0" y="507"/>
                    <a:pt x="190" y="1061"/>
                  </a:cubicBezTo>
                  <a:cubicBezTo>
                    <a:pt x="302" y="1385"/>
                    <a:pt x="615" y="1586"/>
                    <a:pt x="944" y="1586"/>
                  </a:cubicBezTo>
                  <a:cubicBezTo>
                    <a:pt x="1031" y="1586"/>
                    <a:pt x="1119" y="1572"/>
                    <a:pt x="1205" y="1542"/>
                  </a:cubicBezTo>
                  <a:cubicBezTo>
                    <a:pt x="1882" y="1310"/>
                    <a:pt x="1918" y="384"/>
                    <a:pt x="1276" y="81"/>
                  </a:cubicBezTo>
                  <a:cubicBezTo>
                    <a:pt x="1163" y="26"/>
                    <a:pt x="1047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5"/>
            <p:cNvSpPr/>
            <p:nvPr/>
          </p:nvSpPr>
          <p:spPr>
            <a:xfrm>
              <a:off x="6755977" y="31417"/>
              <a:ext cx="101759" cy="84517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5"/>
            <p:cNvSpPr/>
            <p:nvPr/>
          </p:nvSpPr>
          <p:spPr>
            <a:xfrm>
              <a:off x="6810411" y="-477796"/>
              <a:ext cx="258855" cy="55496"/>
            </a:xfrm>
            <a:custGeom>
              <a:avLst/>
              <a:gdLst/>
              <a:ahLst/>
              <a:cxnLst/>
              <a:rect l="l" t="t" r="r" b="b"/>
              <a:pathLst>
                <a:path w="4879" h="1046" extrusionOk="0">
                  <a:moveTo>
                    <a:pt x="3582" y="1"/>
                  </a:moveTo>
                  <a:cubicBezTo>
                    <a:pt x="2832" y="1"/>
                    <a:pt x="1696" y="150"/>
                    <a:pt x="125" y="742"/>
                  </a:cubicBezTo>
                  <a:cubicBezTo>
                    <a:pt x="54" y="760"/>
                    <a:pt x="1" y="867"/>
                    <a:pt x="36" y="938"/>
                  </a:cubicBezTo>
                  <a:cubicBezTo>
                    <a:pt x="54" y="1010"/>
                    <a:pt x="125" y="1045"/>
                    <a:pt x="179" y="1045"/>
                  </a:cubicBezTo>
                  <a:lnTo>
                    <a:pt x="250" y="1045"/>
                  </a:lnTo>
                  <a:cubicBezTo>
                    <a:pt x="1765" y="470"/>
                    <a:pt x="2859" y="330"/>
                    <a:pt x="3570" y="330"/>
                  </a:cubicBezTo>
                  <a:cubicBezTo>
                    <a:pt x="4248" y="330"/>
                    <a:pt x="4579" y="457"/>
                    <a:pt x="4597" y="457"/>
                  </a:cubicBezTo>
                  <a:cubicBezTo>
                    <a:pt x="4617" y="466"/>
                    <a:pt x="4637" y="469"/>
                    <a:pt x="4656" y="469"/>
                  </a:cubicBezTo>
                  <a:cubicBezTo>
                    <a:pt x="4799" y="469"/>
                    <a:pt x="4879" y="249"/>
                    <a:pt x="4721" y="154"/>
                  </a:cubicBezTo>
                  <a:cubicBezTo>
                    <a:pt x="4686" y="146"/>
                    <a:pt x="432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5"/>
            <p:cNvSpPr/>
            <p:nvPr/>
          </p:nvSpPr>
          <p:spPr>
            <a:xfrm>
              <a:off x="6776881" y="-477584"/>
              <a:ext cx="102555" cy="84464"/>
            </a:xfrm>
            <a:custGeom>
              <a:avLst/>
              <a:gdLst/>
              <a:ahLst/>
              <a:cxnLst/>
              <a:rect l="l" t="t" r="r" b="b"/>
              <a:pathLst>
                <a:path w="1933" h="1592" extrusionOk="0">
                  <a:moveTo>
                    <a:pt x="948" y="1"/>
                  </a:moveTo>
                  <a:cubicBezTo>
                    <a:pt x="432" y="1"/>
                    <a:pt x="0" y="518"/>
                    <a:pt x="205" y="1059"/>
                  </a:cubicBezTo>
                  <a:cubicBezTo>
                    <a:pt x="317" y="1380"/>
                    <a:pt x="614" y="1591"/>
                    <a:pt x="942" y="1591"/>
                  </a:cubicBezTo>
                  <a:cubicBezTo>
                    <a:pt x="1034" y="1591"/>
                    <a:pt x="1127" y="1575"/>
                    <a:pt x="1220" y="1540"/>
                  </a:cubicBezTo>
                  <a:cubicBezTo>
                    <a:pt x="1880" y="1308"/>
                    <a:pt x="1933" y="382"/>
                    <a:pt x="1292" y="79"/>
                  </a:cubicBezTo>
                  <a:cubicBezTo>
                    <a:pt x="1177" y="25"/>
                    <a:pt x="1061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5"/>
            <p:cNvSpPr/>
            <p:nvPr/>
          </p:nvSpPr>
          <p:spPr>
            <a:xfrm>
              <a:off x="6465453" y="-171993"/>
              <a:ext cx="277265" cy="57777"/>
            </a:xfrm>
            <a:custGeom>
              <a:avLst/>
              <a:gdLst/>
              <a:ahLst/>
              <a:cxnLst/>
              <a:rect l="l" t="t" r="r" b="b"/>
              <a:pathLst>
                <a:path w="5226" h="1089" extrusionOk="0">
                  <a:moveTo>
                    <a:pt x="2820" y="1"/>
                  </a:moveTo>
                  <a:cubicBezTo>
                    <a:pt x="1971" y="1"/>
                    <a:pt x="989" y="181"/>
                    <a:pt x="89" y="786"/>
                  </a:cubicBezTo>
                  <a:cubicBezTo>
                    <a:pt x="18" y="839"/>
                    <a:pt x="0" y="928"/>
                    <a:pt x="36" y="1017"/>
                  </a:cubicBezTo>
                  <a:cubicBezTo>
                    <a:pt x="72" y="1053"/>
                    <a:pt x="125" y="1089"/>
                    <a:pt x="178" y="1089"/>
                  </a:cubicBezTo>
                  <a:cubicBezTo>
                    <a:pt x="214" y="1089"/>
                    <a:pt x="232" y="1071"/>
                    <a:pt x="268" y="1053"/>
                  </a:cubicBezTo>
                  <a:cubicBezTo>
                    <a:pt x="1089" y="506"/>
                    <a:pt x="2000" y="343"/>
                    <a:pt x="2795" y="343"/>
                  </a:cubicBezTo>
                  <a:cubicBezTo>
                    <a:pt x="3968" y="343"/>
                    <a:pt x="4889" y="697"/>
                    <a:pt x="4899" y="697"/>
                  </a:cubicBezTo>
                  <a:cubicBezTo>
                    <a:pt x="4927" y="711"/>
                    <a:pt x="4953" y="717"/>
                    <a:pt x="4978" y="717"/>
                  </a:cubicBezTo>
                  <a:cubicBezTo>
                    <a:pt x="5144" y="717"/>
                    <a:pt x="5226" y="440"/>
                    <a:pt x="5024" y="394"/>
                  </a:cubicBezTo>
                  <a:cubicBezTo>
                    <a:pt x="4961" y="363"/>
                    <a:pt x="4024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5"/>
            <p:cNvSpPr/>
            <p:nvPr/>
          </p:nvSpPr>
          <p:spPr>
            <a:xfrm>
              <a:off x="6955036" y="-334285"/>
              <a:ext cx="228614" cy="99107"/>
            </a:xfrm>
            <a:custGeom>
              <a:avLst/>
              <a:gdLst/>
              <a:ahLst/>
              <a:cxnLst/>
              <a:rect l="l" t="t" r="r" b="b"/>
              <a:pathLst>
                <a:path w="4309" h="1868" extrusionOk="0">
                  <a:moveTo>
                    <a:pt x="3077" y="1"/>
                  </a:moveTo>
                  <a:cubicBezTo>
                    <a:pt x="1886" y="1"/>
                    <a:pt x="741" y="586"/>
                    <a:pt x="54" y="1618"/>
                  </a:cubicBezTo>
                  <a:cubicBezTo>
                    <a:pt x="0" y="1689"/>
                    <a:pt x="18" y="1778"/>
                    <a:pt x="89" y="1832"/>
                  </a:cubicBezTo>
                  <a:cubicBezTo>
                    <a:pt x="107" y="1850"/>
                    <a:pt x="143" y="1867"/>
                    <a:pt x="178" y="1867"/>
                  </a:cubicBezTo>
                  <a:cubicBezTo>
                    <a:pt x="232" y="1867"/>
                    <a:pt x="285" y="1850"/>
                    <a:pt x="321" y="1796"/>
                  </a:cubicBezTo>
                  <a:cubicBezTo>
                    <a:pt x="1207" y="576"/>
                    <a:pt x="2296" y="314"/>
                    <a:pt x="3060" y="314"/>
                  </a:cubicBezTo>
                  <a:cubicBezTo>
                    <a:pt x="3600" y="314"/>
                    <a:pt x="3979" y="445"/>
                    <a:pt x="4008" y="460"/>
                  </a:cubicBezTo>
                  <a:cubicBezTo>
                    <a:pt x="4031" y="468"/>
                    <a:pt x="4052" y="471"/>
                    <a:pt x="4071" y="471"/>
                  </a:cubicBezTo>
                  <a:cubicBezTo>
                    <a:pt x="4241" y="471"/>
                    <a:pt x="4309" y="221"/>
                    <a:pt x="4133" y="157"/>
                  </a:cubicBezTo>
                  <a:cubicBezTo>
                    <a:pt x="3784" y="52"/>
                    <a:pt x="3429" y="1"/>
                    <a:pt x="3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5"/>
            <p:cNvSpPr/>
            <p:nvPr/>
          </p:nvSpPr>
          <p:spPr>
            <a:xfrm>
              <a:off x="6919437" y="-287704"/>
              <a:ext cx="101813" cy="84145"/>
            </a:xfrm>
            <a:custGeom>
              <a:avLst/>
              <a:gdLst/>
              <a:ahLst/>
              <a:cxnLst/>
              <a:rect l="l" t="t" r="r" b="b"/>
              <a:pathLst>
                <a:path w="1919" h="1586" extrusionOk="0">
                  <a:moveTo>
                    <a:pt x="929" y="1"/>
                  </a:moveTo>
                  <a:cubicBezTo>
                    <a:pt x="419" y="1"/>
                    <a:pt x="1" y="507"/>
                    <a:pt x="190" y="1061"/>
                  </a:cubicBezTo>
                  <a:cubicBezTo>
                    <a:pt x="303" y="1384"/>
                    <a:pt x="604" y="1586"/>
                    <a:pt x="937" y="1586"/>
                  </a:cubicBezTo>
                  <a:cubicBezTo>
                    <a:pt x="1025" y="1586"/>
                    <a:pt x="1116" y="1572"/>
                    <a:pt x="1206" y="1542"/>
                  </a:cubicBezTo>
                  <a:cubicBezTo>
                    <a:pt x="1865" y="1310"/>
                    <a:pt x="1918" y="384"/>
                    <a:pt x="1277" y="81"/>
                  </a:cubicBezTo>
                  <a:cubicBezTo>
                    <a:pt x="1160" y="26"/>
                    <a:pt x="1042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5"/>
            <p:cNvSpPr/>
            <p:nvPr/>
          </p:nvSpPr>
          <p:spPr>
            <a:xfrm>
              <a:off x="7136481" y="-252900"/>
              <a:ext cx="78521" cy="241719"/>
            </a:xfrm>
            <a:custGeom>
              <a:avLst/>
              <a:gdLst/>
              <a:ahLst/>
              <a:cxnLst/>
              <a:rect l="l" t="t" r="r" b="b"/>
              <a:pathLst>
                <a:path w="1480" h="4556" extrusionOk="0">
                  <a:moveTo>
                    <a:pt x="180" y="1"/>
                  </a:moveTo>
                  <a:cubicBezTo>
                    <a:pt x="148" y="1"/>
                    <a:pt x="116" y="11"/>
                    <a:pt x="90" y="31"/>
                  </a:cubicBezTo>
                  <a:cubicBezTo>
                    <a:pt x="18" y="84"/>
                    <a:pt x="0" y="173"/>
                    <a:pt x="54" y="262"/>
                  </a:cubicBezTo>
                  <a:cubicBezTo>
                    <a:pt x="1123" y="1865"/>
                    <a:pt x="339" y="4324"/>
                    <a:pt x="339" y="4359"/>
                  </a:cubicBezTo>
                  <a:cubicBezTo>
                    <a:pt x="303" y="4431"/>
                    <a:pt x="357" y="4520"/>
                    <a:pt x="446" y="4555"/>
                  </a:cubicBezTo>
                  <a:lnTo>
                    <a:pt x="481" y="4555"/>
                  </a:lnTo>
                  <a:cubicBezTo>
                    <a:pt x="553" y="4555"/>
                    <a:pt x="606" y="4520"/>
                    <a:pt x="642" y="4449"/>
                  </a:cubicBezTo>
                  <a:cubicBezTo>
                    <a:pt x="677" y="4342"/>
                    <a:pt x="1479" y="1812"/>
                    <a:pt x="321" y="84"/>
                  </a:cubicBezTo>
                  <a:cubicBezTo>
                    <a:pt x="288" y="28"/>
                    <a:pt x="23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5"/>
            <p:cNvSpPr/>
            <p:nvPr/>
          </p:nvSpPr>
          <p:spPr>
            <a:xfrm>
              <a:off x="7108628" y="-58881"/>
              <a:ext cx="102555" cy="84994"/>
            </a:xfrm>
            <a:custGeom>
              <a:avLst/>
              <a:gdLst/>
              <a:ahLst/>
              <a:cxnLst/>
              <a:rect l="l" t="t" r="r" b="b"/>
              <a:pathLst>
                <a:path w="1933" h="1602" extrusionOk="0">
                  <a:moveTo>
                    <a:pt x="948" y="0"/>
                  </a:moveTo>
                  <a:cubicBezTo>
                    <a:pt x="432" y="0"/>
                    <a:pt x="0" y="517"/>
                    <a:pt x="205" y="1059"/>
                  </a:cubicBezTo>
                  <a:cubicBezTo>
                    <a:pt x="318" y="1397"/>
                    <a:pt x="620" y="1602"/>
                    <a:pt x="953" y="1602"/>
                  </a:cubicBezTo>
                  <a:cubicBezTo>
                    <a:pt x="1041" y="1602"/>
                    <a:pt x="1131" y="1587"/>
                    <a:pt x="1220" y="1558"/>
                  </a:cubicBezTo>
                  <a:cubicBezTo>
                    <a:pt x="1879" y="1308"/>
                    <a:pt x="1933" y="382"/>
                    <a:pt x="1292" y="79"/>
                  </a:cubicBezTo>
                  <a:cubicBezTo>
                    <a:pt x="1177" y="25"/>
                    <a:pt x="1060" y="0"/>
                    <a:pt x="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5"/>
            <p:cNvSpPr/>
            <p:nvPr/>
          </p:nvSpPr>
          <p:spPr>
            <a:xfrm>
              <a:off x="8988917" y="880865"/>
              <a:ext cx="723087" cy="1378157"/>
            </a:xfrm>
            <a:custGeom>
              <a:avLst/>
              <a:gdLst/>
              <a:ahLst/>
              <a:cxnLst/>
              <a:rect l="l" t="t" r="r" b="b"/>
              <a:pathLst>
                <a:path w="13629" h="25976" extrusionOk="0">
                  <a:moveTo>
                    <a:pt x="13367" y="1"/>
                  </a:moveTo>
                  <a:cubicBezTo>
                    <a:pt x="13304" y="1"/>
                    <a:pt x="13241" y="35"/>
                    <a:pt x="13219" y="109"/>
                  </a:cubicBezTo>
                  <a:cubicBezTo>
                    <a:pt x="13147" y="608"/>
                    <a:pt x="13130" y="1107"/>
                    <a:pt x="13147" y="1623"/>
                  </a:cubicBezTo>
                  <a:cubicBezTo>
                    <a:pt x="13201" y="5311"/>
                    <a:pt x="13308" y="13951"/>
                    <a:pt x="72" y="25690"/>
                  </a:cubicBezTo>
                  <a:cubicBezTo>
                    <a:pt x="18" y="25744"/>
                    <a:pt x="1" y="25851"/>
                    <a:pt x="54" y="25922"/>
                  </a:cubicBezTo>
                  <a:cubicBezTo>
                    <a:pt x="90" y="25958"/>
                    <a:pt x="143" y="25975"/>
                    <a:pt x="179" y="25975"/>
                  </a:cubicBezTo>
                  <a:cubicBezTo>
                    <a:pt x="214" y="25975"/>
                    <a:pt x="250" y="25958"/>
                    <a:pt x="286" y="25940"/>
                  </a:cubicBezTo>
                  <a:cubicBezTo>
                    <a:pt x="13628" y="14093"/>
                    <a:pt x="13522" y="5346"/>
                    <a:pt x="13468" y="1623"/>
                  </a:cubicBezTo>
                  <a:cubicBezTo>
                    <a:pt x="13450" y="1142"/>
                    <a:pt x="13468" y="661"/>
                    <a:pt x="13522" y="180"/>
                  </a:cubicBezTo>
                  <a:cubicBezTo>
                    <a:pt x="13542" y="66"/>
                    <a:pt x="13455" y="1"/>
                    <a:pt x="13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5"/>
            <p:cNvSpPr/>
            <p:nvPr/>
          </p:nvSpPr>
          <p:spPr>
            <a:xfrm>
              <a:off x="9010669" y="1441169"/>
              <a:ext cx="608700" cy="353771"/>
            </a:xfrm>
            <a:custGeom>
              <a:avLst/>
              <a:gdLst/>
              <a:ahLst/>
              <a:cxnLst/>
              <a:rect l="l" t="t" r="r" b="b"/>
              <a:pathLst>
                <a:path w="11473" h="6668" extrusionOk="0">
                  <a:moveTo>
                    <a:pt x="11285" y="1"/>
                  </a:moveTo>
                  <a:cubicBezTo>
                    <a:pt x="11271" y="1"/>
                    <a:pt x="11256" y="2"/>
                    <a:pt x="11241" y="5"/>
                  </a:cubicBezTo>
                  <a:cubicBezTo>
                    <a:pt x="6324" y="1395"/>
                    <a:pt x="143" y="6329"/>
                    <a:pt x="89" y="6383"/>
                  </a:cubicBezTo>
                  <a:cubicBezTo>
                    <a:pt x="18" y="6436"/>
                    <a:pt x="0" y="6525"/>
                    <a:pt x="54" y="6596"/>
                  </a:cubicBezTo>
                  <a:cubicBezTo>
                    <a:pt x="89" y="6632"/>
                    <a:pt x="143" y="6650"/>
                    <a:pt x="196" y="6668"/>
                  </a:cubicBezTo>
                  <a:cubicBezTo>
                    <a:pt x="232" y="6668"/>
                    <a:pt x="267" y="6650"/>
                    <a:pt x="285" y="6632"/>
                  </a:cubicBezTo>
                  <a:cubicBezTo>
                    <a:pt x="357" y="6579"/>
                    <a:pt x="6467" y="1697"/>
                    <a:pt x="11330" y="308"/>
                  </a:cubicBezTo>
                  <a:cubicBezTo>
                    <a:pt x="11419" y="290"/>
                    <a:pt x="11473" y="201"/>
                    <a:pt x="11437" y="112"/>
                  </a:cubicBezTo>
                  <a:cubicBezTo>
                    <a:pt x="11422" y="38"/>
                    <a:pt x="11358" y="1"/>
                    <a:pt x="1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5"/>
            <p:cNvSpPr/>
            <p:nvPr/>
          </p:nvSpPr>
          <p:spPr>
            <a:xfrm>
              <a:off x="9005947" y="1926083"/>
              <a:ext cx="294933" cy="50296"/>
            </a:xfrm>
            <a:custGeom>
              <a:avLst/>
              <a:gdLst/>
              <a:ahLst/>
              <a:cxnLst/>
              <a:rect l="l" t="t" r="r" b="b"/>
              <a:pathLst>
                <a:path w="5559" h="948" extrusionOk="0">
                  <a:moveTo>
                    <a:pt x="3060" y="0"/>
                  </a:moveTo>
                  <a:cubicBezTo>
                    <a:pt x="2130" y="0"/>
                    <a:pt x="1068" y="146"/>
                    <a:pt x="161" y="645"/>
                  </a:cubicBezTo>
                  <a:cubicBezTo>
                    <a:pt x="0" y="734"/>
                    <a:pt x="54" y="948"/>
                    <a:pt x="232" y="948"/>
                  </a:cubicBezTo>
                  <a:cubicBezTo>
                    <a:pt x="267" y="948"/>
                    <a:pt x="285" y="948"/>
                    <a:pt x="303" y="930"/>
                  </a:cubicBezTo>
                  <a:cubicBezTo>
                    <a:pt x="1139" y="468"/>
                    <a:pt x="2136" y="332"/>
                    <a:pt x="3021" y="332"/>
                  </a:cubicBezTo>
                  <a:cubicBezTo>
                    <a:pt x="4285" y="332"/>
                    <a:pt x="5324" y="609"/>
                    <a:pt x="5344" y="609"/>
                  </a:cubicBezTo>
                  <a:cubicBezTo>
                    <a:pt x="5354" y="612"/>
                    <a:pt x="5363" y="613"/>
                    <a:pt x="5373" y="613"/>
                  </a:cubicBezTo>
                  <a:cubicBezTo>
                    <a:pt x="5438" y="613"/>
                    <a:pt x="5509" y="562"/>
                    <a:pt x="5540" y="485"/>
                  </a:cubicBezTo>
                  <a:cubicBezTo>
                    <a:pt x="5558" y="396"/>
                    <a:pt x="5505" y="307"/>
                    <a:pt x="5416" y="289"/>
                  </a:cubicBezTo>
                  <a:cubicBezTo>
                    <a:pt x="5344" y="268"/>
                    <a:pt x="4322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5"/>
            <p:cNvSpPr/>
            <p:nvPr/>
          </p:nvSpPr>
          <p:spPr>
            <a:xfrm>
              <a:off x="8950187" y="1762995"/>
              <a:ext cx="100486" cy="84835"/>
            </a:xfrm>
            <a:custGeom>
              <a:avLst/>
              <a:gdLst/>
              <a:ahLst/>
              <a:cxnLst/>
              <a:rect l="l" t="t" r="r" b="b"/>
              <a:pathLst>
                <a:path w="1894" h="1599" extrusionOk="0">
                  <a:moveTo>
                    <a:pt x="881" y="1"/>
                  </a:moveTo>
                  <a:cubicBezTo>
                    <a:pt x="532" y="1"/>
                    <a:pt x="190" y="226"/>
                    <a:pt x="107" y="619"/>
                  </a:cubicBezTo>
                  <a:cubicBezTo>
                    <a:pt x="0" y="1047"/>
                    <a:pt x="285" y="1475"/>
                    <a:pt x="713" y="1581"/>
                  </a:cubicBezTo>
                  <a:cubicBezTo>
                    <a:pt x="770" y="1593"/>
                    <a:pt x="826" y="1599"/>
                    <a:pt x="881" y="1599"/>
                  </a:cubicBezTo>
                  <a:cubicBezTo>
                    <a:pt x="1487" y="1599"/>
                    <a:pt x="1893" y="909"/>
                    <a:pt x="1550" y="370"/>
                  </a:cubicBezTo>
                  <a:cubicBezTo>
                    <a:pt x="1386" y="117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5"/>
            <p:cNvSpPr/>
            <p:nvPr/>
          </p:nvSpPr>
          <p:spPr>
            <a:xfrm>
              <a:off x="8957721" y="1938339"/>
              <a:ext cx="100380" cy="84357"/>
            </a:xfrm>
            <a:custGeom>
              <a:avLst/>
              <a:gdLst/>
              <a:ahLst/>
              <a:cxnLst/>
              <a:rect l="l" t="t" r="r" b="b"/>
              <a:pathLst>
                <a:path w="1892" h="1590" extrusionOk="0">
                  <a:moveTo>
                    <a:pt x="872" y="0"/>
                  </a:moveTo>
                  <a:cubicBezTo>
                    <a:pt x="521" y="0"/>
                    <a:pt x="173" y="223"/>
                    <a:pt x="90" y="628"/>
                  </a:cubicBezTo>
                  <a:cubicBezTo>
                    <a:pt x="1" y="1055"/>
                    <a:pt x="268" y="1483"/>
                    <a:pt x="695" y="1572"/>
                  </a:cubicBezTo>
                  <a:cubicBezTo>
                    <a:pt x="754" y="1584"/>
                    <a:pt x="811" y="1590"/>
                    <a:pt x="867" y="1590"/>
                  </a:cubicBezTo>
                  <a:cubicBezTo>
                    <a:pt x="1474" y="1590"/>
                    <a:pt x="1892" y="915"/>
                    <a:pt x="1533" y="361"/>
                  </a:cubicBezTo>
                  <a:cubicBezTo>
                    <a:pt x="1376" y="115"/>
                    <a:pt x="1124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5"/>
            <p:cNvSpPr/>
            <p:nvPr/>
          </p:nvSpPr>
          <p:spPr>
            <a:xfrm>
              <a:off x="8948277" y="221618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81" y="0"/>
                  </a:moveTo>
                  <a:cubicBezTo>
                    <a:pt x="530" y="0"/>
                    <a:pt x="183" y="224"/>
                    <a:pt x="90" y="628"/>
                  </a:cubicBezTo>
                  <a:cubicBezTo>
                    <a:pt x="1" y="1056"/>
                    <a:pt x="268" y="1483"/>
                    <a:pt x="713" y="1572"/>
                  </a:cubicBezTo>
                  <a:cubicBezTo>
                    <a:pt x="770" y="1584"/>
                    <a:pt x="826" y="1590"/>
                    <a:pt x="880" y="1590"/>
                  </a:cubicBezTo>
                  <a:cubicBezTo>
                    <a:pt x="1473" y="1590"/>
                    <a:pt x="1893" y="916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5"/>
            <p:cNvSpPr/>
            <p:nvPr/>
          </p:nvSpPr>
          <p:spPr>
            <a:xfrm>
              <a:off x="9492188" y="1656993"/>
              <a:ext cx="60058" cy="256096"/>
            </a:xfrm>
            <a:custGeom>
              <a:avLst/>
              <a:gdLst/>
              <a:ahLst/>
              <a:cxnLst/>
              <a:rect l="l" t="t" r="r" b="b"/>
              <a:pathLst>
                <a:path w="1132" h="4827" extrusionOk="0">
                  <a:moveTo>
                    <a:pt x="221" y="1"/>
                  </a:moveTo>
                  <a:cubicBezTo>
                    <a:pt x="112" y="1"/>
                    <a:pt x="1" y="111"/>
                    <a:pt x="63" y="248"/>
                  </a:cubicBezTo>
                  <a:cubicBezTo>
                    <a:pt x="81" y="248"/>
                    <a:pt x="776" y="1513"/>
                    <a:pt x="27" y="4630"/>
                  </a:cubicBezTo>
                  <a:cubicBezTo>
                    <a:pt x="10" y="4702"/>
                    <a:pt x="63" y="4791"/>
                    <a:pt x="152" y="4826"/>
                  </a:cubicBezTo>
                  <a:lnTo>
                    <a:pt x="188" y="4826"/>
                  </a:lnTo>
                  <a:cubicBezTo>
                    <a:pt x="259" y="4809"/>
                    <a:pt x="330" y="4773"/>
                    <a:pt x="348" y="4702"/>
                  </a:cubicBezTo>
                  <a:cubicBezTo>
                    <a:pt x="1132" y="1459"/>
                    <a:pt x="384" y="141"/>
                    <a:pt x="348" y="70"/>
                  </a:cubicBezTo>
                  <a:cubicBezTo>
                    <a:pt x="316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5"/>
            <p:cNvSpPr/>
            <p:nvPr/>
          </p:nvSpPr>
          <p:spPr>
            <a:xfrm>
              <a:off x="9459612" y="1853823"/>
              <a:ext cx="100486" cy="84729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885" y="0"/>
                  </a:moveTo>
                  <a:cubicBezTo>
                    <a:pt x="535" y="0"/>
                    <a:pt x="190" y="230"/>
                    <a:pt x="107" y="635"/>
                  </a:cubicBezTo>
                  <a:cubicBezTo>
                    <a:pt x="0" y="1063"/>
                    <a:pt x="285" y="1473"/>
                    <a:pt x="713" y="1580"/>
                  </a:cubicBezTo>
                  <a:cubicBezTo>
                    <a:pt x="768" y="1591"/>
                    <a:pt x="823" y="1597"/>
                    <a:pt x="877" y="1597"/>
                  </a:cubicBezTo>
                  <a:cubicBezTo>
                    <a:pt x="1472" y="1597"/>
                    <a:pt x="1893" y="908"/>
                    <a:pt x="1550" y="368"/>
                  </a:cubicBezTo>
                  <a:cubicBezTo>
                    <a:pt x="1387" y="116"/>
                    <a:pt x="113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5"/>
            <p:cNvSpPr/>
            <p:nvPr/>
          </p:nvSpPr>
          <p:spPr>
            <a:xfrm>
              <a:off x="9218588" y="2020997"/>
              <a:ext cx="91732" cy="272013"/>
            </a:xfrm>
            <a:custGeom>
              <a:avLst/>
              <a:gdLst/>
              <a:ahLst/>
              <a:cxnLst/>
              <a:rect l="l" t="t" r="r" b="b"/>
              <a:pathLst>
                <a:path w="1729" h="5127" extrusionOk="0">
                  <a:moveTo>
                    <a:pt x="170" y="0"/>
                  </a:moveTo>
                  <a:cubicBezTo>
                    <a:pt x="148" y="0"/>
                    <a:pt x="126" y="5"/>
                    <a:pt x="107" y="14"/>
                  </a:cubicBezTo>
                  <a:cubicBezTo>
                    <a:pt x="18" y="67"/>
                    <a:pt x="0" y="157"/>
                    <a:pt x="36" y="246"/>
                  </a:cubicBezTo>
                  <a:cubicBezTo>
                    <a:pt x="54" y="263"/>
                    <a:pt x="1354" y="2704"/>
                    <a:pt x="268" y="4895"/>
                  </a:cubicBezTo>
                  <a:cubicBezTo>
                    <a:pt x="214" y="4966"/>
                    <a:pt x="250" y="5073"/>
                    <a:pt x="339" y="5109"/>
                  </a:cubicBezTo>
                  <a:cubicBezTo>
                    <a:pt x="357" y="5127"/>
                    <a:pt x="392" y="5127"/>
                    <a:pt x="410" y="5127"/>
                  </a:cubicBezTo>
                  <a:cubicBezTo>
                    <a:pt x="464" y="5127"/>
                    <a:pt x="535" y="5091"/>
                    <a:pt x="553" y="5038"/>
                  </a:cubicBezTo>
                  <a:cubicBezTo>
                    <a:pt x="1728" y="2704"/>
                    <a:pt x="392" y="192"/>
                    <a:pt x="321" y="85"/>
                  </a:cubicBezTo>
                  <a:cubicBezTo>
                    <a:pt x="295" y="33"/>
                    <a:pt x="23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5"/>
            <p:cNvSpPr/>
            <p:nvPr/>
          </p:nvSpPr>
          <p:spPr>
            <a:xfrm>
              <a:off x="9193069" y="2243612"/>
              <a:ext cx="100327" cy="84570"/>
            </a:xfrm>
            <a:custGeom>
              <a:avLst/>
              <a:gdLst/>
              <a:ahLst/>
              <a:cxnLst/>
              <a:rect l="l" t="t" r="r" b="b"/>
              <a:pathLst>
                <a:path w="1891" h="1594" extrusionOk="0">
                  <a:moveTo>
                    <a:pt x="881" y="0"/>
                  </a:moveTo>
                  <a:cubicBezTo>
                    <a:pt x="530" y="0"/>
                    <a:pt x="183" y="223"/>
                    <a:pt x="89" y="628"/>
                  </a:cubicBezTo>
                  <a:cubicBezTo>
                    <a:pt x="0" y="1055"/>
                    <a:pt x="268" y="1483"/>
                    <a:pt x="713" y="1572"/>
                  </a:cubicBezTo>
                  <a:cubicBezTo>
                    <a:pt x="775" y="1587"/>
                    <a:pt x="836" y="1594"/>
                    <a:pt x="895" y="1594"/>
                  </a:cubicBezTo>
                  <a:cubicBezTo>
                    <a:pt x="1480" y="1594"/>
                    <a:pt x="1890" y="911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5"/>
            <p:cNvSpPr/>
            <p:nvPr/>
          </p:nvSpPr>
          <p:spPr>
            <a:xfrm>
              <a:off x="9287558" y="1560541"/>
              <a:ext cx="105951" cy="231585"/>
            </a:xfrm>
            <a:custGeom>
              <a:avLst/>
              <a:gdLst/>
              <a:ahLst/>
              <a:cxnLst/>
              <a:rect l="l" t="t" r="r" b="b"/>
              <a:pathLst>
                <a:path w="1997" h="4365" extrusionOk="0">
                  <a:moveTo>
                    <a:pt x="1135" y="0"/>
                  </a:moveTo>
                  <a:cubicBezTo>
                    <a:pt x="1108" y="0"/>
                    <a:pt x="1080" y="6"/>
                    <a:pt x="1052" y="17"/>
                  </a:cubicBezTo>
                  <a:cubicBezTo>
                    <a:pt x="981" y="53"/>
                    <a:pt x="945" y="160"/>
                    <a:pt x="981" y="249"/>
                  </a:cubicBezTo>
                  <a:cubicBezTo>
                    <a:pt x="998" y="267"/>
                    <a:pt x="1996" y="2298"/>
                    <a:pt x="108" y="4079"/>
                  </a:cubicBezTo>
                  <a:cubicBezTo>
                    <a:pt x="1" y="4186"/>
                    <a:pt x="72" y="4364"/>
                    <a:pt x="232" y="4364"/>
                  </a:cubicBezTo>
                  <a:cubicBezTo>
                    <a:pt x="268" y="4364"/>
                    <a:pt x="304" y="4346"/>
                    <a:pt x="339" y="4329"/>
                  </a:cubicBezTo>
                  <a:cubicBezTo>
                    <a:pt x="1551" y="3260"/>
                    <a:pt x="1925" y="1550"/>
                    <a:pt x="1283" y="89"/>
                  </a:cubicBezTo>
                  <a:cubicBezTo>
                    <a:pt x="1247" y="28"/>
                    <a:pt x="1194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5"/>
            <p:cNvSpPr/>
            <p:nvPr/>
          </p:nvSpPr>
          <p:spPr>
            <a:xfrm>
              <a:off x="9253550" y="1736998"/>
              <a:ext cx="100486" cy="84357"/>
            </a:xfrm>
            <a:custGeom>
              <a:avLst/>
              <a:gdLst/>
              <a:ahLst/>
              <a:cxnLst/>
              <a:rect l="l" t="t" r="r" b="b"/>
              <a:pathLst>
                <a:path w="1894" h="1590" extrusionOk="0">
                  <a:moveTo>
                    <a:pt x="882" y="1"/>
                  </a:moveTo>
                  <a:cubicBezTo>
                    <a:pt x="533" y="1"/>
                    <a:pt x="190" y="224"/>
                    <a:pt x="107" y="628"/>
                  </a:cubicBezTo>
                  <a:cubicBezTo>
                    <a:pt x="1" y="1056"/>
                    <a:pt x="286" y="1484"/>
                    <a:pt x="713" y="1573"/>
                  </a:cubicBezTo>
                  <a:cubicBezTo>
                    <a:pt x="769" y="1584"/>
                    <a:pt x="824" y="1590"/>
                    <a:pt x="877" y="1590"/>
                  </a:cubicBezTo>
                  <a:cubicBezTo>
                    <a:pt x="1472" y="1590"/>
                    <a:pt x="1894" y="901"/>
                    <a:pt x="1550" y="361"/>
                  </a:cubicBezTo>
                  <a:cubicBezTo>
                    <a:pt x="1387" y="116"/>
                    <a:pt x="1133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5"/>
            <p:cNvSpPr/>
            <p:nvPr/>
          </p:nvSpPr>
          <p:spPr>
            <a:xfrm>
              <a:off x="9040910" y="1575926"/>
              <a:ext cx="247449" cy="47962"/>
            </a:xfrm>
            <a:custGeom>
              <a:avLst/>
              <a:gdLst/>
              <a:ahLst/>
              <a:cxnLst/>
              <a:rect l="l" t="t" r="r" b="b"/>
              <a:pathLst>
                <a:path w="4664" h="904" extrusionOk="0">
                  <a:moveTo>
                    <a:pt x="2795" y="0"/>
                  </a:moveTo>
                  <a:cubicBezTo>
                    <a:pt x="1424" y="0"/>
                    <a:pt x="201" y="563"/>
                    <a:pt x="125" y="600"/>
                  </a:cubicBezTo>
                  <a:cubicBezTo>
                    <a:pt x="36" y="636"/>
                    <a:pt x="0" y="725"/>
                    <a:pt x="54" y="814"/>
                  </a:cubicBezTo>
                  <a:cubicBezTo>
                    <a:pt x="72" y="868"/>
                    <a:pt x="143" y="903"/>
                    <a:pt x="196" y="903"/>
                  </a:cubicBezTo>
                  <a:cubicBezTo>
                    <a:pt x="214" y="903"/>
                    <a:pt x="250" y="903"/>
                    <a:pt x="268" y="885"/>
                  </a:cubicBezTo>
                  <a:cubicBezTo>
                    <a:pt x="280" y="885"/>
                    <a:pt x="1495" y="326"/>
                    <a:pt x="2819" y="326"/>
                  </a:cubicBezTo>
                  <a:cubicBezTo>
                    <a:pt x="3339" y="326"/>
                    <a:pt x="3877" y="412"/>
                    <a:pt x="4365" y="654"/>
                  </a:cubicBezTo>
                  <a:cubicBezTo>
                    <a:pt x="4387" y="663"/>
                    <a:pt x="4408" y="666"/>
                    <a:pt x="4428" y="666"/>
                  </a:cubicBezTo>
                  <a:cubicBezTo>
                    <a:pt x="4573" y="666"/>
                    <a:pt x="4664" y="463"/>
                    <a:pt x="4507" y="369"/>
                  </a:cubicBezTo>
                  <a:cubicBezTo>
                    <a:pt x="3959" y="97"/>
                    <a:pt x="3364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5"/>
            <p:cNvSpPr/>
            <p:nvPr/>
          </p:nvSpPr>
          <p:spPr>
            <a:xfrm>
              <a:off x="9003082" y="157725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65" y="1"/>
                  </a:moveTo>
                  <a:cubicBezTo>
                    <a:pt x="515" y="1"/>
                    <a:pt x="173" y="224"/>
                    <a:pt x="90" y="629"/>
                  </a:cubicBezTo>
                  <a:cubicBezTo>
                    <a:pt x="1" y="1056"/>
                    <a:pt x="268" y="1484"/>
                    <a:pt x="695" y="1573"/>
                  </a:cubicBezTo>
                  <a:cubicBezTo>
                    <a:pt x="753" y="1585"/>
                    <a:pt x="809" y="1590"/>
                    <a:pt x="864" y="1590"/>
                  </a:cubicBezTo>
                  <a:cubicBezTo>
                    <a:pt x="1472" y="1590"/>
                    <a:pt x="1892" y="901"/>
                    <a:pt x="1533" y="362"/>
                  </a:cubicBezTo>
                  <a:cubicBezTo>
                    <a:pt x="1369" y="116"/>
                    <a:pt x="111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1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9" name="Google Shape;11449;p26"/>
          <p:cNvSpPr/>
          <p:nvPr/>
        </p:nvSpPr>
        <p:spPr>
          <a:xfrm>
            <a:off x="100" y="4590400"/>
            <a:ext cx="9143783" cy="572706"/>
          </a:xfrm>
          <a:custGeom>
            <a:avLst/>
            <a:gdLst/>
            <a:ahLst/>
            <a:cxnLst/>
            <a:rect l="l" t="t" r="r" b="b"/>
            <a:pathLst>
              <a:path w="216114" h="54195" extrusionOk="0">
                <a:moveTo>
                  <a:pt x="216113" y="0"/>
                </a:moveTo>
                <a:cubicBezTo>
                  <a:pt x="179533" y="1108"/>
                  <a:pt x="148536" y="15509"/>
                  <a:pt x="112156" y="17836"/>
                </a:cubicBezTo>
                <a:cubicBezTo>
                  <a:pt x="98818" y="18700"/>
                  <a:pt x="85103" y="17880"/>
                  <a:pt x="72008" y="19475"/>
                </a:cubicBezTo>
                <a:cubicBezTo>
                  <a:pt x="60975" y="20827"/>
                  <a:pt x="50960" y="23796"/>
                  <a:pt x="41100" y="26743"/>
                </a:cubicBezTo>
                <a:cubicBezTo>
                  <a:pt x="26765" y="31019"/>
                  <a:pt x="12231" y="35361"/>
                  <a:pt x="665" y="41565"/>
                </a:cubicBezTo>
                <a:lnTo>
                  <a:pt x="0" y="54194"/>
                </a:lnTo>
                <a:lnTo>
                  <a:pt x="216113" y="54194"/>
                </a:ln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0" name="Google Shape;11450;p26"/>
          <p:cNvSpPr/>
          <p:nvPr/>
        </p:nvSpPr>
        <p:spPr>
          <a:xfrm>
            <a:off x="125" y="4692098"/>
            <a:ext cx="9143741" cy="471025"/>
          </a:xfrm>
          <a:custGeom>
            <a:avLst/>
            <a:gdLst/>
            <a:ahLst/>
            <a:cxnLst/>
            <a:rect l="l" t="t" r="r" b="b"/>
            <a:pathLst>
              <a:path w="216113" h="40414" extrusionOk="0">
                <a:moveTo>
                  <a:pt x="0" y="1"/>
                </a:moveTo>
                <a:lnTo>
                  <a:pt x="0" y="40414"/>
                </a:lnTo>
                <a:lnTo>
                  <a:pt x="216113" y="40414"/>
                </a:lnTo>
                <a:lnTo>
                  <a:pt x="215448" y="30997"/>
                </a:lnTo>
                <a:cubicBezTo>
                  <a:pt x="203882" y="26389"/>
                  <a:pt x="189348" y="23132"/>
                  <a:pt x="175013" y="19941"/>
                </a:cubicBezTo>
                <a:cubicBezTo>
                  <a:pt x="165175" y="17748"/>
                  <a:pt x="155139" y="15532"/>
                  <a:pt x="144105" y="14535"/>
                </a:cubicBezTo>
                <a:cubicBezTo>
                  <a:pt x="131010" y="13339"/>
                  <a:pt x="117296" y="13959"/>
                  <a:pt x="103957" y="13317"/>
                </a:cubicBezTo>
                <a:cubicBezTo>
                  <a:pt x="67577" y="11588"/>
                  <a:pt x="36558" y="843"/>
                  <a:pt x="0" y="1"/>
                </a:cubicBez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1" name="Google Shape;11451;p26"/>
          <p:cNvSpPr/>
          <p:nvPr/>
        </p:nvSpPr>
        <p:spPr>
          <a:xfrm>
            <a:off x="0" y="0"/>
            <a:ext cx="9143933" cy="895150"/>
          </a:xfrm>
          <a:custGeom>
            <a:avLst/>
            <a:gdLst/>
            <a:ahLst/>
            <a:cxnLst/>
            <a:rect l="l" t="t" r="r" b="b"/>
            <a:pathLst>
              <a:path w="216092" h="35806" extrusionOk="0">
                <a:moveTo>
                  <a:pt x="1" y="0"/>
                </a:moveTo>
                <a:lnTo>
                  <a:pt x="1" y="35805"/>
                </a:lnTo>
                <a:cubicBezTo>
                  <a:pt x="36559" y="35074"/>
                  <a:pt x="67578" y="25547"/>
                  <a:pt x="103936" y="24018"/>
                </a:cubicBezTo>
                <a:cubicBezTo>
                  <a:pt x="117274" y="23464"/>
                  <a:pt x="130989" y="23996"/>
                  <a:pt x="144083" y="22932"/>
                </a:cubicBezTo>
                <a:cubicBezTo>
                  <a:pt x="155117" y="22046"/>
                  <a:pt x="165132" y="20074"/>
                  <a:pt x="174991" y="18146"/>
                </a:cubicBezTo>
                <a:cubicBezTo>
                  <a:pt x="189327" y="15310"/>
                  <a:pt x="203861" y="12430"/>
                  <a:pt x="215427" y="8353"/>
                </a:cubicBezTo>
                <a:lnTo>
                  <a:pt x="216091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2" name="Google Shape;11452;p26"/>
          <p:cNvSpPr/>
          <p:nvPr/>
        </p:nvSpPr>
        <p:spPr>
          <a:xfrm>
            <a:off x="0" y="0"/>
            <a:ext cx="9143741" cy="662475"/>
          </a:xfrm>
          <a:custGeom>
            <a:avLst/>
            <a:gdLst/>
            <a:ahLst/>
            <a:cxnLst/>
            <a:rect l="l" t="t" r="r" b="b"/>
            <a:pathLst>
              <a:path w="216113" h="26499" extrusionOk="0">
                <a:moveTo>
                  <a:pt x="0" y="0"/>
                </a:moveTo>
                <a:lnTo>
                  <a:pt x="665" y="6182"/>
                </a:lnTo>
                <a:cubicBezTo>
                  <a:pt x="12230" y="9195"/>
                  <a:pt x="26765" y="11344"/>
                  <a:pt x="41100" y="13427"/>
                </a:cubicBezTo>
                <a:cubicBezTo>
                  <a:pt x="50960" y="14867"/>
                  <a:pt x="60974" y="16329"/>
                  <a:pt x="72008" y="16972"/>
                </a:cubicBezTo>
                <a:cubicBezTo>
                  <a:pt x="85102" y="17747"/>
                  <a:pt x="98817" y="17348"/>
                  <a:pt x="112177" y="17769"/>
                </a:cubicBezTo>
                <a:cubicBezTo>
                  <a:pt x="148536" y="18921"/>
                  <a:pt x="179555" y="25945"/>
                  <a:pt x="216113" y="26499"/>
                </a:cubicBez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3" name="Google Shape;1145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54" name="Google Shape;11454;p26"/>
          <p:cNvSpPr txBox="1">
            <a:spLocks noGrp="1"/>
          </p:cNvSpPr>
          <p:nvPr>
            <p:ph type="subTitle" idx="1"/>
          </p:nvPr>
        </p:nvSpPr>
        <p:spPr>
          <a:xfrm>
            <a:off x="717563" y="2182901"/>
            <a:ext cx="3250200" cy="24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✔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455" name="Google Shape;11455;p26"/>
          <p:cNvSpPr txBox="1">
            <a:spLocks noGrp="1"/>
          </p:cNvSpPr>
          <p:nvPr>
            <p:ph type="title" idx="2"/>
          </p:nvPr>
        </p:nvSpPr>
        <p:spPr>
          <a:xfrm>
            <a:off x="717563" y="1486000"/>
            <a:ext cx="3250200" cy="69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56" name="Google Shape;11456;p26"/>
          <p:cNvSpPr txBox="1">
            <a:spLocks noGrp="1"/>
          </p:cNvSpPr>
          <p:nvPr>
            <p:ph type="subTitle" idx="3"/>
          </p:nvPr>
        </p:nvSpPr>
        <p:spPr>
          <a:xfrm>
            <a:off x="5176238" y="2182902"/>
            <a:ext cx="3250200" cy="24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✘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457" name="Google Shape;11457;p26"/>
          <p:cNvSpPr txBox="1">
            <a:spLocks noGrp="1"/>
          </p:cNvSpPr>
          <p:nvPr>
            <p:ph type="title" idx="4"/>
          </p:nvPr>
        </p:nvSpPr>
        <p:spPr>
          <a:xfrm>
            <a:off x="5176238" y="1486000"/>
            <a:ext cx="3250200" cy="69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58" name="Google Shape;11458;p26"/>
          <p:cNvGrpSpPr/>
          <p:nvPr/>
        </p:nvGrpSpPr>
        <p:grpSpPr>
          <a:xfrm flipH="1">
            <a:off x="-1101974" y="-1070354"/>
            <a:ext cx="4188852" cy="4156925"/>
            <a:chOff x="5727312" y="-948916"/>
            <a:chExt cx="4188852" cy="4156925"/>
          </a:xfrm>
        </p:grpSpPr>
        <p:sp>
          <p:nvSpPr>
            <p:cNvPr id="11459" name="Google Shape;11459;p26"/>
            <p:cNvSpPr/>
            <p:nvPr/>
          </p:nvSpPr>
          <p:spPr>
            <a:xfrm>
              <a:off x="9162828" y="1303441"/>
              <a:ext cx="638941" cy="1904568"/>
            </a:xfrm>
            <a:custGeom>
              <a:avLst/>
              <a:gdLst/>
              <a:ahLst/>
              <a:cxnLst/>
              <a:rect l="l" t="t" r="r" b="b"/>
              <a:pathLst>
                <a:path w="12043" h="35898" extrusionOk="0">
                  <a:moveTo>
                    <a:pt x="8712" y="4757"/>
                  </a:moveTo>
                  <a:cubicBezTo>
                    <a:pt x="8712" y="4792"/>
                    <a:pt x="8729" y="4828"/>
                    <a:pt x="8765" y="4846"/>
                  </a:cubicBezTo>
                  <a:cubicBezTo>
                    <a:pt x="8925" y="4970"/>
                    <a:pt x="9103" y="5077"/>
                    <a:pt x="9282" y="5202"/>
                  </a:cubicBezTo>
                  <a:cubicBezTo>
                    <a:pt x="10315" y="5968"/>
                    <a:pt x="11116" y="7001"/>
                    <a:pt x="11580" y="8195"/>
                  </a:cubicBezTo>
                  <a:cubicBezTo>
                    <a:pt x="11687" y="8462"/>
                    <a:pt x="11811" y="8943"/>
                    <a:pt x="11562" y="9175"/>
                  </a:cubicBezTo>
                  <a:cubicBezTo>
                    <a:pt x="11450" y="9256"/>
                    <a:pt x="11320" y="9297"/>
                    <a:pt x="11190" y="9297"/>
                  </a:cubicBezTo>
                  <a:cubicBezTo>
                    <a:pt x="11092" y="9297"/>
                    <a:pt x="10994" y="9274"/>
                    <a:pt x="10903" y="9228"/>
                  </a:cubicBezTo>
                  <a:cubicBezTo>
                    <a:pt x="10671" y="9103"/>
                    <a:pt x="10493" y="8943"/>
                    <a:pt x="10350" y="8729"/>
                  </a:cubicBezTo>
                  <a:cubicBezTo>
                    <a:pt x="9638" y="7643"/>
                    <a:pt x="9139" y="6449"/>
                    <a:pt x="8908" y="5184"/>
                  </a:cubicBezTo>
                  <a:cubicBezTo>
                    <a:pt x="8890" y="5131"/>
                    <a:pt x="8854" y="5077"/>
                    <a:pt x="8801" y="5077"/>
                  </a:cubicBezTo>
                  <a:cubicBezTo>
                    <a:pt x="8783" y="5077"/>
                    <a:pt x="8765" y="5095"/>
                    <a:pt x="8747" y="5095"/>
                  </a:cubicBezTo>
                  <a:lnTo>
                    <a:pt x="8747" y="4953"/>
                  </a:lnTo>
                  <a:cubicBezTo>
                    <a:pt x="8747" y="4899"/>
                    <a:pt x="8712" y="4863"/>
                    <a:pt x="8658" y="4846"/>
                  </a:cubicBezTo>
                  <a:cubicBezTo>
                    <a:pt x="8645" y="4841"/>
                    <a:pt x="8631" y="4839"/>
                    <a:pt x="8619" y="4839"/>
                  </a:cubicBezTo>
                  <a:cubicBezTo>
                    <a:pt x="8580" y="4839"/>
                    <a:pt x="8547" y="4859"/>
                    <a:pt x="8533" y="4899"/>
                  </a:cubicBezTo>
                  <a:cubicBezTo>
                    <a:pt x="7874" y="6057"/>
                    <a:pt x="6984" y="7090"/>
                    <a:pt x="5933" y="7910"/>
                  </a:cubicBezTo>
                  <a:cubicBezTo>
                    <a:pt x="5719" y="8052"/>
                    <a:pt x="5487" y="8159"/>
                    <a:pt x="5238" y="8195"/>
                  </a:cubicBezTo>
                  <a:cubicBezTo>
                    <a:pt x="5208" y="8199"/>
                    <a:pt x="5178" y="8202"/>
                    <a:pt x="5148" y="8202"/>
                  </a:cubicBezTo>
                  <a:cubicBezTo>
                    <a:pt x="4948" y="8202"/>
                    <a:pt x="4756" y="8100"/>
                    <a:pt x="4632" y="7945"/>
                  </a:cubicBezTo>
                  <a:cubicBezTo>
                    <a:pt x="4490" y="7625"/>
                    <a:pt x="4757" y="7233"/>
                    <a:pt x="4935" y="7001"/>
                  </a:cubicBezTo>
                  <a:cubicBezTo>
                    <a:pt x="5772" y="6021"/>
                    <a:pt x="6859" y="5309"/>
                    <a:pt x="8088" y="4935"/>
                  </a:cubicBezTo>
                  <a:cubicBezTo>
                    <a:pt x="8284" y="4863"/>
                    <a:pt x="8480" y="4828"/>
                    <a:pt x="8676" y="4774"/>
                  </a:cubicBezTo>
                  <a:cubicBezTo>
                    <a:pt x="8694" y="4774"/>
                    <a:pt x="8694" y="4774"/>
                    <a:pt x="8712" y="4757"/>
                  </a:cubicBezTo>
                  <a:close/>
                  <a:moveTo>
                    <a:pt x="8213" y="10243"/>
                  </a:moveTo>
                  <a:lnTo>
                    <a:pt x="8213" y="10243"/>
                  </a:lnTo>
                  <a:cubicBezTo>
                    <a:pt x="8195" y="10297"/>
                    <a:pt x="8231" y="10332"/>
                    <a:pt x="8266" y="10368"/>
                  </a:cubicBezTo>
                  <a:cubicBezTo>
                    <a:pt x="9014" y="10724"/>
                    <a:pt x="9691" y="11241"/>
                    <a:pt x="10226" y="11882"/>
                  </a:cubicBezTo>
                  <a:cubicBezTo>
                    <a:pt x="10671" y="12417"/>
                    <a:pt x="11152" y="13735"/>
                    <a:pt x="11063" y="14341"/>
                  </a:cubicBezTo>
                  <a:cubicBezTo>
                    <a:pt x="11063" y="14448"/>
                    <a:pt x="11010" y="14537"/>
                    <a:pt x="10938" y="14590"/>
                  </a:cubicBezTo>
                  <a:cubicBezTo>
                    <a:pt x="10855" y="14638"/>
                    <a:pt x="10764" y="14661"/>
                    <a:pt x="10676" y="14661"/>
                  </a:cubicBezTo>
                  <a:cubicBezTo>
                    <a:pt x="10632" y="14661"/>
                    <a:pt x="10588" y="14655"/>
                    <a:pt x="10546" y="14644"/>
                  </a:cubicBezTo>
                  <a:cubicBezTo>
                    <a:pt x="10065" y="14501"/>
                    <a:pt x="9460" y="13699"/>
                    <a:pt x="8979" y="12595"/>
                  </a:cubicBezTo>
                  <a:cubicBezTo>
                    <a:pt x="8729" y="11954"/>
                    <a:pt x="8516" y="11294"/>
                    <a:pt x="8373" y="10618"/>
                  </a:cubicBezTo>
                  <a:cubicBezTo>
                    <a:pt x="8373" y="10564"/>
                    <a:pt x="8320" y="10528"/>
                    <a:pt x="8266" y="10528"/>
                  </a:cubicBezTo>
                  <a:lnTo>
                    <a:pt x="8266" y="10511"/>
                  </a:lnTo>
                  <a:cubicBezTo>
                    <a:pt x="8248" y="10511"/>
                    <a:pt x="8213" y="10528"/>
                    <a:pt x="8213" y="10528"/>
                  </a:cubicBezTo>
                  <a:cubicBezTo>
                    <a:pt x="8195" y="10493"/>
                    <a:pt x="8177" y="10457"/>
                    <a:pt x="8124" y="10439"/>
                  </a:cubicBezTo>
                  <a:cubicBezTo>
                    <a:pt x="8110" y="10435"/>
                    <a:pt x="8097" y="10433"/>
                    <a:pt x="8084" y="10433"/>
                  </a:cubicBezTo>
                  <a:cubicBezTo>
                    <a:pt x="8046" y="10433"/>
                    <a:pt x="8012" y="10453"/>
                    <a:pt x="7999" y="10493"/>
                  </a:cubicBezTo>
                  <a:cubicBezTo>
                    <a:pt x="7643" y="11063"/>
                    <a:pt x="7251" y="11615"/>
                    <a:pt x="6805" y="12114"/>
                  </a:cubicBezTo>
                  <a:cubicBezTo>
                    <a:pt x="5999" y="12991"/>
                    <a:pt x="5175" y="13539"/>
                    <a:pt x="4674" y="13539"/>
                  </a:cubicBezTo>
                  <a:cubicBezTo>
                    <a:pt x="4666" y="13539"/>
                    <a:pt x="4658" y="13539"/>
                    <a:pt x="4650" y="13539"/>
                  </a:cubicBezTo>
                  <a:cubicBezTo>
                    <a:pt x="4507" y="13539"/>
                    <a:pt x="4383" y="13468"/>
                    <a:pt x="4294" y="13361"/>
                  </a:cubicBezTo>
                  <a:cubicBezTo>
                    <a:pt x="4240" y="13290"/>
                    <a:pt x="4240" y="13183"/>
                    <a:pt x="4258" y="13094"/>
                  </a:cubicBezTo>
                  <a:cubicBezTo>
                    <a:pt x="4365" y="12488"/>
                    <a:pt x="5273" y="11401"/>
                    <a:pt x="5861" y="11045"/>
                  </a:cubicBezTo>
                  <a:cubicBezTo>
                    <a:pt x="6574" y="10618"/>
                    <a:pt x="7358" y="10368"/>
                    <a:pt x="8159" y="10261"/>
                  </a:cubicBezTo>
                  <a:cubicBezTo>
                    <a:pt x="8177" y="10261"/>
                    <a:pt x="8195" y="10261"/>
                    <a:pt x="8213" y="10243"/>
                  </a:cubicBezTo>
                  <a:close/>
                  <a:moveTo>
                    <a:pt x="6984" y="16674"/>
                  </a:moveTo>
                  <a:cubicBezTo>
                    <a:pt x="6609" y="17227"/>
                    <a:pt x="5452" y="18830"/>
                    <a:pt x="4240" y="19275"/>
                  </a:cubicBezTo>
                  <a:lnTo>
                    <a:pt x="4222" y="19293"/>
                  </a:lnTo>
                  <a:cubicBezTo>
                    <a:pt x="4038" y="19367"/>
                    <a:pt x="3733" y="19484"/>
                    <a:pt x="3510" y="19484"/>
                  </a:cubicBezTo>
                  <a:cubicBezTo>
                    <a:pt x="3411" y="19484"/>
                    <a:pt x="3328" y="19460"/>
                    <a:pt x="3278" y="19400"/>
                  </a:cubicBezTo>
                  <a:cubicBezTo>
                    <a:pt x="3189" y="19275"/>
                    <a:pt x="3136" y="19115"/>
                    <a:pt x="3171" y="18955"/>
                  </a:cubicBezTo>
                  <a:cubicBezTo>
                    <a:pt x="3278" y="18420"/>
                    <a:pt x="4009" y="17797"/>
                    <a:pt x="4686" y="17387"/>
                  </a:cubicBezTo>
                  <a:cubicBezTo>
                    <a:pt x="5398" y="16977"/>
                    <a:pt x="6253" y="16799"/>
                    <a:pt x="6984" y="16674"/>
                  </a:cubicBezTo>
                  <a:close/>
                  <a:moveTo>
                    <a:pt x="7429" y="16853"/>
                  </a:moveTo>
                  <a:lnTo>
                    <a:pt x="7429" y="16853"/>
                  </a:lnTo>
                  <a:cubicBezTo>
                    <a:pt x="8159" y="17351"/>
                    <a:pt x="8818" y="17975"/>
                    <a:pt x="9371" y="18670"/>
                  </a:cubicBezTo>
                  <a:cubicBezTo>
                    <a:pt x="9674" y="19044"/>
                    <a:pt x="9976" y="19507"/>
                    <a:pt x="9959" y="20041"/>
                  </a:cubicBezTo>
                  <a:cubicBezTo>
                    <a:pt x="9976" y="20291"/>
                    <a:pt x="9834" y="20540"/>
                    <a:pt x="9602" y="20647"/>
                  </a:cubicBezTo>
                  <a:cubicBezTo>
                    <a:pt x="9559" y="20663"/>
                    <a:pt x="9515" y="20671"/>
                    <a:pt x="9471" y="20671"/>
                  </a:cubicBezTo>
                  <a:cubicBezTo>
                    <a:pt x="9317" y="20671"/>
                    <a:pt x="9155" y="20574"/>
                    <a:pt x="8961" y="20380"/>
                  </a:cubicBezTo>
                  <a:cubicBezTo>
                    <a:pt x="8284" y="19685"/>
                    <a:pt x="7625" y="17565"/>
                    <a:pt x="7429" y="16853"/>
                  </a:cubicBezTo>
                  <a:close/>
                  <a:moveTo>
                    <a:pt x="5897" y="22161"/>
                  </a:moveTo>
                  <a:cubicBezTo>
                    <a:pt x="5897" y="22179"/>
                    <a:pt x="5897" y="22197"/>
                    <a:pt x="5897" y="22215"/>
                  </a:cubicBezTo>
                  <a:cubicBezTo>
                    <a:pt x="5915" y="22232"/>
                    <a:pt x="5915" y="22250"/>
                    <a:pt x="5933" y="22268"/>
                  </a:cubicBezTo>
                  <a:cubicBezTo>
                    <a:pt x="5923" y="22265"/>
                    <a:pt x="5914" y="22263"/>
                    <a:pt x="5906" y="22263"/>
                  </a:cubicBezTo>
                  <a:cubicBezTo>
                    <a:pt x="5867" y="22263"/>
                    <a:pt x="5840" y="22295"/>
                    <a:pt x="5826" y="22339"/>
                  </a:cubicBezTo>
                  <a:cubicBezTo>
                    <a:pt x="5772" y="22482"/>
                    <a:pt x="5737" y="22642"/>
                    <a:pt x="5701" y="22785"/>
                  </a:cubicBezTo>
                  <a:cubicBezTo>
                    <a:pt x="5683" y="22767"/>
                    <a:pt x="5665" y="22767"/>
                    <a:pt x="5647" y="22749"/>
                  </a:cubicBezTo>
                  <a:cubicBezTo>
                    <a:pt x="5634" y="22743"/>
                    <a:pt x="5619" y="22738"/>
                    <a:pt x="5603" y="22738"/>
                  </a:cubicBezTo>
                  <a:cubicBezTo>
                    <a:pt x="5575" y="22738"/>
                    <a:pt x="5545" y="22751"/>
                    <a:pt x="5523" y="22785"/>
                  </a:cubicBezTo>
                  <a:cubicBezTo>
                    <a:pt x="5024" y="23390"/>
                    <a:pt x="4258" y="23764"/>
                    <a:pt x="3581" y="24050"/>
                  </a:cubicBezTo>
                  <a:cubicBezTo>
                    <a:pt x="3394" y="24159"/>
                    <a:pt x="3166" y="24213"/>
                    <a:pt x="2945" y="24213"/>
                  </a:cubicBezTo>
                  <a:cubicBezTo>
                    <a:pt x="2913" y="24213"/>
                    <a:pt x="2882" y="24212"/>
                    <a:pt x="2851" y="24210"/>
                  </a:cubicBezTo>
                  <a:cubicBezTo>
                    <a:pt x="2566" y="24139"/>
                    <a:pt x="2316" y="23943"/>
                    <a:pt x="2209" y="23658"/>
                  </a:cubicBezTo>
                  <a:cubicBezTo>
                    <a:pt x="2138" y="23462"/>
                    <a:pt x="2192" y="23248"/>
                    <a:pt x="2334" y="23105"/>
                  </a:cubicBezTo>
                  <a:cubicBezTo>
                    <a:pt x="2477" y="22981"/>
                    <a:pt x="2637" y="22892"/>
                    <a:pt x="2833" y="22838"/>
                  </a:cubicBezTo>
                  <a:cubicBezTo>
                    <a:pt x="3474" y="22642"/>
                    <a:pt x="4133" y="22446"/>
                    <a:pt x="4810" y="22286"/>
                  </a:cubicBezTo>
                  <a:cubicBezTo>
                    <a:pt x="5149" y="22232"/>
                    <a:pt x="5487" y="22197"/>
                    <a:pt x="5826" y="22179"/>
                  </a:cubicBezTo>
                  <a:cubicBezTo>
                    <a:pt x="5861" y="22179"/>
                    <a:pt x="5879" y="22179"/>
                    <a:pt x="5897" y="22161"/>
                  </a:cubicBezTo>
                  <a:close/>
                  <a:moveTo>
                    <a:pt x="6022" y="22304"/>
                  </a:moveTo>
                  <a:lnTo>
                    <a:pt x="6022" y="22304"/>
                  </a:lnTo>
                  <a:cubicBezTo>
                    <a:pt x="7055" y="22767"/>
                    <a:pt x="7946" y="23515"/>
                    <a:pt x="8605" y="24441"/>
                  </a:cubicBezTo>
                  <a:cubicBezTo>
                    <a:pt x="8747" y="24673"/>
                    <a:pt x="8818" y="24958"/>
                    <a:pt x="8765" y="25243"/>
                  </a:cubicBezTo>
                  <a:cubicBezTo>
                    <a:pt x="8729" y="25403"/>
                    <a:pt x="8622" y="25528"/>
                    <a:pt x="8480" y="25599"/>
                  </a:cubicBezTo>
                  <a:cubicBezTo>
                    <a:pt x="8431" y="25624"/>
                    <a:pt x="8372" y="25636"/>
                    <a:pt x="8305" y="25636"/>
                  </a:cubicBezTo>
                  <a:cubicBezTo>
                    <a:pt x="7983" y="25636"/>
                    <a:pt x="7489" y="25359"/>
                    <a:pt x="7180" y="24887"/>
                  </a:cubicBezTo>
                  <a:cubicBezTo>
                    <a:pt x="6681" y="24085"/>
                    <a:pt x="6289" y="23230"/>
                    <a:pt x="6039" y="22339"/>
                  </a:cubicBezTo>
                  <a:cubicBezTo>
                    <a:pt x="6039" y="22322"/>
                    <a:pt x="6022" y="22304"/>
                    <a:pt x="6022" y="22304"/>
                  </a:cubicBezTo>
                  <a:close/>
                  <a:moveTo>
                    <a:pt x="4194" y="27416"/>
                  </a:moveTo>
                  <a:lnTo>
                    <a:pt x="4194" y="27416"/>
                  </a:lnTo>
                  <a:cubicBezTo>
                    <a:pt x="4175" y="27432"/>
                    <a:pt x="4160" y="27451"/>
                    <a:pt x="4151" y="27470"/>
                  </a:cubicBezTo>
                  <a:lnTo>
                    <a:pt x="4115" y="27577"/>
                  </a:lnTo>
                  <a:cubicBezTo>
                    <a:pt x="4098" y="27577"/>
                    <a:pt x="4098" y="27559"/>
                    <a:pt x="4080" y="27541"/>
                  </a:cubicBezTo>
                  <a:cubicBezTo>
                    <a:pt x="4058" y="27534"/>
                    <a:pt x="4036" y="27529"/>
                    <a:pt x="4015" y="27529"/>
                  </a:cubicBezTo>
                  <a:cubicBezTo>
                    <a:pt x="3985" y="27529"/>
                    <a:pt x="3958" y="27538"/>
                    <a:pt x="3937" y="27559"/>
                  </a:cubicBezTo>
                  <a:cubicBezTo>
                    <a:pt x="3296" y="28272"/>
                    <a:pt x="2530" y="29073"/>
                    <a:pt x="1568" y="29519"/>
                  </a:cubicBezTo>
                  <a:cubicBezTo>
                    <a:pt x="1362" y="29621"/>
                    <a:pt x="1120" y="29688"/>
                    <a:pt x="891" y="29688"/>
                  </a:cubicBezTo>
                  <a:cubicBezTo>
                    <a:pt x="843" y="29688"/>
                    <a:pt x="795" y="29685"/>
                    <a:pt x="749" y="29679"/>
                  </a:cubicBezTo>
                  <a:cubicBezTo>
                    <a:pt x="481" y="29625"/>
                    <a:pt x="232" y="29412"/>
                    <a:pt x="268" y="29162"/>
                  </a:cubicBezTo>
                  <a:cubicBezTo>
                    <a:pt x="321" y="28752"/>
                    <a:pt x="553" y="28378"/>
                    <a:pt x="909" y="28147"/>
                  </a:cubicBezTo>
                  <a:cubicBezTo>
                    <a:pt x="1780" y="27524"/>
                    <a:pt x="2953" y="27417"/>
                    <a:pt x="3658" y="27417"/>
                  </a:cubicBezTo>
                  <a:cubicBezTo>
                    <a:pt x="3861" y="27417"/>
                    <a:pt x="4026" y="27426"/>
                    <a:pt x="4133" y="27434"/>
                  </a:cubicBezTo>
                  <a:cubicBezTo>
                    <a:pt x="4157" y="27434"/>
                    <a:pt x="4177" y="27427"/>
                    <a:pt x="4194" y="27416"/>
                  </a:cubicBezTo>
                  <a:close/>
                  <a:moveTo>
                    <a:pt x="4240" y="27327"/>
                  </a:moveTo>
                  <a:cubicBezTo>
                    <a:pt x="4258" y="27345"/>
                    <a:pt x="4258" y="27363"/>
                    <a:pt x="4276" y="27363"/>
                  </a:cubicBezTo>
                  <a:cubicBezTo>
                    <a:pt x="5345" y="27986"/>
                    <a:pt x="6235" y="28842"/>
                    <a:pt x="6877" y="29893"/>
                  </a:cubicBezTo>
                  <a:cubicBezTo>
                    <a:pt x="7019" y="30124"/>
                    <a:pt x="7180" y="30427"/>
                    <a:pt x="7108" y="30694"/>
                  </a:cubicBezTo>
                  <a:cubicBezTo>
                    <a:pt x="6989" y="30966"/>
                    <a:pt x="6708" y="31141"/>
                    <a:pt x="6420" y="31141"/>
                  </a:cubicBezTo>
                  <a:cubicBezTo>
                    <a:pt x="6406" y="31141"/>
                    <a:pt x="6392" y="31140"/>
                    <a:pt x="6378" y="31140"/>
                  </a:cubicBezTo>
                  <a:cubicBezTo>
                    <a:pt x="6359" y="31140"/>
                    <a:pt x="6340" y="31141"/>
                    <a:pt x="6322" y="31141"/>
                  </a:cubicBezTo>
                  <a:cubicBezTo>
                    <a:pt x="5934" y="31141"/>
                    <a:pt x="5583" y="30965"/>
                    <a:pt x="5345" y="30676"/>
                  </a:cubicBezTo>
                  <a:cubicBezTo>
                    <a:pt x="4579" y="29519"/>
                    <a:pt x="4400" y="28058"/>
                    <a:pt x="4365" y="27488"/>
                  </a:cubicBezTo>
                  <a:cubicBezTo>
                    <a:pt x="4365" y="27434"/>
                    <a:pt x="4329" y="27399"/>
                    <a:pt x="4276" y="27381"/>
                  </a:cubicBezTo>
                  <a:lnTo>
                    <a:pt x="4258" y="27381"/>
                  </a:lnTo>
                  <a:cubicBezTo>
                    <a:pt x="4239" y="27387"/>
                    <a:pt x="4222" y="27396"/>
                    <a:pt x="4208" y="27406"/>
                  </a:cubicBezTo>
                  <a:lnTo>
                    <a:pt x="4208" y="27406"/>
                  </a:lnTo>
                  <a:cubicBezTo>
                    <a:pt x="4222" y="27393"/>
                    <a:pt x="4233" y="27378"/>
                    <a:pt x="4240" y="27363"/>
                  </a:cubicBezTo>
                  <a:cubicBezTo>
                    <a:pt x="4240" y="27345"/>
                    <a:pt x="4240" y="27345"/>
                    <a:pt x="4240" y="27327"/>
                  </a:cubicBezTo>
                  <a:close/>
                  <a:moveTo>
                    <a:pt x="2637" y="31157"/>
                  </a:moveTo>
                  <a:cubicBezTo>
                    <a:pt x="2637" y="31175"/>
                    <a:pt x="2637" y="31193"/>
                    <a:pt x="2637" y="31211"/>
                  </a:cubicBezTo>
                  <a:cubicBezTo>
                    <a:pt x="3225" y="32422"/>
                    <a:pt x="3082" y="34542"/>
                    <a:pt x="2120" y="35308"/>
                  </a:cubicBezTo>
                  <a:cubicBezTo>
                    <a:pt x="1942" y="35468"/>
                    <a:pt x="1728" y="35575"/>
                    <a:pt x="1515" y="35647"/>
                  </a:cubicBezTo>
                  <a:cubicBezTo>
                    <a:pt x="1405" y="35667"/>
                    <a:pt x="1305" y="35677"/>
                    <a:pt x="1214" y="35677"/>
                  </a:cubicBezTo>
                  <a:cubicBezTo>
                    <a:pt x="980" y="35677"/>
                    <a:pt x="806" y="35610"/>
                    <a:pt x="677" y="35468"/>
                  </a:cubicBezTo>
                  <a:cubicBezTo>
                    <a:pt x="285" y="34988"/>
                    <a:pt x="570" y="33883"/>
                    <a:pt x="766" y="33349"/>
                  </a:cubicBezTo>
                  <a:cubicBezTo>
                    <a:pt x="1176" y="32458"/>
                    <a:pt x="1817" y="31710"/>
                    <a:pt x="2637" y="31157"/>
                  </a:cubicBezTo>
                  <a:close/>
                  <a:moveTo>
                    <a:pt x="8925" y="0"/>
                  </a:moveTo>
                  <a:cubicBezTo>
                    <a:pt x="8818" y="0"/>
                    <a:pt x="8712" y="89"/>
                    <a:pt x="8712" y="196"/>
                  </a:cubicBezTo>
                  <a:cubicBezTo>
                    <a:pt x="8694" y="1639"/>
                    <a:pt x="8640" y="3118"/>
                    <a:pt x="8551" y="4561"/>
                  </a:cubicBezTo>
                  <a:cubicBezTo>
                    <a:pt x="8373" y="4614"/>
                    <a:pt x="8195" y="4650"/>
                    <a:pt x="8035" y="4703"/>
                  </a:cubicBezTo>
                  <a:cubicBezTo>
                    <a:pt x="6752" y="5095"/>
                    <a:pt x="5630" y="5843"/>
                    <a:pt x="4757" y="6859"/>
                  </a:cubicBezTo>
                  <a:cubicBezTo>
                    <a:pt x="4490" y="7162"/>
                    <a:pt x="4222" y="7625"/>
                    <a:pt x="4436" y="8034"/>
                  </a:cubicBezTo>
                  <a:cubicBezTo>
                    <a:pt x="4591" y="8267"/>
                    <a:pt x="4854" y="8419"/>
                    <a:pt x="5132" y="8419"/>
                  </a:cubicBezTo>
                  <a:cubicBezTo>
                    <a:pt x="5173" y="8419"/>
                    <a:pt x="5214" y="8415"/>
                    <a:pt x="5256" y="8409"/>
                  </a:cubicBezTo>
                  <a:cubicBezTo>
                    <a:pt x="5558" y="8373"/>
                    <a:pt x="5826" y="8248"/>
                    <a:pt x="6057" y="8070"/>
                  </a:cubicBezTo>
                  <a:cubicBezTo>
                    <a:pt x="7019" y="7340"/>
                    <a:pt x="7856" y="6431"/>
                    <a:pt x="8480" y="5398"/>
                  </a:cubicBezTo>
                  <a:lnTo>
                    <a:pt x="8480" y="5398"/>
                  </a:lnTo>
                  <a:cubicBezTo>
                    <a:pt x="8373" y="6966"/>
                    <a:pt x="8231" y="8533"/>
                    <a:pt x="8035" y="10047"/>
                  </a:cubicBezTo>
                  <a:cubicBezTo>
                    <a:pt x="7233" y="10154"/>
                    <a:pt x="6449" y="10439"/>
                    <a:pt x="5737" y="10849"/>
                  </a:cubicBezTo>
                  <a:cubicBezTo>
                    <a:pt x="5095" y="11241"/>
                    <a:pt x="4169" y="12363"/>
                    <a:pt x="4044" y="13058"/>
                  </a:cubicBezTo>
                  <a:cubicBezTo>
                    <a:pt x="4009" y="13201"/>
                    <a:pt x="4026" y="13379"/>
                    <a:pt x="4115" y="13503"/>
                  </a:cubicBezTo>
                  <a:cubicBezTo>
                    <a:pt x="4240" y="13664"/>
                    <a:pt x="4436" y="13753"/>
                    <a:pt x="4650" y="13771"/>
                  </a:cubicBezTo>
                  <a:cubicBezTo>
                    <a:pt x="4657" y="13771"/>
                    <a:pt x="4665" y="13771"/>
                    <a:pt x="4673" y="13771"/>
                  </a:cubicBezTo>
                  <a:cubicBezTo>
                    <a:pt x="5348" y="13771"/>
                    <a:pt x="6296" y="12996"/>
                    <a:pt x="6966" y="12256"/>
                  </a:cubicBezTo>
                  <a:cubicBezTo>
                    <a:pt x="7304" y="11865"/>
                    <a:pt x="7625" y="11455"/>
                    <a:pt x="7928" y="11027"/>
                  </a:cubicBezTo>
                  <a:lnTo>
                    <a:pt x="7928" y="11027"/>
                  </a:lnTo>
                  <a:cubicBezTo>
                    <a:pt x="7661" y="12862"/>
                    <a:pt x="7375" y="14661"/>
                    <a:pt x="7037" y="16425"/>
                  </a:cubicBezTo>
                  <a:cubicBezTo>
                    <a:pt x="6271" y="16567"/>
                    <a:pt x="5345" y="16746"/>
                    <a:pt x="4561" y="17191"/>
                  </a:cubicBezTo>
                  <a:cubicBezTo>
                    <a:pt x="3884" y="17583"/>
                    <a:pt x="3064" y="18260"/>
                    <a:pt x="2940" y="18901"/>
                  </a:cubicBezTo>
                  <a:cubicBezTo>
                    <a:pt x="2886" y="19133"/>
                    <a:pt x="2940" y="19364"/>
                    <a:pt x="3100" y="19542"/>
                  </a:cubicBezTo>
                  <a:cubicBezTo>
                    <a:pt x="3192" y="19661"/>
                    <a:pt x="3331" y="19704"/>
                    <a:pt x="3486" y="19704"/>
                  </a:cubicBezTo>
                  <a:cubicBezTo>
                    <a:pt x="3750" y="19704"/>
                    <a:pt x="4062" y="19579"/>
                    <a:pt x="4276" y="19489"/>
                  </a:cubicBezTo>
                  <a:lnTo>
                    <a:pt x="4311" y="19489"/>
                  </a:lnTo>
                  <a:cubicBezTo>
                    <a:pt x="5345" y="19097"/>
                    <a:pt x="6342" y="17904"/>
                    <a:pt x="6877" y="17173"/>
                  </a:cubicBezTo>
                  <a:lnTo>
                    <a:pt x="6877" y="17173"/>
                  </a:lnTo>
                  <a:cubicBezTo>
                    <a:pt x="6538" y="18812"/>
                    <a:pt x="6146" y="20415"/>
                    <a:pt x="5719" y="21965"/>
                  </a:cubicBezTo>
                  <a:cubicBezTo>
                    <a:pt x="5398" y="21983"/>
                    <a:pt x="5060" y="22019"/>
                    <a:pt x="4739" y="22072"/>
                  </a:cubicBezTo>
                  <a:cubicBezTo>
                    <a:pt x="4062" y="22232"/>
                    <a:pt x="3403" y="22428"/>
                    <a:pt x="2762" y="22624"/>
                  </a:cubicBezTo>
                  <a:cubicBezTo>
                    <a:pt x="2530" y="22678"/>
                    <a:pt x="2334" y="22785"/>
                    <a:pt x="2156" y="22945"/>
                  </a:cubicBezTo>
                  <a:cubicBezTo>
                    <a:pt x="1960" y="23159"/>
                    <a:pt x="1889" y="23444"/>
                    <a:pt x="1996" y="23729"/>
                  </a:cubicBezTo>
                  <a:cubicBezTo>
                    <a:pt x="2120" y="24085"/>
                    <a:pt x="2423" y="24352"/>
                    <a:pt x="2815" y="24424"/>
                  </a:cubicBezTo>
                  <a:cubicBezTo>
                    <a:pt x="2865" y="24430"/>
                    <a:pt x="2915" y="24433"/>
                    <a:pt x="2965" y="24433"/>
                  </a:cubicBezTo>
                  <a:cubicBezTo>
                    <a:pt x="3205" y="24433"/>
                    <a:pt x="3449" y="24366"/>
                    <a:pt x="3670" y="24263"/>
                  </a:cubicBezTo>
                  <a:cubicBezTo>
                    <a:pt x="4276" y="24014"/>
                    <a:pt x="4846" y="23675"/>
                    <a:pt x="5362" y="23248"/>
                  </a:cubicBezTo>
                  <a:lnTo>
                    <a:pt x="5362" y="23248"/>
                  </a:lnTo>
                  <a:cubicBezTo>
                    <a:pt x="4953" y="24602"/>
                    <a:pt x="4525" y="25920"/>
                    <a:pt x="4044" y="27203"/>
                  </a:cubicBezTo>
                  <a:cubicBezTo>
                    <a:pt x="3937" y="27196"/>
                    <a:pt x="3793" y="27190"/>
                    <a:pt x="3624" y="27190"/>
                  </a:cubicBezTo>
                  <a:cubicBezTo>
                    <a:pt x="2889" y="27190"/>
                    <a:pt x="1663" y="27303"/>
                    <a:pt x="766" y="27969"/>
                  </a:cubicBezTo>
                  <a:cubicBezTo>
                    <a:pt x="357" y="28236"/>
                    <a:pt x="89" y="28663"/>
                    <a:pt x="18" y="29144"/>
                  </a:cubicBezTo>
                  <a:cubicBezTo>
                    <a:pt x="0" y="29519"/>
                    <a:pt x="339" y="29821"/>
                    <a:pt x="695" y="29893"/>
                  </a:cubicBezTo>
                  <a:cubicBezTo>
                    <a:pt x="750" y="29899"/>
                    <a:pt x="806" y="29902"/>
                    <a:pt x="861" y="29902"/>
                  </a:cubicBezTo>
                  <a:cubicBezTo>
                    <a:pt x="1130" y="29902"/>
                    <a:pt x="1403" y="29833"/>
                    <a:pt x="1639" y="29714"/>
                  </a:cubicBezTo>
                  <a:cubicBezTo>
                    <a:pt x="2423" y="29323"/>
                    <a:pt x="3118" y="28788"/>
                    <a:pt x="3706" y="28129"/>
                  </a:cubicBezTo>
                  <a:lnTo>
                    <a:pt x="3706" y="28129"/>
                  </a:lnTo>
                  <a:cubicBezTo>
                    <a:pt x="3332" y="29091"/>
                    <a:pt x="2922" y="30035"/>
                    <a:pt x="2494" y="30979"/>
                  </a:cubicBezTo>
                  <a:cubicBezTo>
                    <a:pt x="1657" y="31549"/>
                    <a:pt x="980" y="32351"/>
                    <a:pt x="570" y="33277"/>
                  </a:cubicBezTo>
                  <a:cubicBezTo>
                    <a:pt x="339" y="33883"/>
                    <a:pt x="54" y="35059"/>
                    <a:pt x="517" y="35611"/>
                  </a:cubicBezTo>
                  <a:cubicBezTo>
                    <a:pt x="682" y="35793"/>
                    <a:pt x="909" y="35898"/>
                    <a:pt x="1154" y="35898"/>
                  </a:cubicBezTo>
                  <a:cubicBezTo>
                    <a:pt x="1173" y="35898"/>
                    <a:pt x="1192" y="35897"/>
                    <a:pt x="1212" y="35896"/>
                  </a:cubicBezTo>
                  <a:cubicBezTo>
                    <a:pt x="1336" y="35896"/>
                    <a:pt x="1443" y="35896"/>
                    <a:pt x="1550" y="35878"/>
                  </a:cubicBezTo>
                  <a:cubicBezTo>
                    <a:pt x="1817" y="35807"/>
                    <a:pt x="2049" y="35664"/>
                    <a:pt x="2245" y="35486"/>
                  </a:cubicBezTo>
                  <a:cubicBezTo>
                    <a:pt x="3314" y="34649"/>
                    <a:pt x="3456" y="32458"/>
                    <a:pt x="2868" y="31157"/>
                  </a:cubicBezTo>
                  <a:cubicBezTo>
                    <a:pt x="3332" y="30142"/>
                    <a:pt x="3777" y="29073"/>
                    <a:pt x="4205" y="27986"/>
                  </a:cubicBezTo>
                  <a:cubicBezTo>
                    <a:pt x="4311" y="28984"/>
                    <a:pt x="4632" y="29946"/>
                    <a:pt x="5166" y="30801"/>
                  </a:cubicBezTo>
                  <a:cubicBezTo>
                    <a:pt x="5440" y="31161"/>
                    <a:pt x="5879" y="31372"/>
                    <a:pt x="6324" y="31372"/>
                  </a:cubicBezTo>
                  <a:cubicBezTo>
                    <a:pt x="6342" y="31372"/>
                    <a:pt x="6360" y="31372"/>
                    <a:pt x="6378" y="31371"/>
                  </a:cubicBezTo>
                  <a:cubicBezTo>
                    <a:pt x="6392" y="31372"/>
                    <a:pt x="6405" y="31372"/>
                    <a:pt x="6419" y="31372"/>
                  </a:cubicBezTo>
                  <a:cubicBezTo>
                    <a:pt x="6814" y="31372"/>
                    <a:pt x="7184" y="31126"/>
                    <a:pt x="7322" y="30748"/>
                  </a:cubicBezTo>
                  <a:cubicBezTo>
                    <a:pt x="7429" y="30391"/>
                    <a:pt x="7251" y="30035"/>
                    <a:pt x="7073" y="29768"/>
                  </a:cubicBezTo>
                  <a:cubicBezTo>
                    <a:pt x="6431" y="28717"/>
                    <a:pt x="5541" y="27844"/>
                    <a:pt x="4490" y="27220"/>
                  </a:cubicBezTo>
                  <a:cubicBezTo>
                    <a:pt x="5024" y="25778"/>
                    <a:pt x="5505" y="24281"/>
                    <a:pt x="5950" y="22767"/>
                  </a:cubicBezTo>
                  <a:cubicBezTo>
                    <a:pt x="6200" y="23551"/>
                    <a:pt x="6556" y="24317"/>
                    <a:pt x="7001" y="25029"/>
                  </a:cubicBezTo>
                  <a:cubicBezTo>
                    <a:pt x="7332" y="25533"/>
                    <a:pt x="7884" y="25874"/>
                    <a:pt x="8309" y="25874"/>
                  </a:cubicBezTo>
                  <a:cubicBezTo>
                    <a:pt x="8410" y="25874"/>
                    <a:pt x="8505" y="25854"/>
                    <a:pt x="8587" y="25813"/>
                  </a:cubicBezTo>
                  <a:cubicBezTo>
                    <a:pt x="8801" y="25706"/>
                    <a:pt x="8943" y="25528"/>
                    <a:pt x="8997" y="25297"/>
                  </a:cubicBezTo>
                  <a:cubicBezTo>
                    <a:pt x="9050" y="24958"/>
                    <a:pt x="8979" y="24602"/>
                    <a:pt x="8783" y="24317"/>
                  </a:cubicBezTo>
                  <a:cubicBezTo>
                    <a:pt x="8124" y="23373"/>
                    <a:pt x="7215" y="22607"/>
                    <a:pt x="6164" y="22126"/>
                  </a:cubicBezTo>
                  <a:lnTo>
                    <a:pt x="6164" y="22108"/>
                  </a:lnTo>
                  <a:cubicBezTo>
                    <a:pt x="6164" y="22072"/>
                    <a:pt x="6164" y="22036"/>
                    <a:pt x="6146" y="22001"/>
                  </a:cubicBezTo>
                  <a:cubicBezTo>
                    <a:pt x="6574" y="20451"/>
                    <a:pt x="6966" y="18848"/>
                    <a:pt x="7304" y="17209"/>
                  </a:cubicBezTo>
                  <a:cubicBezTo>
                    <a:pt x="7589" y="18153"/>
                    <a:pt x="8159" y="19899"/>
                    <a:pt x="8801" y="20540"/>
                  </a:cubicBezTo>
                  <a:cubicBezTo>
                    <a:pt x="9035" y="20774"/>
                    <a:pt x="9258" y="20891"/>
                    <a:pt x="9479" y="20891"/>
                  </a:cubicBezTo>
                  <a:cubicBezTo>
                    <a:pt x="9544" y="20891"/>
                    <a:pt x="9609" y="20881"/>
                    <a:pt x="9674" y="20861"/>
                  </a:cubicBezTo>
                  <a:cubicBezTo>
                    <a:pt x="9994" y="20718"/>
                    <a:pt x="10190" y="20398"/>
                    <a:pt x="10190" y="20059"/>
                  </a:cubicBezTo>
                  <a:cubicBezTo>
                    <a:pt x="10208" y="19453"/>
                    <a:pt x="9869" y="18955"/>
                    <a:pt x="9549" y="18545"/>
                  </a:cubicBezTo>
                  <a:cubicBezTo>
                    <a:pt x="8943" y="17779"/>
                    <a:pt x="8231" y="17120"/>
                    <a:pt x="7429" y="16585"/>
                  </a:cubicBezTo>
                  <a:cubicBezTo>
                    <a:pt x="7767" y="14857"/>
                    <a:pt x="8052" y="13058"/>
                    <a:pt x="8302" y="11259"/>
                  </a:cubicBezTo>
                  <a:cubicBezTo>
                    <a:pt x="8427" y="11740"/>
                    <a:pt x="8605" y="12203"/>
                    <a:pt x="8801" y="12666"/>
                  </a:cubicBezTo>
                  <a:cubicBezTo>
                    <a:pt x="9193" y="13592"/>
                    <a:pt x="9852" y="14644"/>
                    <a:pt x="10511" y="14840"/>
                  </a:cubicBezTo>
                  <a:cubicBezTo>
                    <a:pt x="10580" y="14865"/>
                    <a:pt x="10652" y="14877"/>
                    <a:pt x="10723" y="14877"/>
                  </a:cubicBezTo>
                  <a:cubicBezTo>
                    <a:pt x="10851" y="14877"/>
                    <a:pt x="10977" y="14837"/>
                    <a:pt x="11081" y="14768"/>
                  </a:cubicBezTo>
                  <a:cubicBezTo>
                    <a:pt x="11206" y="14679"/>
                    <a:pt x="11295" y="14519"/>
                    <a:pt x="11312" y="14359"/>
                  </a:cubicBezTo>
                  <a:cubicBezTo>
                    <a:pt x="11402" y="13682"/>
                    <a:pt x="10885" y="12310"/>
                    <a:pt x="10422" y="11722"/>
                  </a:cubicBezTo>
                  <a:cubicBezTo>
                    <a:pt x="9869" y="11081"/>
                    <a:pt x="9210" y="10564"/>
                    <a:pt x="8444" y="10190"/>
                  </a:cubicBezTo>
                  <a:lnTo>
                    <a:pt x="8444" y="10172"/>
                  </a:lnTo>
                  <a:cubicBezTo>
                    <a:pt x="8462" y="10154"/>
                    <a:pt x="8462" y="10119"/>
                    <a:pt x="8444" y="10101"/>
                  </a:cubicBezTo>
                  <a:cubicBezTo>
                    <a:pt x="8622" y="8729"/>
                    <a:pt x="8747" y="7340"/>
                    <a:pt x="8854" y="5932"/>
                  </a:cubicBezTo>
                  <a:cubicBezTo>
                    <a:pt x="9121" y="6966"/>
                    <a:pt x="9567" y="7945"/>
                    <a:pt x="10172" y="8836"/>
                  </a:cubicBezTo>
                  <a:cubicBezTo>
                    <a:pt x="10333" y="9085"/>
                    <a:pt x="10546" y="9281"/>
                    <a:pt x="10814" y="9424"/>
                  </a:cubicBezTo>
                  <a:cubicBezTo>
                    <a:pt x="10930" y="9482"/>
                    <a:pt x="11058" y="9511"/>
                    <a:pt x="11186" y="9511"/>
                  </a:cubicBezTo>
                  <a:cubicBezTo>
                    <a:pt x="11372" y="9511"/>
                    <a:pt x="11557" y="9451"/>
                    <a:pt x="11704" y="9335"/>
                  </a:cubicBezTo>
                  <a:cubicBezTo>
                    <a:pt x="12043" y="9014"/>
                    <a:pt x="11936" y="8498"/>
                    <a:pt x="11793" y="8106"/>
                  </a:cubicBezTo>
                  <a:cubicBezTo>
                    <a:pt x="11312" y="6876"/>
                    <a:pt x="10493" y="5790"/>
                    <a:pt x="9406" y="5006"/>
                  </a:cubicBezTo>
                  <a:cubicBezTo>
                    <a:pt x="9264" y="4899"/>
                    <a:pt x="9103" y="4792"/>
                    <a:pt x="8943" y="4685"/>
                  </a:cubicBezTo>
                  <a:cubicBezTo>
                    <a:pt x="9032" y="3189"/>
                    <a:pt x="9103" y="1693"/>
                    <a:pt x="9121" y="214"/>
                  </a:cubicBezTo>
                  <a:cubicBezTo>
                    <a:pt x="9121" y="89"/>
                    <a:pt x="9032" y="0"/>
                    <a:pt x="8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26"/>
            <p:cNvSpPr/>
            <p:nvPr/>
          </p:nvSpPr>
          <p:spPr>
            <a:xfrm>
              <a:off x="8270989" y="69456"/>
              <a:ext cx="875832" cy="1792622"/>
            </a:xfrm>
            <a:custGeom>
              <a:avLst/>
              <a:gdLst/>
              <a:ahLst/>
              <a:cxnLst/>
              <a:rect l="l" t="t" r="r" b="b"/>
              <a:pathLst>
                <a:path w="16508" h="33788" extrusionOk="0">
                  <a:moveTo>
                    <a:pt x="15094" y="0"/>
                  </a:moveTo>
                  <a:cubicBezTo>
                    <a:pt x="15060" y="0"/>
                    <a:pt x="15026" y="20"/>
                    <a:pt x="15011" y="65"/>
                  </a:cubicBezTo>
                  <a:cubicBezTo>
                    <a:pt x="14744" y="1419"/>
                    <a:pt x="14423" y="2880"/>
                    <a:pt x="14049" y="4412"/>
                  </a:cubicBezTo>
                  <a:cubicBezTo>
                    <a:pt x="13853" y="4429"/>
                    <a:pt x="13639" y="4447"/>
                    <a:pt x="13443" y="4465"/>
                  </a:cubicBezTo>
                  <a:cubicBezTo>
                    <a:pt x="12143" y="4625"/>
                    <a:pt x="10914" y="5142"/>
                    <a:pt x="9916" y="5979"/>
                  </a:cubicBezTo>
                  <a:cubicBezTo>
                    <a:pt x="9613" y="6229"/>
                    <a:pt x="9311" y="6585"/>
                    <a:pt x="9435" y="6959"/>
                  </a:cubicBezTo>
                  <a:cubicBezTo>
                    <a:pt x="9524" y="7226"/>
                    <a:pt x="9774" y="7404"/>
                    <a:pt x="10059" y="7404"/>
                  </a:cubicBezTo>
                  <a:cubicBezTo>
                    <a:pt x="10088" y="7406"/>
                    <a:pt x="10117" y="7407"/>
                    <a:pt x="10145" y="7407"/>
                  </a:cubicBezTo>
                  <a:cubicBezTo>
                    <a:pt x="10398" y="7407"/>
                    <a:pt x="10636" y="7338"/>
                    <a:pt x="10860" y="7226"/>
                  </a:cubicBezTo>
                  <a:cubicBezTo>
                    <a:pt x="12054" y="6603"/>
                    <a:pt x="13123" y="5748"/>
                    <a:pt x="13978" y="4697"/>
                  </a:cubicBezTo>
                  <a:lnTo>
                    <a:pt x="13978" y="4697"/>
                  </a:lnTo>
                  <a:cubicBezTo>
                    <a:pt x="13586" y="6300"/>
                    <a:pt x="13123" y="7992"/>
                    <a:pt x="12606" y="9738"/>
                  </a:cubicBezTo>
                  <a:cubicBezTo>
                    <a:pt x="12481" y="9730"/>
                    <a:pt x="12355" y="9726"/>
                    <a:pt x="12230" y="9726"/>
                  </a:cubicBezTo>
                  <a:cubicBezTo>
                    <a:pt x="11519" y="9726"/>
                    <a:pt x="10814" y="9855"/>
                    <a:pt x="10148" y="10112"/>
                  </a:cubicBezTo>
                  <a:cubicBezTo>
                    <a:pt x="9328" y="10433"/>
                    <a:pt x="7868" y="11751"/>
                    <a:pt x="8153" y="12286"/>
                  </a:cubicBezTo>
                  <a:cubicBezTo>
                    <a:pt x="8268" y="12499"/>
                    <a:pt x="8476" y="12592"/>
                    <a:pt x="8741" y="12592"/>
                  </a:cubicBezTo>
                  <a:cubicBezTo>
                    <a:pt x="9338" y="12592"/>
                    <a:pt x="10226" y="12124"/>
                    <a:pt x="11003" y="11520"/>
                  </a:cubicBezTo>
                  <a:cubicBezTo>
                    <a:pt x="11537" y="11092"/>
                    <a:pt x="12036" y="10629"/>
                    <a:pt x="12481" y="10112"/>
                  </a:cubicBezTo>
                  <a:lnTo>
                    <a:pt x="12481" y="10112"/>
                  </a:lnTo>
                  <a:cubicBezTo>
                    <a:pt x="11911" y="11983"/>
                    <a:pt x="11252" y="13889"/>
                    <a:pt x="10486" y="15831"/>
                  </a:cubicBezTo>
                  <a:cubicBezTo>
                    <a:pt x="9596" y="15831"/>
                    <a:pt x="8705" y="15848"/>
                    <a:pt x="7885" y="16151"/>
                  </a:cubicBezTo>
                  <a:cubicBezTo>
                    <a:pt x="7048" y="16454"/>
                    <a:pt x="5659" y="17238"/>
                    <a:pt x="6104" y="18040"/>
                  </a:cubicBezTo>
                  <a:cubicBezTo>
                    <a:pt x="6182" y="18187"/>
                    <a:pt x="6362" y="18233"/>
                    <a:pt x="6566" y="18233"/>
                  </a:cubicBezTo>
                  <a:cubicBezTo>
                    <a:pt x="6779" y="18233"/>
                    <a:pt x="7017" y="18183"/>
                    <a:pt x="7191" y="18146"/>
                  </a:cubicBezTo>
                  <a:cubicBezTo>
                    <a:pt x="8527" y="17879"/>
                    <a:pt x="9987" y="16436"/>
                    <a:pt x="10451" y="15973"/>
                  </a:cubicBezTo>
                  <a:lnTo>
                    <a:pt x="10451" y="15973"/>
                  </a:lnTo>
                  <a:cubicBezTo>
                    <a:pt x="9774" y="17665"/>
                    <a:pt x="9043" y="19376"/>
                    <a:pt x="8242" y="21050"/>
                  </a:cubicBezTo>
                  <a:cubicBezTo>
                    <a:pt x="7885" y="21015"/>
                    <a:pt x="7547" y="20979"/>
                    <a:pt x="7191" y="20979"/>
                  </a:cubicBezTo>
                  <a:cubicBezTo>
                    <a:pt x="6496" y="21032"/>
                    <a:pt x="5819" y="21086"/>
                    <a:pt x="5142" y="21175"/>
                  </a:cubicBezTo>
                  <a:cubicBezTo>
                    <a:pt x="4928" y="21193"/>
                    <a:pt x="4732" y="21264"/>
                    <a:pt x="4554" y="21371"/>
                  </a:cubicBezTo>
                  <a:cubicBezTo>
                    <a:pt x="4358" y="21513"/>
                    <a:pt x="4251" y="21763"/>
                    <a:pt x="4287" y="21994"/>
                  </a:cubicBezTo>
                  <a:cubicBezTo>
                    <a:pt x="4358" y="22333"/>
                    <a:pt x="4590" y="22618"/>
                    <a:pt x="4910" y="22743"/>
                  </a:cubicBezTo>
                  <a:cubicBezTo>
                    <a:pt x="5037" y="22776"/>
                    <a:pt x="5163" y="22794"/>
                    <a:pt x="5289" y="22794"/>
                  </a:cubicBezTo>
                  <a:cubicBezTo>
                    <a:pt x="5430" y="22794"/>
                    <a:pt x="5571" y="22772"/>
                    <a:pt x="5712" y="22725"/>
                  </a:cubicBezTo>
                  <a:cubicBezTo>
                    <a:pt x="6496" y="22547"/>
                    <a:pt x="7280" y="22297"/>
                    <a:pt x="7885" y="21781"/>
                  </a:cubicBezTo>
                  <a:lnTo>
                    <a:pt x="7885" y="21781"/>
                  </a:lnTo>
                  <a:cubicBezTo>
                    <a:pt x="7191" y="23188"/>
                    <a:pt x="6460" y="24560"/>
                    <a:pt x="5659" y="25913"/>
                  </a:cubicBezTo>
                  <a:cubicBezTo>
                    <a:pt x="5382" y="25844"/>
                    <a:pt x="4765" y="25709"/>
                    <a:pt x="4055" y="25709"/>
                  </a:cubicBezTo>
                  <a:cubicBezTo>
                    <a:pt x="3485" y="25709"/>
                    <a:pt x="2855" y="25796"/>
                    <a:pt x="2292" y="26074"/>
                  </a:cubicBezTo>
                  <a:cubicBezTo>
                    <a:pt x="1882" y="26252"/>
                    <a:pt x="1561" y="26608"/>
                    <a:pt x="1401" y="27036"/>
                  </a:cubicBezTo>
                  <a:cubicBezTo>
                    <a:pt x="1330" y="27321"/>
                    <a:pt x="1579" y="27641"/>
                    <a:pt x="1846" y="27748"/>
                  </a:cubicBezTo>
                  <a:cubicBezTo>
                    <a:pt x="1998" y="27793"/>
                    <a:pt x="2154" y="27815"/>
                    <a:pt x="2307" y="27815"/>
                  </a:cubicBezTo>
                  <a:cubicBezTo>
                    <a:pt x="2461" y="27815"/>
                    <a:pt x="2612" y="27793"/>
                    <a:pt x="2755" y="27748"/>
                  </a:cubicBezTo>
                  <a:cubicBezTo>
                    <a:pt x="3770" y="27481"/>
                    <a:pt x="4643" y="26875"/>
                    <a:pt x="5480" y="26234"/>
                  </a:cubicBezTo>
                  <a:lnTo>
                    <a:pt x="5480" y="26234"/>
                  </a:lnTo>
                  <a:cubicBezTo>
                    <a:pt x="4857" y="27285"/>
                    <a:pt x="4180" y="28318"/>
                    <a:pt x="3485" y="29352"/>
                  </a:cubicBezTo>
                  <a:cubicBezTo>
                    <a:pt x="3111" y="29441"/>
                    <a:pt x="1811" y="30225"/>
                    <a:pt x="1187" y="31240"/>
                  </a:cubicBezTo>
                  <a:cubicBezTo>
                    <a:pt x="726" y="32002"/>
                    <a:pt x="1" y="33788"/>
                    <a:pt x="1591" y="33788"/>
                  </a:cubicBezTo>
                  <a:cubicBezTo>
                    <a:pt x="1599" y="33788"/>
                    <a:pt x="1607" y="33788"/>
                    <a:pt x="1615" y="33787"/>
                  </a:cubicBezTo>
                  <a:cubicBezTo>
                    <a:pt x="1864" y="33770"/>
                    <a:pt x="2114" y="33681"/>
                    <a:pt x="2310" y="33538"/>
                  </a:cubicBezTo>
                  <a:cubicBezTo>
                    <a:pt x="3521" y="32897"/>
                    <a:pt x="3966" y="30741"/>
                    <a:pt x="3610" y="29476"/>
                  </a:cubicBezTo>
                  <a:cubicBezTo>
                    <a:pt x="4358" y="28372"/>
                    <a:pt x="5071" y="27267"/>
                    <a:pt x="5748" y="26127"/>
                  </a:cubicBezTo>
                  <a:lnTo>
                    <a:pt x="5748" y="26127"/>
                  </a:lnTo>
                  <a:cubicBezTo>
                    <a:pt x="5676" y="26733"/>
                    <a:pt x="5587" y="28212"/>
                    <a:pt x="6157" y="29494"/>
                  </a:cubicBezTo>
                  <a:cubicBezTo>
                    <a:pt x="6371" y="29868"/>
                    <a:pt x="6745" y="30135"/>
                    <a:pt x="7173" y="30189"/>
                  </a:cubicBezTo>
                  <a:cubicBezTo>
                    <a:pt x="7239" y="30206"/>
                    <a:pt x="7306" y="30213"/>
                    <a:pt x="7372" y="30213"/>
                  </a:cubicBezTo>
                  <a:cubicBezTo>
                    <a:pt x="7661" y="30213"/>
                    <a:pt x="7936" y="30061"/>
                    <a:pt x="8081" y="29815"/>
                  </a:cubicBezTo>
                  <a:cubicBezTo>
                    <a:pt x="8224" y="29530"/>
                    <a:pt x="8135" y="29191"/>
                    <a:pt x="8010" y="28888"/>
                  </a:cubicBezTo>
                  <a:cubicBezTo>
                    <a:pt x="7547" y="27731"/>
                    <a:pt x="6817" y="26715"/>
                    <a:pt x="5872" y="25913"/>
                  </a:cubicBezTo>
                  <a:cubicBezTo>
                    <a:pt x="6745" y="24417"/>
                    <a:pt x="7547" y="22903"/>
                    <a:pt x="8295" y="21371"/>
                  </a:cubicBezTo>
                  <a:cubicBezTo>
                    <a:pt x="8402" y="22315"/>
                    <a:pt x="8616" y="23224"/>
                    <a:pt x="8972" y="24114"/>
                  </a:cubicBezTo>
                  <a:cubicBezTo>
                    <a:pt x="9226" y="24685"/>
                    <a:pt x="9733" y="25114"/>
                    <a:pt x="10130" y="25114"/>
                  </a:cubicBezTo>
                  <a:cubicBezTo>
                    <a:pt x="10180" y="25114"/>
                    <a:pt x="10227" y="25108"/>
                    <a:pt x="10273" y="25094"/>
                  </a:cubicBezTo>
                  <a:cubicBezTo>
                    <a:pt x="10932" y="24898"/>
                    <a:pt x="10753" y="24043"/>
                    <a:pt x="10664" y="23829"/>
                  </a:cubicBezTo>
                  <a:cubicBezTo>
                    <a:pt x="10166" y="22760"/>
                    <a:pt x="9382" y="21852"/>
                    <a:pt x="8402" y="21193"/>
                  </a:cubicBezTo>
                  <a:cubicBezTo>
                    <a:pt x="8420" y="21157"/>
                    <a:pt x="8455" y="21121"/>
                    <a:pt x="8473" y="21086"/>
                  </a:cubicBezTo>
                  <a:lnTo>
                    <a:pt x="8420" y="21086"/>
                  </a:lnTo>
                  <a:cubicBezTo>
                    <a:pt x="9221" y="19411"/>
                    <a:pt x="9952" y="17737"/>
                    <a:pt x="10611" y="16062"/>
                  </a:cubicBezTo>
                  <a:cubicBezTo>
                    <a:pt x="10664" y="16668"/>
                    <a:pt x="10932" y="19126"/>
                    <a:pt x="11537" y="20017"/>
                  </a:cubicBezTo>
                  <a:cubicBezTo>
                    <a:pt x="11687" y="20217"/>
                    <a:pt x="11884" y="20448"/>
                    <a:pt x="12156" y="20448"/>
                  </a:cubicBezTo>
                  <a:cubicBezTo>
                    <a:pt x="12175" y="20448"/>
                    <a:pt x="12195" y="20447"/>
                    <a:pt x="12214" y="20444"/>
                  </a:cubicBezTo>
                  <a:cubicBezTo>
                    <a:pt x="12517" y="20355"/>
                    <a:pt x="12731" y="20106"/>
                    <a:pt x="12784" y="19821"/>
                  </a:cubicBezTo>
                  <a:cubicBezTo>
                    <a:pt x="12891" y="19269"/>
                    <a:pt x="12677" y="18752"/>
                    <a:pt x="12428" y="18289"/>
                  </a:cubicBezTo>
                  <a:cubicBezTo>
                    <a:pt x="11965" y="17416"/>
                    <a:pt x="11359" y="16632"/>
                    <a:pt x="10647" y="15955"/>
                  </a:cubicBezTo>
                  <a:cubicBezTo>
                    <a:pt x="11395" y="14014"/>
                    <a:pt x="12054" y="12107"/>
                    <a:pt x="12642" y="10237"/>
                  </a:cubicBezTo>
                  <a:cubicBezTo>
                    <a:pt x="12677" y="10932"/>
                    <a:pt x="12749" y="11626"/>
                    <a:pt x="12909" y="12303"/>
                  </a:cubicBezTo>
                  <a:cubicBezTo>
                    <a:pt x="13197" y="13535"/>
                    <a:pt x="13758" y="14739"/>
                    <a:pt x="14399" y="14739"/>
                  </a:cubicBezTo>
                  <a:cubicBezTo>
                    <a:pt x="14471" y="14739"/>
                    <a:pt x="14545" y="14723"/>
                    <a:pt x="14619" y="14690"/>
                  </a:cubicBezTo>
                  <a:cubicBezTo>
                    <a:pt x="15189" y="14459"/>
                    <a:pt x="14886" y="12517"/>
                    <a:pt x="14459" y="11751"/>
                  </a:cubicBezTo>
                  <a:cubicBezTo>
                    <a:pt x="14031" y="11003"/>
                    <a:pt x="13443" y="10379"/>
                    <a:pt x="12767" y="9881"/>
                  </a:cubicBezTo>
                  <a:cubicBezTo>
                    <a:pt x="12767" y="9845"/>
                    <a:pt x="12784" y="9809"/>
                    <a:pt x="12784" y="9774"/>
                  </a:cubicBezTo>
                  <a:lnTo>
                    <a:pt x="12802" y="9756"/>
                  </a:lnTo>
                  <a:cubicBezTo>
                    <a:pt x="13319" y="8099"/>
                    <a:pt x="13746" y="6496"/>
                    <a:pt x="14138" y="4964"/>
                  </a:cubicBezTo>
                  <a:cubicBezTo>
                    <a:pt x="14156" y="6264"/>
                    <a:pt x="14423" y="7565"/>
                    <a:pt x="14940" y="8758"/>
                  </a:cubicBezTo>
                  <a:cubicBezTo>
                    <a:pt x="15047" y="9008"/>
                    <a:pt x="15225" y="9221"/>
                    <a:pt x="15439" y="9400"/>
                  </a:cubicBezTo>
                  <a:cubicBezTo>
                    <a:pt x="15561" y="9491"/>
                    <a:pt x="15713" y="9542"/>
                    <a:pt x="15867" y="9542"/>
                  </a:cubicBezTo>
                  <a:cubicBezTo>
                    <a:pt x="15982" y="9542"/>
                    <a:pt x="16098" y="9514"/>
                    <a:pt x="16205" y="9453"/>
                  </a:cubicBezTo>
                  <a:cubicBezTo>
                    <a:pt x="16508" y="9257"/>
                    <a:pt x="16508" y="8776"/>
                    <a:pt x="16436" y="8384"/>
                  </a:cubicBezTo>
                  <a:cubicBezTo>
                    <a:pt x="16187" y="7102"/>
                    <a:pt x="15563" y="5926"/>
                    <a:pt x="14655" y="4982"/>
                  </a:cubicBezTo>
                  <a:cubicBezTo>
                    <a:pt x="14512" y="4821"/>
                    <a:pt x="14352" y="4679"/>
                    <a:pt x="14209" y="4536"/>
                  </a:cubicBezTo>
                  <a:cubicBezTo>
                    <a:pt x="14584" y="2969"/>
                    <a:pt x="14922" y="1472"/>
                    <a:pt x="15189" y="101"/>
                  </a:cubicBezTo>
                  <a:cubicBezTo>
                    <a:pt x="15189" y="38"/>
                    <a:pt x="15141" y="0"/>
                    <a:pt x="15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26"/>
            <p:cNvSpPr/>
            <p:nvPr/>
          </p:nvSpPr>
          <p:spPr>
            <a:xfrm>
              <a:off x="5727312" y="-912627"/>
              <a:ext cx="1803393" cy="856095"/>
            </a:xfrm>
            <a:custGeom>
              <a:avLst/>
              <a:gdLst/>
              <a:ahLst/>
              <a:cxnLst/>
              <a:rect l="l" t="t" r="r" b="b"/>
              <a:pathLst>
                <a:path w="33991" h="16136" extrusionOk="0">
                  <a:moveTo>
                    <a:pt x="14359" y="3915"/>
                  </a:moveTo>
                  <a:cubicBezTo>
                    <a:pt x="14768" y="3950"/>
                    <a:pt x="15178" y="4075"/>
                    <a:pt x="15534" y="4289"/>
                  </a:cubicBezTo>
                  <a:cubicBezTo>
                    <a:pt x="16318" y="4716"/>
                    <a:pt x="17049" y="5251"/>
                    <a:pt x="17672" y="5874"/>
                  </a:cubicBezTo>
                  <a:cubicBezTo>
                    <a:pt x="16942" y="5803"/>
                    <a:pt x="14733" y="5536"/>
                    <a:pt x="13931" y="4984"/>
                  </a:cubicBezTo>
                  <a:cubicBezTo>
                    <a:pt x="13646" y="4788"/>
                    <a:pt x="13521" y="4609"/>
                    <a:pt x="13539" y="4414"/>
                  </a:cubicBezTo>
                  <a:cubicBezTo>
                    <a:pt x="13610" y="4164"/>
                    <a:pt x="13824" y="3986"/>
                    <a:pt x="14074" y="3950"/>
                  </a:cubicBezTo>
                  <a:cubicBezTo>
                    <a:pt x="14181" y="3933"/>
                    <a:pt x="14270" y="3915"/>
                    <a:pt x="14359" y="3915"/>
                  </a:cubicBezTo>
                  <a:close/>
                  <a:moveTo>
                    <a:pt x="25063" y="226"/>
                  </a:moveTo>
                  <a:cubicBezTo>
                    <a:pt x="25195" y="226"/>
                    <a:pt x="25324" y="243"/>
                    <a:pt x="25421" y="263"/>
                  </a:cubicBezTo>
                  <a:cubicBezTo>
                    <a:pt x="26686" y="512"/>
                    <a:pt x="27844" y="1118"/>
                    <a:pt x="28788" y="2009"/>
                  </a:cubicBezTo>
                  <a:cubicBezTo>
                    <a:pt x="28949" y="2151"/>
                    <a:pt x="29091" y="2311"/>
                    <a:pt x="29234" y="2454"/>
                  </a:cubicBezTo>
                  <a:cubicBezTo>
                    <a:pt x="29251" y="2472"/>
                    <a:pt x="29287" y="2490"/>
                    <a:pt x="29323" y="2490"/>
                  </a:cubicBezTo>
                  <a:cubicBezTo>
                    <a:pt x="29323" y="2490"/>
                    <a:pt x="29323" y="2507"/>
                    <a:pt x="29323" y="2525"/>
                  </a:cubicBezTo>
                  <a:cubicBezTo>
                    <a:pt x="29323" y="2757"/>
                    <a:pt x="29305" y="2935"/>
                    <a:pt x="29287" y="3131"/>
                  </a:cubicBezTo>
                  <a:cubicBezTo>
                    <a:pt x="29127" y="4396"/>
                    <a:pt x="28610" y="5607"/>
                    <a:pt x="27791" y="6605"/>
                  </a:cubicBezTo>
                  <a:cubicBezTo>
                    <a:pt x="27651" y="6790"/>
                    <a:pt x="27364" y="7070"/>
                    <a:pt x="27069" y="7070"/>
                  </a:cubicBezTo>
                  <a:cubicBezTo>
                    <a:pt x="27025" y="7070"/>
                    <a:pt x="26980" y="7064"/>
                    <a:pt x="26936" y="7050"/>
                  </a:cubicBezTo>
                  <a:cubicBezTo>
                    <a:pt x="26722" y="6961"/>
                    <a:pt x="26579" y="6747"/>
                    <a:pt x="26579" y="6516"/>
                  </a:cubicBezTo>
                  <a:cubicBezTo>
                    <a:pt x="26561" y="6248"/>
                    <a:pt x="26615" y="5999"/>
                    <a:pt x="26740" y="5785"/>
                  </a:cubicBezTo>
                  <a:cubicBezTo>
                    <a:pt x="27363" y="4592"/>
                    <a:pt x="28200" y="3523"/>
                    <a:pt x="29234" y="2686"/>
                  </a:cubicBezTo>
                  <a:cubicBezTo>
                    <a:pt x="29318" y="2618"/>
                    <a:pt x="29275" y="2488"/>
                    <a:pt x="29195" y="2488"/>
                  </a:cubicBezTo>
                  <a:cubicBezTo>
                    <a:pt x="29190" y="2488"/>
                    <a:pt x="29185" y="2489"/>
                    <a:pt x="29180" y="2490"/>
                  </a:cubicBezTo>
                  <a:lnTo>
                    <a:pt x="29127" y="2490"/>
                  </a:lnTo>
                  <a:lnTo>
                    <a:pt x="28984" y="2525"/>
                  </a:lnTo>
                  <a:cubicBezTo>
                    <a:pt x="28984" y="2507"/>
                    <a:pt x="28984" y="2490"/>
                    <a:pt x="28984" y="2472"/>
                  </a:cubicBezTo>
                  <a:cubicBezTo>
                    <a:pt x="28984" y="2400"/>
                    <a:pt x="28931" y="2365"/>
                    <a:pt x="28877" y="2365"/>
                  </a:cubicBezTo>
                  <a:cubicBezTo>
                    <a:pt x="27595" y="2347"/>
                    <a:pt x="26312" y="2080"/>
                    <a:pt x="25136" y="1581"/>
                  </a:cubicBezTo>
                  <a:cubicBezTo>
                    <a:pt x="24887" y="1474"/>
                    <a:pt x="24691" y="1314"/>
                    <a:pt x="24531" y="1118"/>
                  </a:cubicBezTo>
                  <a:cubicBezTo>
                    <a:pt x="24388" y="922"/>
                    <a:pt x="24370" y="672"/>
                    <a:pt x="24477" y="459"/>
                  </a:cubicBezTo>
                  <a:cubicBezTo>
                    <a:pt x="24590" y="278"/>
                    <a:pt x="24832" y="226"/>
                    <a:pt x="25063" y="226"/>
                  </a:cubicBezTo>
                  <a:close/>
                  <a:moveTo>
                    <a:pt x="9531" y="5963"/>
                  </a:moveTo>
                  <a:lnTo>
                    <a:pt x="9513" y="5981"/>
                  </a:lnTo>
                  <a:cubicBezTo>
                    <a:pt x="9691" y="5981"/>
                    <a:pt x="9852" y="5999"/>
                    <a:pt x="9994" y="6070"/>
                  </a:cubicBezTo>
                  <a:cubicBezTo>
                    <a:pt x="11027" y="6551"/>
                    <a:pt x="11918" y="7299"/>
                    <a:pt x="12559" y="8226"/>
                  </a:cubicBezTo>
                  <a:lnTo>
                    <a:pt x="12524" y="8226"/>
                  </a:lnTo>
                  <a:cubicBezTo>
                    <a:pt x="11597" y="8119"/>
                    <a:pt x="10671" y="7887"/>
                    <a:pt x="9816" y="7549"/>
                  </a:cubicBezTo>
                  <a:cubicBezTo>
                    <a:pt x="9175" y="7282"/>
                    <a:pt x="8783" y="6694"/>
                    <a:pt x="8890" y="6391"/>
                  </a:cubicBezTo>
                  <a:cubicBezTo>
                    <a:pt x="8925" y="6231"/>
                    <a:pt x="9032" y="6106"/>
                    <a:pt x="9175" y="6035"/>
                  </a:cubicBezTo>
                  <a:cubicBezTo>
                    <a:pt x="9299" y="5981"/>
                    <a:pt x="9406" y="5963"/>
                    <a:pt x="9531" y="5963"/>
                  </a:cubicBezTo>
                  <a:close/>
                  <a:moveTo>
                    <a:pt x="20076" y="1787"/>
                  </a:moveTo>
                  <a:cubicBezTo>
                    <a:pt x="20741" y="1787"/>
                    <a:pt x="21623" y="1989"/>
                    <a:pt x="22072" y="2240"/>
                  </a:cubicBezTo>
                  <a:cubicBezTo>
                    <a:pt x="22785" y="2668"/>
                    <a:pt x="23408" y="3220"/>
                    <a:pt x="23907" y="3897"/>
                  </a:cubicBezTo>
                  <a:cubicBezTo>
                    <a:pt x="23925" y="3933"/>
                    <a:pt x="23978" y="3950"/>
                    <a:pt x="24032" y="3950"/>
                  </a:cubicBezTo>
                  <a:cubicBezTo>
                    <a:pt x="24032" y="3950"/>
                    <a:pt x="24032" y="3968"/>
                    <a:pt x="24032" y="3986"/>
                  </a:cubicBezTo>
                  <a:cubicBezTo>
                    <a:pt x="24067" y="4805"/>
                    <a:pt x="23943" y="5625"/>
                    <a:pt x="23658" y="6391"/>
                  </a:cubicBezTo>
                  <a:cubicBezTo>
                    <a:pt x="23408" y="7032"/>
                    <a:pt x="22500" y="8101"/>
                    <a:pt x="21930" y="8333"/>
                  </a:cubicBezTo>
                  <a:cubicBezTo>
                    <a:pt x="21885" y="8350"/>
                    <a:pt x="21836" y="8359"/>
                    <a:pt x="21787" y="8359"/>
                  </a:cubicBezTo>
                  <a:cubicBezTo>
                    <a:pt x="21738" y="8359"/>
                    <a:pt x="21689" y="8350"/>
                    <a:pt x="21645" y="8333"/>
                  </a:cubicBezTo>
                  <a:cubicBezTo>
                    <a:pt x="21520" y="8279"/>
                    <a:pt x="21449" y="8155"/>
                    <a:pt x="21413" y="8030"/>
                  </a:cubicBezTo>
                  <a:cubicBezTo>
                    <a:pt x="21306" y="7531"/>
                    <a:pt x="21716" y="6605"/>
                    <a:pt x="22446" y="5661"/>
                  </a:cubicBezTo>
                  <a:cubicBezTo>
                    <a:pt x="22856" y="5126"/>
                    <a:pt x="23319" y="4627"/>
                    <a:pt x="23836" y="4182"/>
                  </a:cubicBezTo>
                  <a:cubicBezTo>
                    <a:pt x="23872" y="4146"/>
                    <a:pt x="23872" y="4093"/>
                    <a:pt x="23854" y="4057"/>
                  </a:cubicBezTo>
                  <a:cubicBezTo>
                    <a:pt x="23836" y="4022"/>
                    <a:pt x="23800" y="3986"/>
                    <a:pt x="23765" y="3986"/>
                  </a:cubicBezTo>
                  <a:lnTo>
                    <a:pt x="23747" y="3986"/>
                  </a:lnTo>
                  <a:cubicBezTo>
                    <a:pt x="23747" y="3968"/>
                    <a:pt x="23747" y="3950"/>
                    <a:pt x="23747" y="3933"/>
                  </a:cubicBezTo>
                  <a:cubicBezTo>
                    <a:pt x="23747" y="3879"/>
                    <a:pt x="23693" y="3843"/>
                    <a:pt x="23640" y="3843"/>
                  </a:cubicBezTo>
                  <a:cubicBezTo>
                    <a:pt x="22945" y="3826"/>
                    <a:pt x="22268" y="3737"/>
                    <a:pt x="21591" y="3594"/>
                  </a:cubicBezTo>
                  <a:cubicBezTo>
                    <a:pt x="20416" y="3309"/>
                    <a:pt x="19525" y="2864"/>
                    <a:pt x="19293" y="2418"/>
                  </a:cubicBezTo>
                  <a:cubicBezTo>
                    <a:pt x="19222" y="2294"/>
                    <a:pt x="19222" y="2151"/>
                    <a:pt x="19275" y="2026"/>
                  </a:cubicBezTo>
                  <a:cubicBezTo>
                    <a:pt x="19311" y="1937"/>
                    <a:pt x="19400" y="1884"/>
                    <a:pt x="19489" y="1866"/>
                  </a:cubicBezTo>
                  <a:cubicBezTo>
                    <a:pt x="19641" y="1811"/>
                    <a:pt x="19845" y="1787"/>
                    <a:pt x="20076" y="1787"/>
                  </a:cubicBezTo>
                  <a:close/>
                  <a:moveTo>
                    <a:pt x="17922" y="6301"/>
                  </a:moveTo>
                  <a:cubicBezTo>
                    <a:pt x="17921" y="7046"/>
                    <a:pt x="17902" y="7911"/>
                    <a:pt x="17637" y="8671"/>
                  </a:cubicBezTo>
                  <a:cubicBezTo>
                    <a:pt x="17369" y="9419"/>
                    <a:pt x="16871" y="10257"/>
                    <a:pt x="16372" y="10435"/>
                  </a:cubicBezTo>
                  <a:cubicBezTo>
                    <a:pt x="16301" y="10466"/>
                    <a:pt x="16231" y="10480"/>
                    <a:pt x="16162" y="10480"/>
                  </a:cubicBezTo>
                  <a:cubicBezTo>
                    <a:pt x="16074" y="10480"/>
                    <a:pt x="15989" y="10457"/>
                    <a:pt x="15909" y="10417"/>
                  </a:cubicBezTo>
                  <a:cubicBezTo>
                    <a:pt x="15677" y="10292"/>
                    <a:pt x="15784" y="9758"/>
                    <a:pt x="15837" y="9473"/>
                  </a:cubicBezTo>
                  <a:lnTo>
                    <a:pt x="15837" y="9437"/>
                  </a:lnTo>
                  <a:cubicBezTo>
                    <a:pt x="16084" y="8188"/>
                    <a:pt x="17425" y="6782"/>
                    <a:pt x="17922" y="6301"/>
                  </a:cubicBezTo>
                  <a:close/>
                  <a:moveTo>
                    <a:pt x="12631" y="8297"/>
                  </a:moveTo>
                  <a:cubicBezTo>
                    <a:pt x="12631" y="8297"/>
                    <a:pt x="12649" y="8315"/>
                    <a:pt x="12666" y="8315"/>
                  </a:cubicBezTo>
                  <a:lnTo>
                    <a:pt x="12738" y="8315"/>
                  </a:lnTo>
                  <a:cubicBezTo>
                    <a:pt x="12720" y="8333"/>
                    <a:pt x="12720" y="8368"/>
                    <a:pt x="12720" y="8386"/>
                  </a:cubicBezTo>
                  <a:cubicBezTo>
                    <a:pt x="12755" y="8725"/>
                    <a:pt x="12791" y="9081"/>
                    <a:pt x="12791" y="9419"/>
                  </a:cubicBezTo>
                  <a:cubicBezTo>
                    <a:pt x="12755" y="10096"/>
                    <a:pt x="12684" y="10791"/>
                    <a:pt x="12595" y="11450"/>
                  </a:cubicBezTo>
                  <a:cubicBezTo>
                    <a:pt x="12595" y="11646"/>
                    <a:pt x="12542" y="11842"/>
                    <a:pt x="12435" y="12002"/>
                  </a:cubicBezTo>
                  <a:cubicBezTo>
                    <a:pt x="12328" y="12139"/>
                    <a:pt x="12170" y="12224"/>
                    <a:pt x="12005" y="12224"/>
                  </a:cubicBezTo>
                  <a:cubicBezTo>
                    <a:pt x="11976" y="12224"/>
                    <a:pt x="11947" y="12221"/>
                    <a:pt x="11918" y="12216"/>
                  </a:cubicBezTo>
                  <a:cubicBezTo>
                    <a:pt x="11615" y="12163"/>
                    <a:pt x="11366" y="11949"/>
                    <a:pt x="11259" y="11682"/>
                  </a:cubicBezTo>
                  <a:cubicBezTo>
                    <a:pt x="11188" y="11432"/>
                    <a:pt x="11188" y="11165"/>
                    <a:pt x="11277" y="10934"/>
                  </a:cubicBezTo>
                  <a:cubicBezTo>
                    <a:pt x="11437" y="10221"/>
                    <a:pt x="11669" y="9402"/>
                    <a:pt x="12185" y="8796"/>
                  </a:cubicBezTo>
                  <a:cubicBezTo>
                    <a:pt x="12221" y="8760"/>
                    <a:pt x="12221" y="8707"/>
                    <a:pt x="12185" y="8671"/>
                  </a:cubicBezTo>
                  <a:cubicBezTo>
                    <a:pt x="12168" y="8653"/>
                    <a:pt x="12168" y="8635"/>
                    <a:pt x="12150" y="8635"/>
                  </a:cubicBezTo>
                  <a:lnTo>
                    <a:pt x="12559" y="8422"/>
                  </a:lnTo>
                  <a:cubicBezTo>
                    <a:pt x="12613" y="8386"/>
                    <a:pt x="12631" y="8350"/>
                    <a:pt x="12631" y="8297"/>
                  </a:cubicBezTo>
                  <a:close/>
                  <a:moveTo>
                    <a:pt x="4413" y="8575"/>
                  </a:moveTo>
                  <a:cubicBezTo>
                    <a:pt x="4597" y="8575"/>
                    <a:pt x="4790" y="8637"/>
                    <a:pt x="4953" y="8707"/>
                  </a:cubicBezTo>
                  <a:cubicBezTo>
                    <a:pt x="6093" y="9152"/>
                    <a:pt x="7108" y="9883"/>
                    <a:pt x="7892" y="10809"/>
                  </a:cubicBezTo>
                  <a:cubicBezTo>
                    <a:pt x="7910" y="10827"/>
                    <a:pt x="7928" y="10844"/>
                    <a:pt x="7946" y="10844"/>
                  </a:cubicBezTo>
                  <a:lnTo>
                    <a:pt x="7910" y="10862"/>
                  </a:lnTo>
                  <a:cubicBezTo>
                    <a:pt x="7874" y="10898"/>
                    <a:pt x="7856" y="10934"/>
                    <a:pt x="7856" y="10987"/>
                  </a:cubicBezTo>
                  <a:cubicBezTo>
                    <a:pt x="7981" y="11450"/>
                    <a:pt x="8320" y="13036"/>
                    <a:pt x="7714" y="14283"/>
                  </a:cubicBezTo>
                  <a:cubicBezTo>
                    <a:pt x="7554" y="14675"/>
                    <a:pt x="7233" y="14977"/>
                    <a:pt x="6823" y="15102"/>
                  </a:cubicBezTo>
                  <a:cubicBezTo>
                    <a:pt x="6800" y="15105"/>
                    <a:pt x="6777" y="15107"/>
                    <a:pt x="6754" y="15107"/>
                  </a:cubicBezTo>
                  <a:cubicBezTo>
                    <a:pt x="6529" y="15107"/>
                    <a:pt x="6318" y="14954"/>
                    <a:pt x="6253" y="14728"/>
                  </a:cubicBezTo>
                  <a:cubicBezTo>
                    <a:pt x="6164" y="14443"/>
                    <a:pt x="6164" y="14158"/>
                    <a:pt x="6253" y="13891"/>
                  </a:cubicBezTo>
                  <a:cubicBezTo>
                    <a:pt x="6520" y="12875"/>
                    <a:pt x="7162" y="11967"/>
                    <a:pt x="7750" y="11219"/>
                  </a:cubicBezTo>
                  <a:cubicBezTo>
                    <a:pt x="7785" y="11165"/>
                    <a:pt x="7785" y="11112"/>
                    <a:pt x="7750" y="11076"/>
                  </a:cubicBezTo>
                  <a:cubicBezTo>
                    <a:pt x="7750" y="11058"/>
                    <a:pt x="7732" y="11040"/>
                    <a:pt x="7714" y="11040"/>
                  </a:cubicBezTo>
                  <a:lnTo>
                    <a:pt x="7821" y="10969"/>
                  </a:lnTo>
                  <a:cubicBezTo>
                    <a:pt x="7874" y="10934"/>
                    <a:pt x="7892" y="10880"/>
                    <a:pt x="7874" y="10844"/>
                  </a:cubicBezTo>
                  <a:cubicBezTo>
                    <a:pt x="7856" y="10791"/>
                    <a:pt x="7803" y="10755"/>
                    <a:pt x="7750" y="10755"/>
                  </a:cubicBezTo>
                  <a:cubicBezTo>
                    <a:pt x="7546" y="10781"/>
                    <a:pt x="7229" y="10809"/>
                    <a:pt x="6848" y="10809"/>
                  </a:cubicBezTo>
                  <a:cubicBezTo>
                    <a:pt x="6162" y="10809"/>
                    <a:pt x="5267" y="10719"/>
                    <a:pt x="4454" y="10363"/>
                  </a:cubicBezTo>
                  <a:cubicBezTo>
                    <a:pt x="4098" y="10168"/>
                    <a:pt x="3866" y="9829"/>
                    <a:pt x="3813" y="9437"/>
                  </a:cubicBezTo>
                  <a:cubicBezTo>
                    <a:pt x="3741" y="9116"/>
                    <a:pt x="3866" y="8796"/>
                    <a:pt x="4133" y="8635"/>
                  </a:cubicBezTo>
                  <a:cubicBezTo>
                    <a:pt x="4220" y="8592"/>
                    <a:pt x="4315" y="8575"/>
                    <a:pt x="4413" y="8575"/>
                  </a:cubicBezTo>
                  <a:close/>
                  <a:moveTo>
                    <a:pt x="3474" y="13018"/>
                  </a:moveTo>
                  <a:cubicBezTo>
                    <a:pt x="3795" y="13018"/>
                    <a:pt x="4098" y="13036"/>
                    <a:pt x="4400" y="13125"/>
                  </a:cubicBezTo>
                  <a:lnTo>
                    <a:pt x="4436" y="13125"/>
                  </a:lnTo>
                  <a:cubicBezTo>
                    <a:pt x="4044" y="14015"/>
                    <a:pt x="3421" y="14781"/>
                    <a:pt x="2601" y="15352"/>
                  </a:cubicBezTo>
                  <a:cubicBezTo>
                    <a:pt x="2228" y="15572"/>
                    <a:pt x="1524" y="15911"/>
                    <a:pt x="977" y="15911"/>
                  </a:cubicBezTo>
                  <a:cubicBezTo>
                    <a:pt x="818" y="15911"/>
                    <a:pt x="673" y="15883"/>
                    <a:pt x="553" y="15815"/>
                  </a:cubicBezTo>
                  <a:cubicBezTo>
                    <a:pt x="321" y="15690"/>
                    <a:pt x="214" y="15423"/>
                    <a:pt x="214" y="15013"/>
                  </a:cubicBezTo>
                  <a:cubicBezTo>
                    <a:pt x="250" y="14781"/>
                    <a:pt x="321" y="14568"/>
                    <a:pt x="446" y="14372"/>
                  </a:cubicBezTo>
                  <a:cubicBezTo>
                    <a:pt x="909" y="13517"/>
                    <a:pt x="2281" y="13018"/>
                    <a:pt x="3474" y="13018"/>
                  </a:cubicBezTo>
                  <a:close/>
                  <a:moveTo>
                    <a:pt x="25058" y="0"/>
                  </a:moveTo>
                  <a:cubicBezTo>
                    <a:pt x="24763" y="0"/>
                    <a:pt x="24467" y="83"/>
                    <a:pt x="24299" y="334"/>
                  </a:cubicBezTo>
                  <a:cubicBezTo>
                    <a:pt x="24139" y="619"/>
                    <a:pt x="24174" y="975"/>
                    <a:pt x="24370" y="1225"/>
                  </a:cubicBezTo>
                  <a:cubicBezTo>
                    <a:pt x="24548" y="1474"/>
                    <a:pt x="24780" y="1652"/>
                    <a:pt x="25065" y="1759"/>
                  </a:cubicBezTo>
                  <a:cubicBezTo>
                    <a:pt x="26045" y="2205"/>
                    <a:pt x="27078" y="2454"/>
                    <a:pt x="28147" y="2543"/>
                  </a:cubicBezTo>
                  <a:cubicBezTo>
                    <a:pt x="26793" y="2899"/>
                    <a:pt x="25439" y="3273"/>
                    <a:pt x="24139" y="3665"/>
                  </a:cubicBezTo>
                  <a:cubicBezTo>
                    <a:pt x="24103" y="3665"/>
                    <a:pt x="24067" y="3683"/>
                    <a:pt x="24050" y="3701"/>
                  </a:cubicBezTo>
                  <a:lnTo>
                    <a:pt x="24032" y="3701"/>
                  </a:lnTo>
                  <a:cubicBezTo>
                    <a:pt x="23533" y="3024"/>
                    <a:pt x="22892" y="2472"/>
                    <a:pt x="22179" y="2044"/>
                  </a:cubicBezTo>
                  <a:cubicBezTo>
                    <a:pt x="21674" y="1765"/>
                    <a:pt x="20754" y="1556"/>
                    <a:pt x="20045" y="1556"/>
                  </a:cubicBezTo>
                  <a:cubicBezTo>
                    <a:pt x="19803" y="1556"/>
                    <a:pt x="19586" y="1580"/>
                    <a:pt x="19418" y="1634"/>
                  </a:cubicBezTo>
                  <a:cubicBezTo>
                    <a:pt x="19258" y="1688"/>
                    <a:pt x="19133" y="1795"/>
                    <a:pt x="19062" y="1937"/>
                  </a:cubicBezTo>
                  <a:cubicBezTo>
                    <a:pt x="18973" y="2115"/>
                    <a:pt x="18990" y="2329"/>
                    <a:pt x="19097" y="2507"/>
                  </a:cubicBezTo>
                  <a:cubicBezTo>
                    <a:pt x="19400" y="3113"/>
                    <a:pt x="20558" y="3576"/>
                    <a:pt x="21538" y="3808"/>
                  </a:cubicBezTo>
                  <a:cubicBezTo>
                    <a:pt x="22037" y="3915"/>
                    <a:pt x="22518" y="3986"/>
                    <a:pt x="23016" y="4022"/>
                  </a:cubicBezTo>
                  <a:cubicBezTo>
                    <a:pt x="21288" y="4574"/>
                    <a:pt x="19578" y="5180"/>
                    <a:pt x="17939" y="5821"/>
                  </a:cubicBezTo>
                  <a:cubicBezTo>
                    <a:pt x="17262" y="5144"/>
                    <a:pt x="16496" y="4556"/>
                    <a:pt x="15641" y="4111"/>
                  </a:cubicBezTo>
                  <a:cubicBezTo>
                    <a:pt x="15264" y="3922"/>
                    <a:pt x="14827" y="3721"/>
                    <a:pt x="14359" y="3721"/>
                  </a:cubicBezTo>
                  <a:cubicBezTo>
                    <a:pt x="14254" y="3721"/>
                    <a:pt x="14146" y="3731"/>
                    <a:pt x="14038" y="3754"/>
                  </a:cubicBezTo>
                  <a:cubicBezTo>
                    <a:pt x="13700" y="3808"/>
                    <a:pt x="13415" y="4057"/>
                    <a:pt x="13325" y="4414"/>
                  </a:cubicBezTo>
                  <a:cubicBezTo>
                    <a:pt x="13290" y="4699"/>
                    <a:pt x="13450" y="4948"/>
                    <a:pt x="13806" y="5197"/>
                  </a:cubicBezTo>
                  <a:cubicBezTo>
                    <a:pt x="14555" y="5714"/>
                    <a:pt x="16390" y="5981"/>
                    <a:pt x="17369" y="6088"/>
                  </a:cubicBezTo>
                  <a:cubicBezTo>
                    <a:pt x="15819" y="6712"/>
                    <a:pt x="14287" y="7371"/>
                    <a:pt x="12844" y="8065"/>
                  </a:cubicBezTo>
                  <a:cubicBezTo>
                    <a:pt x="12827" y="8057"/>
                    <a:pt x="12809" y="8052"/>
                    <a:pt x="12791" y="8052"/>
                  </a:cubicBezTo>
                  <a:cubicBezTo>
                    <a:pt x="12773" y="8052"/>
                    <a:pt x="12755" y="8057"/>
                    <a:pt x="12738" y="8065"/>
                  </a:cubicBezTo>
                  <a:lnTo>
                    <a:pt x="12720" y="8065"/>
                  </a:lnTo>
                  <a:cubicBezTo>
                    <a:pt x="12061" y="7121"/>
                    <a:pt x="11152" y="6373"/>
                    <a:pt x="10101" y="5874"/>
                  </a:cubicBezTo>
                  <a:cubicBezTo>
                    <a:pt x="9929" y="5798"/>
                    <a:pt x="9747" y="5762"/>
                    <a:pt x="9566" y="5762"/>
                  </a:cubicBezTo>
                  <a:cubicBezTo>
                    <a:pt x="9409" y="5762"/>
                    <a:pt x="9252" y="5789"/>
                    <a:pt x="9103" y="5839"/>
                  </a:cubicBezTo>
                  <a:cubicBezTo>
                    <a:pt x="8890" y="5928"/>
                    <a:pt x="8729" y="6106"/>
                    <a:pt x="8676" y="6337"/>
                  </a:cubicBezTo>
                  <a:cubicBezTo>
                    <a:pt x="8533" y="6801"/>
                    <a:pt x="9032" y="7460"/>
                    <a:pt x="9727" y="7763"/>
                  </a:cubicBezTo>
                  <a:cubicBezTo>
                    <a:pt x="10511" y="8065"/>
                    <a:pt x="11312" y="8279"/>
                    <a:pt x="12132" y="8404"/>
                  </a:cubicBezTo>
                  <a:cubicBezTo>
                    <a:pt x="10725" y="9099"/>
                    <a:pt x="9335" y="9847"/>
                    <a:pt x="7999" y="10631"/>
                  </a:cubicBezTo>
                  <a:cubicBezTo>
                    <a:pt x="7197" y="9704"/>
                    <a:pt x="6182" y="8974"/>
                    <a:pt x="5042" y="8529"/>
                  </a:cubicBezTo>
                  <a:cubicBezTo>
                    <a:pt x="4848" y="8449"/>
                    <a:pt x="4625" y="8376"/>
                    <a:pt x="4402" y="8376"/>
                  </a:cubicBezTo>
                  <a:cubicBezTo>
                    <a:pt x="4275" y="8376"/>
                    <a:pt x="4148" y="8400"/>
                    <a:pt x="4026" y="8457"/>
                  </a:cubicBezTo>
                  <a:cubicBezTo>
                    <a:pt x="3670" y="8671"/>
                    <a:pt x="3492" y="9081"/>
                    <a:pt x="3581" y="9491"/>
                  </a:cubicBezTo>
                  <a:cubicBezTo>
                    <a:pt x="3652" y="9954"/>
                    <a:pt x="3937" y="10363"/>
                    <a:pt x="4347" y="10595"/>
                  </a:cubicBezTo>
                  <a:cubicBezTo>
                    <a:pt x="5144" y="10896"/>
                    <a:pt x="5979" y="11057"/>
                    <a:pt x="6821" y="11057"/>
                  </a:cubicBezTo>
                  <a:cubicBezTo>
                    <a:pt x="6976" y="11057"/>
                    <a:pt x="7131" y="11052"/>
                    <a:pt x="7286" y="11040"/>
                  </a:cubicBezTo>
                  <a:lnTo>
                    <a:pt x="7286" y="11040"/>
                  </a:lnTo>
                  <a:cubicBezTo>
                    <a:pt x="6289" y="11628"/>
                    <a:pt x="5327" y="12270"/>
                    <a:pt x="4400" y="12893"/>
                  </a:cubicBezTo>
                  <a:cubicBezTo>
                    <a:pt x="4123" y="12825"/>
                    <a:pt x="3815" y="12791"/>
                    <a:pt x="3493" y="12791"/>
                  </a:cubicBezTo>
                  <a:cubicBezTo>
                    <a:pt x="2226" y="12791"/>
                    <a:pt x="761" y="13313"/>
                    <a:pt x="250" y="14265"/>
                  </a:cubicBezTo>
                  <a:cubicBezTo>
                    <a:pt x="107" y="14496"/>
                    <a:pt x="18" y="14764"/>
                    <a:pt x="0" y="15031"/>
                  </a:cubicBezTo>
                  <a:cubicBezTo>
                    <a:pt x="0" y="15512"/>
                    <a:pt x="143" y="15832"/>
                    <a:pt x="446" y="16011"/>
                  </a:cubicBezTo>
                  <a:cubicBezTo>
                    <a:pt x="606" y="16100"/>
                    <a:pt x="784" y="16135"/>
                    <a:pt x="980" y="16135"/>
                  </a:cubicBezTo>
                  <a:cubicBezTo>
                    <a:pt x="1568" y="16135"/>
                    <a:pt x="2316" y="15797"/>
                    <a:pt x="2690" y="15530"/>
                  </a:cubicBezTo>
                  <a:cubicBezTo>
                    <a:pt x="3545" y="14942"/>
                    <a:pt x="4205" y="14140"/>
                    <a:pt x="4614" y="13214"/>
                  </a:cubicBezTo>
                  <a:cubicBezTo>
                    <a:pt x="5452" y="12644"/>
                    <a:pt x="6324" y="12074"/>
                    <a:pt x="7197" y="11539"/>
                  </a:cubicBezTo>
                  <a:lnTo>
                    <a:pt x="7197" y="11539"/>
                  </a:lnTo>
                  <a:cubicBezTo>
                    <a:pt x="6663" y="12216"/>
                    <a:pt x="6253" y="13000"/>
                    <a:pt x="6004" y="13837"/>
                  </a:cubicBezTo>
                  <a:cubicBezTo>
                    <a:pt x="5915" y="14140"/>
                    <a:pt x="5915" y="14479"/>
                    <a:pt x="6004" y="14799"/>
                  </a:cubicBezTo>
                  <a:cubicBezTo>
                    <a:pt x="6110" y="15088"/>
                    <a:pt x="6399" y="15339"/>
                    <a:pt x="6703" y="15339"/>
                  </a:cubicBezTo>
                  <a:cubicBezTo>
                    <a:pt x="6755" y="15339"/>
                    <a:pt x="6807" y="15331"/>
                    <a:pt x="6859" y="15316"/>
                  </a:cubicBezTo>
                  <a:cubicBezTo>
                    <a:pt x="7322" y="15173"/>
                    <a:pt x="7696" y="14817"/>
                    <a:pt x="7892" y="14390"/>
                  </a:cubicBezTo>
                  <a:cubicBezTo>
                    <a:pt x="8498" y="13143"/>
                    <a:pt x="8195" y="11575"/>
                    <a:pt x="8070" y="11023"/>
                  </a:cubicBezTo>
                  <a:cubicBezTo>
                    <a:pt x="9228" y="10328"/>
                    <a:pt x="10457" y="9651"/>
                    <a:pt x="11704" y="9027"/>
                  </a:cubicBezTo>
                  <a:lnTo>
                    <a:pt x="11704" y="9027"/>
                  </a:lnTo>
                  <a:cubicBezTo>
                    <a:pt x="11384" y="9597"/>
                    <a:pt x="11152" y="10221"/>
                    <a:pt x="11027" y="10862"/>
                  </a:cubicBezTo>
                  <a:cubicBezTo>
                    <a:pt x="10938" y="11147"/>
                    <a:pt x="10921" y="11450"/>
                    <a:pt x="11010" y="11735"/>
                  </a:cubicBezTo>
                  <a:cubicBezTo>
                    <a:pt x="11152" y="12091"/>
                    <a:pt x="11473" y="12359"/>
                    <a:pt x="11847" y="12430"/>
                  </a:cubicBezTo>
                  <a:cubicBezTo>
                    <a:pt x="11879" y="12434"/>
                    <a:pt x="11912" y="12436"/>
                    <a:pt x="11944" y="12436"/>
                  </a:cubicBezTo>
                  <a:cubicBezTo>
                    <a:pt x="12195" y="12436"/>
                    <a:pt x="12435" y="12317"/>
                    <a:pt x="12577" y="12127"/>
                  </a:cubicBezTo>
                  <a:cubicBezTo>
                    <a:pt x="12702" y="11931"/>
                    <a:pt x="12773" y="11700"/>
                    <a:pt x="12791" y="11486"/>
                  </a:cubicBezTo>
                  <a:cubicBezTo>
                    <a:pt x="12880" y="10791"/>
                    <a:pt x="12934" y="10114"/>
                    <a:pt x="12987" y="9419"/>
                  </a:cubicBezTo>
                  <a:cubicBezTo>
                    <a:pt x="12987" y="9099"/>
                    <a:pt x="12951" y="8760"/>
                    <a:pt x="12916" y="8422"/>
                  </a:cubicBezTo>
                  <a:cubicBezTo>
                    <a:pt x="14359" y="7745"/>
                    <a:pt x="15855" y="7068"/>
                    <a:pt x="17423" y="6444"/>
                  </a:cubicBezTo>
                  <a:lnTo>
                    <a:pt x="17423" y="6444"/>
                  </a:lnTo>
                  <a:cubicBezTo>
                    <a:pt x="16799" y="7103"/>
                    <a:pt x="15819" y="8297"/>
                    <a:pt x="15588" y="9384"/>
                  </a:cubicBezTo>
                  <a:lnTo>
                    <a:pt x="15588" y="9419"/>
                  </a:lnTo>
                  <a:cubicBezTo>
                    <a:pt x="15517" y="9776"/>
                    <a:pt x="15392" y="10399"/>
                    <a:pt x="15766" y="10595"/>
                  </a:cubicBezTo>
                  <a:cubicBezTo>
                    <a:pt x="15877" y="10656"/>
                    <a:pt x="16006" y="10688"/>
                    <a:pt x="16135" y="10688"/>
                  </a:cubicBezTo>
                  <a:cubicBezTo>
                    <a:pt x="16234" y="10688"/>
                    <a:pt x="16333" y="10669"/>
                    <a:pt x="16425" y="10631"/>
                  </a:cubicBezTo>
                  <a:cubicBezTo>
                    <a:pt x="17031" y="10399"/>
                    <a:pt x="17547" y="9473"/>
                    <a:pt x="17815" y="8742"/>
                  </a:cubicBezTo>
                  <a:cubicBezTo>
                    <a:pt x="18135" y="7887"/>
                    <a:pt x="18135" y="6943"/>
                    <a:pt x="18135" y="6177"/>
                  </a:cubicBezTo>
                  <a:cubicBezTo>
                    <a:pt x="19792" y="5518"/>
                    <a:pt x="21520" y="4912"/>
                    <a:pt x="23301" y="4342"/>
                  </a:cubicBezTo>
                  <a:lnTo>
                    <a:pt x="23301" y="4342"/>
                  </a:lnTo>
                  <a:cubicBezTo>
                    <a:pt x="22910" y="4716"/>
                    <a:pt x="22571" y="5090"/>
                    <a:pt x="22233" y="5518"/>
                  </a:cubicBezTo>
                  <a:cubicBezTo>
                    <a:pt x="21627" y="6302"/>
                    <a:pt x="21021" y="7388"/>
                    <a:pt x="21182" y="8065"/>
                  </a:cubicBezTo>
                  <a:cubicBezTo>
                    <a:pt x="21217" y="8261"/>
                    <a:pt x="21342" y="8440"/>
                    <a:pt x="21520" y="8529"/>
                  </a:cubicBezTo>
                  <a:cubicBezTo>
                    <a:pt x="21591" y="8564"/>
                    <a:pt x="21671" y="8582"/>
                    <a:pt x="21752" y="8582"/>
                  </a:cubicBezTo>
                  <a:cubicBezTo>
                    <a:pt x="21832" y="8582"/>
                    <a:pt x="21912" y="8564"/>
                    <a:pt x="21983" y="8529"/>
                  </a:cubicBezTo>
                  <a:cubicBezTo>
                    <a:pt x="22642" y="8279"/>
                    <a:pt x="23569" y="7175"/>
                    <a:pt x="23854" y="6462"/>
                  </a:cubicBezTo>
                  <a:cubicBezTo>
                    <a:pt x="24139" y="5696"/>
                    <a:pt x="24263" y="4877"/>
                    <a:pt x="24228" y="4057"/>
                  </a:cubicBezTo>
                  <a:cubicBezTo>
                    <a:pt x="25689" y="3612"/>
                    <a:pt x="27203" y="3184"/>
                    <a:pt x="28735" y="2792"/>
                  </a:cubicBezTo>
                  <a:lnTo>
                    <a:pt x="28735" y="2792"/>
                  </a:lnTo>
                  <a:cubicBezTo>
                    <a:pt x="27826" y="3612"/>
                    <a:pt x="27078" y="4592"/>
                    <a:pt x="26526" y="5661"/>
                  </a:cubicBezTo>
                  <a:cubicBezTo>
                    <a:pt x="26383" y="5928"/>
                    <a:pt x="26330" y="6213"/>
                    <a:pt x="26330" y="6516"/>
                  </a:cubicBezTo>
                  <a:cubicBezTo>
                    <a:pt x="26348" y="6836"/>
                    <a:pt x="26544" y="7121"/>
                    <a:pt x="26847" y="7246"/>
                  </a:cubicBezTo>
                  <a:cubicBezTo>
                    <a:pt x="26919" y="7269"/>
                    <a:pt x="26990" y="7279"/>
                    <a:pt x="27059" y="7279"/>
                  </a:cubicBezTo>
                  <a:cubicBezTo>
                    <a:pt x="27421" y="7279"/>
                    <a:pt x="27745" y="6998"/>
                    <a:pt x="27969" y="6729"/>
                  </a:cubicBezTo>
                  <a:cubicBezTo>
                    <a:pt x="28806" y="5696"/>
                    <a:pt x="29341" y="4449"/>
                    <a:pt x="29501" y="3131"/>
                  </a:cubicBezTo>
                  <a:cubicBezTo>
                    <a:pt x="29519" y="2971"/>
                    <a:pt x="29536" y="2792"/>
                    <a:pt x="29536" y="2596"/>
                  </a:cubicBezTo>
                  <a:cubicBezTo>
                    <a:pt x="30962" y="2258"/>
                    <a:pt x="32387" y="1937"/>
                    <a:pt x="33812" y="1652"/>
                  </a:cubicBezTo>
                  <a:cubicBezTo>
                    <a:pt x="33919" y="1634"/>
                    <a:pt x="33990" y="1528"/>
                    <a:pt x="33972" y="1421"/>
                  </a:cubicBezTo>
                  <a:cubicBezTo>
                    <a:pt x="33956" y="1325"/>
                    <a:pt x="33869" y="1258"/>
                    <a:pt x="33761" y="1258"/>
                  </a:cubicBezTo>
                  <a:cubicBezTo>
                    <a:pt x="33748" y="1258"/>
                    <a:pt x="33736" y="1259"/>
                    <a:pt x="33723" y="1260"/>
                  </a:cubicBezTo>
                  <a:cubicBezTo>
                    <a:pt x="32280" y="1545"/>
                    <a:pt x="30801" y="1866"/>
                    <a:pt x="29358" y="2240"/>
                  </a:cubicBezTo>
                  <a:cubicBezTo>
                    <a:pt x="29234" y="2098"/>
                    <a:pt x="29091" y="1955"/>
                    <a:pt x="28949" y="1830"/>
                  </a:cubicBezTo>
                  <a:cubicBezTo>
                    <a:pt x="27987" y="904"/>
                    <a:pt x="26793" y="298"/>
                    <a:pt x="25475" y="49"/>
                  </a:cubicBezTo>
                  <a:cubicBezTo>
                    <a:pt x="25346" y="20"/>
                    <a:pt x="25202" y="0"/>
                    <a:pt x="25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26"/>
            <p:cNvSpPr/>
            <p:nvPr/>
          </p:nvSpPr>
          <p:spPr>
            <a:xfrm>
              <a:off x="7206406" y="-317042"/>
              <a:ext cx="1604171" cy="1125190"/>
            </a:xfrm>
            <a:custGeom>
              <a:avLst/>
              <a:gdLst/>
              <a:ahLst/>
              <a:cxnLst/>
              <a:rect l="l" t="t" r="r" b="b"/>
              <a:pathLst>
                <a:path w="30236" h="21208" extrusionOk="0">
                  <a:moveTo>
                    <a:pt x="30105" y="0"/>
                  </a:moveTo>
                  <a:cubicBezTo>
                    <a:pt x="30094" y="0"/>
                    <a:pt x="30083" y="4"/>
                    <a:pt x="30071" y="10"/>
                  </a:cubicBezTo>
                  <a:cubicBezTo>
                    <a:pt x="28771" y="563"/>
                    <a:pt x="27399" y="1204"/>
                    <a:pt x="25938" y="1899"/>
                  </a:cubicBezTo>
                  <a:cubicBezTo>
                    <a:pt x="25778" y="1774"/>
                    <a:pt x="25600" y="1667"/>
                    <a:pt x="25422" y="1560"/>
                  </a:cubicBezTo>
                  <a:cubicBezTo>
                    <a:pt x="24351" y="897"/>
                    <a:pt x="23133" y="542"/>
                    <a:pt x="21894" y="542"/>
                  </a:cubicBezTo>
                  <a:cubicBezTo>
                    <a:pt x="21835" y="542"/>
                    <a:pt x="21776" y="543"/>
                    <a:pt x="21716" y="545"/>
                  </a:cubicBezTo>
                  <a:cubicBezTo>
                    <a:pt x="21324" y="545"/>
                    <a:pt x="20861" y="652"/>
                    <a:pt x="20719" y="1008"/>
                  </a:cubicBezTo>
                  <a:cubicBezTo>
                    <a:pt x="20630" y="1275"/>
                    <a:pt x="20719" y="1560"/>
                    <a:pt x="20933" y="1738"/>
                  </a:cubicBezTo>
                  <a:cubicBezTo>
                    <a:pt x="21146" y="1917"/>
                    <a:pt x="21396" y="2041"/>
                    <a:pt x="21681" y="2095"/>
                  </a:cubicBezTo>
                  <a:cubicBezTo>
                    <a:pt x="22313" y="2219"/>
                    <a:pt x="22959" y="2282"/>
                    <a:pt x="23607" y="2282"/>
                  </a:cubicBezTo>
                  <a:cubicBezTo>
                    <a:pt x="24255" y="2282"/>
                    <a:pt x="24905" y="2219"/>
                    <a:pt x="25546" y="2095"/>
                  </a:cubicBezTo>
                  <a:lnTo>
                    <a:pt x="25546" y="2095"/>
                  </a:lnTo>
                  <a:cubicBezTo>
                    <a:pt x="24121" y="2789"/>
                    <a:pt x="22661" y="3555"/>
                    <a:pt x="21146" y="4393"/>
                  </a:cubicBezTo>
                  <a:cubicBezTo>
                    <a:pt x="21146" y="4393"/>
                    <a:pt x="21146" y="4393"/>
                    <a:pt x="21146" y="4375"/>
                  </a:cubicBezTo>
                  <a:lnTo>
                    <a:pt x="21129" y="4411"/>
                  </a:lnTo>
                  <a:lnTo>
                    <a:pt x="21039" y="4464"/>
                  </a:lnTo>
                  <a:cubicBezTo>
                    <a:pt x="20398" y="3894"/>
                    <a:pt x="19668" y="3466"/>
                    <a:pt x="18848" y="3199"/>
                  </a:cubicBezTo>
                  <a:cubicBezTo>
                    <a:pt x="18573" y="3117"/>
                    <a:pt x="18177" y="3074"/>
                    <a:pt x="17765" y="3074"/>
                  </a:cubicBezTo>
                  <a:cubicBezTo>
                    <a:pt x="16922" y="3074"/>
                    <a:pt x="16010" y="3256"/>
                    <a:pt x="15927" y="3662"/>
                  </a:cubicBezTo>
                  <a:cubicBezTo>
                    <a:pt x="15784" y="4446"/>
                    <a:pt x="17227" y="4820"/>
                    <a:pt x="18635" y="4838"/>
                  </a:cubicBezTo>
                  <a:cubicBezTo>
                    <a:pt x="19329" y="4838"/>
                    <a:pt x="20024" y="4767"/>
                    <a:pt x="20719" y="4642"/>
                  </a:cubicBezTo>
                  <a:lnTo>
                    <a:pt x="20719" y="4642"/>
                  </a:lnTo>
                  <a:cubicBezTo>
                    <a:pt x="19009" y="5604"/>
                    <a:pt x="17281" y="6655"/>
                    <a:pt x="15535" y="7813"/>
                  </a:cubicBezTo>
                  <a:cubicBezTo>
                    <a:pt x="14733" y="7243"/>
                    <a:pt x="13825" y="6833"/>
                    <a:pt x="12898" y="6566"/>
                  </a:cubicBezTo>
                  <a:cubicBezTo>
                    <a:pt x="12599" y="6473"/>
                    <a:pt x="12288" y="6404"/>
                    <a:pt x="11982" y="6404"/>
                  </a:cubicBezTo>
                  <a:cubicBezTo>
                    <a:pt x="11760" y="6404"/>
                    <a:pt x="11540" y="6441"/>
                    <a:pt x="11331" y="6530"/>
                  </a:cubicBezTo>
                  <a:cubicBezTo>
                    <a:pt x="11046" y="6637"/>
                    <a:pt x="10850" y="6905"/>
                    <a:pt x="10832" y="7207"/>
                  </a:cubicBezTo>
                  <a:cubicBezTo>
                    <a:pt x="10867" y="7510"/>
                    <a:pt x="11152" y="7688"/>
                    <a:pt x="11402" y="7777"/>
                  </a:cubicBezTo>
                  <a:cubicBezTo>
                    <a:pt x="11814" y="7950"/>
                    <a:pt x="12489" y="8006"/>
                    <a:pt x="13178" y="8006"/>
                  </a:cubicBezTo>
                  <a:cubicBezTo>
                    <a:pt x="14126" y="8006"/>
                    <a:pt x="15103" y="7900"/>
                    <a:pt x="15464" y="7849"/>
                  </a:cubicBezTo>
                  <a:lnTo>
                    <a:pt x="15464" y="7849"/>
                  </a:lnTo>
                  <a:cubicBezTo>
                    <a:pt x="13967" y="8846"/>
                    <a:pt x="12471" y="9915"/>
                    <a:pt x="11010" y="11055"/>
                  </a:cubicBezTo>
                  <a:lnTo>
                    <a:pt x="10992" y="11020"/>
                  </a:lnTo>
                  <a:cubicBezTo>
                    <a:pt x="10957" y="11037"/>
                    <a:pt x="10939" y="11073"/>
                    <a:pt x="10903" y="11091"/>
                  </a:cubicBezTo>
                  <a:cubicBezTo>
                    <a:pt x="10048" y="10289"/>
                    <a:pt x="8997" y="9719"/>
                    <a:pt x="7857" y="9452"/>
                  </a:cubicBezTo>
                  <a:cubicBezTo>
                    <a:pt x="7807" y="9440"/>
                    <a:pt x="7726" y="9431"/>
                    <a:pt x="7630" y="9431"/>
                  </a:cubicBezTo>
                  <a:cubicBezTo>
                    <a:pt x="7285" y="9431"/>
                    <a:pt x="6741" y="9549"/>
                    <a:pt x="6699" y="10093"/>
                  </a:cubicBezTo>
                  <a:cubicBezTo>
                    <a:pt x="6663" y="10521"/>
                    <a:pt x="7233" y="11020"/>
                    <a:pt x="7928" y="11162"/>
                  </a:cubicBezTo>
                  <a:cubicBezTo>
                    <a:pt x="8503" y="11260"/>
                    <a:pt x="9078" y="11305"/>
                    <a:pt x="9653" y="11305"/>
                  </a:cubicBezTo>
                  <a:cubicBezTo>
                    <a:pt x="10022" y="11305"/>
                    <a:pt x="10391" y="11286"/>
                    <a:pt x="10761" y="11251"/>
                  </a:cubicBezTo>
                  <a:lnTo>
                    <a:pt x="10761" y="11251"/>
                  </a:lnTo>
                  <a:cubicBezTo>
                    <a:pt x="9425" y="12284"/>
                    <a:pt x="8106" y="13407"/>
                    <a:pt x="6824" y="14565"/>
                  </a:cubicBezTo>
                  <a:cubicBezTo>
                    <a:pt x="5844" y="13817"/>
                    <a:pt x="4686" y="13300"/>
                    <a:pt x="3457" y="13104"/>
                  </a:cubicBezTo>
                  <a:cubicBezTo>
                    <a:pt x="3341" y="13083"/>
                    <a:pt x="3217" y="13068"/>
                    <a:pt x="3094" y="13068"/>
                  </a:cubicBezTo>
                  <a:cubicBezTo>
                    <a:pt x="2897" y="13068"/>
                    <a:pt x="2702" y="13108"/>
                    <a:pt x="2548" y="13229"/>
                  </a:cubicBezTo>
                  <a:cubicBezTo>
                    <a:pt x="2281" y="13478"/>
                    <a:pt x="2210" y="13870"/>
                    <a:pt x="2370" y="14208"/>
                  </a:cubicBezTo>
                  <a:cubicBezTo>
                    <a:pt x="2513" y="14618"/>
                    <a:pt x="2851" y="14921"/>
                    <a:pt x="3261" y="15046"/>
                  </a:cubicBezTo>
                  <a:cubicBezTo>
                    <a:pt x="3605" y="15117"/>
                    <a:pt x="3952" y="15146"/>
                    <a:pt x="4288" y="15146"/>
                  </a:cubicBezTo>
                  <a:cubicBezTo>
                    <a:pt x="5288" y="15146"/>
                    <a:pt x="6187" y="14890"/>
                    <a:pt x="6628" y="14743"/>
                  </a:cubicBezTo>
                  <a:lnTo>
                    <a:pt x="6628" y="14743"/>
                  </a:lnTo>
                  <a:cubicBezTo>
                    <a:pt x="5666" y="15634"/>
                    <a:pt x="4739" y="16560"/>
                    <a:pt x="3831" y="17522"/>
                  </a:cubicBezTo>
                  <a:cubicBezTo>
                    <a:pt x="3781" y="17519"/>
                    <a:pt x="3731" y="17518"/>
                    <a:pt x="3680" y="17518"/>
                  </a:cubicBezTo>
                  <a:cubicBezTo>
                    <a:pt x="2363" y="17518"/>
                    <a:pt x="468" y="18391"/>
                    <a:pt x="108" y="19660"/>
                  </a:cubicBezTo>
                  <a:cubicBezTo>
                    <a:pt x="19" y="19891"/>
                    <a:pt x="1" y="20141"/>
                    <a:pt x="19" y="20390"/>
                  </a:cubicBezTo>
                  <a:cubicBezTo>
                    <a:pt x="141" y="20993"/>
                    <a:pt x="451" y="21207"/>
                    <a:pt x="824" y="21207"/>
                  </a:cubicBezTo>
                  <a:cubicBezTo>
                    <a:pt x="1431" y="21207"/>
                    <a:pt x="2204" y="20640"/>
                    <a:pt x="2602" y="20265"/>
                  </a:cubicBezTo>
                  <a:cubicBezTo>
                    <a:pt x="3314" y="19535"/>
                    <a:pt x="3777" y="18626"/>
                    <a:pt x="3973" y="17629"/>
                  </a:cubicBezTo>
                  <a:cubicBezTo>
                    <a:pt x="4828" y="16720"/>
                    <a:pt x="5701" y="15847"/>
                    <a:pt x="6610" y="15010"/>
                  </a:cubicBezTo>
                  <a:lnTo>
                    <a:pt x="6610" y="15010"/>
                  </a:lnTo>
                  <a:cubicBezTo>
                    <a:pt x="6147" y="15972"/>
                    <a:pt x="5737" y="16952"/>
                    <a:pt x="5684" y="18003"/>
                  </a:cubicBezTo>
                  <a:cubicBezTo>
                    <a:pt x="5648" y="18306"/>
                    <a:pt x="5719" y="18609"/>
                    <a:pt x="5862" y="18894"/>
                  </a:cubicBezTo>
                  <a:cubicBezTo>
                    <a:pt x="5996" y="19082"/>
                    <a:pt x="6232" y="19229"/>
                    <a:pt x="6454" y="19229"/>
                  </a:cubicBezTo>
                  <a:cubicBezTo>
                    <a:pt x="6527" y="19229"/>
                    <a:pt x="6598" y="19214"/>
                    <a:pt x="6663" y="19179"/>
                  </a:cubicBezTo>
                  <a:cubicBezTo>
                    <a:pt x="7055" y="18947"/>
                    <a:pt x="7322" y="18555"/>
                    <a:pt x="7411" y="18110"/>
                  </a:cubicBezTo>
                  <a:cubicBezTo>
                    <a:pt x="7750" y="16738"/>
                    <a:pt x="7073" y="15224"/>
                    <a:pt x="6859" y="14778"/>
                  </a:cubicBezTo>
                  <a:cubicBezTo>
                    <a:pt x="7999" y="13710"/>
                    <a:pt x="9193" y="12694"/>
                    <a:pt x="10422" y="11732"/>
                  </a:cubicBezTo>
                  <a:lnTo>
                    <a:pt x="10422" y="11732"/>
                  </a:lnTo>
                  <a:cubicBezTo>
                    <a:pt x="10030" y="12427"/>
                    <a:pt x="9977" y="13264"/>
                    <a:pt x="9959" y="14048"/>
                  </a:cubicBezTo>
                  <a:cubicBezTo>
                    <a:pt x="9923" y="14315"/>
                    <a:pt x="9977" y="14600"/>
                    <a:pt x="10101" y="14850"/>
                  </a:cubicBezTo>
                  <a:cubicBezTo>
                    <a:pt x="10297" y="15135"/>
                    <a:pt x="10618" y="15295"/>
                    <a:pt x="10974" y="15295"/>
                  </a:cubicBezTo>
                  <a:cubicBezTo>
                    <a:pt x="11206" y="15277"/>
                    <a:pt x="11420" y="15135"/>
                    <a:pt x="11527" y="14903"/>
                  </a:cubicBezTo>
                  <a:cubicBezTo>
                    <a:pt x="11598" y="14707"/>
                    <a:pt x="11616" y="14493"/>
                    <a:pt x="11580" y="14297"/>
                  </a:cubicBezTo>
                  <a:cubicBezTo>
                    <a:pt x="11527" y="13603"/>
                    <a:pt x="11455" y="12926"/>
                    <a:pt x="11348" y="12249"/>
                  </a:cubicBezTo>
                  <a:cubicBezTo>
                    <a:pt x="11277" y="11910"/>
                    <a:pt x="11170" y="11572"/>
                    <a:pt x="11046" y="11233"/>
                  </a:cubicBezTo>
                  <a:cubicBezTo>
                    <a:pt x="12542" y="10093"/>
                    <a:pt x="14038" y="9007"/>
                    <a:pt x="15553" y="8009"/>
                  </a:cubicBezTo>
                  <a:lnTo>
                    <a:pt x="15553" y="8009"/>
                  </a:lnTo>
                  <a:cubicBezTo>
                    <a:pt x="15196" y="8526"/>
                    <a:pt x="14092" y="10289"/>
                    <a:pt x="14110" y="11643"/>
                  </a:cubicBezTo>
                  <a:cubicBezTo>
                    <a:pt x="14127" y="11999"/>
                    <a:pt x="14127" y="12587"/>
                    <a:pt x="14448" y="12694"/>
                  </a:cubicBezTo>
                  <a:cubicBezTo>
                    <a:pt x="14512" y="12713"/>
                    <a:pt x="14575" y="12721"/>
                    <a:pt x="14635" y="12721"/>
                  </a:cubicBezTo>
                  <a:cubicBezTo>
                    <a:pt x="15390" y="12721"/>
                    <a:pt x="15811" y="11347"/>
                    <a:pt x="15927" y="10539"/>
                  </a:cubicBezTo>
                  <a:cubicBezTo>
                    <a:pt x="16051" y="9666"/>
                    <a:pt x="15873" y="8793"/>
                    <a:pt x="15677" y="7920"/>
                  </a:cubicBezTo>
                  <a:cubicBezTo>
                    <a:pt x="17423" y="6780"/>
                    <a:pt x="19151" y="5729"/>
                    <a:pt x="20861" y="4767"/>
                  </a:cubicBezTo>
                  <a:lnTo>
                    <a:pt x="20861" y="4767"/>
                  </a:lnTo>
                  <a:cubicBezTo>
                    <a:pt x="20452" y="5319"/>
                    <a:pt x="20095" y="5907"/>
                    <a:pt x="19792" y="6513"/>
                  </a:cubicBezTo>
                  <a:cubicBezTo>
                    <a:pt x="19187" y="7795"/>
                    <a:pt x="18884" y="9238"/>
                    <a:pt x="19650" y="9452"/>
                  </a:cubicBezTo>
                  <a:cubicBezTo>
                    <a:pt x="19678" y="9461"/>
                    <a:pt x="19708" y="9465"/>
                    <a:pt x="19738" y="9465"/>
                  </a:cubicBezTo>
                  <a:cubicBezTo>
                    <a:pt x="20331" y="9465"/>
                    <a:pt x="21224" y="7861"/>
                    <a:pt x="21360" y="7047"/>
                  </a:cubicBezTo>
                  <a:cubicBezTo>
                    <a:pt x="21467" y="6210"/>
                    <a:pt x="21414" y="5373"/>
                    <a:pt x="21200" y="4571"/>
                  </a:cubicBezTo>
                  <a:cubicBezTo>
                    <a:pt x="22785" y="3680"/>
                    <a:pt x="24335" y="2878"/>
                    <a:pt x="25831" y="2148"/>
                  </a:cubicBezTo>
                  <a:lnTo>
                    <a:pt x="25831" y="2148"/>
                  </a:lnTo>
                  <a:cubicBezTo>
                    <a:pt x="24994" y="3217"/>
                    <a:pt x="24371" y="4428"/>
                    <a:pt x="24014" y="5747"/>
                  </a:cubicBezTo>
                  <a:cubicBezTo>
                    <a:pt x="23943" y="6014"/>
                    <a:pt x="23943" y="6299"/>
                    <a:pt x="24014" y="6566"/>
                  </a:cubicBezTo>
                  <a:cubicBezTo>
                    <a:pt x="24086" y="6833"/>
                    <a:pt x="24299" y="7029"/>
                    <a:pt x="24584" y="7083"/>
                  </a:cubicBezTo>
                  <a:cubicBezTo>
                    <a:pt x="24608" y="7086"/>
                    <a:pt x="24631" y="7088"/>
                    <a:pt x="24653" y="7088"/>
                  </a:cubicBezTo>
                  <a:cubicBezTo>
                    <a:pt x="24996" y="7088"/>
                    <a:pt x="25273" y="6723"/>
                    <a:pt x="25440" y="6406"/>
                  </a:cubicBezTo>
                  <a:cubicBezTo>
                    <a:pt x="26045" y="5248"/>
                    <a:pt x="26295" y="3930"/>
                    <a:pt x="26170" y="2629"/>
                  </a:cubicBezTo>
                  <a:cubicBezTo>
                    <a:pt x="26152" y="2433"/>
                    <a:pt x="26134" y="2237"/>
                    <a:pt x="26099" y="2023"/>
                  </a:cubicBezTo>
                  <a:cubicBezTo>
                    <a:pt x="27524" y="1346"/>
                    <a:pt x="28878" y="723"/>
                    <a:pt x="30143" y="171"/>
                  </a:cubicBezTo>
                  <a:cubicBezTo>
                    <a:pt x="30236" y="140"/>
                    <a:pt x="30180" y="0"/>
                    <a:pt x="30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26"/>
            <p:cNvSpPr/>
            <p:nvPr/>
          </p:nvSpPr>
          <p:spPr>
            <a:xfrm>
              <a:off x="7182797" y="-948916"/>
              <a:ext cx="1860055" cy="1059031"/>
            </a:xfrm>
            <a:custGeom>
              <a:avLst/>
              <a:gdLst/>
              <a:ahLst/>
              <a:cxnLst/>
              <a:rect l="l" t="t" r="r" b="b"/>
              <a:pathLst>
                <a:path w="35059" h="19961" extrusionOk="0">
                  <a:moveTo>
                    <a:pt x="24697" y="0"/>
                  </a:moveTo>
                  <a:cubicBezTo>
                    <a:pt x="24677" y="0"/>
                    <a:pt x="24657" y="1"/>
                    <a:pt x="24638" y="3"/>
                  </a:cubicBezTo>
                  <a:cubicBezTo>
                    <a:pt x="24050" y="20"/>
                    <a:pt x="23907" y="555"/>
                    <a:pt x="24032" y="965"/>
                  </a:cubicBezTo>
                  <a:cubicBezTo>
                    <a:pt x="24139" y="1250"/>
                    <a:pt x="24299" y="1499"/>
                    <a:pt x="24495" y="1731"/>
                  </a:cubicBezTo>
                  <a:cubicBezTo>
                    <a:pt x="25190" y="2621"/>
                    <a:pt x="25831" y="3583"/>
                    <a:pt x="26116" y="4670"/>
                  </a:cubicBezTo>
                  <a:lnTo>
                    <a:pt x="26098" y="4723"/>
                  </a:lnTo>
                  <a:cubicBezTo>
                    <a:pt x="25012" y="3583"/>
                    <a:pt x="23729" y="2657"/>
                    <a:pt x="22304" y="1998"/>
                  </a:cubicBezTo>
                  <a:cubicBezTo>
                    <a:pt x="21867" y="1785"/>
                    <a:pt x="21385" y="1599"/>
                    <a:pt x="20916" y="1599"/>
                  </a:cubicBezTo>
                  <a:cubicBezTo>
                    <a:pt x="20716" y="1599"/>
                    <a:pt x="20518" y="1633"/>
                    <a:pt x="20327" y="1713"/>
                  </a:cubicBezTo>
                  <a:cubicBezTo>
                    <a:pt x="20220" y="1748"/>
                    <a:pt x="20148" y="1855"/>
                    <a:pt x="20131" y="1962"/>
                  </a:cubicBezTo>
                  <a:cubicBezTo>
                    <a:pt x="20095" y="2123"/>
                    <a:pt x="20237" y="2212"/>
                    <a:pt x="20344" y="2283"/>
                  </a:cubicBezTo>
                  <a:lnTo>
                    <a:pt x="23747" y="4189"/>
                  </a:lnTo>
                  <a:cubicBezTo>
                    <a:pt x="23713" y="4427"/>
                    <a:pt x="23477" y="4521"/>
                    <a:pt x="23213" y="4521"/>
                  </a:cubicBezTo>
                  <a:cubicBezTo>
                    <a:pt x="23063" y="4521"/>
                    <a:pt x="22903" y="4490"/>
                    <a:pt x="22767" y="4438"/>
                  </a:cubicBezTo>
                  <a:cubicBezTo>
                    <a:pt x="21086" y="3804"/>
                    <a:pt x="19702" y="2294"/>
                    <a:pt x="17869" y="2294"/>
                  </a:cubicBezTo>
                  <a:cubicBezTo>
                    <a:pt x="17798" y="2294"/>
                    <a:pt x="17726" y="2296"/>
                    <a:pt x="17654" y="2301"/>
                  </a:cubicBezTo>
                  <a:cubicBezTo>
                    <a:pt x="17316" y="2301"/>
                    <a:pt x="17031" y="2532"/>
                    <a:pt x="16924" y="2853"/>
                  </a:cubicBezTo>
                  <a:cubicBezTo>
                    <a:pt x="16781" y="3423"/>
                    <a:pt x="17405" y="3779"/>
                    <a:pt x="17922" y="3975"/>
                  </a:cubicBezTo>
                  <a:lnTo>
                    <a:pt x="20522" y="4955"/>
                  </a:lnTo>
                  <a:cubicBezTo>
                    <a:pt x="20683" y="5008"/>
                    <a:pt x="20772" y="5169"/>
                    <a:pt x="20754" y="5347"/>
                  </a:cubicBezTo>
                  <a:cubicBezTo>
                    <a:pt x="20718" y="5454"/>
                    <a:pt x="20612" y="5543"/>
                    <a:pt x="20487" y="5543"/>
                  </a:cubicBezTo>
                  <a:cubicBezTo>
                    <a:pt x="20361" y="5562"/>
                    <a:pt x="20235" y="5571"/>
                    <a:pt x="20110" y="5571"/>
                  </a:cubicBezTo>
                  <a:cubicBezTo>
                    <a:pt x="19651" y="5571"/>
                    <a:pt x="19201" y="5446"/>
                    <a:pt x="18794" y="5222"/>
                  </a:cubicBezTo>
                  <a:cubicBezTo>
                    <a:pt x="17350" y="4433"/>
                    <a:pt x="15699" y="3754"/>
                    <a:pt x="14021" y="3754"/>
                  </a:cubicBezTo>
                  <a:cubicBezTo>
                    <a:pt x="13920" y="3754"/>
                    <a:pt x="13819" y="3756"/>
                    <a:pt x="13717" y="3761"/>
                  </a:cubicBezTo>
                  <a:cubicBezTo>
                    <a:pt x="13397" y="3779"/>
                    <a:pt x="13005" y="3868"/>
                    <a:pt x="12898" y="4207"/>
                  </a:cubicBezTo>
                  <a:cubicBezTo>
                    <a:pt x="12844" y="4421"/>
                    <a:pt x="12898" y="4634"/>
                    <a:pt x="13040" y="4795"/>
                  </a:cubicBezTo>
                  <a:cubicBezTo>
                    <a:pt x="13290" y="5098"/>
                    <a:pt x="13664" y="5187"/>
                    <a:pt x="14038" y="5240"/>
                  </a:cubicBezTo>
                  <a:cubicBezTo>
                    <a:pt x="14875" y="5400"/>
                    <a:pt x="15713" y="5507"/>
                    <a:pt x="16550" y="5596"/>
                  </a:cubicBezTo>
                  <a:cubicBezTo>
                    <a:pt x="17102" y="5650"/>
                    <a:pt x="17797" y="5828"/>
                    <a:pt x="17868" y="6362"/>
                  </a:cubicBezTo>
                  <a:cubicBezTo>
                    <a:pt x="17530" y="6436"/>
                    <a:pt x="17193" y="6467"/>
                    <a:pt x="16856" y="6467"/>
                  </a:cubicBezTo>
                  <a:cubicBezTo>
                    <a:pt x="14858" y="6467"/>
                    <a:pt x="12861" y="5364"/>
                    <a:pt x="10809" y="5364"/>
                  </a:cubicBezTo>
                  <a:cubicBezTo>
                    <a:pt x="10521" y="5364"/>
                    <a:pt x="10232" y="5386"/>
                    <a:pt x="9941" y="5436"/>
                  </a:cubicBezTo>
                  <a:cubicBezTo>
                    <a:pt x="9442" y="5507"/>
                    <a:pt x="9014" y="5810"/>
                    <a:pt x="8747" y="6220"/>
                  </a:cubicBezTo>
                  <a:cubicBezTo>
                    <a:pt x="8623" y="6434"/>
                    <a:pt x="8516" y="6701"/>
                    <a:pt x="8801" y="6915"/>
                  </a:cubicBezTo>
                  <a:cubicBezTo>
                    <a:pt x="8925" y="7004"/>
                    <a:pt x="9086" y="7057"/>
                    <a:pt x="9246" y="7057"/>
                  </a:cubicBezTo>
                  <a:cubicBezTo>
                    <a:pt x="10832" y="7150"/>
                    <a:pt x="12432" y="7203"/>
                    <a:pt x="14022" y="7203"/>
                  </a:cubicBezTo>
                  <a:cubicBezTo>
                    <a:pt x="14253" y="7203"/>
                    <a:pt x="14484" y="7202"/>
                    <a:pt x="14715" y="7200"/>
                  </a:cubicBezTo>
                  <a:cubicBezTo>
                    <a:pt x="14766" y="7192"/>
                    <a:pt x="14818" y="7189"/>
                    <a:pt x="14869" y="7189"/>
                  </a:cubicBezTo>
                  <a:cubicBezTo>
                    <a:pt x="15071" y="7189"/>
                    <a:pt x="15275" y="7243"/>
                    <a:pt x="15445" y="7342"/>
                  </a:cubicBezTo>
                  <a:cubicBezTo>
                    <a:pt x="15588" y="7431"/>
                    <a:pt x="15659" y="7609"/>
                    <a:pt x="15624" y="7770"/>
                  </a:cubicBezTo>
                  <a:cubicBezTo>
                    <a:pt x="15606" y="7877"/>
                    <a:pt x="15534" y="7966"/>
                    <a:pt x="15445" y="8001"/>
                  </a:cubicBezTo>
                  <a:cubicBezTo>
                    <a:pt x="14975" y="8229"/>
                    <a:pt x="14482" y="8343"/>
                    <a:pt x="13975" y="8343"/>
                  </a:cubicBezTo>
                  <a:cubicBezTo>
                    <a:pt x="13849" y="8343"/>
                    <a:pt x="13721" y="8336"/>
                    <a:pt x="13593" y="8322"/>
                  </a:cubicBezTo>
                  <a:cubicBezTo>
                    <a:pt x="12573" y="8224"/>
                    <a:pt x="11554" y="8179"/>
                    <a:pt x="10534" y="8179"/>
                  </a:cubicBezTo>
                  <a:cubicBezTo>
                    <a:pt x="9879" y="8179"/>
                    <a:pt x="9224" y="8198"/>
                    <a:pt x="8569" y="8233"/>
                  </a:cubicBezTo>
                  <a:cubicBezTo>
                    <a:pt x="7376" y="8304"/>
                    <a:pt x="6146" y="8429"/>
                    <a:pt x="5149" y="9124"/>
                  </a:cubicBezTo>
                  <a:cubicBezTo>
                    <a:pt x="4917" y="9284"/>
                    <a:pt x="4792" y="9569"/>
                    <a:pt x="4828" y="9854"/>
                  </a:cubicBezTo>
                  <a:cubicBezTo>
                    <a:pt x="4919" y="10276"/>
                    <a:pt x="5354" y="10379"/>
                    <a:pt x="5767" y="10379"/>
                  </a:cubicBezTo>
                  <a:cubicBezTo>
                    <a:pt x="5841" y="10379"/>
                    <a:pt x="5915" y="10376"/>
                    <a:pt x="5986" y="10371"/>
                  </a:cubicBezTo>
                  <a:cubicBezTo>
                    <a:pt x="7910" y="10246"/>
                    <a:pt x="9816" y="9979"/>
                    <a:pt x="11687" y="9533"/>
                  </a:cubicBezTo>
                  <a:cubicBezTo>
                    <a:pt x="11730" y="9521"/>
                    <a:pt x="11773" y="9515"/>
                    <a:pt x="11816" y="9515"/>
                  </a:cubicBezTo>
                  <a:cubicBezTo>
                    <a:pt x="12019" y="9515"/>
                    <a:pt x="12204" y="9648"/>
                    <a:pt x="12292" y="9854"/>
                  </a:cubicBezTo>
                  <a:cubicBezTo>
                    <a:pt x="12364" y="10103"/>
                    <a:pt x="12150" y="10299"/>
                    <a:pt x="11936" y="10406"/>
                  </a:cubicBezTo>
                  <a:cubicBezTo>
                    <a:pt x="11134" y="10852"/>
                    <a:pt x="10190" y="10869"/>
                    <a:pt x="9282" y="10923"/>
                  </a:cubicBezTo>
                  <a:cubicBezTo>
                    <a:pt x="7643" y="11012"/>
                    <a:pt x="6039" y="11226"/>
                    <a:pt x="4436" y="11546"/>
                  </a:cubicBezTo>
                  <a:cubicBezTo>
                    <a:pt x="3955" y="11635"/>
                    <a:pt x="3456" y="11760"/>
                    <a:pt x="3100" y="12134"/>
                  </a:cubicBezTo>
                  <a:cubicBezTo>
                    <a:pt x="2958" y="12277"/>
                    <a:pt x="2886" y="12490"/>
                    <a:pt x="2922" y="12704"/>
                  </a:cubicBezTo>
                  <a:cubicBezTo>
                    <a:pt x="2984" y="13100"/>
                    <a:pt x="3389" y="13238"/>
                    <a:pt x="3815" y="13238"/>
                  </a:cubicBezTo>
                  <a:cubicBezTo>
                    <a:pt x="4003" y="13238"/>
                    <a:pt x="4196" y="13211"/>
                    <a:pt x="4365" y="13167"/>
                  </a:cubicBezTo>
                  <a:cubicBezTo>
                    <a:pt x="6004" y="12740"/>
                    <a:pt x="7589" y="12045"/>
                    <a:pt x="9299" y="11992"/>
                  </a:cubicBezTo>
                  <a:lnTo>
                    <a:pt x="9299" y="11992"/>
                  </a:lnTo>
                  <a:cubicBezTo>
                    <a:pt x="9389" y="12419"/>
                    <a:pt x="8854" y="12669"/>
                    <a:pt x="8444" y="12758"/>
                  </a:cubicBezTo>
                  <a:lnTo>
                    <a:pt x="2993" y="14040"/>
                  </a:lnTo>
                  <a:cubicBezTo>
                    <a:pt x="2637" y="14129"/>
                    <a:pt x="2281" y="14254"/>
                    <a:pt x="1942" y="14432"/>
                  </a:cubicBezTo>
                  <a:cubicBezTo>
                    <a:pt x="1549" y="14672"/>
                    <a:pt x="1730" y="15273"/>
                    <a:pt x="2155" y="15273"/>
                  </a:cubicBezTo>
                  <a:cubicBezTo>
                    <a:pt x="2173" y="15273"/>
                    <a:pt x="2191" y="15272"/>
                    <a:pt x="2209" y="15269"/>
                  </a:cubicBezTo>
                  <a:cubicBezTo>
                    <a:pt x="3421" y="15127"/>
                    <a:pt x="4614" y="14860"/>
                    <a:pt x="5754" y="14432"/>
                  </a:cubicBezTo>
                  <a:lnTo>
                    <a:pt x="5754" y="14432"/>
                  </a:lnTo>
                  <a:cubicBezTo>
                    <a:pt x="5843" y="14931"/>
                    <a:pt x="5220" y="15234"/>
                    <a:pt x="4739" y="15376"/>
                  </a:cubicBezTo>
                  <a:cubicBezTo>
                    <a:pt x="3296" y="15804"/>
                    <a:pt x="1924" y="16392"/>
                    <a:pt x="624" y="17140"/>
                  </a:cubicBezTo>
                  <a:cubicBezTo>
                    <a:pt x="321" y="17300"/>
                    <a:pt x="0" y="17532"/>
                    <a:pt x="36" y="17888"/>
                  </a:cubicBezTo>
                  <a:cubicBezTo>
                    <a:pt x="72" y="18102"/>
                    <a:pt x="214" y="18280"/>
                    <a:pt x="392" y="18369"/>
                  </a:cubicBezTo>
                  <a:cubicBezTo>
                    <a:pt x="537" y="18438"/>
                    <a:pt x="688" y="18464"/>
                    <a:pt x="838" y="18464"/>
                  </a:cubicBezTo>
                  <a:cubicBezTo>
                    <a:pt x="1076" y="18464"/>
                    <a:pt x="1314" y="18399"/>
                    <a:pt x="1532" y="18334"/>
                  </a:cubicBezTo>
                  <a:cubicBezTo>
                    <a:pt x="3100" y="17817"/>
                    <a:pt x="4561" y="17033"/>
                    <a:pt x="5861" y="16018"/>
                  </a:cubicBezTo>
                  <a:lnTo>
                    <a:pt x="5861" y="16018"/>
                  </a:lnTo>
                  <a:cubicBezTo>
                    <a:pt x="5683" y="17389"/>
                    <a:pt x="4080" y="18102"/>
                    <a:pt x="3528" y="19367"/>
                  </a:cubicBezTo>
                  <a:cubicBezTo>
                    <a:pt x="3421" y="19509"/>
                    <a:pt x="3439" y="19723"/>
                    <a:pt x="3563" y="19848"/>
                  </a:cubicBezTo>
                  <a:cubicBezTo>
                    <a:pt x="3651" y="19924"/>
                    <a:pt x="3765" y="19961"/>
                    <a:pt x="3882" y="19961"/>
                  </a:cubicBezTo>
                  <a:cubicBezTo>
                    <a:pt x="3955" y="19961"/>
                    <a:pt x="4029" y="19946"/>
                    <a:pt x="4098" y="19919"/>
                  </a:cubicBezTo>
                  <a:cubicBezTo>
                    <a:pt x="6520" y="18797"/>
                    <a:pt x="8409" y="16748"/>
                    <a:pt x="9335" y="14254"/>
                  </a:cubicBezTo>
                  <a:cubicBezTo>
                    <a:pt x="9513" y="13773"/>
                    <a:pt x="9780" y="13167"/>
                    <a:pt x="10297" y="13167"/>
                  </a:cubicBezTo>
                  <a:cubicBezTo>
                    <a:pt x="10208" y="14361"/>
                    <a:pt x="9798" y="15483"/>
                    <a:pt x="9086" y="16427"/>
                  </a:cubicBezTo>
                  <a:cubicBezTo>
                    <a:pt x="8640" y="17015"/>
                    <a:pt x="8070" y="17550"/>
                    <a:pt x="7821" y="18244"/>
                  </a:cubicBezTo>
                  <a:cubicBezTo>
                    <a:pt x="7750" y="18387"/>
                    <a:pt x="7767" y="18530"/>
                    <a:pt x="7839" y="18672"/>
                  </a:cubicBezTo>
                  <a:cubicBezTo>
                    <a:pt x="7921" y="18800"/>
                    <a:pt x="8042" y="18848"/>
                    <a:pt x="8174" y="18848"/>
                  </a:cubicBezTo>
                  <a:cubicBezTo>
                    <a:pt x="8355" y="18848"/>
                    <a:pt x="8557" y="18757"/>
                    <a:pt x="8712" y="18654"/>
                  </a:cubicBezTo>
                  <a:cubicBezTo>
                    <a:pt x="10636" y="17389"/>
                    <a:pt x="11989" y="15430"/>
                    <a:pt x="12453" y="13185"/>
                  </a:cubicBezTo>
                  <a:cubicBezTo>
                    <a:pt x="12453" y="13185"/>
                    <a:pt x="13147" y="11528"/>
                    <a:pt x="13539" y="10976"/>
                  </a:cubicBezTo>
                  <a:cubicBezTo>
                    <a:pt x="13647" y="10828"/>
                    <a:pt x="13805" y="10671"/>
                    <a:pt x="13968" y="10671"/>
                  </a:cubicBezTo>
                  <a:cubicBezTo>
                    <a:pt x="14021" y="10671"/>
                    <a:pt x="14075" y="10687"/>
                    <a:pt x="14127" y="10727"/>
                  </a:cubicBezTo>
                  <a:cubicBezTo>
                    <a:pt x="14234" y="10816"/>
                    <a:pt x="14287" y="10941"/>
                    <a:pt x="14270" y="11065"/>
                  </a:cubicBezTo>
                  <a:cubicBezTo>
                    <a:pt x="14038" y="12829"/>
                    <a:pt x="13023" y="14343"/>
                    <a:pt x="12292" y="15964"/>
                  </a:cubicBezTo>
                  <a:cubicBezTo>
                    <a:pt x="12221" y="16142"/>
                    <a:pt x="12150" y="16338"/>
                    <a:pt x="12292" y="16516"/>
                  </a:cubicBezTo>
                  <a:cubicBezTo>
                    <a:pt x="12392" y="16616"/>
                    <a:pt x="12519" y="16673"/>
                    <a:pt x="12653" y="16673"/>
                  </a:cubicBezTo>
                  <a:cubicBezTo>
                    <a:pt x="12710" y="16673"/>
                    <a:pt x="12768" y="16662"/>
                    <a:pt x="12827" y="16641"/>
                  </a:cubicBezTo>
                  <a:cubicBezTo>
                    <a:pt x="14145" y="16231"/>
                    <a:pt x="14679" y="14806"/>
                    <a:pt x="15071" y="13541"/>
                  </a:cubicBezTo>
                  <a:cubicBezTo>
                    <a:pt x="15356" y="12651"/>
                    <a:pt x="15641" y="11760"/>
                    <a:pt x="15926" y="10887"/>
                  </a:cubicBezTo>
                  <a:cubicBezTo>
                    <a:pt x="16194" y="10014"/>
                    <a:pt x="16603" y="9017"/>
                    <a:pt x="17476" y="8803"/>
                  </a:cubicBezTo>
                  <a:cubicBezTo>
                    <a:pt x="17542" y="8788"/>
                    <a:pt x="17612" y="8777"/>
                    <a:pt x="17681" y="8777"/>
                  </a:cubicBezTo>
                  <a:cubicBezTo>
                    <a:pt x="17856" y="8777"/>
                    <a:pt x="18023" y="8846"/>
                    <a:pt x="18100" y="9088"/>
                  </a:cubicBezTo>
                  <a:cubicBezTo>
                    <a:pt x="18135" y="9213"/>
                    <a:pt x="18135" y="9355"/>
                    <a:pt x="18100" y="9480"/>
                  </a:cubicBezTo>
                  <a:cubicBezTo>
                    <a:pt x="17743" y="10852"/>
                    <a:pt x="17209" y="12152"/>
                    <a:pt x="16514" y="13363"/>
                  </a:cubicBezTo>
                  <a:cubicBezTo>
                    <a:pt x="16300" y="13755"/>
                    <a:pt x="16033" y="14165"/>
                    <a:pt x="16105" y="14628"/>
                  </a:cubicBezTo>
                  <a:cubicBezTo>
                    <a:pt x="16140" y="14860"/>
                    <a:pt x="16283" y="15074"/>
                    <a:pt x="16496" y="15180"/>
                  </a:cubicBezTo>
                  <a:cubicBezTo>
                    <a:pt x="16574" y="15214"/>
                    <a:pt x="16654" y="15230"/>
                    <a:pt x="16734" y="15230"/>
                  </a:cubicBezTo>
                  <a:cubicBezTo>
                    <a:pt x="16912" y="15230"/>
                    <a:pt x="17086" y="15150"/>
                    <a:pt x="17209" y="15002"/>
                  </a:cubicBezTo>
                  <a:cubicBezTo>
                    <a:pt x="18100" y="14183"/>
                    <a:pt x="18260" y="12882"/>
                    <a:pt x="18527" y="11707"/>
                  </a:cubicBezTo>
                  <a:cubicBezTo>
                    <a:pt x="18777" y="10656"/>
                    <a:pt x="19151" y="9622"/>
                    <a:pt x="19650" y="8660"/>
                  </a:cubicBezTo>
                  <a:cubicBezTo>
                    <a:pt x="19988" y="7983"/>
                    <a:pt x="20522" y="7253"/>
                    <a:pt x="21288" y="7217"/>
                  </a:cubicBezTo>
                  <a:cubicBezTo>
                    <a:pt x="21342" y="7217"/>
                    <a:pt x="21413" y="7235"/>
                    <a:pt x="21484" y="7271"/>
                  </a:cubicBezTo>
                  <a:cubicBezTo>
                    <a:pt x="21538" y="7306"/>
                    <a:pt x="21574" y="7378"/>
                    <a:pt x="21591" y="7449"/>
                  </a:cubicBezTo>
                  <a:cubicBezTo>
                    <a:pt x="21734" y="7894"/>
                    <a:pt x="21467" y="8358"/>
                    <a:pt x="21217" y="8749"/>
                  </a:cubicBezTo>
                  <a:cubicBezTo>
                    <a:pt x="20202" y="10264"/>
                    <a:pt x="19062" y="11778"/>
                    <a:pt x="18723" y="13577"/>
                  </a:cubicBezTo>
                  <a:cubicBezTo>
                    <a:pt x="18688" y="13755"/>
                    <a:pt x="18670" y="13969"/>
                    <a:pt x="18866" y="14094"/>
                  </a:cubicBezTo>
                  <a:cubicBezTo>
                    <a:pt x="18955" y="14147"/>
                    <a:pt x="19048" y="14174"/>
                    <a:pt x="19140" y="14174"/>
                  </a:cubicBezTo>
                  <a:cubicBezTo>
                    <a:pt x="19231" y="14174"/>
                    <a:pt x="19320" y="14147"/>
                    <a:pt x="19400" y="14094"/>
                  </a:cubicBezTo>
                  <a:cubicBezTo>
                    <a:pt x="20576" y="13381"/>
                    <a:pt x="21431" y="12241"/>
                    <a:pt x="22072" y="11012"/>
                  </a:cubicBezTo>
                  <a:cubicBezTo>
                    <a:pt x="22678" y="9872"/>
                    <a:pt x="23088" y="8643"/>
                    <a:pt x="23569" y="7449"/>
                  </a:cubicBezTo>
                  <a:cubicBezTo>
                    <a:pt x="23658" y="7235"/>
                    <a:pt x="23765" y="6986"/>
                    <a:pt x="24032" y="6950"/>
                  </a:cubicBezTo>
                  <a:cubicBezTo>
                    <a:pt x="24045" y="6949"/>
                    <a:pt x="24059" y="6948"/>
                    <a:pt x="24072" y="6948"/>
                  </a:cubicBezTo>
                  <a:cubicBezTo>
                    <a:pt x="24219" y="6948"/>
                    <a:pt x="24360" y="7035"/>
                    <a:pt x="24442" y="7182"/>
                  </a:cubicBezTo>
                  <a:cubicBezTo>
                    <a:pt x="24566" y="7431"/>
                    <a:pt x="24584" y="7716"/>
                    <a:pt x="24477" y="7983"/>
                  </a:cubicBezTo>
                  <a:cubicBezTo>
                    <a:pt x="24103" y="9409"/>
                    <a:pt x="23088" y="10567"/>
                    <a:pt x="22268" y="11778"/>
                  </a:cubicBezTo>
                  <a:cubicBezTo>
                    <a:pt x="22144" y="11956"/>
                    <a:pt x="22108" y="12205"/>
                    <a:pt x="22197" y="12419"/>
                  </a:cubicBezTo>
                  <a:cubicBezTo>
                    <a:pt x="22294" y="12654"/>
                    <a:pt x="22490" y="12745"/>
                    <a:pt x="22712" y="12745"/>
                  </a:cubicBezTo>
                  <a:cubicBezTo>
                    <a:pt x="22979" y="12745"/>
                    <a:pt x="23283" y="12612"/>
                    <a:pt x="23497" y="12437"/>
                  </a:cubicBezTo>
                  <a:cubicBezTo>
                    <a:pt x="24834" y="11386"/>
                    <a:pt x="25297" y="9587"/>
                    <a:pt x="26223" y="8162"/>
                  </a:cubicBezTo>
                  <a:cubicBezTo>
                    <a:pt x="26348" y="7930"/>
                    <a:pt x="26562" y="7734"/>
                    <a:pt x="26811" y="7663"/>
                  </a:cubicBezTo>
                  <a:cubicBezTo>
                    <a:pt x="26844" y="7653"/>
                    <a:pt x="26879" y="7649"/>
                    <a:pt x="26914" y="7649"/>
                  </a:cubicBezTo>
                  <a:cubicBezTo>
                    <a:pt x="27008" y="7649"/>
                    <a:pt x="27102" y="7682"/>
                    <a:pt x="27167" y="7734"/>
                  </a:cubicBezTo>
                  <a:cubicBezTo>
                    <a:pt x="27310" y="7859"/>
                    <a:pt x="27363" y="8072"/>
                    <a:pt x="27274" y="8251"/>
                  </a:cubicBezTo>
                  <a:cubicBezTo>
                    <a:pt x="27132" y="8892"/>
                    <a:pt x="26864" y="9498"/>
                    <a:pt x="26472" y="10032"/>
                  </a:cubicBezTo>
                  <a:cubicBezTo>
                    <a:pt x="26276" y="10281"/>
                    <a:pt x="26098" y="10549"/>
                    <a:pt x="25956" y="10834"/>
                  </a:cubicBezTo>
                  <a:cubicBezTo>
                    <a:pt x="25795" y="11226"/>
                    <a:pt x="25831" y="11742"/>
                    <a:pt x="26294" y="11938"/>
                  </a:cubicBezTo>
                  <a:cubicBezTo>
                    <a:pt x="26394" y="11977"/>
                    <a:pt x="26498" y="11995"/>
                    <a:pt x="26600" y="11995"/>
                  </a:cubicBezTo>
                  <a:cubicBezTo>
                    <a:pt x="26735" y="11995"/>
                    <a:pt x="26868" y="11963"/>
                    <a:pt x="26989" y="11903"/>
                  </a:cubicBezTo>
                  <a:cubicBezTo>
                    <a:pt x="27434" y="11689"/>
                    <a:pt x="27666" y="11226"/>
                    <a:pt x="27862" y="10780"/>
                  </a:cubicBezTo>
                  <a:cubicBezTo>
                    <a:pt x="28289" y="9783"/>
                    <a:pt x="28646" y="8767"/>
                    <a:pt x="28913" y="7716"/>
                  </a:cubicBezTo>
                  <a:cubicBezTo>
                    <a:pt x="28984" y="7467"/>
                    <a:pt x="29127" y="7253"/>
                    <a:pt x="29323" y="7128"/>
                  </a:cubicBezTo>
                  <a:cubicBezTo>
                    <a:pt x="29448" y="7047"/>
                    <a:pt x="29571" y="7012"/>
                    <a:pt x="29686" y="7012"/>
                  </a:cubicBezTo>
                  <a:cubicBezTo>
                    <a:pt x="30124" y="7012"/>
                    <a:pt x="30448" y="7528"/>
                    <a:pt x="30392" y="7966"/>
                  </a:cubicBezTo>
                  <a:cubicBezTo>
                    <a:pt x="30320" y="8536"/>
                    <a:pt x="29893" y="8981"/>
                    <a:pt x="29608" y="9444"/>
                  </a:cubicBezTo>
                  <a:cubicBezTo>
                    <a:pt x="29519" y="9587"/>
                    <a:pt x="29483" y="9765"/>
                    <a:pt x="29501" y="9943"/>
                  </a:cubicBezTo>
                  <a:cubicBezTo>
                    <a:pt x="29561" y="10242"/>
                    <a:pt x="29805" y="10356"/>
                    <a:pt x="30061" y="10356"/>
                  </a:cubicBezTo>
                  <a:cubicBezTo>
                    <a:pt x="30187" y="10356"/>
                    <a:pt x="30316" y="10328"/>
                    <a:pt x="30427" y="10281"/>
                  </a:cubicBezTo>
                  <a:cubicBezTo>
                    <a:pt x="30908" y="10050"/>
                    <a:pt x="31211" y="9569"/>
                    <a:pt x="31443" y="9088"/>
                  </a:cubicBezTo>
                  <a:cubicBezTo>
                    <a:pt x="31674" y="8625"/>
                    <a:pt x="31888" y="8108"/>
                    <a:pt x="32262" y="7734"/>
                  </a:cubicBezTo>
                  <a:cubicBezTo>
                    <a:pt x="32380" y="7616"/>
                    <a:pt x="32620" y="7569"/>
                    <a:pt x="32906" y="7569"/>
                  </a:cubicBezTo>
                  <a:cubicBezTo>
                    <a:pt x="33525" y="7569"/>
                    <a:pt x="34363" y="7789"/>
                    <a:pt x="34667" y="7983"/>
                  </a:cubicBezTo>
                  <a:lnTo>
                    <a:pt x="35059" y="7449"/>
                  </a:lnTo>
                  <a:cubicBezTo>
                    <a:pt x="34293" y="6879"/>
                    <a:pt x="32832" y="5774"/>
                    <a:pt x="32672" y="4830"/>
                  </a:cubicBezTo>
                  <a:cubicBezTo>
                    <a:pt x="32511" y="3975"/>
                    <a:pt x="32583" y="2924"/>
                    <a:pt x="31835" y="2461"/>
                  </a:cubicBezTo>
                  <a:cubicBezTo>
                    <a:pt x="31726" y="2383"/>
                    <a:pt x="31604" y="2333"/>
                    <a:pt x="31468" y="2333"/>
                  </a:cubicBezTo>
                  <a:cubicBezTo>
                    <a:pt x="31448" y="2333"/>
                    <a:pt x="31428" y="2334"/>
                    <a:pt x="31407" y="2336"/>
                  </a:cubicBezTo>
                  <a:cubicBezTo>
                    <a:pt x="30944" y="2390"/>
                    <a:pt x="30837" y="2995"/>
                    <a:pt x="30873" y="3441"/>
                  </a:cubicBezTo>
                  <a:cubicBezTo>
                    <a:pt x="30908" y="4046"/>
                    <a:pt x="30979" y="4634"/>
                    <a:pt x="31086" y="5222"/>
                  </a:cubicBezTo>
                  <a:cubicBezTo>
                    <a:pt x="31140" y="5347"/>
                    <a:pt x="31122" y="5489"/>
                    <a:pt x="31069" y="5596"/>
                  </a:cubicBezTo>
                  <a:cubicBezTo>
                    <a:pt x="31006" y="5659"/>
                    <a:pt x="30926" y="5690"/>
                    <a:pt x="30846" y="5690"/>
                  </a:cubicBezTo>
                  <a:cubicBezTo>
                    <a:pt x="30766" y="5690"/>
                    <a:pt x="30686" y="5659"/>
                    <a:pt x="30623" y="5596"/>
                  </a:cubicBezTo>
                  <a:cubicBezTo>
                    <a:pt x="30498" y="5472"/>
                    <a:pt x="30427" y="5311"/>
                    <a:pt x="30392" y="5151"/>
                  </a:cubicBezTo>
                  <a:cubicBezTo>
                    <a:pt x="29982" y="3619"/>
                    <a:pt x="29768" y="1962"/>
                    <a:pt x="28806" y="697"/>
                  </a:cubicBezTo>
                  <a:cubicBezTo>
                    <a:pt x="28601" y="419"/>
                    <a:pt x="28299" y="140"/>
                    <a:pt x="27939" y="140"/>
                  </a:cubicBezTo>
                  <a:cubicBezTo>
                    <a:pt x="27863" y="140"/>
                    <a:pt x="27783" y="152"/>
                    <a:pt x="27702" y="181"/>
                  </a:cubicBezTo>
                  <a:cubicBezTo>
                    <a:pt x="27434" y="288"/>
                    <a:pt x="27256" y="519"/>
                    <a:pt x="27203" y="786"/>
                  </a:cubicBezTo>
                  <a:cubicBezTo>
                    <a:pt x="27078" y="1392"/>
                    <a:pt x="27381" y="1891"/>
                    <a:pt x="27630" y="2390"/>
                  </a:cubicBezTo>
                  <a:cubicBezTo>
                    <a:pt x="27933" y="2995"/>
                    <a:pt x="28183" y="3619"/>
                    <a:pt x="28361" y="4278"/>
                  </a:cubicBezTo>
                  <a:cubicBezTo>
                    <a:pt x="28414" y="4474"/>
                    <a:pt x="28396" y="4777"/>
                    <a:pt x="28200" y="4795"/>
                  </a:cubicBezTo>
                  <a:cubicBezTo>
                    <a:pt x="27310" y="3209"/>
                    <a:pt x="26757" y="1356"/>
                    <a:pt x="25297" y="216"/>
                  </a:cubicBezTo>
                  <a:cubicBezTo>
                    <a:pt x="25117" y="86"/>
                    <a:pt x="24908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26"/>
            <p:cNvSpPr/>
            <p:nvPr/>
          </p:nvSpPr>
          <p:spPr>
            <a:xfrm>
              <a:off x="7348167" y="-65089"/>
              <a:ext cx="19896" cy="17031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79" y="0"/>
                  </a:moveTo>
                  <a:cubicBezTo>
                    <a:pt x="1" y="0"/>
                    <a:pt x="1" y="321"/>
                    <a:pt x="179" y="321"/>
                  </a:cubicBezTo>
                  <a:cubicBezTo>
                    <a:pt x="375" y="321"/>
                    <a:pt x="37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26"/>
            <p:cNvSpPr/>
            <p:nvPr/>
          </p:nvSpPr>
          <p:spPr>
            <a:xfrm>
              <a:off x="7440587" y="15023"/>
              <a:ext cx="21169" cy="15651"/>
            </a:xfrm>
            <a:custGeom>
              <a:avLst/>
              <a:gdLst/>
              <a:ahLst/>
              <a:cxnLst/>
              <a:rect l="l" t="t" r="r" b="b"/>
              <a:pathLst>
                <a:path w="399" h="295" extrusionOk="0">
                  <a:moveTo>
                    <a:pt x="213" y="0"/>
                  </a:moveTo>
                  <a:cubicBezTo>
                    <a:pt x="105" y="0"/>
                    <a:pt x="0" y="150"/>
                    <a:pt x="129" y="254"/>
                  </a:cubicBezTo>
                  <a:lnTo>
                    <a:pt x="147" y="271"/>
                  </a:lnTo>
                  <a:cubicBezTo>
                    <a:pt x="171" y="287"/>
                    <a:pt x="197" y="294"/>
                    <a:pt x="223" y="294"/>
                  </a:cubicBezTo>
                  <a:cubicBezTo>
                    <a:pt x="314" y="294"/>
                    <a:pt x="399" y="208"/>
                    <a:pt x="343" y="111"/>
                  </a:cubicBezTo>
                  <a:lnTo>
                    <a:pt x="325" y="75"/>
                  </a:lnTo>
                  <a:cubicBezTo>
                    <a:pt x="296" y="22"/>
                    <a:pt x="255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26"/>
            <p:cNvSpPr/>
            <p:nvPr/>
          </p:nvSpPr>
          <p:spPr>
            <a:xfrm>
              <a:off x="7592003" y="-129390"/>
              <a:ext cx="12362" cy="8542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126" y="1"/>
                  </a:moveTo>
                  <a:cubicBezTo>
                    <a:pt x="1" y="1"/>
                    <a:pt x="1" y="161"/>
                    <a:pt x="126" y="161"/>
                  </a:cubicBezTo>
                  <a:cubicBezTo>
                    <a:pt x="215" y="161"/>
                    <a:pt x="23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26"/>
            <p:cNvSpPr/>
            <p:nvPr/>
          </p:nvSpPr>
          <p:spPr>
            <a:xfrm>
              <a:off x="7525845" y="-203082"/>
              <a:ext cx="28437" cy="21753"/>
            </a:xfrm>
            <a:custGeom>
              <a:avLst/>
              <a:gdLst/>
              <a:ahLst/>
              <a:cxnLst/>
              <a:rect l="l" t="t" r="r" b="b"/>
              <a:pathLst>
                <a:path w="536" h="410" extrusionOk="0">
                  <a:moveTo>
                    <a:pt x="268" y="0"/>
                  </a:moveTo>
                  <a:cubicBezTo>
                    <a:pt x="1" y="0"/>
                    <a:pt x="1" y="410"/>
                    <a:pt x="268" y="410"/>
                  </a:cubicBezTo>
                  <a:cubicBezTo>
                    <a:pt x="535" y="410"/>
                    <a:pt x="535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26"/>
            <p:cNvSpPr/>
            <p:nvPr/>
          </p:nvSpPr>
          <p:spPr>
            <a:xfrm>
              <a:off x="7722463" y="-313488"/>
              <a:ext cx="20851" cy="21381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59" y="0"/>
                  </a:moveTo>
                  <a:cubicBezTo>
                    <a:pt x="114" y="0"/>
                    <a:pt x="79" y="30"/>
                    <a:pt x="54" y="68"/>
                  </a:cubicBezTo>
                  <a:cubicBezTo>
                    <a:pt x="0" y="139"/>
                    <a:pt x="0" y="246"/>
                    <a:pt x="54" y="335"/>
                  </a:cubicBezTo>
                  <a:cubicBezTo>
                    <a:pt x="86" y="378"/>
                    <a:pt x="138" y="402"/>
                    <a:pt x="190" y="402"/>
                  </a:cubicBezTo>
                  <a:cubicBezTo>
                    <a:pt x="224" y="402"/>
                    <a:pt x="257" y="392"/>
                    <a:pt x="285" y="371"/>
                  </a:cubicBezTo>
                  <a:lnTo>
                    <a:pt x="357" y="264"/>
                  </a:lnTo>
                  <a:cubicBezTo>
                    <a:pt x="392" y="175"/>
                    <a:pt x="339" y="68"/>
                    <a:pt x="250" y="32"/>
                  </a:cubicBezTo>
                  <a:lnTo>
                    <a:pt x="214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26"/>
            <p:cNvSpPr/>
            <p:nvPr/>
          </p:nvSpPr>
          <p:spPr>
            <a:xfrm>
              <a:off x="7766870" y="-213481"/>
              <a:ext cx="24618" cy="17986"/>
            </a:xfrm>
            <a:custGeom>
              <a:avLst/>
              <a:gdLst/>
              <a:ahLst/>
              <a:cxnLst/>
              <a:rect l="l" t="t" r="r" b="b"/>
              <a:pathLst>
                <a:path w="464" h="339" extrusionOk="0">
                  <a:moveTo>
                    <a:pt x="214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64" y="339"/>
                    <a:pt x="42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26"/>
            <p:cNvSpPr/>
            <p:nvPr/>
          </p:nvSpPr>
          <p:spPr>
            <a:xfrm>
              <a:off x="7843427" y="-375137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82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26"/>
            <p:cNvSpPr/>
            <p:nvPr/>
          </p:nvSpPr>
          <p:spPr>
            <a:xfrm>
              <a:off x="7955901" y="-455460"/>
              <a:ext cx="18941" cy="18039"/>
            </a:xfrm>
            <a:custGeom>
              <a:avLst/>
              <a:gdLst/>
              <a:ahLst/>
              <a:cxnLst/>
              <a:rect l="l" t="t" r="r" b="b"/>
              <a:pathLst>
                <a:path w="357" h="340" extrusionOk="0">
                  <a:moveTo>
                    <a:pt x="143" y="1"/>
                  </a:moveTo>
                  <a:cubicBezTo>
                    <a:pt x="54" y="18"/>
                    <a:pt x="0" y="90"/>
                    <a:pt x="0" y="197"/>
                  </a:cubicBezTo>
                  <a:cubicBezTo>
                    <a:pt x="18" y="286"/>
                    <a:pt x="107" y="339"/>
                    <a:pt x="196" y="339"/>
                  </a:cubicBezTo>
                  <a:cubicBezTo>
                    <a:pt x="286" y="321"/>
                    <a:pt x="357" y="250"/>
                    <a:pt x="339" y="143"/>
                  </a:cubicBezTo>
                  <a:cubicBezTo>
                    <a:pt x="321" y="54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26"/>
            <p:cNvSpPr/>
            <p:nvPr/>
          </p:nvSpPr>
          <p:spPr>
            <a:xfrm>
              <a:off x="7567439" y="-473393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26"/>
            <p:cNvSpPr/>
            <p:nvPr/>
          </p:nvSpPr>
          <p:spPr>
            <a:xfrm>
              <a:off x="7701666" y="-485701"/>
              <a:ext cx="13264" cy="12362"/>
            </a:xfrm>
            <a:custGeom>
              <a:avLst/>
              <a:gdLst/>
              <a:ahLst/>
              <a:cxnLst/>
              <a:rect l="l" t="t" r="r" b="b"/>
              <a:pathLst>
                <a:path w="250" h="233" extrusionOk="0">
                  <a:moveTo>
                    <a:pt x="125" y="1"/>
                  </a:moveTo>
                  <a:cubicBezTo>
                    <a:pt x="0" y="1"/>
                    <a:pt x="0" y="232"/>
                    <a:pt x="125" y="232"/>
                  </a:cubicBezTo>
                  <a:cubicBezTo>
                    <a:pt x="250" y="232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26"/>
            <p:cNvSpPr/>
            <p:nvPr/>
          </p:nvSpPr>
          <p:spPr>
            <a:xfrm>
              <a:off x="7888788" y="-15963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1"/>
                  </a:moveTo>
                  <a:cubicBezTo>
                    <a:pt x="1" y="1"/>
                    <a:pt x="54" y="446"/>
                    <a:pt x="321" y="446"/>
                  </a:cubicBezTo>
                  <a:cubicBezTo>
                    <a:pt x="606" y="446"/>
                    <a:pt x="553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26"/>
            <p:cNvSpPr/>
            <p:nvPr/>
          </p:nvSpPr>
          <p:spPr>
            <a:xfrm>
              <a:off x="7962586" y="-317997"/>
              <a:ext cx="18092" cy="13794"/>
            </a:xfrm>
            <a:custGeom>
              <a:avLst/>
              <a:gdLst/>
              <a:ahLst/>
              <a:cxnLst/>
              <a:rect l="l" t="t" r="r" b="b"/>
              <a:pathLst>
                <a:path w="341" h="260" extrusionOk="0">
                  <a:moveTo>
                    <a:pt x="165" y="0"/>
                  </a:moveTo>
                  <a:cubicBezTo>
                    <a:pt x="83" y="0"/>
                    <a:pt x="1" y="105"/>
                    <a:pt x="70" y="189"/>
                  </a:cubicBezTo>
                  <a:lnTo>
                    <a:pt x="88" y="207"/>
                  </a:lnTo>
                  <a:cubicBezTo>
                    <a:pt x="116" y="244"/>
                    <a:pt x="149" y="259"/>
                    <a:pt x="180" y="259"/>
                  </a:cubicBezTo>
                  <a:cubicBezTo>
                    <a:pt x="268" y="259"/>
                    <a:pt x="341" y="138"/>
                    <a:pt x="249" y="46"/>
                  </a:cubicBezTo>
                  <a:lnTo>
                    <a:pt x="231" y="28"/>
                  </a:lnTo>
                  <a:cubicBezTo>
                    <a:pt x="211" y="9"/>
                    <a:pt x="18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26"/>
            <p:cNvSpPr/>
            <p:nvPr/>
          </p:nvSpPr>
          <p:spPr>
            <a:xfrm>
              <a:off x="8120369" y="-528251"/>
              <a:ext cx="22708" cy="17084"/>
            </a:xfrm>
            <a:custGeom>
              <a:avLst/>
              <a:gdLst/>
              <a:ahLst/>
              <a:cxnLst/>
              <a:rect l="l" t="t" r="r" b="b"/>
              <a:pathLst>
                <a:path w="428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28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26"/>
            <p:cNvSpPr/>
            <p:nvPr/>
          </p:nvSpPr>
          <p:spPr>
            <a:xfrm>
              <a:off x="7747027" y="-648259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1" y="1"/>
                    <a:pt x="36" y="321"/>
                    <a:pt x="232" y="321"/>
                  </a:cubicBezTo>
                  <a:cubicBezTo>
                    <a:pt x="446" y="321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26"/>
            <p:cNvSpPr/>
            <p:nvPr/>
          </p:nvSpPr>
          <p:spPr>
            <a:xfrm>
              <a:off x="7871811" y="-616108"/>
              <a:ext cx="22708" cy="22124"/>
            </a:xfrm>
            <a:custGeom>
              <a:avLst/>
              <a:gdLst/>
              <a:ahLst/>
              <a:cxnLst/>
              <a:rect l="l" t="t" r="r" b="b"/>
              <a:pathLst>
                <a:path w="428" h="417" extrusionOk="0">
                  <a:moveTo>
                    <a:pt x="214" y="0"/>
                  </a:moveTo>
                  <a:cubicBezTo>
                    <a:pt x="89" y="0"/>
                    <a:pt x="0" y="125"/>
                    <a:pt x="18" y="250"/>
                  </a:cubicBezTo>
                  <a:lnTo>
                    <a:pt x="18" y="267"/>
                  </a:lnTo>
                  <a:cubicBezTo>
                    <a:pt x="36" y="368"/>
                    <a:pt x="120" y="417"/>
                    <a:pt x="204" y="417"/>
                  </a:cubicBezTo>
                  <a:cubicBezTo>
                    <a:pt x="285" y="417"/>
                    <a:pt x="366" y="372"/>
                    <a:pt x="392" y="285"/>
                  </a:cubicBezTo>
                  <a:lnTo>
                    <a:pt x="392" y="250"/>
                  </a:lnTo>
                  <a:cubicBezTo>
                    <a:pt x="428" y="125"/>
                    <a:pt x="33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26"/>
            <p:cNvSpPr/>
            <p:nvPr/>
          </p:nvSpPr>
          <p:spPr>
            <a:xfrm>
              <a:off x="8031662" y="-698448"/>
              <a:ext cx="19577" cy="14378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34" y="0"/>
                  </a:moveTo>
                  <a:cubicBezTo>
                    <a:pt x="227" y="0"/>
                    <a:pt x="219" y="1"/>
                    <a:pt x="211" y="2"/>
                  </a:cubicBezTo>
                  <a:lnTo>
                    <a:pt x="158" y="20"/>
                  </a:lnTo>
                  <a:cubicBezTo>
                    <a:pt x="0" y="73"/>
                    <a:pt x="104" y="271"/>
                    <a:pt x="213" y="271"/>
                  </a:cubicBezTo>
                  <a:cubicBezTo>
                    <a:pt x="251" y="271"/>
                    <a:pt x="290" y="246"/>
                    <a:pt x="318" y="181"/>
                  </a:cubicBezTo>
                  <a:lnTo>
                    <a:pt x="336" y="163"/>
                  </a:lnTo>
                  <a:cubicBezTo>
                    <a:pt x="369" y="81"/>
                    <a:pt x="31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26"/>
            <p:cNvSpPr/>
            <p:nvPr/>
          </p:nvSpPr>
          <p:spPr>
            <a:xfrm>
              <a:off x="8203505" y="-601943"/>
              <a:ext cx="34114" cy="26527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39" y="0"/>
                  </a:moveTo>
                  <a:cubicBezTo>
                    <a:pt x="19" y="0"/>
                    <a:pt x="1" y="499"/>
                    <a:pt x="321" y="499"/>
                  </a:cubicBezTo>
                  <a:cubicBezTo>
                    <a:pt x="624" y="499"/>
                    <a:pt x="642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26"/>
            <p:cNvSpPr/>
            <p:nvPr/>
          </p:nvSpPr>
          <p:spPr>
            <a:xfrm>
              <a:off x="8328394" y="-650752"/>
              <a:ext cx="22601" cy="16712"/>
            </a:xfrm>
            <a:custGeom>
              <a:avLst/>
              <a:gdLst/>
              <a:ahLst/>
              <a:cxnLst/>
              <a:rect l="l" t="t" r="r" b="b"/>
              <a:pathLst>
                <a:path w="426" h="315" extrusionOk="0">
                  <a:moveTo>
                    <a:pt x="313" y="1"/>
                  </a:moveTo>
                  <a:cubicBezTo>
                    <a:pt x="240" y="1"/>
                    <a:pt x="140" y="100"/>
                    <a:pt x="112" y="187"/>
                  </a:cubicBezTo>
                  <a:lnTo>
                    <a:pt x="112" y="187"/>
                  </a:lnTo>
                  <a:lnTo>
                    <a:pt x="34" y="65"/>
                  </a:lnTo>
                  <a:lnTo>
                    <a:pt x="34" y="65"/>
                  </a:lnTo>
                  <a:cubicBezTo>
                    <a:pt x="0" y="184"/>
                    <a:pt x="63" y="287"/>
                    <a:pt x="177" y="312"/>
                  </a:cubicBezTo>
                  <a:lnTo>
                    <a:pt x="177" y="312"/>
                  </a:lnTo>
                  <a:cubicBezTo>
                    <a:pt x="182" y="313"/>
                    <a:pt x="188" y="314"/>
                    <a:pt x="194" y="315"/>
                  </a:cubicBezTo>
                  <a:cubicBezTo>
                    <a:pt x="301" y="315"/>
                    <a:pt x="426" y="208"/>
                    <a:pt x="390" y="83"/>
                  </a:cubicBezTo>
                  <a:cubicBezTo>
                    <a:pt x="378" y="24"/>
                    <a:pt x="34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26"/>
            <p:cNvSpPr/>
            <p:nvPr/>
          </p:nvSpPr>
          <p:spPr>
            <a:xfrm>
              <a:off x="8268761" y="-360016"/>
              <a:ext cx="24618" cy="20851"/>
            </a:xfrm>
            <a:custGeom>
              <a:avLst/>
              <a:gdLst/>
              <a:ahLst/>
              <a:cxnLst/>
              <a:rect l="l" t="t" r="r" b="b"/>
              <a:pathLst>
                <a:path w="464" h="393" extrusionOk="0">
                  <a:moveTo>
                    <a:pt x="232" y="1"/>
                  </a:moveTo>
                  <a:cubicBezTo>
                    <a:pt x="0" y="37"/>
                    <a:pt x="0" y="375"/>
                    <a:pt x="232" y="393"/>
                  </a:cubicBezTo>
                  <a:cubicBezTo>
                    <a:pt x="463" y="375"/>
                    <a:pt x="463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26"/>
            <p:cNvSpPr/>
            <p:nvPr/>
          </p:nvSpPr>
          <p:spPr>
            <a:xfrm>
              <a:off x="8359590" y="-529630"/>
              <a:ext cx="25732" cy="18781"/>
            </a:xfrm>
            <a:custGeom>
              <a:avLst/>
              <a:gdLst/>
              <a:ahLst/>
              <a:cxnLst/>
              <a:rect l="l" t="t" r="r" b="b"/>
              <a:pathLst>
                <a:path w="485" h="354" extrusionOk="0">
                  <a:moveTo>
                    <a:pt x="215" y="1"/>
                  </a:moveTo>
                  <a:cubicBezTo>
                    <a:pt x="176" y="1"/>
                    <a:pt x="137" y="19"/>
                    <a:pt x="105" y="63"/>
                  </a:cubicBezTo>
                  <a:lnTo>
                    <a:pt x="105" y="80"/>
                  </a:lnTo>
                  <a:lnTo>
                    <a:pt x="87" y="98"/>
                  </a:lnTo>
                  <a:cubicBezTo>
                    <a:pt x="0" y="214"/>
                    <a:pt x="78" y="354"/>
                    <a:pt x="197" y="354"/>
                  </a:cubicBezTo>
                  <a:cubicBezTo>
                    <a:pt x="224" y="354"/>
                    <a:pt x="253" y="346"/>
                    <a:pt x="283" y="330"/>
                  </a:cubicBezTo>
                  <a:lnTo>
                    <a:pt x="319" y="312"/>
                  </a:lnTo>
                  <a:cubicBezTo>
                    <a:pt x="485" y="215"/>
                    <a:pt x="35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26"/>
            <p:cNvSpPr/>
            <p:nvPr/>
          </p:nvSpPr>
          <p:spPr>
            <a:xfrm>
              <a:off x="8551327" y="-614251"/>
              <a:ext cx="25573" cy="21806"/>
            </a:xfrm>
            <a:custGeom>
              <a:avLst/>
              <a:gdLst/>
              <a:ahLst/>
              <a:cxnLst/>
              <a:rect l="l" t="t" r="r" b="b"/>
              <a:pathLst>
                <a:path w="482" h="411" extrusionOk="0">
                  <a:moveTo>
                    <a:pt x="232" y="1"/>
                  </a:moveTo>
                  <a:cubicBezTo>
                    <a:pt x="0" y="37"/>
                    <a:pt x="0" y="375"/>
                    <a:pt x="232" y="411"/>
                  </a:cubicBezTo>
                  <a:cubicBezTo>
                    <a:pt x="481" y="375"/>
                    <a:pt x="481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26"/>
            <p:cNvSpPr/>
            <p:nvPr/>
          </p:nvSpPr>
          <p:spPr>
            <a:xfrm>
              <a:off x="8487078" y="-686086"/>
              <a:ext cx="24618" cy="17084"/>
            </a:xfrm>
            <a:custGeom>
              <a:avLst/>
              <a:gdLst/>
              <a:ahLst/>
              <a:cxnLst/>
              <a:rect l="l" t="t" r="r" b="b"/>
              <a:pathLst>
                <a:path w="464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63" y="322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26"/>
            <p:cNvSpPr/>
            <p:nvPr/>
          </p:nvSpPr>
          <p:spPr>
            <a:xfrm>
              <a:off x="8174219" y="-784343"/>
              <a:ext cx="26527" cy="17986"/>
            </a:xfrm>
            <a:custGeom>
              <a:avLst/>
              <a:gdLst/>
              <a:ahLst/>
              <a:cxnLst/>
              <a:rect l="l" t="t" r="r" b="b"/>
              <a:pathLst>
                <a:path w="500" h="339" extrusionOk="0">
                  <a:moveTo>
                    <a:pt x="268" y="0"/>
                  </a:moveTo>
                  <a:cubicBezTo>
                    <a:pt x="54" y="0"/>
                    <a:pt x="1" y="339"/>
                    <a:pt x="232" y="339"/>
                  </a:cubicBezTo>
                  <a:cubicBezTo>
                    <a:pt x="446" y="339"/>
                    <a:pt x="49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26"/>
            <p:cNvSpPr/>
            <p:nvPr/>
          </p:nvSpPr>
          <p:spPr>
            <a:xfrm>
              <a:off x="8421822" y="-37699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0"/>
                  </a:moveTo>
                  <a:cubicBezTo>
                    <a:pt x="1" y="0"/>
                    <a:pt x="54" y="446"/>
                    <a:pt x="322" y="446"/>
                  </a:cubicBezTo>
                  <a:cubicBezTo>
                    <a:pt x="607" y="446"/>
                    <a:pt x="553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26"/>
            <p:cNvSpPr/>
            <p:nvPr/>
          </p:nvSpPr>
          <p:spPr>
            <a:xfrm>
              <a:off x="8701576" y="-620830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0"/>
                  </a:moveTo>
                  <a:cubicBezTo>
                    <a:pt x="37" y="0"/>
                    <a:pt x="1" y="374"/>
                    <a:pt x="233" y="374"/>
                  </a:cubicBezTo>
                  <a:cubicBezTo>
                    <a:pt x="482" y="374"/>
                    <a:pt x="50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26"/>
            <p:cNvSpPr/>
            <p:nvPr/>
          </p:nvSpPr>
          <p:spPr>
            <a:xfrm>
              <a:off x="8699931" y="-818456"/>
              <a:ext cx="23450" cy="18781"/>
            </a:xfrm>
            <a:custGeom>
              <a:avLst/>
              <a:gdLst/>
              <a:ahLst/>
              <a:cxnLst/>
              <a:rect l="l" t="t" r="r" b="b"/>
              <a:pathLst>
                <a:path w="442" h="354" extrusionOk="0">
                  <a:moveTo>
                    <a:pt x="227" y="0"/>
                  </a:moveTo>
                  <a:cubicBezTo>
                    <a:pt x="123" y="0"/>
                    <a:pt x="0" y="133"/>
                    <a:pt x="68" y="234"/>
                  </a:cubicBezTo>
                  <a:cubicBezTo>
                    <a:pt x="101" y="300"/>
                    <a:pt x="169" y="353"/>
                    <a:pt x="237" y="353"/>
                  </a:cubicBezTo>
                  <a:cubicBezTo>
                    <a:pt x="278" y="353"/>
                    <a:pt x="319" y="334"/>
                    <a:pt x="353" y="287"/>
                  </a:cubicBezTo>
                  <a:cubicBezTo>
                    <a:pt x="442" y="180"/>
                    <a:pt x="370" y="20"/>
                    <a:pt x="246" y="2"/>
                  </a:cubicBezTo>
                  <a:cubicBezTo>
                    <a:pt x="240" y="1"/>
                    <a:pt x="233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26"/>
            <p:cNvSpPr/>
            <p:nvPr/>
          </p:nvSpPr>
          <p:spPr>
            <a:xfrm>
              <a:off x="8814051" y="-533874"/>
              <a:ext cx="30294" cy="22708"/>
            </a:xfrm>
            <a:custGeom>
              <a:avLst/>
              <a:gdLst/>
              <a:ahLst/>
              <a:cxnLst/>
              <a:rect l="l" t="t" r="r" b="b"/>
              <a:pathLst>
                <a:path w="571" h="428" extrusionOk="0">
                  <a:moveTo>
                    <a:pt x="268" y="0"/>
                  </a:moveTo>
                  <a:cubicBezTo>
                    <a:pt x="1" y="0"/>
                    <a:pt x="37" y="428"/>
                    <a:pt x="304" y="428"/>
                  </a:cubicBezTo>
                  <a:cubicBezTo>
                    <a:pt x="571" y="428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26"/>
            <p:cNvSpPr/>
            <p:nvPr/>
          </p:nvSpPr>
          <p:spPr>
            <a:xfrm>
              <a:off x="8866999" y="-722906"/>
              <a:ext cx="17986" cy="15174"/>
            </a:xfrm>
            <a:custGeom>
              <a:avLst/>
              <a:gdLst/>
              <a:ahLst/>
              <a:cxnLst/>
              <a:rect l="l" t="t" r="r" b="b"/>
              <a:pathLst>
                <a:path w="339" h="286" extrusionOk="0">
                  <a:moveTo>
                    <a:pt x="161" y="0"/>
                  </a:moveTo>
                  <a:cubicBezTo>
                    <a:pt x="0" y="18"/>
                    <a:pt x="0" y="250"/>
                    <a:pt x="161" y="285"/>
                  </a:cubicBezTo>
                  <a:cubicBezTo>
                    <a:pt x="339" y="250"/>
                    <a:pt x="339" y="18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26"/>
            <p:cNvSpPr/>
            <p:nvPr/>
          </p:nvSpPr>
          <p:spPr>
            <a:xfrm>
              <a:off x="8595733" y="-369460"/>
              <a:ext cx="29339" cy="21806"/>
            </a:xfrm>
            <a:custGeom>
              <a:avLst/>
              <a:gdLst/>
              <a:ahLst/>
              <a:cxnLst/>
              <a:rect l="l" t="t" r="r" b="b"/>
              <a:pathLst>
                <a:path w="553" h="411" extrusionOk="0">
                  <a:moveTo>
                    <a:pt x="286" y="1"/>
                  </a:moveTo>
                  <a:cubicBezTo>
                    <a:pt x="1" y="1"/>
                    <a:pt x="36" y="411"/>
                    <a:pt x="304" y="411"/>
                  </a:cubicBezTo>
                  <a:cubicBezTo>
                    <a:pt x="553" y="411"/>
                    <a:pt x="553" y="1"/>
                    <a:pt x="28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26"/>
            <p:cNvSpPr/>
            <p:nvPr/>
          </p:nvSpPr>
          <p:spPr>
            <a:xfrm>
              <a:off x="8530530" y="-857133"/>
              <a:ext cx="26527" cy="18941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68" y="1"/>
                  </a:moveTo>
                  <a:cubicBezTo>
                    <a:pt x="36" y="1"/>
                    <a:pt x="1" y="357"/>
                    <a:pt x="250" y="357"/>
                  </a:cubicBezTo>
                  <a:cubicBezTo>
                    <a:pt x="464" y="357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26"/>
            <p:cNvSpPr/>
            <p:nvPr/>
          </p:nvSpPr>
          <p:spPr>
            <a:xfrm>
              <a:off x="8076971" y="-232580"/>
              <a:ext cx="31143" cy="22177"/>
            </a:xfrm>
            <a:custGeom>
              <a:avLst/>
              <a:gdLst/>
              <a:ahLst/>
              <a:cxnLst/>
              <a:rect l="l" t="t" r="r" b="b"/>
              <a:pathLst>
                <a:path w="587" h="418" extrusionOk="0">
                  <a:moveTo>
                    <a:pt x="328" y="1"/>
                  </a:moveTo>
                  <a:cubicBezTo>
                    <a:pt x="302" y="1"/>
                    <a:pt x="274" y="7"/>
                    <a:pt x="248" y="22"/>
                  </a:cubicBezTo>
                  <a:lnTo>
                    <a:pt x="212" y="39"/>
                  </a:lnTo>
                  <a:cubicBezTo>
                    <a:pt x="0" y="167"/>
                    <a:pt x="170" y="417"/>
                    <a:pt x="329" y="417"/>
                  </a:cubicBezTo>
                  <a:cubicBezTo>
                    <a:pt x="370" y="417"/>
                    <a:pt x="411" y="401"/>
                    <a:pt x="444" y="360"/>
                  </a:cubicBezTo>
                  <a:lnTo>
                    <a:pt x="498" y="289"/>
                  </a:lnTo>
                  <a:cubicBezTo>
                    <a:pt x="587" y="170"/>
                    <a:pt x="464" y="1"/>
                    <a:pt x="328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26"/>
            <p:cNvSpPr/>
            <p:nvPr/>
          </p:nvSpPr>
          <p:spPr>
            <a:xfrm>
              <a:off x="8715795" y="-151142"/>
              <a:ext cx="1200369" cy="1783179"/>
            </a:xfrm>
            <a:custGeom>
              <a:avLst/>
              <a:gdLst/>
              <a:ahLst/>
              <a:cxnLst/>
              <a:rect l="l" t="t" r="r" b="b"/>
              <a:pathLst>
                <a:path w="22625" h="33610" extrusionOk="0">
                  <a:moveTo>
                    <a:pt x="16051" y="1"/>
                  </a:moveTo>
                  <a:lnTo>
                    <a:pt x="15445" y="339"/>
                  </a:lnTo>
                  <a:cubicBezTo>
                    <a:pt x="15695" y="803"/>
                    <a:pt x="15837" y="2424"/>
                    <a:pt x="15427" y="2744"/>
                  </a:cubicBezTo>
                  <a:cubicBezTo>
                    <a:pt x="15018" y="3083"/>
                    <a:pt x="14483" y="3225"/>
                    <a:pt x="13984" y="3403"/>
                  </a:cubicBezTo>
                  <a:cubicBezTo>
                    <a:pt x="13486" y="3599"/>
                    <a:pt x="12969" y="3849"/>
                    <a:pt x="12702" y="4294"/>
                  </a:cubicBezTo>
                  <a:cubicBezTo>
                    <a:pt x="12506" y="4615"/>
                    <a:pt x="12470" y="5114"/>
                    <a:pt x="12916" y="5238"/>
                  </a:cubicBezTo>
                  <a:cubicBezTo>
                    <a:pt x="12982" y="5258"/>
                    <a:pt x="13049" y="5268"/>
                    <a:pt x="13115" y="5268"/>
                  </a:cubicBezTo>
                  <a:cubicBezTo>
                    <a:pt x="13225" y="5268"/>
                    <a:pt x="13332" y="5241"/>
                    <a:pt x="13432" y="5185"/>
                  </a:cubicBezTo>
                  <a:cubicBezTo>
                    <a:pt x="13919" y="4959"/>
                    <a:pt x="14407" y="4596"/>
                    <a:pt x="14944" y="4596"/>
                  </a:cubicBezTo>
                  <a:cubicBezTo>
                    <a:pt x="14957" y="4596"/>
                    <a:pt x="14969" y="4597"/>
                    <a:pt x="14982" y="4597"/>
                  </a:cubicBezTo>
                  <a:cubicBezTo>
                    <a:pt x="15552" y="4597"/>
                    <a:pt x="16176" y="5185"/>
                    <a:pt x="15712" y="5737"/>
                  </a:cubicBezTo>
                  <a:cubicBezTo>
                    <a:pt x="15552" y="5933"/>
                    <a:pt x="15320" y="6058"/>
                    <a:pt x="15071" y="6076"/>
                  </a:cubicBezTo>
                  <a:cubicBezTo>
                    <a:pt x="14002" y="6236"/>
                    <a:pt x="12951" y="6468"/>
                    <a:pt x="11918" y="6788"/>
                  </a:cubicBezTo>
                  <a:cubicBezTo>
                    <a:pt x="11455" y="6931"/>
                    <a:pt x="10974" y="7091"/>
                    <a:pt x="10707" y="7519"/>
                  </a:cubicBezTo>
                  <a:cubicBezTo>
                    <a:pt x="10564" y="7715"/>
                    <a:pt x="10511" y="7964"/>
                    <a:pt x="10582" y="8195"/>
                  </a:cubicBezTo>
                  <a:cubicBezTo>
                    <a:pt x="10677" y="8574"/>
                    <a:pt x="10997" y="8717"/>
                    <a:pt x="11325" y="8717"/>
                  </a:cubicBezTo>
                  <a:cubicBezTo>
                    <a:pt x="11429" y="8717"/>
                    <a:pt x="11534" y="8702"/>
                    <a:pt x="11633" y="8676"/>
                  </a:cubicBezTo>
                  <a:cubicBezTo>
                    <a:pt x="11936" y="8570"/>
                    <a:pt x="12221" y="8427"/>
                    <a:pt x="12488" y="8249"/>
                  </a:cubicBezTo>
                  <a:cubicBezTo>
                    <a:pt x="13058" y="7928"/>
                    <a:pt x="13699" y="7715"/>
                    <a:pt x="14341" y="7643"/>
                  </a:cubicBezTo>
                  <a:cubicBezTo>
                    <a:pt x="14384" y="7631"/>
                    <a:pt x="14427" y="7626"/>
                    <a:pt x="14470" y="7626"/>
                  </a:cubicBezTo>
                  <a:cubicBezTo>
                    <a:pt x="14620" y="7626"/>
                    <a:pt x="14760" y="7697"/>
                    <a:pt x="14857" y="7821"/>
                  </a:cubicBezTo>
                  <a:cubicBezTo>
                    <a:pt x="14911" y="7928"/>
                    <a:pt x="14929" y="8053"/>
                    <a:pt x="14875" y="8178"/>
                  </a:cubicBezTo>
                  <a:cubicBezTo>
                    <a:pt x="14768" y="8427"/>
                    <a:pt x="14554" y="8605"/>
                    <a:pt x="14305" y="8694"/>
                  </a:cubicBezTo>
                  <a:cubicBezTo>
                    <a:pt x="12791" y="9460"/>
                    <a:pt x="10956" y="9710"/>
                    <a:pt x="9745" y="10921"/>
                  </a:cubicBezTo>
                  <a:cubicBezTo>
                    <a:pt x="9406" y="11295"/>
                    <a:pt x="9139" y="11954"/>
                    <a:pt x="9620" y="12222"/>
                  </a:cubicBezTo>
                  <a:cubicBezTo>
                    <a:pt x="9718" y="12275"/>
                    <a:pt x="9829" y="12302"/>
                    <a:pt x="9943" y="12302"/>
                  </a:cubicBezTo>
                  <a:cubicBezTo>
                    <a:pt x="10056" y="12302"/>
                    <a:pt x="10172" y="12275"/>
                    <a:pt x="10279" y="12222"/>
                  </a:cubicBezTo>
                  <a:cubicBezTo>
                    <a:pt x="11562" y="11545"/>
                    <a:pt x="12826" y="10672"/>
                    <a:pt x="14287" y="10458"/>
                  </a:cubicBezTo>
                  <a:cubicBezTo>
                    <a:pt x="14363" y="10443"/>
                    <a:pt x="14440" y="10435"/>
                    <a:pt x="14518" y="10435"/>
                  </a:cubicBezTo>
                  <a:cubicBezTo>
                    <a:pt x="14713" y="10435"/>
                    <a:pt x="14910" y="10486"/>
                    <a:pt x="15089" y="10600"/>
                  </a:cubicBezTo>
                  <a:cubicBezTo>
                    <a:pt x="15231" y="10690"/>
                    <a:pt x="15303" y="10868"/>
                    <a:pt x="15267" y="11046"/>
                  </a:cubicBezTo>
                  <a:cubicBezTo>
                    <a:pt x="15214" y="11295"/>
                    <a:pt x="14929" y="11384"/>
                    <a:pt x="14715" y="11438"/>
                  </a:cubicBezTo>
                  <a:cubicBezTo>
                    <a:pt x="13468" y="11776"/>
                    <a:pt x="12203" y="12043"/>
                    <a:pt x="11009" y="12507"/>
                  </a:cubicBezTo>
                  <a:cubicBezTo>
                    <a:pt x="9727" y="13005"/>
                    <a:pt x="8480" y="13718"/>
                    <a:pt x="7643" y="14822"/>
                  </a:cubicBezTo>
                  <a:cubicBezTo>
                    <a:pt x="7518" y="14965"/>
                    <a:pt x="7500" y="15179"/>
                    <a:pt x="7571" y="15339"/>
                  </a:cubicBezTo>
                  <a:cubicBezTo>
                    <a:pt x="7659" y="15515"/>
                    <a:pt x="7819" y="15558"/>
                    <a:pt x="7982" y="15558"/>
                  </a:cubicBezTo>
                  <a:cubicBezTo>
                    <a:pt x="8017" y="15558"/>
                    <a:pt x="8053" y="15556"/>
                    <a:pt x="8088" y="15553"/>
                  </a:cubicBezTo>
                  <a:cubicBezTo>
                    <a:pt x="9887" y="15410"/>
                    <a:pt x="11526" y="14448"/>
                    <a:pt x="13147" y="13629"/>
                  </a:cubicBezTo>
                  <a:cubicBezTo>
                    <a:pt x="13451" y="13477"/>
                    <a:pt x="13790" y="13334"/>
                    <a:pt x="14114" y="13334"/>
                  </a:cubicBezTo>
                  <a:cubicBezTo>
                    <a:pt x="14247" y="13334"/>
                    <a:pt x="14377" y="13358"/>
                    <a:pt x="14501" y="13415"/>
                  </a:cubicBezTo>
                  <a:cubicBezTo>
                    <a:pt x="14572" y="13433"/>
                    <a:pt x="14626" y="13486"/>
                    <a:pt x="14661" y="13540"/>
                  </a:cubicBezTo>
                  <a:cubicBezTo>
                    <a:pt x="14679" y="13611"/>
                    <a:pt x="14697" y="13682"/>
                    <a:pt x="14679" y="13736"/>
                  </a:cubicBezTo>
                  <a:cubicBezTo>
                    <a:pt x="14572" y="14502"/>
                    <a:pt x="13771" y="14947"/>
                    <a:pt x="13058" y="15214"/>
                  </a:cubicBezTo>
                  <a:cubicBezTo>
                    <a:pt x="12043" y="15588"/>
                    <a:pt x="10974" y="15838"/>
                    <a:pt x="9905" y="15963"/>
                  </a:cubicBezTo>
                  <a:cubicBezTo>
                    <a:pt x="8711" y="16105"/>
                    <a:pt x="7393" y="16105"/>
                    <a:pt x="6485" y="16907"/>
                  </a:cubicBezTo>
                  <a:cubicBezTo>
                    <a:pt x="6253" y="17049"/>
                    <a:pt x="6164" y="17316"/>
                    <a:pt x="6235" y="17566"/>
                  </a:cubicBezTo>
                  <a:cubicBezTo>
                    <a:pt x="6306" y="17797"/>
                    <a:pt x="6502" y="17958"/>
                    <a:pt x="6734" y="18029"/>
                  </a:cubicBezTo>
                  <a:cubicBezTo>
                    <a:pt x="6827" y="18055"/>
                    <a:pt x="6919" y="18066"/>
                    <a:pt x="7010" y="18066"/>
                  </a:cubicBezTo>
                  <a:cubicBezTo>
                    <a:pt x="7357" y="18066"/>
                    <a:pt x="7696" y="17903"/>
                    <a:pt x="8034" y="17762"/>
                  </a:cubicBezTo>
                  <a:cubicBezTo>
                    <a:pt x="9317" y="17210"/>
                    <a:pt x="10671" y="16818"/>
                    <a:pt x="12078" y="16622"/>
                  </a:cubicBezTo>
                  <a:cubicBezTo>
                    <a:pt x="12109" y="16617"/>
                    <a:pt x="12142" y="16615"/>
                    <a:pt x="12175" y="16615"/>
                  </a:cubicBezTo>
                  <a:cubicBezTo>
                    <a:pt x="12273" y="16615"/>
                    <a:pt x="12377" y="16635"/>
                    <a:pt x="12470" y="16675"/>
                  </a:cubicBezTo>
                  <a:cubicBezTo>
                    <a:pt x="12791" y="16818"/>
                    <a:pt x="12773" y="17103"/>
                    <a:pt x="12684" y="17316"/>
                  </a:cubicBezTo>
                  <a:cubicBezTo>
                    <a:pt x="12363" y="18172"/>
                    <a:pt x="11330" y="18457"/>
                    <a:pt x="10439" y="18635"/>
                  </a:cubicBezTo>
                  <a:lnTo>
                    <a:pt x="7696" y="19169"/>
                  </a:lnTo>
                  <a:cubicBezTo>
                    <a:pt x="6396" y="19419"/>
                    <a:pt x="4917" y="19793"/>
                    <a:pt x="4347" y="21057"/>
                  </a:cubicBezTo>
                  <a:cubicBezTo>
                    <a:pt x="4276" y="21236"/>
                    <a:pt x="4293" y="21449"/>
                    <a:pt x="4436" y="21592"/>
                  </a:cubicBezTo>
                  <a:cubicBezTo>
                    <a:pt x="4510" y="21684"/>
                    <a:pt x="4603" y="21714"/>
                    <a:pt x="4701" y="21714"/>
                  </a:cubicBezTo>
                  <a:cubicBezTo>
                    <a:pt x="4791" y="21714"/>
                    <a:pt x="4885" y="21689"/>
                    <a:pt x="4970" y="21663"/>
                  </a:cubicBezTo>
                  <a:cubicBezTo>
                    <a:pt x="6645" y="21129"/>
                    <a:pt x="8266" y="20291"/>
                    <a:pt x="10047" y="20256"/>
                  </a:cubicBezTo>
                  <a:cubicBezTo>
                    <a:pt x="10172" y="20256"/>
                    <a:pt x="10297" y="20327"/>
                    <a:pt x="10368" y="20434"/>
                  </a:cubicBezTo>
                  <a:cubicBezTo>
                    <a:pt x="10493" y="20666"/>
                    <a:pt x="10279" y="20879"/>
                    <a:pt x="10047" y="21004"/>
                  </a:cubicBezTo>
                  <a:cubicBezTo>
                    <a:pt x="9477" y="21307"/>
                    <a:pt x="7749" y="21823"/>
                    <a:pt x="7749" y="21823"/>
                  </a:cubicBezTo>
                  <a:cubicBezTo>
                    <a:pt x="5451" y="22037"/>
                    <a:pt x="3349" y="23142"/>
                    <a:pt x="1889" y="24905"/>
                  </a:cubicBezTo>
                  <a:cubicBezTo>
                    <a:pt x="1675" y="25155"/>
                    <a:pt x="1479" y="25547"/>
                    <a:pt x="1764" y="25778"/>
                  </a:cubicBezTo>
                  <a:cubicBezTo>
                    <a:pt x="1855" y="25830"/>
                    <a:pt x="1956" y="25863"/>
                    <a:pt x="2066" y="25863"/>
                  </a:cubicBezTo>
                  <a:cubicBezTo>
                    <a:pt x="2107" y="25863"/>
                    <a:pt x="2148" y="25859"/>
                    <a:pt x="2191" y="25849"/>
                  </a:cubicBezTo>
                  <a:cubicBezTo>
                    <a:pt x="2904" y="25671"/>
                    <a:pt x="3492" y="25155"/>
                    <a:pt x="4133" y="24781"/>
                  </a:cubicBezTo>
                  <a:cubicBezTo>
                    <a:pt x="5051" y="24249"/>
                    <a:pt x="6099" y="23951"/>
                    <a:pt x="7160" y="23951"/>
                  </a:cubicBezTo>
                  <a:cubicBezTo>
                    <a:pt x="7273" y="23951"/>
                    <a:pt x="7387" y="23954"/>
                    <a:pt x="7500" y="23961"/>
                  </a:cubicBezTo>
                  <a:cubicBezTo>
                    <a:pt x="7447" y="24478"/>
                    <a:pt x="6823" y="24674"/>
                    <a:pt x="6324" y="24798"/>
                  </a:cubicBezTo>
                  <a:cubicBezTo>
                    <a:pt x="3741" y="25422"/>
                    <a:pt x="1497" y="27061"/>
                    <a:pt x="107" y="29341"/>
                  </a:cubicBezTo>
                  <a:cubicBezTo>
                    <a:pt x="0" y="29501"/>
                    <a:pt x="0" y="29715"/>
                    <a:pt x="107" y="29876"/>
                  </a:cubicBezTo>
                  <a:cubicBezTo>
                    <a:pt x="178" y="29971"/>
                    <a:pt x="297" y="30026"/>
                    <a:pt x="416" y="30026"/>
                  </a:cubicBezTo>
                  <a:cubicBezTo>
                    <a:pt x="475" y="30026"/>
                    <a:pt x="535" y="30012"/>
                    <a:pt x="588" y="29982"/>
                  </a:cubicBezTo>
                  <a:cubicBezTo>
                    <a:pt x="1906" y="29573"/>
                    <a:pt x="2797" y="28058"/>
                    <a:pt x="4169" y="28041"/>
                  </a:cubicBezTo>
                  <a:lnTo>
                    <a:pt x="4169" y="28041"/>
                  </a:lnTo>
                  <a:cubicBezTo>
                    <a:pt x="3011" y="29199"/>
                    <a:pt x="2067" y="30570"/>
                    <a:pt x="1390" y="32067"/>
                  </a:cubicBezTo>
                  <a:cubicBezTo>
                    <a:pt x="1229" y="32423"/>
                    <a:pt x="1087" y="32797"/>
                    <a:pt x="1212" y="33189"/>
                  </a:cubicBezTo>
                  <a:cubicBezTo>
                    <a:pt x="1283" y="33403"/>
                    <a:pt x="1443" y="33545"/>
                    <a:pt x="1657" y="33599"/>
                  </a:cubicBezTo>
                  <a:cubicBezTo>
                    <a:pt x="1697" y="33606"/>
                    <a:pt x="1735" y="33610"/>
                    <a:pt x="1772" y="33610"/>
                  </a:cubicBezTo>
                  <a:cubicBezTo>
                    <a:pt x="2083" y="33610"/>
                    <a:pt x="2301" y="33357"/>
                    <a:pt x="2476" y="33118"/>
                  </a:cubicBezTo>
                  <a:cubicBezTo>
                    <a:pt x="3367" y="31906"/>
                    <a:pt x="4097" y="30606"/>
                    <a:pt x="4685" y="29216"/>
                  </a:cubicBezTo>
                  <a:cubicBezTo>
                    <a:pt x="4860" y="28803"/>
                    <a:pt x="5178" y="28303"/>
                    <a:pt x="5586" y="28303"/>
                  </a:cubicBezTo>
                  <a:cubicBezTo>
                    <a:pt x="5635" y="28303"/>
                    <a:pt x="5685" y="28311"/>
                    <a:pt x="5736" y="28326"/>
                  </a:cubicBezTo>
                  <a:cubicBezTo>
                    <a:pt x="5202" y="29412"/>
                    <a:pt x="4792" y="30570"/>
                    <a:pt x="4507" y="31746"/>
                  </a:cubicBezTo>
                  <a:cubicBezTo>
                    <a:pt x="4435" y="32070"/>
                    <a:pt x="4694" y="32296"/>
                    <a:pt x="4958" y="32296"/>
                  </a:cubicBezTo>
                  <a:cubicBezTo>
                    <a:pt x="5086" y="32296"/>
                    <a:pt x="5216" y="32243"/>
                    <a:pt x="5309" y="32120"/>
                  </a:cubicBezTo>
                  <a:cubicBezTo>
                    <a:pt x="5523" y="31799"/>
                    <a:pt x="5701" y="31461"/>
                    <a:pt x="5808" y="31105"/>
                  </a:cubicBezTo>
                  <a:lnTo>
                    <a:pt x="7732" y="25832"/>
                  </a:lnTo>
                  <a:cubicBezTo>
                    <a:pt x="7857" y="25487"/>
                    <a:pt x="8121" y="25059"/>
                    <a:pt x="8449" y="25059"/>
                  </a:cubicBezTo>
                  <a:cubicBezTo>
                    <a:pt x="8494" y="25059"/>
                    <a:pt x="8540" y="25066"/>
                    <a:pt x="8587" y="25083"/>
                  </a:cubicBezTo>
                  <a:cubicBezTo>
                    <a:pt x="8355" y="26758"/>
                    <a:pt x="7482" y="28272"/>
                    <a:pt x="6877" y="29858"/>
                  </a:cubicBezTo>
                  <a:cubicBezTo>
                    <a:pt x="6663" y="30392"/>
                    <a:pt x="6609" y="31176"/>
                    <a:pt x="7162" y="31336"/>
                  </a:cubicBezTo>
                  <a:cubicBezTo>
                    <a:pt x="7217" y="31350"/>
                    <a:pt x="7273" y="31357"/>
                    <a:pt x="7328" y="31357"/>
                  </a:cubicBezTo>
                  <a:cubicBezTo>
                    <a:pt x="7483" y="31357"/>
                    <a:pt x="7631" y="31304"/>
                    <a:pt x="7749" y="31212"/>
                  </a:cubicBezTo>
                  <a:cubicBezTo>
                    <a:pt x="8159" y="30909"/>
                    <a:pt x="8337" y="30428"/>
                    <a:pt x="8480" y="29965"/>
                  </a:cubicBezTo>
                  <a:cubicBezTo>
                    <a:pt x="8979" y="28415"/>
                    <a:pt x="9371" y="26829"/>
                    <a:pt x="9656" y="25208"/>
                  </a:cubicBezTo>
                  <a:cubicBezTo>
                    <a:pt x="9816" y="24317"/>
                    <a:pt x="9941" y="23373"/>
                    <a:pt x="10457" y="22643"/>
                  </a:cubicBezTo>
                  <a:cubicBezTo>
                    <a:pt x="10570" y="22487"/>
                    <a:pt x="10728" y="22321"/>
                    <a:pt x="10913" y="22321"/>
                  </a:cubicBezTo>
                  <a:cubicBezTo>
                    <a:pt x="10961" y="22321"/>
                    <a:pt x="11011" y="22332"/>
                    <a:pt x="11063" y="22358"/>
                  </a:cubicBezTo>
                  <a:cubicBezTo>
                    <a:pt x="11294" y="22465"/>
                    <a:pt x="11401" y="22750"/>
                    <a:pt x="11312" y="22981"/>
                  </a:cubicBezTo>
                  <a:cubicBezTo>
                    <a:pt x="10653" y="24798"/>
                    <a:pt x="10154" y="26651"/>
                    <a:pt x="9834" y="28539"/>
                  </a:cubicBezTo>
                  <a:cubicBezTo>
                    <a:pt x="9745" y="29003"/>
                    <a:pt x="9727" y="29591"/>
                    <a:pt x="10226" y="29751"/>
                  </a:cubicBezTo>
                  <a:cubicBezTo>
                    <a:pt x="10295" y="29774"/>
                    <a:pt x="10367" y="29785"/>
                    <a:pt x="10439" y="29785"/>
                  </a:cubicBezTo>
                  <a:cubicBezTo>
                    <a:pt x="10642" y="29785"/>
                    <a:pt x="10842" y="29695"/>
                    <a:pt x="10974" y="29537"/>
                  </a:cubicBezTo>
                  <a:cubicBezTo>
                    <a:pt x="11775" y="28611"/>
                    <a:pt x="12043" y="27417"/>
                    <a:pt x="12256" y="26241"/>
                  </a:cubicBezTo>
                  <a:cubicBezTo>
                    <a:pt x="12524" y="24585"/>
                    <a:pt x="12684" y="22910"/>
                    <a:pt x="12737" y="21218"/>
                  </a:cubicBezTo>
                  <a:cubicBezTo>
                    <a:pt x="12737" y="20594"/>
                    <a:pt x="12916" y="19971"/>
                    <a:pt x="13254" y="19436"/>
                  </a:cubicBezTo>
                  <a:cubicBezTo>
                    <a:pt x="13307" y="19347"/>
                    <a:pt x="13397" y="19294"/>
                    <a:pt x="13521" y="19276"/>
                  </a:cubicBezTo>
                  <a:cubicBezTo>
                    <a:pt x="13682" y="19276"/>
                    <a:pt x="13842" y="19365"/>
                    <a:pt x="13913" y="19508"/>
                  </a:cubicBezTo>
                  <a:cubicBezTo>
                    <a:pt x="14020" y="19739"/>
                    <a:pt x="14038" y="19989"/>
                    <a:pt x="13984" y="20238"/>
                  </a:cubicBezTo>
                  <a:cubicBezTo>
                    <a:pt x="13753" y="22055"/>
                    <a:pt x="13592" y="23872"/>
                    <a:pt x="13486" y="25689"/>
                  </a:cubicBezTo>
                  <a:cubicBezTo>
                    <a:pt x="13468" y="25849"/>
                    <a:pt x="13503" y="26010"/>
                    <a:pt x="13592" y="26152"/>
                  </a:cubicBezTo>
                  <a:cubicBezTo>
                    <a:pt x="13690" y="26318"/>
                    <a:pt x="13820" y="26372"/>
                    <a:pt x="13949" y="26372"/>
                  </a:cubicBezTo>
                  <a:cubicBezTo>
                    <a:pt x="14056" y="26372"/>
                    <a:pt x="14163" y="26335"/>
                    <a:pt x="14252" y="26295"/>
                  </a:cubicBezTo>
                  <a:cubicBezTo>
                    <a:pt x="14715" y="26063"/>
                    <a:pt x="15053" y="25671"/>
                    <a:pt x="15178" y="25173"/>
                  </a:cubicBezTo>
                  <a:cubicBezTo>
                    <a:pt x="15944" y="22554"/>
                    <a:pt x="14305" y="19739"/>
                    <a:pt x="15160" y="17210"/>
                  </a:cubicBezTo>
                  <a:lnTo>
                    <a:pt x="15160" y="17210"/>
                  </a:lnTo>
                  <a:cubicBezTo>
                    <a:pt x="15695" y="17334"/>
                    <a:pt x="15766" y="18047"/>
                    <a:pt x="15766" y="18599"/>
                  </a:cubicBezTo>
                  <a:cubicBezTo>
                    <a:pt x="15748" y="19436"/>
                    <a:pt x="15784" y="20291"/>
                    <a:pt x="15837" y="21129"/>
                  </a:cubicBezTo>
                  <a:cubicBezTo>
                    <a:pt x="15855" y="21503"/>
                    <a:pt x="15908" y="21895"/>
                    <a:pt x="16176" y="22180"/>
                  </a:cubicBezTo>
                  <a:cubicBezTo>
                    <a:pt x="16294" y="22313"/>
                    <a:pt x="16462" y="22385"/>
                    <a:pt x="16638" y="22385"/>
                  </a:cubicBezTo>
                  <a:cubicBezTo>
                    <a:pt x="16673" y="22385"/>
                    <a:pt x="16709" y="22382"/>
                    <a:pt x="16746" y="22376"/>
                  </a:cubicBezTo>
                  <a:cubicBezTo>
                    <a:pt x="17102" y="22304"/>
                    <a:pt x="17209" y="21948"/>
                    <a:pt x="17280" y="21610"/>
                  </a:cubicBezTo>
                  <a:cubicBezTo>
                    <a:pt x="17583" y="19864"/>
                    <a:pt x="17066" y="18029"/>
                    <a:pt x="16407" y="16408"/>
                  </a:cubicBezTo>
                  <a:cubicBezTo>
                    <a:pt x="16176" y="15873"/>
                    <a:pt x="16122" y="15268"/>
                    <a:pt x="16282" y="14698"/>
                  </a:cubicBezTo>
                  <a:cubicBezTo>
                    <a:pt x="16282" y="14573"/>
                    <a:pt x="16389" y="14484"/>
                    <a:pt x="16496" y="14448"/>
                  </a:cubicBezTo>
                  <a:cubicBezTo>
                    <a:pt x="16674" y="14448"/>
                    <a:pt x="16835" y="14555"/>
                    <a:pt x="16870" y="14733"/>
                  </a:cubicBezTo>
                  <a:lnTo>
                    <a:pt x="17547" y="17423"/>
                  </a:lnTo>
                  <a:cubicBezTo>
                    <a:pt x="17683" y="17931"/>
                    <a:pt x="17947" y="18551"/>
                    <a:pt x="18461" y="18551"/>
                  </a:cubicBezTo>
                  <a:cubicBezTo>
                    <a:pt x="18488" y="18551"/>
                    <a:pt x="18516" y="18549"/>
                    <a:pt x="18545" y="18546"/>
                  </a:cubicBezTo>
                  <a:cubicBezTo>
                    <a:pt x="18883" y="18474"/>
                    <a:pt x="19133" y="18225"/>
                    <a:pt x="19186" y="17886"/>
                  </a:cubicBezTo>
                  <a:cubicBezTo>
                    <a:pt x="19525" y="15963"/>
                    <a:pt x="18100" y="14377"/>
                    <a:pt x="17636" y="12560"/>
                  </a:cubicBezTo>
                  <a:cubicBezTo>
                    <a:pt x="17547" y="12186"/>
                    <a:pt x="17601" y="11634"/>
                    <a:pt x="17993" y="11634"/>
                  </a:cubicBezTo>
                  <a:lnTo>
                    <a:pt x="19507" y="15214"/>
                  </a:lnTo>
                  <a:cubicBezTo>
                    <a:pt x="19560" y="15339"/>
                    <a:pt x="19614" y="15482"/>
                    <a:pt x="19792" y="15482"/>
                  </a:cubicBezTo>
                  <a:cubicBezTo>
                    <a:pt x="19899" y="15482"/>
                    <a:pt x="20006" y="15410"/>
                    <a:pt x="20059" y="15303"/>
                  </a:cubicBezTo>
                  <a:cubicBezTo>
                    <a:pt x="20398" y="14680"/>
                    <a:pt x="20219" y="13967"/>
                    <a:pt x="20006" y="13308"/>
                  </a:cubicBezTo>
                  <a:cubicBezTo>
                    <a:pt x="19489" y="11830"/>
                    <a:pt x="18723" y="10440"/>
                    <a:pt x="17725" y="9247"/>
                  </a:cubicBezTo>
                  <a:lnTo>
                    <a:pt x="17797" y="9229"/>
                  </a:lnTo>
                  <a:cubicBezTo>
                    <a:pt x="18848" y="9621"/>
                    <a:pt x="19721" y="10387"/>
                    <a:pt x="20522" y="11170"/>
                  </a:cubicBezTo>
                  <a:cubicBezTo>
                    <a:pt x="20718" y="11402"/>
                    <a:pt x="20950" y="11580"/>
                    <a:pt x="21217" y="11705"/>
                  </a:cubicBezTo>
                  <a:cubicBezTo>
                    <a:pt x="21338" y="11765"/>
                    <a:pt x="21474" y="11799"/>
                    <a:pt x="21607" y="11799"/>
                  </a:cubicBezTo>
                  <a:cubicBezTo>
                    <a:pt x="21905" y="11799"/>
                    <a:pt x="22189" y="11631"/>
                    <a:pt x="22250" y="11224"/>
                  </a:cubicBezTo>
                  <a:cubicBezTo>
                    <a:pt x="22286" y="10992"/>
                    <a:pt x="22232" y="10743"/>
                    <a:pt x="22108" y="10529"/>
                  </a:cubicBezTo>
                  <a:cubicBezTo>
                    <a:pt x="21128" y="8962"/>
                    <a:pt x="19364" y="8213"/>
                    <a:pt x="17886" y="7144"/>
                  </a:cubicBezTo>
                  <a:cubicBezTo>
                    <a:pt x="17907" y="7029"/>
                    <a:pt x="18020" y="6988"/>
                    <a:pt x="18150" y="6988"/>
                  </a:cubicBezTo>
                  <a:cubicBezTo>
                    <a:pt x="18241" y="6988"/>
                    <a:pt x="18339" y="7008"/>
                    <a:pt x="18420" y="7038"/>
                  </a:cubicBezTo>
                  <a:cubicBezTo>
                    <a:pt x="19044" y="7287"/>
                    <a:pt x="19649" y="7590"/>
                    <a:pt x="20202" y="7964"/>
                  </a:cubicBezTo>
                  <a:cubicBezTo>
                    <a:pt x="20650" y="8246"/>
                    <a:pt x="21083" y="8575"/>
                    <a:pt x="21630" y="8575"/>
                  </a:cubicBezTo>
                  <a:cubicBezTo>
                    <a:pt x="21670" y="8575"/>
                    <a:pt x="21710" y="8573"/>
                    <a:pt x="21751" y="8570"/>
                  </a:cubicBezTo>
                  <a:cubicBezTo>
                    <a:pt x="22036" y="8552"/>
                    <a:pt x="22286" y="8391"/>
                    <a:pt x="22411" y="8142"/>
                  </a:cubicBezTo>
                  <a:cubicBezTo>
                    <a:pt x="22624" y="7715"/>
                    <a:pt x="22339" y="7287"/>
                    <a:pt x="22036" y="6984"/>
                  </a:cubicBezTo>
                  <a:cubicBezTo>
                    <a:pt x="20879" y="5897"/>
                    <a:pt x="19257" y="5506"/>
                    <a:pt x="17779" y="4918"/>
                  </a:cubicBezTo>
                  <a:cubicBezTo>
                    <a:pt x="17619" y="4864"/>
                    <a:pt x="17476" y="4775"/>
                    <a:pt x="17369" y="4650"/>
                  </a:cubicBezTo>
                  <a:cubicBezTo>
                    <a:pt x="17262" y="4508"/>
                    <a:pt x="17280" y="4312"/>
                    <a:pt x="17423" y="4205"/>
                  </a:cubicBezTo>
                  <a:cubicBezTo>
                    <a:pt x="17485" y="4178"/>
                    <a:pt x="17547" y="4165"/>
                    <a:pt x="17610" y="4165"/>
                  </a:cubicBezTo>
                  <a:cubicBezTo>
                    <a:pt x="17672" y="4165"/>
                    <a:pt x="17734" y="4178"/>
                    <a:pt x="17797" y="4205"/>
                  </a:cubicBezTo>
                  <a:cubicBezTo>
                    <a:pt x="18367" y="4383"/>
                    <a:pt x="18937" y="4526"/>
                    <a:pt x="19525" y="4633"/>
                  </a:cubicBezTo>
                  <a:cubicBezTo>
                    <a:pt x="19639" y="4650"/>
                    <a:pt x="19762" y="4661"/>
                    <a:pt x="19884" y="4661"/>
                  </a:cubicBezTo>
                  <a:cubicBezTo>
                    <a:pt x="20257" y="4661"/>
                    <a:pt x="20620" y="4558"/>
                    <a:pt x="20700" y="4223"/>
                  </a:cubicBezTo>
                  <a:cubicBezTo>
                    <a:pt x="20736" y="4063"/>
                    <a:pt x="20700" y="3902"/>
                    <a:pt x="20629" y="3778"/>
                  </a:cubicBezTo>
                  <a:cubicBezTo>
                    <a:pt x="20237" y="2994"/>
                    <a:pt x="19204" y="2922"/>
                    <a:pt x="18367" y="2673"/>
                  </a:cubicBezTo>
                  <a:cubicBezTo>
                    <a:pt x="17440" y="2406"/>
                    <a:pt x="16514" y="838"/>
                    <a:pt x="1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26"/>
            <p:cNvSpPr/>
            <p:nvPr/>
          </p:nvSpPr>
          <p:spPr>
            <a:xfrm>
              <a:off x="8870765" y="1459367"/>
              <a:ext cx="20851" cy="16129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79" y="1"/>
                  </a:moveTo>
                  <a:cubicBezTo>
                    <a:pt x="1" y="1"/>
                    <a:pt x="1" y="303"/>
                    <a:pt x="179" y="303"/>
                  </a:cubicBezTo>
                  <a:cubicBezTo>
                    <a:pt x="393" y="303"/>
                    <a:pt x="3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26"/>
            <p:cNvSpPr/>
            <p:nvPr/>
          </p:nvSpPr>
          <p:spPr>
            <a:xfrm>
              <a:off x="8801689" y="1357025"/>
              <a:ext cx="21859" cy="15651"/>
            </a:xfrm>
            <a:custGeom>
              <a:avLst/>
              <a:gdLst/>
              <a:ahLst/>
              <a:cxnLst/>
              <a:rect l="l" t="t" r="r" b="b"/>
              <a:pathLst>
                <a:path w="412" h="295" extrusionOk="0">
                  <a:moveTo>
                    <a:pt x="176" y="1"/>
                  </a:moveTo>
                  <a:cubicBezTo>
                    <a:pt x="85" y="1"/>
                    <a:pt x="0" y="87"/>
                    <a:pt x="56" y="184"/>
                  </a:cubicBezTo>
                  <a:lnTo>
                    <a:pt x="74" y="219"/>
                  </a:lnTo>
                  <a:cubicBezTo>
                    <a:pt x="108" y="273"/>
                    <a:pt x="153" y="295"/>
                    <a:pt x="196" y="295"/>
                  </a:cubicBezTo>
                  <a:cubicBezTo>
                    <a:pt x="310" y="295"/>
                    <a:pt x="412" y="145"/>
                    <a:pt x="270" y="41"/>
                  </a:cubicBezTo>
                  <a:lnTo>
                    <a:pt x="252" y="23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26"/>
            <p:cNvSpPr/>
            <p:nvPr/>
          </p:nvSpPr>
          <p:spPr>
            <a:xfrm>
              <a:off x="8969075" y="1231605"/>
              <a:ext cx="12309" cy="8542"/>
            </a:xfrm>
            <a:custGeom>
              <a:avLst/>
              <a:gdLst/>
              <a:ahLst/>
              <a:cxnLst/>
              <a:rect l="l" t="t" r="r" b="b"/>
              <a:pathLst>
                <a:path w="232" h="161" extrusionOk="0">
                  <a:moveTo>
                    <a:pt x="125" y="0"/>
                  </a:moveTo>
                  <a:cubicBezTo>
                    <a:pt x="0" y="0"/>
                    <a:pt x="0" y="161"/>
                    <a:pt x="125" y="161"/>
                  </a:cubicBezTo>
                  <a:cubicBezTo>
                    <a:pt x="232" y="161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26"/>
            <p:cNvSpPr/>
            <p:nvPr/>
          </p:nvSpPr>
          <p:spPr>
            <a:xfrm>
              <a:off x="9022023" y="1291132"/>
              <a:ext cx="28384" cy="21806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67" y="1"/>
                  </a:moveTo>
                  <a:cubicBezTo>
                    <a:pt x="0" y="1"/>
                    <a:pt x="0" y="410"/>
                    <a:pt x="267" y="410"/>
                  </a:cubicBezTo>
                  <a:cubicBezTo>
                    <a:pt x="534" y="392"/>
                    <a:pt x="5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26"/>
            <p:cNvSpPr/>
            <p:nvPr/>
          </p:nvSpPr>
          <p:spPr>
            <a:xfrm>
              <a:off x="9155241" y="1114409"/>
              <a:ext cx="22761" cy="18463"/>
            </a:xfrm>
            <a:custGeom>
              <a:avLst/>
              <a:gdLst/>
              <a:ahLst/>
              <a:cxnLst/>
              <a:rect l="l" t="t" r="r" b="b"/>
              <a:pathLst>
                <a:path w="429" h="348" extrusionOk="0">
                  <a:moveTo>
                    <a:pt x="143" y="0"/>
                  </a:moveTo>
                  <a:cubicBezTo>
                    <a:pt x="1" y="54"/>
                    <a:pt x="1" y="250"/>
                    <a:pt x="143" y="321"/>
                  </a:cubicBezTo>
                  <a:cubicBezTo>
                    <a:pt x="170" y="339"/>
                    <a:pt x="206" y="348"/>
                    <a:pt x="244" y="348"/>
                  </a:cubicBezTo>
                  <a:cubicBezTo>
                    <a:pt x="281" y="348"/>
                    <a:pt x="321" y="339"/>
                    <a:pt x="357" y="321"/>
                  </a:cubicBezTo>
                  <a:cubicBezTo>
                    <a:pt x="411" y="303"/>
                    <a:pt x="428" y="250"/>
                    <a:pt x="428" y="19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26"/>
            <p:cNvSpPr/>
            <p:nvPr/>
          </p:nvSpPr>
          <p:spPr>
            <a:xfrm>
              <a:off x="9062662" y="1056739"/>
              <a:ext cx="24618" cy="18039"/>
            </a:xfrm>
            <a:custGeom>
              <a:avLst/>
              <a:gdLst/>
              <a:ahLst/>
              <a:cxnLst/>
              <a:rect l="l" t="t" r="r" b="b"/>
              <a:pathLst>
                <a:path w="464" h="340" extrusionOk="0">
                  <a:moveTo>
                    <a:pt x="214" y="1"/>
                  </a:moveTo>
                  <a:cubicBezTo>
                    <a:pt x="0" y="1"/>
                    <a:pt x="36" y="339"/>
                    <a:pt x="249" y="339"/>
                  </a:cubicBezTo>
                  <a:cubicBezTo>
                    <a:pt x="463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26"/>
            <p:cNvSpPr/>
            <p:nvPr/>
          </p:nvSpPr>
          <p:spPr>
            <a:xfrm>
              <a:off x="9231798" y="998168"/>
              <a:ext cx="25573" cy="17986"/>
            </a:xfrm>
            <a:custGeom>
              <a:avLst/>
              <a:gdLst/>
              <a:ahLst/>
              <a:cxnLst/>
              <a:rect l="l" t="t" r="r" b="b"/>
              <a:pathLst>
                <a:path w="482" h="339" extrusionOk="0">
                  <a:moveTo>
                    <a:pt x="215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82" y="339"/>
                    <a:pt x="42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26"/>
            <p:cNvSpPr/>
            <p:nvPr/>
          </p:nvSpPr>
          <p:spPr>
            <a:xfrm>
              <a:off x="9327296" y="898903"/>
              <a:ext cx="18941" cy="18145"/>
            </a:xfrm>
            <a:custGeom>
              <a:avLst/>
              <a:gdLst/>
              <a:ahLst/>
              <a:cxnLst/>
              <a:rect l="l" t="t" r="r" b="b"/>
              <a:pathLst>
                <a:path w="357" h="342" extrusionOk="0">
                  <a:moveTo>
                    <a:pt x="160" y="1"/>
                  </a:moveTo>
                  <a:cubicBezTo>
                    <a:pt x="71" y="18"/>
                    <a:pt x="0" y="108"/>
                    <a:pt x="0" y="197"/>
                  </a:cubicBezTo>
                  <a:cubicBezTo>
                    <a:pt x="16" y="276"/>
                    <a:pt x="89" y="342"/>
                    <a:pt x="168" y="342"/>
                  </a:cubicBezTo>
                  <a:cubicBezTo>
                    <a:pt x="177" y="342"/>
                    <a:pt x="187" y="341"/>
                    <a:pt x="196" y="339"/>
                  </a:cubicBezTo>
                  <a:cubicBezTo>
                    <a:pt x="285" y="339"/>
                    <a:pt x="356" y="250"/>
                    <a:pt x="339" y="161"/>
                  </a:cubicBezTo>
                  <a:cubicBezTo>
                    <a:pt x="339" y="72"/>
                    <a:pt x="249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26"/>
            <p:cNvSpPr/>
            <p:nvPr/>
          </p:nvSpPr>
          <p:spPr>
            <a:xfrm>
              <a:off x="9292280" y="1276967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26"/>
            <p:cNvSpPr/>
            <p:nvPr/>
          </p:nvSpPr>
          <p:spPr>
            <a:xfrm>
              <a:off x="9332919" y="1161680"/>
              <a:ext cx="15174" cy="11354"/>
            </a:xfrm>
            <a:custGeom>
              <a:avLst/>
              <a:gdLst/>
              <a:ahLst/>
              <a:cxnLst/>
              <a:rect l="l" t="t" r="r" b="b"/>
              <a:pathLst>
                <a:path w="286" h="214" extrusionOk="0">
                  <a:moveTo>
                    <a:pt x="126" y="0"/>
                  </a:moveTo>
                  <a:cubicBezTo>
                    <a:pt x="1" y="0"/>
                    <a:pt x="1" y="214"/>
                    <a:pt x="143" y="214"/>
                  </a:cubicBezTo>
                  <a:cubicBezTo>
                    <a:pt x="286" y="214"/>
                    <a:pt x="2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26"/>
            <p:cNvSpPr/>
            <p:nvPr/>
          </p:nvSpPr>
          <p:spPr>
            <a:xfrm>
              <a:off x="9016346" y="921611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285" y="0"/>
                  </a:moveTo>
                  <a:cubicBezTo>
                    <a:pt x="0" y="0"/>
                    <a:pt x="54" y="446"/>
                    <a:pt x="339" y="446"/>
                  </a:cubicBezTo>
                  <a:cubicBezTo>
                    <a:pt x="606" y="446"/>
                    <a:pt x="57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26"/>
            <p:cNvSpPr/>
            <p:nvPr/>
          </p:nvSpPr>
          <p:spPr>
            <a:xfrm>
              <a:off x="9193334" y="880122"/>
              <a:ext cx="18675" cy="13635"/>
            </a:xfrm>
            <a:custGeom>
              <a:avLst/>
              <a:gdLst/>
              <a:ahLst/>
              <a:cxnLst/>
              <a:rect l="l" t="t" r="r" b="b"/>
              <a:pathLst>
                <a:path w="352" h="257" extrusionOk="0">
                  <a:moveTo>
                    <a:pt x="185" y="1"/>
                  </a:moveTo>
                  <a:cubicBezTo>
                    <a:pt x="102" y="1"/>
                    <a:pt x="1" y="125"/>
                    <a:pt x="84" y="194"/>
                  </a:cubicBezTo>
                  <a:lnTo>
                    <a:pt x="120" y="230"/>
                  </a:lnTo>
                  <a:cubicBezTo>
                    <a:pt x="138" y="248"/>
                    <a:pt x="160" y="256"/>
                    <a:pt x="181" y="256"/>
                  </a:cubicBezTo>
                  <a:cubicBezTo>
                    <a:pt x="265" y="256"/>
                    <a:pt x="351" y="140"/>
                    <a:pt x="280" y="70"/>
                  </a:cubicBezTo>
                  <a:lnTo>
                    <a:pt x="245" y="34"/>
                  </a:lnTo>
                  <a:cubicBezTo>
                    <a:pt x="229" y="11"/>
                    <a:pt x="208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26"/>
            <p:cNvSpPr/>
            <p:nvPr/>
          </p:nvSpPr>
          <p:spPr>
            <a:xfrm>
              <a:off x="9417063" y="742023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0"/>
                  </a:moveTo>
                  <a:cubicBezTo>
                    <a:pt x="0" y="0"/>
                    <a:pt x="36" y="321"/>
                    <a:pt x="232" y="321"/>
                  </a:cubicBezTo>
                  <a:cubicBezTo>
                    <a:pt x="446" y="321"/>
                    <a:pt x="41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26"/>
            <p:cNvSpPr/>
            <p:nvPr/>
          </p:nvSpPr>
          <p:spPr>
            <a:xfrm>
              <a:off x="9493620" y="1126665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0" y="1"/>
                    <a:pt x="36" y="322"/>
                    <a:pt x="232" y="322"/>
                  </a:cubicBezTo>
                  <a:cubicBezTo>
                    <a:pt x="446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26"/>
            <p:cNvSpPr/>
            <p:nvPr/>
          </p:nvSpPr>
          <p:spPr>
            <a:xfrm>
              <a:off x="9470913" y="996152"/>
              <a:ext cx="25573" cy="21381"/>
            </a:xfrm>
            <a:custGeom>
              <a:avLst/>
              <a:gdLst/>
              <a:ahLst/>
              <a:cxnLst/>
              <a:rect l="l" t="t" r="r" b="b"/>
              <a:pathLst>
                <a:path w="482" h="403" extrusionOk="0">
                  <a:moveTo>
                    <a:pt x="264" y="0"/>
                  </a:moveTo>
                  <a:cubicBezTo>
                    <a:pt x="254" y="0"/>
                    <a:pt x="243" y="1"/>
                    <a:pt x="232" y="3"/>
                  </a:cubicBezTo>
                  <a:lnTo>
                    <a:pt x="232" y="20"/>
                  </a:lnTo>
                  <a:lnTo>
                    <a:pt x="215" y="20"/>
                  </a:lnTo>
                  <a:cubicBezTo>
                    <a:pt x="19" y="74"/>
                    <a:pt x="1" y="341"/>
                    <a:pt x="197" y="394"/>
                  </a:cubicBezTo>
                  <a:lnTo>
                    <a:pt x="232" y="394"/>
                  </a:lnTo>
                  <a:cubicBezTo>
                    <a:pt x="251" y="400"/>
                    <a:pt x="269" y="402"/>
                    <a:pt x="287" y="402"/>
                  </a:cubicBezTo>
                  <a:cubicBezTo>
                    <a:pt x="387" y="402"/>
                    <a:pt x="467" y="320"/>
                    <a:pt x="482" y="198"/>
                  </a:cubicBezTo>
                  <a:cubicBezTo>
                    <a:pt x="466" y="84"/>
                    <a:pt x="375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26"/>
            <p:cNvSpPr/>
            <p:nvPr/>
          </p:nvSpPr>
          <p:spPr>
            <a:xfrm>
              <a:off x="9576915" y="851526"/>
              <a:ext cx="19577" cy="14431"/>
            </a:xfrm>
            <a:custGeom>
              <a:avLst/>
              <a:gdLst/>
              <a:ahLst/>
              <a:cxnLst/>
              <a:rect l="l" t="t" r="r" b="b"/>
              <a:pathLst>
                <a:path w="369" h="272" extrusionOk="0">
                  <a:moveTo>
                    <a:pt x="235" y="1"/>
                  </a:moveTo>
                  <a:cubicBezTo>
                    <a:pt x="227" y="1"/>
                    <a:pt x="220" y="1"/>
                    <a:pt x="212" y="3"/>
                  </a:cubicBezTo>
                  <a:lnTo>
                    <a:pt x="158" y="21"/>
                  </a:lnTo>
                  <a:cubicBezTo>
                    <a:pt x="1" y="73"/>
                    <a:pt x="114" y="271"/>
                    <a:pt x="221" y="271"/>
                  </a:cubicBezTo>
                  <a:cubicBezTo>
                    <a:pt x="259" y="271"/>
                    <a:pt x="295" y="246"/>
                    <a:pt x="319" y="181"/>
                  </a:cubicBezTo>
                  <a:lnTo>
                    <a:pt x="336" y="181"/>
                  </a:lnTo>
                  <a:lnTo>
                    <a:pt x="336" y="163"/>
                  </a:lnTo>
                  <a:cubicBezTo>
                    <a:pt x="369" y="82"/>
                    <a:pt x="31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26"/>
            <p:cNvSpPr/>
            <p:nvPr/>
          </p:nvSpPr>
          <p:spPr>
            <a:xfrm>
              <a:off x="9489853" y="657879"/>
              <a:ext cx="34061" cy="26527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39" y="1"/>
                  </a:moveTo>
                  <a:cubicBezTo>
                    <a:pt x="18" y="1"/>
                    <a:pt x="0" y="500"/>
                    <a:pt x="321" y="500"/>
                  </a:cubicBezTo>
                  <a:cubicBezTo>
                    <a:pt x="624" y="500"/>
                    <a:pt x="64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26"/>
            <p:cNvSpPr/>
            <p:nvPr/>
          </p:nvSpPr>
          <p:spPr>
            <a:xfrm>
              <a:off x="9565455" y="548588"/>
              <a:ext cx="14855" cy="20214"/>
            </a:xfrm>
            <a:custGeom>
              <a:avLst/>
              <a:gdLst/>
              <a:ahLst/>
              <a:cxnLst/>
              <a:rect l="l" t="t" r="r" b="b"/>
              <a:pathLst>
                <a:path w="280" h="381" extrusionOk="0">
                  <a:moveTo>
                    <a:pt x="193" y="0"/>
                  </a:moveTo>
                  <a:cubicBezTo>
                    <a:pt x="183" y="0"/>
                    <a:pt x="171" y="2"/>
                    <a:pt x="159" y="6"/>
                  </a:cubicBezTo>
                  <a:lnTo>
                    <a:pt x="159" y="6"/>
                  </a:lnTo>
                  <a:cubicBezTo>
                    <a:pt x="81" y="21"/>
                    <a:pt x="13" y="83"/>
                    <a:pt x="0" y="173"/>
                  </a:cubicBezTo>
                  <a:cubicBezTo>
                    <a:pt x="0" y="213"/>
                    <a:pt x="16" y="259"/>
                    <a:pt x="42" y="297"/>
                  </a:cubicBezTo>
                  <a:lnTo>
                    <a:pt x="42" y="297"/>
                  </a:lnTo>
                  <a:cubicBezTo>
                    <a:pt x="45" y="303"/>
                    <a:pt x="49" y="308"/>
                    <a:pt x="53" y="313"/>
                  </a:cubicBezTo>
                  <a:lnTo>
                    <a:pt x="53" y="313"/>
                  </a:lnTo>
                  <a:cubicBezTo>
                    <a:pt x="85" y="352"/>
                    <a:pt x="128" y="380"/>
                    <a:pt x="177" y="380"/>
                  </a:cubicBezTo>
                  <a:cubicBezTo>
                    <a:pt x="195" y="380"/>
                    <a:pt x="213" y="377"/>
                    <a:pt x="232" y="369"/>
                  </a:cubicBezTo>
                  <a:cubicBezTo>
                    <a:pt x="276" y="194"/>
                    <a:pt x="279" y="79"/>
                    <a:pt x="246" y="29"/>
                  </a:cubicBezTo>
                  <a:lnTo>
                    <a:pt x="246" y="29"/>
                  </a:lnTo>
                  <a:lnTo>
                    <a:pt x="250" y="12"/>
                  </a:lnTo>
                  <a:cubicBezTo>
                    <a:pt x="239" y="9"/>
                    <a:pt x="229" y="6"/>
                    <a:pt x="218" y="5"/>
                  </a:cubicBezTo>
                  <a:lnTo>
                    <a:pt x="218" y="5"/>
                  </a:lnTo>
                  <a:cubicBezTo>
                    <a:pt x="211" y="2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26"/>
            <p:cNvSpPr/>
            <p:nvPr/>
          </p:nvSpPr>
          <p:spPr>
            <a:xfrm>
              <a:off x="9262994" y="572833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1"/>
                  </a:moveTo>
                  <a:cubicBezTo>
                    <a:pt x="1" y="18"/>
                    <a:pt x="1" y="357"/>
                    <a:pt x="250" y="393"/>
                  </a:cubicBezTo>
                  <a:cubicBezTo>
                    <a:pt x="482" y="357"/>
                    <a:pt x="482" y="18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26"/>
            <p:cNvSpPr/>
            <p:nvPr/>
          </p:nvSpPr>
          <p:spPr>
            <a:xfrm>
              <a:off x="9443431" y="503386"/>
              <a:ext cx="26899" cy="18516"/>
            </a:xfrm>
            <a:custGeom>
              <a:avLst/>
              <a:gdLst/>
              <a:ahLst/>
              <a:cxnLst/>
              <a:rect l="l" t="t" r="r" b="b"/>
              <a:pathLst>
                <a:path w="507" h="349" extrusionOk="0">
                  <a:moveTo>
                    <a:pt x="222" y="1"/>
                  </a:moveTo>
                  <a:cubicBezTo>
                    <a:pt x="181" y="1"/>
                    <a:pt x="141" y="19"/>
                    <a:pt x="109" y="63"/>
                  </a:cubicBezTo>
                  <a:lnTo>
                    <a:pt x="127" y="63"/>
                  </a:lnTo>
                  <a:lnTo>
                    <a:pt x="73" y="116"/>
                  </a:lnTo>
                  <a:cubicBezTo>
                    <a:pt x="1" y="232"/>
                    <a:pt x="118" y="349"/>
                    <a:pt x="231" y="349"/>
                  </a:cubicBezTo>
                  <a:cubicBezTo>
                    <a:pt x="257" y="349"/>
                    <a:pt x="282" y="343"/>
                    <a:pt x="305" y="330"/>
                  </a:cubicBezTo>
                  <a:lnTo>
                    <a:pt x="341" y="312"/>
                  </a:lnTo>
                  <a:cubicBezTo>
                    <a:pt x="506" y="215"/>
                    <a:pt x="361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26"/>
            <p:cNvSpPr/>
            <p:nvPr/>
          </p:nvSpPr>
          <p:spPr>
            <a:xfrm>
              <a:off x="9547470" y="320508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0"/>
                  </a:moveTo>
                  <a:cubicBezTo>
                    <a:pt x="1" y="18"/>
                    <a:pt x="1" y="374"/>
                    <a:pt x="250" y="392"/>
                  </a:cubicBezTo>
                  <a:cubicBezTo>
                    <a:pt x="482" y="374"/>
                    <a:pt x="482" y="18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26"/>
            <p:cNvSpPr/>
            <p:nvPr/>
          </p:nvSpPr>
          <p:spPr>
            <a:xfrm>
              <a:off x="9614583" y="395155"/>
              <a:ext cx="23663" cy="18039"/>
            </a:xfrm>
            <a:custGeom>
              <a:avLst/>
              <a:gdLst/>
              <a:ahLst/>
              <a:cxnLst/>
              <a:rect l="l" t="t" r="r" b="b"/>
              <a:pathLst>
                <a:path w="446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46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26"/>
            <p:cNvSpPr/>
            <p:nvPr/>
          </p:nvSpPr>
          <p:spPr>
            <a:xfrm>
              <a:off x="9676020" y="715549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68" y="1"/>
                  </a:moveTo>
                  <a:cubicBezTo>
                    <a:pt x="54" y="1"/>
                    <a:pt x="1" y="339"/>
                    <a:pt x="214" y="339"/>
                  </a:cubicBezTo>
                  <a:cubicBezTo>
                    <a:pt x="446" y="339"/>
                    <a:pt x="482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26"/>
            <p:cNvSpPr/>
            <p:nvPr/>
          </p:nvSpPr>
          <p:spPr>
            <a:xfrm>
              <a:off x="9294190" y="416907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68" y="0"/>
                  </a:moveTo>
                  <a:cubicBezTo>
                    <a:pt x="1" y="0"/>
                    <a:pt x="54" y="446"/>
                    <a:pt x="321" y="446"/>
                  </a:cubicBezTo>
                  <a:cubicBezTo>
                    <a:pt x="606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26"/>
            <p:cNvSpPr/>
            <p:nvPr/>
          </p:nvSpPr>
          <p:spPr>
            <a:xfrm>
              <a:off x="9572034" y="172116"/>
              <a:ext cx="27482" cy="19896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68" y="0"/>
                  </a:moveTo>
                  <a:cubicBezTo>
                    <a:pt x="37" y="0"/>
                    <a:pt x="1" y="375"/>
                    <a:pt x="250" y="375"/>
                  </a:cubicBezTo>
                  <a:cubicBezTo>
                    <a:pt x="482" y="375"/>
                    <a:pt x="518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26"/>
            <p:cNvSpPr/>
            <p:nvPr/>
          </p:nvSpPr>
          <p:spPr>
            <a:xfrm>
              <a:off x="9769607" y="198484"/>
              <a:ext cx="22548" cy="18835"/>
            </a:xfrm>
            <a:custGeom>
              <a:avLst/>
              <a:gdLst/>
              <a:ahLst/>
              <a:cxnLst/>
              <a:rect l="l" t="t" r="r" b="b"/>
              <a:pathLst>
                <a:path w="425" h="355" extrusionOk="0">
                  <a:moveTo>
                    <a:pt x="241" y="1"/>
                  </a:moveTo>
                  <a:cubicBezTo>
                    <a:pt x="220" y="1"/>
                    <a:pt x="198" y="7"/>
                    <a:pt x="178" y="20"/>
                  </a:cubicBezTo>
                  <a:cubicBezTo>
                    <a:pt x="71" y="91"/>
                    <a:pt x="0" y="234"/>
                    <a:pt x="125" y="323"/>
                  </a:cubicBezTo>
                  <a:cubicBezTo>
                    <a:pt x="157" y="344"/>
                    <a:pt x="193" y="354"/>
                    <a:pt x="230" y="354"/>
                  </a:cubicBezTo>
                  <a:cubicBezTo>
                    <a:pt x="315" y="354"/>
                    <a:pt x="397" y="298"/>
                    <a:pt x="410" y="198"/>
                  </a:cubicBezTo>
                  <a:cubicBezTo>
                    <a:pt x="424" y="111"/>
                    <a:pt x="333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26"/>
            <p:cNvSpPr/>
            <p:nvPr/>
          </p:nvSpPr>
          <p:spPr>
            <a:xfrm>
              <a:off x="9495477" y="47333"/>
              <a:ext cx="30347" cy="22761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268" y="1"/>
                  </a:moveTo>
                  <a:cubicBezTo>
                    <a:pt x="1" y="1"/>
                    <a:pt x="37" y="428"/>
                    <a:pt x="304" y="428"/>
                  </a:cubicBezTo>
                  <a:cubicBezTo>
                    <a:pt x="571" y="428"/>
                    <a:pt x="55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26"/>
            <p:cNvSpPr/>
            <p:nvPr/>
          </p:nvSpPr>
          <p:spPr>
            <a:xfrm>
              <a:off x="9698727" y="26536"/>
              <a:ext cx="17986" cy="15227"/>
            </a:xfrm>
            <a:custGeom>
              <a:avLst/>
              <a:gdLst/>
              <a:ahLst/>
              <a:cxnLst/>
              <a:rect l="l" t="t" r="r" b="b"/>
              <a:pathLst>
                <a:path w="339" h="287" extrusionOk="0">
                  <a:moveTo>
                    <a:pt x="178" y="1"/>
                  </a:moveTo>
                  <a:cubicBezTo>
                    <a:pt x="0" y="19"/>
                    <a:pt x="0" y="268"/>
                    <a:pt x="178" y="286"/>
                  </a:cubicBezTo>
                  <a:cubicBezTo>
                    <a:pt x="339" y="268"/>
                    <a:pt x="339" y="19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26"/>
            <p:cNvSpPr/>
            <p:nvPr/>
          </p:nvSpPr>
          <p:spPr>
            <a:xfrm>
              <a:off x="9308355" y="245808"/>
              <a:ext cx="28437" cy="21806"/>
            </a:xfrm>
            <a:custGeom>
              <a:avLst/>
              <a:gdLst/>
              <a:ahLst/>
              <a:cxnLst/>
              <a:rect l="l" t="t" r="r" b="b"/>
              <a:pathLst>
                <a:path w="536" h="411" extrusionOk="0">
                  <a:moveTo>
                    <a:pt x="268" y="1"/>
                  </a:moveTo>
                  <a:cubicBezTo>
                    <a:pt x="1" y="1"/>
                    <a:pt x="19" y="411"/>
                    <a:pt x="286" y="411"/>
                  </a:cubicBezTo>
                  <a:cubicBezTo>
                    <a:pt x="535" y="411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26"/>
            <p:cNvSpPr/>
            <p:nvPr/>
          </p:nvSpPr>
          <p:spPr>
            <a:xfrm>
              <a:off x="9787540" y="368681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1"/>
                  </a:moveTo>
                  <a:cubicBezTo>
                    <a:pt x="36" y="1"/>
                    <a:pt x="1" y="375"/>
                    <a:pt x="250" y="375"/>
                  </a:cubicBezTo>
                  <a:cubicBezTo>
                    <a:pt x="482" y="375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26"/>
            <p:cNvSpPr/>
            <p:nvPr/>
          </p:nvSpPr>
          <p:spPr>
            <a:xfrm>
              <a:off x="9112321" y="743720"/>
              <a:ext cx="30560" cy="21699"/>
            </a:xfrm>
            <a:custGeom>
              <a:avLst/>
              <a:gdLst/>
              <a:ahLst/>
              <a:cxnLst/>
              <a:rect l="l" t="t" r="r" b="b"/>
              <a:pathLst>
                <a:path w="576" h="409" extrusionOk="0">
                  <a:moveTo>
                    <a:pt x="314" y="1"/>
                  </a:moveTo>
                  <a:cubicBezTo>
                    <a:pt x="288" y="1"/>
                    <a:pt x="263" y="7"/>
                    <a:pt x="240" y="22"/>
                  </a:cubicBezTo>
                  <a:lnTo>
                    <a:pt x="204" y="40"/>
                  </a:lnTo>
                  <a:cubicBezTo>
                    <a:pt x="1" y="162"/>
                    <a:pt x="138" y="408"/>
                    <a:pt x="302" y="408"/>
                  </a:cubicBezTo>
                  <a:cubicBezTo>
                    <a:pt x="353" y="408"/>
                    <a:pt x="407" y="384"/>
                    <a:pt x="454" y="325"/>
                  </a:cubicBezTo>
                  <a:lnTo>
                    <a:pt x="471" y="289"/>
                  </a:lnTo>
                  <a:cubicBezTo>
                    <a:pt x="576" y="170"/>
                    <a:pt x="443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26"/>
            <p:cNvSpPr/>
            <p:nvPr/>
          </p:nvSpPr>
          <p:spPr>
            <a:xfrm>
              <a:off x="7797110" y="-588732"/>
              <a:ext cx="1758030" cy="1844033"/>
            </a:xfrm>
            <a:custGeom>
              <a:avLst/>
              <a:gdLst/>
              <a:ahLst/>
              <a:cxnLst/>
              <a:rect l="l" t="t" r="r" b="b"/>
              <a:pathLst>
                <a:path w="33136" h="34757" extrusionOk="0">
                  <a:moveTo>
                    <a:pt x="33135" y="1"/>
                  </a:moveTo>
                  <a:lnTo>
                    <a:pt x="33135" y="1"/>
                  </a:lnTo>
                  <a:cubicBezTo>
                    <a:pt x="28236" y="215"/>
                    <a:pt x="23302" y="446"/>
                    <a:pt x="18207" y="1925"/>
                  </a:cubicBezTo>
                  <a:cubicBezTo>
                    <a:pt x="17209" y="2210"/>
                    <a:pt x="16158" y="2584"/>
                    <a:pt x="15285" y="3332"/>
                  </a:cubicBezTo>
                  <a:cubicBezTo>
                    <a:pt x="14395" y="4098"/>
                    <a:pt x="13789" y="5363"/>
                    <a:pt x="14163" y="6147"/>
                  </a:cubicBezTo>
                  <a:cubicBezTo>
                    <a:pt x="14484" y="6806"/>
                    <a:pt x="15428" y="6948"/>
                    <a:pt x="15677" y="7661"/>
                  </a:cubicBezTo>
                  <a:cubicBezTo>
                    <a:pt x="15980" y="8516"/>
                    <a:pt x="15125" y="9799"/>
                    <a:pt x="14145" y="10422"/>
                  </a:cubicBezTo>
                  <a:cubicBezTo>
                    <a:pt x="13165" y="11028"/>
                    <a:pt x="12114" y="11188"/>
                    <a:pt x="11081" y="11402"/>
                  </a:cubicBezTo>
                  <a:cubicBezTo>
                    <a:pt x="9033" y="11830"/>
                    <a:pt x="6806" y="12649"/>
                    <a:pt x="5113" y="14341"/>
                  </a:cubicBezTo>
                  <a:cubicBezTo>
                    <a:pt x="3403" y="16052"/>
                    <a:pt x="2548" y="18795"/>
                    <a:pt x="3777" y="20024"/>
                  </a:cubicBezTo>
                  <a:cubicBezTo>
                    <a:pt x="4561" y="20826"/>
                    <a:pt x="6164" y="21075"/>
                    <a:pt x="5968" y="22447"/>
                  </a:cubicBezTo>
                  <a:cubicBezTo>
                    <a:pt x="5862" y="22946"/>
                    <a:pt x="5630" y="23427"/>
                    <a:pt x="5327" y="23836"/>
                  </a:cubicBezTo>
                  <a:cubicBezTo>
                    <a:pt x="3973" y="25832"/>
                    <a:pt x="2156" y="27595"/>
                    <a:pt x="1070" y="29697"/>
                  </a:cubicBezTo>
                  <a:cubicBezTo>
                    <a:pt x="1" y="31799"/>
                    <a:pt x="90" y="34489"/>
                    <a:pt x="1978" y="34739"/>
                  </a:cubicBezTo>
                  <a:cubicBezTo>
                    <a:pt x="2070" y="34751"/>
                    <a:pt x="2164" y="34756"/>
                    <a:pt x="2258" y="34756"/>
                  </a:cubicBezTo>
                  <a:cubicBezTo>
                    <a:pt x="3727" y="34756"/>
                    <a:pt x="5405" y="33367"/>
                    <a:pt x="6610" y="31978"/>
                  </a:cubicBezTo>
                  <a:cubicBezTo>
                    <a:pt x="7411" y="31051"/>
                    <a:pt x="8142" y="30071"/>
                    <a:pt x="8783" y="29038"/>
                  </a:cubicBezTo>
                  <a:cubicBezTo>
                    <a:pt x="9104" y="28539"/>
                    <a:pt x="9424" y="28005"/>
                    <a:pt x="9905" y="27667"/>
                  </a:cubicBezTo>
                  <a:cubicBezTo>
                    <a:pt x="10216" y="27450"/>
                    <a:pt x="10528" y="27358"/>
                    <a:pt x="10825" y="27358"/>
                  </a:cubicBezTo>
                  <a:cubicBezTo>
                    <a:pt x="11482" y="27358"/>
                    <a:pt x="12063" y="27809"/>
                    <a:pt x="12382" y="28361"/>
                  </a:cubicBezTo>
                  <a:cubicBezTo>
                    <a:pt x="12845" y="29163"/>
                    <a:pt x="13130" y="30178"/>
                    <a:pt x="14003" y="30481"/>
                  </a:cubicBezTo>
                  <a:cubicBezTo>
                    <a:pt x="14153" y="30529"/>
                    <a:pt x="14316" y="30552"/>
                    <a:pt x="14486" y="30552"/>
                  </a:cubicBezTo>
                  <a:cubicBezTo>
                    <a:pt x="15321" y="30552"/>
                    <a:pt x="16342" y="30004"/>
                    <a:pt x="17067" y="29234"/>
                  </a:cubicBezTo>
                  <a:cubicBezTo>
                    <a:pt x="17940" y="28326"/>
                    <a:pt x="18474" y="27168"/>
                    <a:pt x="18866" y="26045"/>
                  </a:cubicBezTo>
                  <a:cubicBezTo>
                    <a:pt x="19400" y="24513"/>
                    <a:pt x="19703" y="22928"/>
                    <a:pt x="19757" y="21307"/>
                  </a:cubicBezTo>
                  <a:cubicBezTo>
                    <a:pt x="19775" y="20220"/>
                    <a:pt x="19846" y="18813"/>
                    <a:pt x="20897" y="18100"/>
                  </a:cubicBezTo>
                  <a:cubicBezTo>
                    <a:pt x="21250" y="17849"/>
                    <a:pt x="21596" y="17765"/>
                    <a:pt x="21941" y="17765"/>
                  </a:cubicBezTo>
                  <a:cubicBezTo>
                    <a:pt x="22662" y="17765"/>
                    <a:pt x="23377" y="18136"/>
                    <a:pt x="24139" y="18136"/>
                  </a:cubicBezTo>
                  <a:cubicBezTo>
                    <a:pt x="24151" y="18136"/>
                    <a:pt x="24163" y="18136"/>
                    <a:pt x="24175" y="18136"/>
                  </a:cubicBezTo>
                  <a:cubicBezTo>
                    <a:pt x="26010" y="18100"/>
                    <a:pt x="27738" y="15891"/>
                    <a:pt x="28789" y="13985"/>
                  </a:cubicBezTo>
                  <a:cubicBezTo>
                    <a:pt x="31122" y="9656"/>
                    <a:pt x="33135" y="1"/>
                    <a:pt x="33135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26"/>
            <p:cNvSpPr/>
            <p:nvPr/>
          </p:nvSpPr>
          <p:spPr>
            <a:xfrm>
              <a:off x="7827351" y="-591544"/>
              <a:ext cx="1727789" cy="1846845"/>
            </a:xfrm>
            <a:custGeom>
              <a:avLst/>
              <a:gdLst/>
              <a:ahLst/>
              <a:cxnLst/>
              <a:rect l="l" t="t" r="r" b="b"/>
              <a:pathLst>
                <a:path w="32566" h="34810" extrusionOk="0">
                  <a:moveTo>
                    <a:pt x="30837" y="0"/>
                  </a:moveTo>
                  <a:cubicBezTo>
                    <a:pt x="27203" y="3207"/>
                    <a:pt x="1" y="33634"/>
                    <a:pt x="1" y="33634"/>
                  </a:cubicBezTo>
                  <a:cubicBezTo>
                    <a:pt x="54" y="33812"/>
                    <a:pt x="161" y="33990"/>
                    <a:pt x="268" y="34150"/>
                  </a:cubicBezTo>
                  <a:cubicBezTo>
                    <a:pt x="553" y="34507"/>
                    <a:pt x="945" y="34738"/>
                    <a:pt x="1408" y="34792"/>
                  </a:cubicBezTo>
                  <a:cubicBezTo>
                    <a:pt x="1499" y="34804"/>
                    <a:pt x="1592" y="34809"/>
                    <a:pt x="1685" y="34809"/>
                  </a:cubicBezTo>
                  <a:cubicBezTo>
                    <a:pt x="3140" y="34809"/>
                    <a:pt x="4817" y="33420"/>
                    <a:pt x="6022" y="32031"/>
                  </a:cubicBezTo>
                  <a:cubicBezTo>
                    <a:pt x="6824" y="31104"/>
                    <a:pt x="7554" y="30124"/>
                    <a:pt x="8195" y="29091"/>
                  </a:cubicBezTo>
                  <a:cubicBezTo>
                    <a:pt x="8516" y="28592"/>
                    <a:pt x="8837" y="28058"/>
                    <a:pt x="9318" y="27720"/>
                  </a:cubicBezTo>
                  <a:cubicBezTo>
                    <a:pt x="9628" y="27503"/>
                    <a:pt x="9942" y="27411"/>
                    <a:pt x="10240" y="27411"/>
                  </a:cubicBezTo>
                  <a:cubicBezTo>
                    <a:pt x="10901" y="27411"/>
                    <a:pt x="11487" y="27862"/>
                    <a:pt x="11794" y="28414"/>
                  </a:cubicBezTo>
                  <a:cubicBezTo>
                    <a:pt x="12257" y="29198"/>
                    <a:pt x="12524" y="30231"/>
                    <a:pt x="13433" y="30534"/>
                  </a:cubicBezTo>
                  <a:cubicBezTo>
                    <a:pt x="13583" y="30582"/>
                    <a:pt x="13745" y="30605"/>
                    <a:pt x="13914" y="30605"/>
                  </a:cubicBezTo>
                  <a:cubicBezTo>
                    <a:pt x="14746" y="30605"/>
                    <a:pt x="15754" y="30057"/>
                    <a:pt x="16479" y="29287"/>
                  </a:cubicBezTo>
                  <a:cubicBezTo>
                    <a:pt x="17352" y="28379"/>
                    <a:pt x="17886" y="27221"/>
                    <a:pt x="18278" y="26098"/>
                  </a:cubicBezTo>
                  <a:cubicBezTo>
                    <a:pt x="18813" y="24566"/>
                    <a:pt x="19115" y="22981"/>
                    <a:pt x="19169" y="21360"/>
                  </a:cubicBezTo>
                  <a:cubicBezTo>
                    <a:pt x="19187" y="20273"/>
                    <a:pt x="19258" y="18866"/>
                    <a:pt x="20309" y="18153"/>
                  </a:cubicBezTo>
                  <a:cubicBezTo>
                    <a:pt x="20668" y="17902"/>
                    <a:pt x="21016" y="17818"/>
                    <a:pt x="21361" y="17818"/>
                  </a:cubicBezTo>
                  <a:cubicBezTo>
                    <a:pt x="22082" y="17818"/>
                    <a:pt x="22789" y="18189"/>
                    <a:pt x="23551" y="18189"/>
                  </a:cubicBezTo>
                  <a:cubicBezTo>
                    <a:pt x="23563" y="18189"/>
                    <a:pt x="23575" y="18189"/>
                    <a:pt x="23587" y="18189"/>
                  </a:cubicBezTo>
                  <a:cubicBezTo>
                    <a:pt x="25422" y="18153"/>
                    <a:pt x="27150" y="15944"/>
                    <a:pt x="28201" y="14038"/>
                  </a:cubicBezTo>
                  <a:cubicBezTo>
                    <a:pt x="30552" y="9709"/>
                    <a:pt x="32565" y="54"/>
                    <a:pt x="32565" y="54"/>
                  </a:cubicBezTo>
                  <a:lnTo>
                    <a:pt x="3083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26"/>
            <p:cNvSpPr/>
            <p:nvPr/>
          </p:nvSpPr>
          <p:spPr>
            <a:xfrm>
              <a:off x="8950187" y="-532017"/>
              <a:ext cx="499088" cy="30294"/>
            </a:xfrm>
            <a:custGeom>
              <a:avLst/>
              <a:gdLst/>
              <a:ahLst/>
              <a:cxnLst/>
              <a:rect l="l" t="t" r="r" b="b"/>
              <a:pathLst>
                <a:path w="9407" h="571" extrusionOk="0">
                  <a:moveTo>
                    <a:pt x="107" y="1"/>
                  </a:moveTo>
                  <a:cubicBezTo>
                    <a:pt x="54" y="1"/>
                    <a:pt x="0" y="54"/>
                    <a:pt x="0" y="108"/>
                  </a:cubicBezTo>
                  <a:cubicBezTo>
                    <a:pt x="0" y="179"/>
                    <a:pt x="36" y="214"/>
                    <a:pt x="107" y="232"/>
                  </a:cubicBezTo>
                  <a:cubicBezTo>
                    <a:pt x="1817" y="268"/>
                    <a:pt x="3278" y="339"/>
                    <a:pt x="4685" y="393"/>
                  </a:cubicBezTo>
                  <a:cubicBezTo>
                    <a:pt x="6093" y="464"/>
                    <a:pt x="7536" y="517"/>
                    <a:pt x="9264" y="571"/>
                  </a:cubicBezTo>
                  <a:cubicBezTo>
                    <a:pt x="9406" y="571"/>
                    <a:pt x="9406" y="339"/>
                    <a:pt x="9264" y="339"/>
                  </a:cubicBezTo>
                  <a:cubicBezTo>
                    <a:pt x="7553" y="304"/>
                    <a:pt x="6093" y="232"/>
                    <a:pt x="4685" y="179"/>
                  </a:cubicBezTo>
                  <a:cubicBezTo>
                    <a:pt x="3278" y="108"/>
                    <a:pt x="1817" y="54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26"/>
            <p:cNvSpPr/>
            <p:nvPr/>
          </p:nvSpPr>
          <p:spPr>
            <a:xfrm>
              <a:off x="8599553" y="-405377"/>
              <a:ext cx="675815" cy="52047"/>
            </a:xfrm>
            <a:custGeom>
              <a:avLst/>
              <a:gdLst/>
              <a:ahLst/>
              <a:cxnLst/>
              <a:rect l="l" t="t" r="r" b="b"/>
              <a:pathLst>
                <a:path w="12738" h="981" extrusionOk="0">
                  <a:moveTo>
                    <a:pt x="107" y="1"/>
                  </a:moveTo>
                  <a:cubicBezTo>
                    <a:pt x="53" y="1"/>
                    <a:pt x="0" y="54"/>
                    <a:pt x="0" y="108"/>
                  </a:cubicBezTo>
                  <a:cubicBezTo>
                    <a:pt x="0" y="179"/>
                    <a:pt x="53" y="232"/>
                    <a:pt x="107" y="232"/>
                  </a:cubicBezTo>
                  <a:lnTo>
                    <a:pt x="125" y="232"/>
                  </a:lnTo>
                  <a:cubicBezTo>
                    <a:pt x="1443" y="232"/>
                    <a:pt x="9816" y="749"/>
                    <a:pt x="12613" y="981"/>
                  </a:cubicBezTo>
                  <a:cubicBezTo>
                    <a:pt x="12684" y="981"/>
                    <a:pt x="12737" y="927"/>
                    <a:pt x="12737" y="874"/>
                  </a:cubicBezTo>
                  <a:cubicBezTo>
                    <a:pt x="12737" y="802"/>
                    <a:pt x="12702" y="749"/>
                    <a:pt x="12630" y="749"/>
                  </a:cubicBezTo>
                  <a:cubicBezTo>
                    <a:pt x="9834" y="517"/>
                    <a:pt x="1443" y="1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26"/>
            <p:cNvSpPr/>
            <p:nvPr/>
          </p:nvSpPr>
          <p:spPr>
            <a:xfrm>
              <a:off x="8574936" y="-252263"/>
              <a:ext cx="533150" cy="54859"/>
            </a:xfrm>
            <a:custGeom>
              <a:avLst/>
              <a:gdLst/>
              <a:ahLst/>
              <a:cxnLst/>
              <a:rect l="l" t="t" r="r" b="b"/>
              <a:pathLst>
                <a:path w="10049" h="1034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36" y="215"/>
                    <a:pt x="108" y="232"/>
                  </a:cubicBezTo>
                  <a:lnTo>
                    <a:pt x="1105" y="321"/>
                  </a:lnTo>
                  <a:cubicBezTo>
                    <a:pt x="4241" y="624"/>
                    <a:pt x="6717" y="874"/>
                    <a:pt x="9941" y="1034"/>
                  </a:cubicBezTo>
                  <a:cubicBezTo>
                    <a:pt x="9995" y="1034"/>
                    <a:pt x="10048" y="981"/>
                    <a:pt x="10048" y="927"/>
                  </a:cubicBezTo>
                  <a:cubicBezTo>
                    <a:pt x="10048" y="874"/>
                    <a:pt x="10012" y="820"/>
                    <a:pt x="9941" y="820"/>
                  </a:cubicBezTo>
                  <a:cubicBezTo>
                    <a:pt x="6717" y="642"/>
                    <a:pt x="4241" y="410"/>
                    <a:pt x="1123" y="10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26"/>
            <p:cNvSpPr/>
            <p:nvPr/>
          </p:nvSpPr>
          <p:spPr>
            <a:xfrm>
              <a:off x="8535252" y="-32036"/>
              <a:ext cx="382845" cy="26527"/>
            </a:xfrm>
            <a:custGeom>
              <a:avLst/>
              <a:gdLst/>
              <a:ahLst/>
              <a:cxnLst/>
              <a:rect l="l" t="t" r="r" b="b"/>
              <a:pathLst>
                <a:path w="7216" h="500" extrusionOk="0">
                  <a:moveTo>
                    <a:pt x="161" y="1"/>
                  </a:moveTo>
                  <a:cubicBezTo>
                    <a:pt x="1" y="1"/>
                    <a:pt x="1" y="232"/>
                    <a:pt x="161" y="232"/>
                  </a:cubicBezTo>
                  <a:cubicBezTo>
                    <a:pt x="1550" y="250"/>
                    <a:pt x="2602" y="303"/>
                    <a:pt x="3617" y="357"/>
                  </a:cubicBezTo>
                  <a:cubicBezTo>
                    <a:pt x="4650" y="410"/>
                    <a:pt x="5701" y="464"/>
                    <a:pt x="7109" y="499"/>
                  </a:cubicBezTo>
                  <a:cubicBezTo>
                    <a:pt x="7162" y="481"/>
                    <a:pt x="7215" y="446"/>
                    <a:pt x="7215" y="375"/>
                  </a:cubicBezTo>
                  <a:cubicBezTo>
                    <a:pt x="7215" y="321"/>
                    <a:pt x="7162" y="268"/>
                    <a:pt x="7109" y="268"/>
                  </a:cubicBezTo>
                  <a:cubicBezTo>
                    <a:pt x="5701" y="232"/>
                    <a:pt x="4650" y="179"/>
                    <a:pt x="3635" y="143"/>
                  </a:cubicBezTo>
                  <a:cubicBezTo>
                    <a:pt x="2602" y="90"/>
                    <a:pt x="1550" y="36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26"/>
            <p:cNvSpPr/>
            <p:nvPr/>
          </p:nvSpPr>
          <p:spPr>
            <a:xfrm>
              <a:off x="8151565" y="105003"/>
              <a:ext cx="632309" cy="37881"/>
            </a:xfrm>
            <a:custGeom>
              <a:avLst/>
              <a:gdLst/>
              <a:ahLst/>
              <a:cxnLst/>
              <a:rect l="l" t="t" r="r" b="b"/>
              <a:pathLst>
                <a:path w="11918" h="714" extrusionOk="0">
                  <a:moveTo>
                    <a:pt x="125" y="1"/>
                  </a:moveTo>
                  <a:cubicBezTo>
                    <a:pt x="53" y="1"/>
                    <a:pt x="0" y="54"/>
                    <a:pt x="0" y="107"/>
                  </a:cubicBezTo>
                  <a:cubicBezTo>
                    <a:pt x="0" y="179"/>
                    <a:pt x="53" y="232"/>
                    <a:pt x="107" y="232"/>
                  </a:cubicBezTo>
                  <a:cubicBezTo>
                    <a:pt x="3581" y="428"/>
                    <a:pt x="7963" y="606"/>
                    <a:pt x="11793" y="713"/>
                  </a:cubicBezTo>
                  <a:cubicBezTo>
                    <a:pt x="11847" y="713"/>
                    <a:pt x="11900" y="660"/>
                    <a:pt x="11900" y="606"/>
                  </a:cubicBezTo>
                  <a:cubicBezTo>
                    <a:pt x="11918" y="535"/>
                    <a:pt x="11864" y="482"/>
                    <a:pt x="11793" y="482"/>
                  </a:cubicBezTo>
                  <a:cubicBezTo>
                    <a:pt x="7963" y="393"/>
                    <a:pt x="3599" y="214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26"/>
            <p:cNvSpPr/>
            <p:nvPr/>
          </p:nvSpPr>
          <p:spPr>
            <a:xfrm>
              <a:off x="8000307" y="264642"/>
              <a:ext cx="621009" cy="64409"/>
            </a:xfrm>
            <a:custGeom>
              <a:avLst/>
              <a:gdLst/>
              <a:ahLst/>
              <a:cxnLst/>
              <a:rect l="l" t="t" r="r" b="b"/>
              <a:pathLst>
                <a:path w="11705" h="1214" extrusionOk="0">
                  <a:moveTo>
                    <a:pt x="354" y="1"/>
                  </a:moveTo>
                  <a:cubicBezTo>
                    <a:pt x="279" y="1"/>
                    <a:pt x="209" y="1"/>
                    <a:pt x="143" y="2"/>
                  </a:cubicBezTo>
                  <a:cubicBezTo>
                    <a:pt x="1" y="2"/>
                    <a:pt x="1" y="216"/>
                    <a:pt x="143" y="216"/>
                  </a:cubicBezTo>
                  <a:cubicBezTo>
                    <a:pt x="203" y="215"/>
                    <a:pt x="267" y="215"/>
                    <a:pt x="335" y="215"/>
                  </a:cubicBezTo>
                  <a:cubicBezTo>
                    <a:pt x="1715" y="215"/>
                    <a:pt x="4746" y="398"/>
                    <a:pt x="11384" y="1196"/>
                  </a:cubicBezTo>
                  <a:lnTo>
                    <a:pt x="11527" y="1214"/>
                  </a:lnTo>
                  <a:lnTo>
                    <a:pt x="11544" y="1214"/>
                  </a:lnTo>
                  <a:cubicBezTo>
                    <a:pt x="11687" y="1214"/>
                    <a:pt x="11705" y="1000"/>
                    <a:pt x="11544" y="982"/>
                  </a:cubicBezTo>
                  <a:lnTo>
                    <a:pt x="11402" y="964"/>
                  </a:lnTo>
                  <a:cubicBezTo>
                    <a:pt x="4793" y="170"/>
                    <a:pt x="1744" y="1"/>
                    <a:pt x="354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26"/>
            <p:cNvSpPr/>
            <p:nvPr/>
          </p:nvSpPr>
          <p:spPr>
            <a:xfrm>
              <a:off x="7969112" y="408366"/>
              <a:ext cx="540684" cy="43558"/>
            </a:xfrm>
            <a:custGeom>
              <a:avLst/>
              <a:gdLst/>
              <a:ahLst/>
              <a:cxnLst/>
              <a:rect l="l" t="t" r="r" b="b"/>
              <a:pathLst>
                <a:path w="10191" h="821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54" y="215"/>
                    <a:pt x="108" y="233"/>
                  </a:cubicBezTo>
                  <a:cubicBezTo>
                    <a:pt x="3403" y="482"/>
                    <a:pt x="6735" y="678"/>
                    <a:pt x="10030" y="820"/>
                  </a:cubicBezTo>
                  <a:lnTo>
                    <a:pt x="10048" y="820"/>
                  </a:lnTo>
                  <a:cubicBezTo>
                    <a:pt x="10191" y="820"/>
                    <a:pt x="10191" y="607"/>
                    <a:pt x="10048" y="607"/>
                  </a:cubicBezTo>
                  <a:cubicBezTo>
                    <a:pt x="6753" y="446"/>
                    <a:pt x="3421" y="250"/>
                    <a:pt x="12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26"/>
            <p:cNvSpPr/>
            <p:nvPr/>
          </p:nvSpPr>
          <p:spPr>
            <a:xfrm>
              <a:off x="8107105" y="604029"/>
              <a:ext cx="247714" cy="25573"/>
            </a:xfrm>
            <a:custGeom>
              <a:avLst/>
              <a:gdLst/>
              <a:ahLst/>
              <a:cxnLst/>
              <a:rect l="l" t="t" r="r" b="b"/>
              <a:pathLst>
                <a:path w="4669" h="482" extrusionOk="0">
                  <a:moveTo>
                    <a:pt x="161" y="1"/>
                  </a:moveTo>
                  <a:cubicBezTo>
                    <a:pt x="1" y="1"/>
                    <a:pt x="1" y="214"/>
                    <a:pt x="161" y="214"/>
                  </a:cubicBezTo>
                  <a:cubicBezTo>
                    <a:pt x="1123" y="232"/>
                    <a:pt x="1960" y="303"/>
                    <a:pt x="2762" y="357"/>
                  </a:cubicBezTo>
                  <a:cubicBezTo>
                    <a:pt x="3368" y="410"/>
                    <a:pt x="3938" y="446"/>
                    <a:pt x="4526" y="482"/>
                  </a:cubicBezTo>
                  <a:cubicBezTo>
                    <a:pt x="4668" y="482"/>
                    <a:pt x="4668" y="250"/>
                    <a:pt x="4526" y="250"/>
                  </a:cubicBezTo>
                  <a:cubicBezTo>
                    <a:pt x="3956" y="232"/>
                    <a:pt x="3385" y="179"/>
                    <a:pt x="2780" y="143"/>
                  </a:cubicBezTo>
                  <a:cubicBezTo>
                    <a:pt x="1960" y="72"/>
                    <a:pt x="1123" y="1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26"/>
            <p:cNvSpPr/>
            <p:nvPr/>
          </p:nvSpPr>
          <p:spPr>
            <a:xfrm>
              <a:off x="8010706" y="751466"/>
              <a:ext cx="233495" cy="23663"/>
            </a:xfrm>
            <a:custGeom>
              <a:avLst/>
              <a:gdLst/>
              <a:ahLst/>
              <a:cxnLst/>
              <a:rect l="l" t="t" r="r" b="b"/>
              <a:pathLst>
                <a:path w="4401" h="446" extrusionOk="0">
                  <a:moveTo>
                    <a:pt x="4276" y="1"/>
                  </a:moveTo>
                  <a:cubicBezTo>
                    <a:pt x="3492" y="107"/>
                    <a:pt x="2637" y="125"/>
                    <a:pt x="1818" y="143"/>
                  </a:cubicBezTo>
                  <a:cubicBezTo>
                    <a:pt x="1248" y="161"/>
                    <a:pt x="660" y="179"/>
                    <a:pt x="108" y="214"/>
                  </a:cubicBezTo>
                  <a:cubicBezTo>
                    <a:pt x="54" y="214"/>
                    <a:pt x="1" y="268"/>
                    <a:pt x="1" y="339"/>
                  </a:cubicBezTo>
                  <a:cubicBezTo>
                    <a:pt x="1" y="393"/>
                    <a:pt x="54" y="446"/>
                    <a:pt x="108" y="446"/>
                  </a:cubicBezTo>
                  <a:lnTo>
                    <a:pt x="125" y="446"/>
                  </a:lnTo>
                  <a:cubicBezTo>
                    <a:pt x="678" y="410"/>
                    <a:pt x="1248" y="393"/>
                    <a:pt x="1818" y="375"/>
                  </a:cubicBezTo>
                  <a:cubicBezTo>
                    <a:pt x="2637" y="357"/>
                    <a:pt x="3510" y="321"/>
                    <a:pt x="4294" y="232"/>
                  </a:cubicBezTo>
                  <a:cubicBezTo>
                    <a:pt x="4365" y="214"/>
                    <a:pt x="4401" y="161"/>
                    <a:pt x="4401" y="107"/>
                  </a:cubicBezTo>
                  <a:cubicBezTo>
                    <a:pt x="4383" y="36"/>
                    <a:pt x="4330" y="1"/>
                    <a:pt x="427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26"/>
            <p:cNvSpPr/>
            <p:nvPr/>
          </p:nvSpPr>
          <p:spPr>
            <a:xfrm>
              <a:off x="7917172" y="847706"/>
              <a:ext cx="242939" cy="46529"/>
            </a:xfrm>
            <a:custGeom>
              <a:avLst/>
              <a:gdLst/>
              <a:ahLst/>
              <a:cxnLst/>
              <a:rect l="l" t="t" r="r" b="b"/>
              <a:pathLst>
                <a:path w="4579" h="877" extrusionOk="0">
                  <a:moveTo>
                    <a:pt x="4458" y="0"/>
                  </a:moveTo>
                  <a:cubicBezTo>
                    <a:pt x="4451" y="0"/>
                    <a:pt x="4443" y="1"/>
                    <a:pt x="4436" y="4"/>
                  </a:cubicBezTo>
                  <a:cubicBezTo>
                    <a:pt x="3492" y="200"/>
                    <a:pt x="2548" y="360"/>
                    <a:pt x="1603" y="449"/>
                  </a:cubicBezTo>
                  <a:cubicBezTo>
                    <a:pt x="1069" y="520"/>
                    <a:pt x="588" y="574"/>
                    <a:pt x="143" y="645"/>
                  </a:cubicBezTo>
                  <a:cubicBezTo>
                    <a:pt x="0" y="663"/>
                    <a:pt x="18" y="877"/>
                    <a:pt x="160" y="877"/>
                  </a:cubicBezTo>
                  <a:lnTo>
                    <a:pt x="178" y="859"/>
                  </a:lnTo>
                  <a:cubicBezTo>
                    <a:pt x="624" y="805"/>
                    <a:pt x="1105" y="734"/>
                    <a:pt x="1621" y="681"/>
                  </a:cubicBezTo>
                  <a:cubicBezTo>
                    <a:pt x="2619" y="556"/>
                    <a:pt x="3652" y="413"/>
                    <a:pt x="4489" y="235"/>
                  </a:cubicBezTo>
                  <a:cubicBezTo>
                    <a:pt x="4543" y="217"/>
                    <a:pt x="4578" y="146"/>
                    <a:pt x="4561" y="93"/>
                  </a:cubicBezTo>
                  <a:cubicBezTo>
                    <a:pt x="4561" y="46"/>
                    <a:pt x="4507" y="0"/>
                    <a:pt x="445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26"/>
            <p:cNvSpPr/>
            <p:nvPr/>
          </p:nvSpPr>
          <p:spPr>
            <a:xfrm>
              <a:off x="9412766" y="-492810"/>
              <a:ext cx="46901" cy="281245"/>
            </a:xfrm>
            <a:custGeom>
              <a:avLst/>
              <a:gdLst/>
              <a:ahLst/>
              <a:cxnLst/>
              <a:rect l="l" t="t" r="r" b="b"/>
              <a:pathLst>
                <a:path w="884" h="5301" extrusionOk="0">
                  <a:moveTo>
                    <a:pt x="123" y="1"/>
                  </a:moveTo>
                  <a:cubicBezTo>
                    <a:pt x="62" y="1"/>
                    <a:pt x="1" y="41"/>
                    <a:pt x="10" y="117"/>
                  </a:cubicBezTo>
                  <a:cubicBezTo>
                    <a:pt x="188" y="1827"/>
                    <a:pt x="260" y="2255"/>
                    <a:pt x="331" y="2664"/>
                  </a:cubicBezTo>
                  <a:cubicBezTo>
                    <a:pt x="402" y="3074"/>
                    <a:pt x="473" y="3502"/>
                    <a:pt x="651" y="5194"/>
                  </a:cubicBezTo>
                  <a:cubicBezTo>
                    <a:pt x="651" y="5247"/>
                    <a:pt x="705" y="5301"/>
                    <a:pt x="758" y="5301"/>
                  </a:cubicBezTo>
                  <a:lnTo>
                    <a:pt x="776" y="5301"/>
                  </a:lnTo>
                  <a:cubicBezTo>
                    <a:pt x="830" y="5283"/>
                    <a:pt x="883" y="5230"/>
                    <a:pt x="865" y="5176"/>
                  </a:cubicBezTo>
                  <a:cubicBezTo>
                    <a:pt x="687" y="3466"/>
                    <a:pt x="616" y="3038"/>
                    <a:pt x="545" y="2629"/>
                  </a:cubicBezTo>
                  <a:cubicBezTo>
                    <a:pt x="491" y="2219"/>
                    <a:pt x="420" y="1809"/>
                    <a:pt x="242" y="99"/>
                  </a:cubicBezTo>
                  <a:cubicBezTo>
                    <a:pt x="233" y="32"/>
                    <a:pt x="178" y="1"/>
                    <a:pt x="12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26"/>
            <p:cNvSpPr/>
            <p:nvPr/>
          </p:nvSpPr>
          <p:spPr>
            <a:xfrm>
              <a:off x="9276258" y="-381928"/>
              <a:ext cx="78468" cy="476593"/>
            </a:xfrm>
            <a:custGeom>
              <a:avLst/>
              <a:gdLst/>
              <a:ahLst/>
              <a:cxnLst/>
              <a:rect l="l" t="t" r="r" b="b"/>
              <a:pathLst>
                <a:path w="1479" h="8983" extrusionOk="0">
                  <a:moveTo>
                    <a:pt x="128" y="1"/>
                  </a:moveTo>
                  <a:cubicBezTo>
                    <a:pt x="121" y="1"/>
                    <a:pt x="114" y="2"/>
                    <a:pt x="107" y="4"/>
                  </a:cubicBezTo>
                  <a:cubicBezTo>
                    <a:pt x="36" y="22"/>
                    <a:pt x="0" y="75"/>
                    <a:pt x="18" y="129"/>
                  </a:cubicBezTo>
                  <a:cubicBezTo>
                    <a:pt x="463" y="2926"/>
                    <a:pt x="1158" y="7629"/>
                    <a:pt x="1247" y="8876"/>
                  </a:cubicBezTo>
                  <a:cubicBezTo>
                    <a:pt x="1247" y="8929"/>
                    <a:pt x="1301" y="8983"/>
                    <a:pt x="1354" y="8983"/>
                  </a:cubicBezTo>
                  <a:lnTo>
                    <a:pt x="1372" y="8983"/>
                  </a:lnTo>
                  <a:cubicBezTo>
                    <a:pt x="1425" y="8983"/>
                    <a:pt x="1479" y="8929"/>
                    <a:pt x="1479" y="8858"/>
                  </a:cubicBezTo>
                  <a:cubicBezTo>
                    <a:pt x="1372" y="7611"/>
                    <a:pt x="677" y="2890"/>
                    <a:pt x="232" y="93"/>
                  </a:cubicBezTo>
                  <a:cubicBezTo>
                    <a:pt x="216" y="47"/>
                    <a:pt x="174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26"/>
            <p:cNvSpPr/>
            <p:nvPr/>
          </p:nvSpPr>
          <p:spPr>
            <a:xfrm>
              <a:off x="9123144" y="-242820"/>
              <a:ext cx="95499" cy="541638"/>
            </a:xfrm>
            <a:custGeom>
              <a:avLst/>
              <a:gdLst/>
              <a:ahLst/>
              <a:cxnLst/>
              <a:rect l="l" t="t" r="r" b="b"/>
              <a:pathLst>
                <a:path w="1800" h="10209" extrusionOk="0">
                  <a:moveTo>
                    <a:pt x="107" y="1"/>
                  </a:moveTo>
                  <a:cubicBezTo>
                    <a:pt x="36" y="1"/>
                    <a:pt x="0" y="72"/>
                    <a:pt x="0" y="126"/>
                  </a:cubicBezTo>
                  <a:cubicBezTo>
                    <a:pt x="446" y="3599"/>
                    <a:pt x="926" y="6468"/>
                    <a:pt x="1568" y="10102"/>
                  </a:cubicBezTo>
                  <a:cubicBezTo>
                    <a:pt x="1568" y="10155"/>
                    <a:pt x="1621" y="10209"/>
                    <a:pt x="1675" y="10209"/>
                  </a:cubicBezTo>
                  <a:lnTo>
                    <a:pt x="1693" y="10209"/>
                  </a:lnTo>
                  <a:cubicBezTo>
                    <a:pt x="1764" y="10191"/>
                    <a:pt x="1799" y="10137"/>
                    <a:pt x="1782" y="10066"/>
                  </a:cubicBezTo>
                  <a:cubicBezTo>
                    <a:pt x="1158" y="6432"/>
                    <a:pt x="677" y="3582"/>
                    <a:pt x="232" y="90"/>
                  </a:cubicBezTo>
                  <a:cubicBezTo>
                    <a:pt x="214" y="37"/>
                    <a:pt x="160" y="1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26"/>
            <p:cNvSpPr/>
            <p:nvPr/>
          </p:nvSpPr>
          <p:spPr>
            <a:xfrm>
              <a:off x="8941646" y="-49968"/>
              <a:ext cx="59634" cy="405499"/>
            </a:xfrm>
            <a:custGeom>
              <a:avLst/>
              <a:gdLst/>
              <a:ahLst/>
              <a:cxnLst/>
              <a:rect l="l" t="t" r="r" b="b"/>
              <a:pathLst>
                <a:path w="1124" h="7643" extrusionOk="0">
                  <a:moveTo>
                    <a:pt x="108" y="0"/>
                  </a:moveTo>
                  <a:cubicBezTo>
                    <a:pt x="36" y="0"/>
                    <a:pt x="1" y="53"/>
                    <a:pt x="1" y="125"/>
                  </a:cubicBezTo>
                  <a:cubicBezTo>
                    <a:pt x="143" y="1514"/>
                    <a:pt x="286" y="2690"/>
                    <a:pt x="446" y="3830"/>
                  </a:cubicBezTo>
                  <a:cubicBezTo>
                    <a:pt x="606" y="4970"/>
                    <a:pt x="767" y="6164"/>
                    <a:pt x="892" y="7553"/>
                  </a:cubicBezTo>
                  <a:cubicBezTo>
                    <a:pt x="892" y="7607"/>
                    <a:pt x="945" y="7642"/>
                    <a:pt x="998" y="7642"/>
                  </a:cubicBezTo>
                  <a:lnTo>
                    <a:pt x="1016" y="7642"/>
                  </a:lnTo>
                  <a:cubicBezTo>
                    <a:pt x="1070" y="7642"/>
                    <a:pt x="1123" y="7589"/>
                    <a:pt x="1123" y="7518"/>
                  </a:cubicBezTo>
                  <a:cubicBezTo>
                    <a:pt x="981" y="6128"/>
                    <a:pt x="838" y="4952"/>
                    <a:pt x="678" y="3812"/>
                  </a:cubicBezTo>
                  <a:cubicBezTo>
                    <a:pt x="517" y="2672"/>
                    <a:pt x="357" y="1479"/>
                    <a:pt x="232" y="107"/>
                  </a:cubicBezTo>
                  <a:cubicBezTo>
                    <a:pt x="215" y="36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26"/>
            <p:cNvSpPr/>
            <p:nvPr/>
          </p:nvSpPr>
          <p:spPr>
            <a:xfrm>
              <a:off x="8799885" y="99326"/>
              <a:ext cx="55814" cy="363002"/>
            </a:xfrm>
            <a:custGeom>
              <a:avLst/>
              <a:gdLst/>
              <a:ahLst/>
              <a:cxnLst/>
              <a:rect l="l" t="t" r="r" b="b"/>
              <a:pathLst>
                <a:path w="1052" h="6842" extrusionOk="0">
                  <a:moveTo>
                    <a:pt x="108" y="1"/>
                  </a:moveTo>
                  <a:cubicBezTo>
                    <a:pt x="54" y="1"/>
                    <a:pt x="1" y="54"/>
                    <a:pt x="18" y="125"/>
                  </a:cubicBezTo>
                  <a:cubicBezTo>
                    <a:pt x="143" y="1355"/>
                    <a:pt x="339" y="2904"/>
                    <a:pt x="535" y="4383"/>
                  </a:cubicBezTo>
                  <a:cubicBezTo>
                    <a:pt x="624" y="5202"/>
                    <a:pt x="731" y="6004"/>
                    <a:pt x="820" y="6735"/>
                  </a:cubicBezTo>
                  <a:cubicBezTo>
                    <a:pt x="838" y="6806"/>
                    <a:pt x="874" y="6841"/>
                    <a:pt x="945" y="6841"/>
                  </a:cubicBezTo>
                  <a:cubicBezTo>
                    <a:pt x="1016" y="6824"/>
                    <a:pt x="1052" y="6770"/>
                    <a:pt x="1052" y="6717"/>
                  </a:cubicBezTo>
                  <a:cubicBezTo>
                    <a:pt x="963" y="5969"/>
                    <a:pt x="856" y="5167"/>
                    <a:pt x="749" y="4365"/>
                  </a:cubicBezTo>
                  <a:cubicBezTo>
                    <a:pt x="553" y="2869"/>
                    <a:pt x="357" y="1337"/>
                    <a:pt x="232" y="108"/>
                  </a:cubicBezTo>
                  <a:cubicBezTo>
                    <a:pt x="232" y="36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26"/>
            <p:cNvSpPr/>
            <p:nvPr/>
          </p:nvSpPr>
          <p:spPr>
            <a:xfrm>
              <a:off x="8636373" y="289047"/>
              <a:ext cx="102131" cy="619364"/>
            </a:xfrm>
            <a:custGeom>
              <a:avLst/>
              <a:gdLst/>
              <a:ahLst/>
              <a:cxnLst/>
              <a:rect l="l" t="t" r="r" b="b"/>
              <a:pathLst>
                <a:path w="1925" h="11674" extrusionOk="0">
                  <a:moveTo>
                    <a:pt x="135" y="1"/>
                  </a:moveTo>
                  <a:cubicBezTo>
                    <a:pt x="126" y="1"/>
                    <a:pt x="117" y="2"/>
                    <a:pt x="108" y="5"/>
                  </a:cubicBezTo>
                  <a:cubicBezTo>
                    <a:pt x="36" y="5"/>
                    <a:pt x="1" y="77"/>
                    <a:pt x="19" y="130"/>
                  </a:cubicBezTo>
                  <a:cubicBezTo>
                    <a:pt x="304" y="1609"/>
                    <a:pt x="1533" y="8681"/>
                    <a:pt x="1693" y="11567"/>
                  </a:cubicBezTo>
                  <a:cubicBezTo>
                    <a:pt x="1711" y="11620"/>
                    <a:pt x="1747" y="11674"/>
                    <a:pt x="1818" y="11674"/>
                  </a:cubicBezTo>
                  <a:cubicBezTo>
                    <a:pt x="1871" y="11674"/>
                    <a:pt x="1925" y="11620"/>
                    <a:pt x="1925" y="11549"/>
                  </a:cubicBezTo>
                  <a:cubicBezTo>
                    <a:pt x="1747" y="8645"/>
                    <a:pt x="517" y="1573"/>
                    <a:pt x="232" y="94"/>
                  </a:cubicBezTo>
                  <a:cubicBezTo>
                    <a:pt x="218" y="35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26"/>
            <p:cNvSpPr/>
            <p:nvPr/>
          </p:nvSpPr>
          <p:spPr>
            <a:xfrm>
              <a:off x="8519601" y="422160"/>
              <a:ext cx="92263" cy="599681"/>
            </a:xfrm>
            <a:custGeom>
              <a:avLst/>
              <a:gdLst/>
              <a:ahLst/>
              <a:cxnLst/>
              <a:rect l="l" t="t" r="r" b="b"/>
              <a:pathLst>
                <a:path w="1739" h="11303" extrusionOk="0">
                  <a:moveTo>
                    <a:pt x="118" y="1"/>
                  </a:moveTo>
                  <a:cubicBezTo>
                    <a:pt x="60" y="1"/>
                    <a:pt x="1" y="46"/>
                    <a:pt x="11" y="133"/>
                  </a:cubicBezTo>
                  <a:cubicBezTo>
                    <a:pt x="403" y="3429"/>
                    <a:pt x="1026" y="7989"/>
                    <a:pt x="1525" y="11213"/>
                  </a:cubicBezTo>
                  <a:cubicBezTo>
                    <a:pt x="1525" y="11267"/>
                    <a:pt x="1578" y="11302"/>
                    <a:pt x="1632" y="11302"/>
                  </a:cubicBezTo>
                  <a:lnTo>
                    <a:pt x="1650" y="11302"/>
                  </a:lnTo>
                  <a:cubicBezTo>
                    <a:pt x="1703" y="11285"/>
                    <a:pt x="1739" y="11231"/>
                    <a:pt x="1739" y="11178"/>
                  </a:cubicBezTo>
                  <a:cubicBezTo>
                    <a:pt x="1240" y="7953"/>
                    <a:pt x="634" y="3411"/>
                    <a:pt x="224" y="97"/>
                  </a:cubicBezTo>
                  <a:cubicBezTo>
                    <a:pt x="216" y="32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26"/>
            <p:cNvSpPr/>
            <p:nvPr/>
          </p:nvSpPr>
          <p:spPr>
            <a:xfrm>
              <a:off x="8355186" y="605992"/>
              <a:ext cx="50668" cy="263683"/>
            </a:xfrm>
            <a:custGeom>
              <a:avLst/>
              <a:gdLst/>
              <a:ahLst/>
              <a:cxnLst/>
              <a:rect l="l" t="t" r="r" b="b"/>
              <a:pathLst>
                <a:path w="955" h="4970" extrusionOk="0">
                  <a:moveTo>
                    <a:pt x="128" y="1"/>
                  </a:moveTo>
                  <a:cubicBezTo>
                    <a:pt x="64" y="1"/>
                    <a:pt x="0" y="46"/>
                    <a:pt x="10" y="124"/>
                  </a:cubicBezTo>
                  <a:cubicBezTo>
                    <a:pt x="81" y="730"/>
                    <a:pt x="188" y="1389"/>
                    <a:pt x="313" y="2083"/>
                  </a:cubicBezTo>
                  <a:cubicBezTo>
                    <a:pt x="473" y="2992"/>
                    <a:pt x="651" y="3936"/>
                    <a:pt x="723" y="4880"/>
                  </a:cubicBezTo>
                  <a:cubicBezTo>
                    <a:pt x="723" y="4934"/>
                    <a:pt x="776" y="4969"/>
                    <a:pt x="829" y="4969"/>
                  </a:cubicBezTo>
                  <a:lnTo>
                    <a:pt x="847" y="4969"/>
                  </a:lnTo>
                  <a:cubicBezTo>
                    <a:pt x="901" y="4969"/>
                    <a:pt x="954" y="4916"/>
                    <a:pt x="954" y="4845"/>
                  </a:cubicBezTo>
                  <a:cubicBezTo>
                    <a:pt x="865" y="3901"/>
                    <a:pt x="705" y="2956"/>
                    <a:pt x="544" y="2048"/>
                  </a:cubicBezTo>
                  <a:cubicBezTo>
                    <a:pt x="420" y="1353"/>
                    <a:pt x="295" y="694"/>
                    <a:pt x="242" y="106"/>
                  </a:cubicBezTo>
                  <a:cubicBezTo>
                    <a:pt x="233" y="33"/>
                    <a:pt x="181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26"/>
            <p:cNvSpPr/>
            <p:nvPr/>
          </p:nvSpPr>
          <p:spPr>
            <a:xfrm>
              <a:off x="8230933" y="757143"/>
              <a:ext cx="17986" cy="212697"/>
            </a:xfrm>
            <a:custGeom>
              <a:avLst/>
              <a:gdLst/>
              <a:ahLst/>
              <a:cxnLst/>
              <a:rect l="l" t="t" r="r" b="b"/>
              <a:pathLst>
                <a:path w="339" h="4009" extrusionOk="0">
                  <a:moveTo>
                    <a:pt x="143" y="0"/>
                  </a:moveTo>
                  <a:cubicBezTo>
                    <a:pt x="72" y="0"/>
                    <a:pt x="18" y="54"/>
                    <a:pt x="18" y="107"/>
                  </a:cubicBezTo>
                  <a:cubicBezTo>
                    <a:pt x="0" y="856"/>
                    <a:pt x="0" y="1604"/>
                    <a:pt x="54" y="2334"/>
                  </a:cubicBezTo>
                  <a:cubicBezTo>
                    <a:pt x="90" y="2833"/>
                    <a:pt x="107" y="3350"/>
                    <a:pt x="107" y="3902"/>
                  </a:cubicBezTo>
                  <a:cubicBezTo>
                    <a:pt x="107" y="3955"/>
                    <a:pt x="161" y="4009"/>
                    <a:pt x="232" y="4009"/>
                  </a:cubicBezTo>
                  <a:cubicBezTo>
                    <a:pt x="285" y="4009"/>
                    <a:pt x="339" y="3955"/>
                    <a:pt x="339" y="3902"/>
                  </a:cubicBezTo>
                  <a:cubicBezTo>
                    <a:pt x="339" y="3332"/>
                    <a:pt x="303" y="2815"/>
                    <a:pt x="285" y="2316"/>
                  </a:cubicBezTo>
                  <a:cubicBezTo>
                    <a:pt x="232" y="1586"/>
                    <a:pt x="214" y="856"/>
                    <a:pt x="250" y="125"/>
                  </a:cubicBezTo>
                  <a:cubicBezTo>
                    <a:pt x="250" y="54"/>
                    <a:pt x="196" y="18"/>
                    <a:pt x="1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26"/>
            <p:cNvSpPr/>
            <p:nvPr/>
          </p:nvSpPr>
          <p:spPr>
            <a:xfrm>
              <a:off x="7829261" y="917844"/>
              <a:ext cx="277531" cy="274135"/>
            </a:xfrm>
            <a:custGeom>
              <a:avLst/>
              <a:gdLst/>
              <a:ahLst/>
              <a:cxnLst/>
              <a:rect l="l" t="t" r="r" b="b"/>
              <a:pathLst>
                <a:path w="5231" h="5167" extrusionOk="0">
                  <a:moveTo>
                    <a:pt x="5068" y="0"/>
                  </a:moveTo>
                  <a:cubicBezTo>
                    <a:pt x="5041" y="0"/>
                    <a:pt x="5013" y="11"/>
                    <a:pt x="4988" y="36"/>
                  </a:cubicBezTo>
                  <a:cubicBezTo>
                    <a:pt x="4258" y="784"/>
                    <a:pt x="3367" y="1657"/>
                    <a:pt x="2530" y="2494"/>
                  </a:cubicBezTo>
                  <a:cubicBezTo>
                    <a:pt x="1675" y="3349"/>
                    <a:pt x="784" y="4222"/>
                    <a:pt x="36" y="4970"/>
                  </a:cubicBezTo>
                  <a:cubicBezTo>
                    <a:pt x="0" y="5024"/>
                    <a:pt x="0" y="5095"/>
                    <a:pt x="36" y="5130"/>
                  </a:cubicBezTo>
                  <a:cubicBezTo>
                    <a:pt x="72" y="5148"/>
                    <a:pt x="89" y="5166"/>
                    <a:pt x="125" y="5166"/>
                  </a:cubicBezTo>
                  <a:cubicBezTo>
                    <a:pt x="143" y="5166"/>
                    <a:pt x="179" y="5148"/>
                    <a:pt x="196" y="5130"/>
                  </a:cubicBezTo>
                  <a:cubicBezTo>
                    <a:pt x="945" y="4382"/>
                    <a:pt x="1835" y="3509"/>
                    <a:pt x="2673" y="2654"/>
                  </a:cubicBezTo>
                  <a:cubicBezTo>
                    <a:pt x="3528" y="1817"/>
                    <a:pt x="4401" y="944"/>
                    <a:pt x="5149" y="196"/>
                  </a:cubicBezTo>
                  <a:cubicBezTo>
                    <a:pt x="5231" y="114"/>
                    <a:pt x="5155" y="0"/>
                    <a:pt x="50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26"/>
            <p:cNvSpPr/>
            <p:nvPr/>
          </p:nvSpPr>
          <p:spPr>
            <a:xfrm>
              <a:off x="8012616" y="901821"/>
              <a:ext cx="109877" cy="314722"/>
            </a:xfrm>
            <a:custGeom>
              <a:avLst/>
              <a:gdLst/>
              <a:ahLst/>
              <a:cxnLst/>
              <a:rect l="l" t="t" r="r" b="b"/>
              <a:pathLst>
                <a:path w="2071" h="5932" extrusionOk="0">
                  <a:moveTo>
                    <a:pt x="1948" y="0"/>
                  </a:moveTo>
                  <a:cubicBezTo>
                    <a:pt x="1907" y="0"/>
                    <a:pt x="1863" y="22"/>
                    <a:pt x="1835" y="70"/>
                  </a:cubicBezTo>
                  <a:cubicBezTo>
                    <a:pt x="1425" y="1264"/>
                    <a:pt x="642" y="3598"/>
                    <a:pt x="18" y="5789"/>
                  </a:cubicBezTo>
                  <a:cubicBezTo>
                    <a:pt x="0" y="5842"/>
                    <a:pt x="18" y="5913"/>
                    <a:pt x="89" y="5931"/>
                  </a:cubicBezTo>
                  <a:lnTo>
                    <a:pt x="125" y="5931"/>
                  </a:lnTo>
                  <a:cubicBezTo>
                    <a:pt x="161" y="5931"/>
                    <a:pt x="214" y="5896"/>
                    <a:pt x="232" y="5860"/>
                  </a:cubicBezTo>
                  <a:cubicBezTo>
                    <a:pt x="855" y="3669"/>
                    <a:pt x="1639" y="1335"/>
                    <a:pt x="2049" y="142"/>
                  </a:cubicBezTo>
                  <a:cubicBezTo>
                    <a:pt x="2071" y="54"/>
                    <a:pt x="2012" y="0"/>
                    <a:pt x="194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26"/>
            <p:cNvSpPr/>
            <p:nvPr/>
          </p:nvSpPr>
          <p:spPr>
            <a:xfrm>
              <a:off x="8145888" y="852375"/>
              <a:ext cx="24618" cy="243151"/>
            </a:xfrm>
            <a:custGeom>
              <a:avLst/>
              <a:gdLst/>
              <a:ahLst/>
              <a:cxnLst/>
              <a:rect l="l" t="t" r="r" b="b"/>
              <a:pathLst>
                <a:path w="464" h="4583" extrusionOk="0">
                  <a:moveTo>
                    <a:pt x="142" y="0"/>
                  </a:moveTo>
                  <a:cubicBezTo>
                    <a:pt x="131" y="0"/>
                    <a:pt x="119" y="2"/>
                    <a:pt x="107" y="5"/>
                  </a:cubicBezTo>
                  <a:cubicBezTo>
                    <a:pt x="54" y="5"/>
                    <a:pt x="0" y="76"/>
                    <a:pt x="18" y="129"/>
                  </a:cubicBezTo>
                  <a:cubicBezTo>
                    <a:pt x="232" y="1109"/>
                    <a:pt x="160" y="2998"/>
                    <a:pt x="0" y="4458"/>
                  </a:cubicBezTo>
                  <a:cubicBezTo>
                    <a:pt x="0" y="4512"/>
                    <a:pt x="36" y="4565"/>
                    <a:pt x="107" y="4583"/>
                  </a:cubicBezTo>
                  <a:cubicBezTo>
                    <a:pt x="178" y="4583"/>
                    <a:pt x="214" y="4530"/>
                    <a:pt x="232" y="4476"/>
                  </a:cubicBezTo>
                  <a:cubicBezTo>
                    <a:pt x="374" y="3122"/>
                    <a:pt x="463" y="1145"/>
                    <a:pt x="250" y="94"/>
                  </a:cubicBezTo>
                  <a:cubicBezTo>
                    <a:pt x="235" y="35"/>
                    <a:pt x="196" y="0"/>
                    <a:pt x="142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26"/>
            <p:cNvSpPr/>
            <p:nvPr/>
          </p:nvSpPr>
          <p:spPr>
            <a:xfrm>
              <a:off x="8081586" y="-725506"/>
              <a:ext cx="1644864" cy="1663274"/>
            </a:xfrm>
            <a:custGeom>
              <a:avLst/>
              <a:gdLst/>
              <a:ahLst/>
              <a:cxnLst/>
              <a:rect l="l" t="t" r="r" b="b"/>
              <a:pathLst>
                <a:path w="31003" h="31350" extrusionOk="0">
                  <a:moveTo>
                    <a:pt x="30730" y="1"/>
                  </a:moveTo>
                  <a:cubicBezTo>
                    <a:pt x="30696" y="1"/>
                    <a:pt x="30660" y="10"/>
                    <a:pt x="30624" y="31"/>
                  </a:cubicBezTo>
                  <a:cubicBezTo>
                    <a:pt x="30570" y="67"/>
                    <a:pt x="23854" y="4770"/>
                    <a:pt x="18243" y="10506"/>
                  </a:cubicBezTo>
                  <a:cubicBezTo>
                    <a:pt x="11242" y="17650"/>
                    <a:pt x="215" y="30904"/>
                    <a:pt x="108" y="31028"/>
                  </a:cubicBezTo>
                  <a:cubicBezTo>
                    <a:pt x="1" y="31153"/>
                    <a:pt x="90" y="31349"/>
                    <a:pt x="268" y="31349"/>
                  </a:cubicBezTo>
                  <a:cubicBezTo>
                    <a:pt x="321" y="31349"/>
                    <a:pt x="375" y="31331"/>
                    <a:pt x="411" y="31278"/>
                  </a:cubicBezTo>
                  <a:cubicBezTo>
                    <a:pt x="517" y="31153"/>
                    <a:pt x="11527" y="17899"/>
                    <a:pt x="18510" y="10773"/>
                  </a:cubicBezTo>
                  <a:cubicBezTo>
                    <a:pt x="24104" y="5073"/>
                    <a:pt x="30784" y="388"/>
                    <a:pt x="30855" y="352"/>
                  </a:cubicBezTo>
                  <a:cubicBezTo>
                    <a:pt x="31003" y="219"/>
                    <a:pt x="30894" y="1"/>
                    <a:pt x="3073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26"/>
            <p:cNvSpPr/>
            <p:nvPr/>
          </p:nvSpPr>
          <p:spPr>
            <a:xfrm>
              <a:off x="9459612" y="-767471"/>
              <a:ext cx="322309" cy="247820"/>
            </a:xfrm>
            <a:custGeom>
              <a:avLst/>
              <a:gdLst/>
              <a:ahLst/>
              <a:cxnLst/>
              <a:rect l="l" t="t" r="r" b="b"/>
              <a:pathLst>
                <a:path w="6075" h="4671" extrusionOk="0">
                  <a:moveTo>
                    <a:pt x="5719" y="1"/>
                  </a:moveTo>
                  <a:cubicBezTo>
                    <a:pt x="5225" y="1"/>
                    <a:pt x="0" y="4670"/>
                    <a:pt x="0" y="4670"/>
                  </a:cubicBezTo>
                  <a:lnTo>
                    <a:pt x="6039" y="430"/>
                  </a:lnTo>
                  <a:cubicBezTo>
                    <a:pt x="6075" y="235"/>
                    <a:pt x="5950" y="39"/>
                    <a:pt x="5736" y="3"/>
                  </a:cubicBezTo>
                  <a:cubicBezTo>
                    <a:pt x="5731" y="1"/>
                    <a:pt x="5726" y="1"/>
                    <a:pt x="571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26"/>
            <p:cNvSpPr/>
            <p:nvPr/>
          </p:nvSpPr>
          <p:spPr>
            <a:xfrm>
              <a:off x="9171317" y="-743703"/>
              <a:ext cx="633318" cy="994357"/>
            </a:xfrm>
            <a:custGeom>
              <a:avLst/>
              <a:gdLst/>
              <a:ahLst/>
              <a:cxnLst/>
              <a:rect l="l" t="t" r="r" b="b"/>
              <a:pathLst>
                <a:path w="11937" h="18742" extrusionOk="0">
                  <a:moveTo>
                    <a:pt x="8801" y="0"/>
                  </a:moveTo>
                  <a:lnTo>
                    <a:pt x="8231" y="18"/>
                  </a:lnTo>
                  <a:cubicBezTo>
                    <a:pt x="7839" y="2423"/>
                    <a:pt x="5755" y="3492"/>
                    <a:pt x="5755" y="3492"/>
                  </a:cubicBezTo>
                  <a:cubicBezTo>
                    <a:pt x="1533" y="5184"/>
                    <a:pt x="1070" y="6912"/>
                    <a:pt x="1016" y="7803"/>
                  </a:cubicBezTo>
                  <a:cubicBezTo>
                    <a:pt x="927" y="9086"/>
                    <a:pt x="2459" y="9175"/>
                    <a:pt x="2459" y="9175"/>
                  </a:cubicBezTo>
                  <a:cubicBezTo>
                    <a:pt x="268" y="11134"/>
                    <a:pt x="1" y="12559"/>
                    <a:pt x="464" y="13272"/>
                  </a:cubicBezTo>
                  <a:cubicBezTo>
                    <a:pt x="856" y="13878"/>
                    <a:pt x="1497" y="14287"/>
                    <a:pt x="2210" y="14412"/>
                  </a:cubicBezTo>
                  <a:cubicBezTo>
                    <a:pt x="1368" y="15415"/>
                    <a:pt x="1629" y="18741"/>
                    <a:pt x="3327" y="18741"/>
                  </a:cubicBezTo>
                  <a:cubicBezTo>
                    <a:pt x="3498" y="18741"/>
                    <a:pt x="3683" y="18708"/>
                    <a:pt x="3884" y="18634"/>
                  </a:cubicBezTo>
                  <a:cubicBezTo>
                    <a:pt x="6093" y="17832"/>
                    <a:pt x="6164" y="14572"/>
                    <a:pt x="6164" y="14572"/>
                  </a:cubicBezTo>
                  <a:cubicBezTo>
                    <a:pt x="6262" y="14578"/>
                    <a:pt x="6357" y="14580"/>
                    <a:pt x="6450" y="14580"/>
                  </a:cubicBezTo>
                  <a:cubicBezTo>
                    <a:pt x="7653" y="14580"/>
                    <a:pt x="8502" y="14140"/>
                    <a:pt x="8783" y="12934"/>
                  </a:cubicBezTo>
                  <a:cubicBezTo>
                    <a:pt x="9318" y="10707"/>
                    <a:pt x="8498" y="9567"/>
                    <a:pt x="8498" y="9424"/>
                  </a:cubicBezTo>
                  <a:cubicBezTo>
                    <a:pt x="11936" y="8035"/>
                    <a:pt x="9496" y="5149"/>
                    <a:pt x="8854" y="3260"/>
                  </a:cubicBezTo>
                  <a:cubicBezTo>
                    <a:pt x="8213" y="1354"/>
                    <a:pt x="8801" y="0"/>
                    <a:pt x="8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26"/>
            <p:cNvSpPr/>
            <p:nvPr/>
          </p:nvSpPr>
          <p:spPr>
            <a:xfrm>
              <a:off x="9377379" y="-752033"/>
              <a:ext cx="254293" cy="819328"/>
            </a:xfrm>
            <a:custGeom>
              <a:avLst/>
              <a:gdLst/>
              <a:ahLst/>
              <a:cxnLst/>
              <a:rect l="l" t="t" r="r" b="b"/>
              <a:pathLst>
                <a:path w="4793" h="15443" extrusionOk="0">
                  <a:moveTo>
                    <a:pt x="4659" y="0"/>
                  </a:moveTo>
                  <a:cubicBezTo>
                    <a:pt x="4621" y="0"/>
                    <a:pt x="4586" y="30"/>
                    <a:pt x="4561" y="68"/>
                  </a:cubicBezTo>
                  <a:cubicBezTo>
                    <a:pt x="4543" y="157"/>
                    <a:pt x="1924" y="7889"/>
                    <a:pt x="18" y="15317"/>
                  </a:cubicBezTo>
                  <a:cubicBezTo>
                    <a:pt x="0" y="15371"/>
                    <a:pt x="36" y="15424"/>
                    <a:pt x="107" y="15442"/>
                  </a:cubicBezTo>
                  <a:lnTo>
                    <a:pt x="125" y="15442"/>
                  </a:lnTo>
                  <a:cubicBezTo>
                    <a:pt x="178" y="15442"/>
                    <a:pt x="214" y="15406"/>
                    <a:pt x="232" y="15371"/>
                  </a:cubicBezTo>
                  <a:cubicBezTo>
                    <a:pt x="2138" y="7942"/>
                    <a:pt x="4739" y="211"/>
                    <a:pt x="4774" y="139"/>
                  </a:cubicBezTo>
                  <a:cubicBezTo>
                    <a:pt x="4792" y="86"/>
                    <a:pt x="4757" y="33"/>
                    <a:pt x="4703" y="15"/>
                  </a:cubicBezTo>
                  <a:cubicBezTo>
                    <a:pt x="4688" y="5"/>
                    <a:pt x="4673" y="0"/>
                    <a:pt x="4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26"/>
            <p:cNvSpPr/>
            <p:nvPr/>
          </p:nvSpPr>
          <p:spPr>
            <a:xfrm>
              <a:off x="9462371" y="-523476"/>
              <a:ext cx="140914" cy="109665"/>
            </a:xfrm>
            <a:custGeom>
              <a:avLst/>
              <a:gdLst/>
              <a:ahLst/>
              <a:cxnLst/>
              <a:rect l="l" t="t" r="r" b="b"/>
              <a:pathLst>
                <a:path w="2656" h="2067" extrusionOk="0">
                  <a:moveTo>
                    <a:pt x="1747" y="0"/>
                  </a:moveTo>
                  <a:cubicBezTo>
                    <a:pt x="1712" y="0"/>
                    <a:pt x="1676" y="0"/>
                    <a:pt x="1640" y="36"/>
                  </a:cubicBezTo>
                  <a:lnTo>
                    <a:pt x="73" y="1532"/>
                  </a:lnTo>
                  <a:cubicBezTo>
                    <a:pt x="1" y="1604"/>
                    <a:pt x="69" y="1712"/>
                    <a:pt x="154" y="1712"/>
                  </a:cubicBezTo>
                  <a:cubicBezTo>
                    <a:pt x="174" y="1712"/>
                    <a:pt x="195" y="1706"/>
                    <a:pt x="215" y="1692"/>
                  </a:cubicBezTo>
                  <a:lnTo>
                    <a:pt x="1676" y="285"/>
                  </a:lnTo>
                  <a:lnTo>
                    <a:pt x="2424" y="1995"/>
                  </a:lnTo>
                  <a:cubicBezTo>
                    <a:pt x="2442" y="2049"/>
                    <a:pt x="2478" y="2067"/>
                    <a:pt x="2531" y="2067"/>
                  </a:cubicBezTo>
                  <a:cubicBezTo>
                    <a:pt x="2602" y="2067"/>
                    <a:pt x="2656" y="1995"/>
                    <a:pt x="2620" y="1924"/>
                  </a:cubicBezTo>
                  <a:lnTo>
                    <a:pt x="1819" y="71"/>
                  </a:lnTo>
                  <a:cubicBezTo>
                    <a:pt x="1801" y="36"/>
                    <a:pt x="1783" y="0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26"/>
            <p:cNvSpPr/>
            <p:nvPr/>
          </p:nvSpPr>
          <p:spPr>
            <a:xfrm>
              <a:off x="9408574" y="-346222"/>
              <a:ext cx="131417" cy="101600"/>
            </a:xfrm>
            <a:custGeom>
              <a:avLst/>
              <a:gdLst/>
              <a:ahLst/>
              <a:cxnLst/>
              <a:rect l="l" t="t" r="r" b="b"/>
              <a:pathLst>
                <a:path w="2477" h="1915" extrusionOk="0">
                  <a:moveTo>
                    <a:pt x="1665" y="0"/>
                  </a:moveTo>
                  <a:cubicBezTo>
                    <a:pt x="1643" y="0"/>
                    <a:pt x="1621" y="8"/>
                    <a:pt x="1603" y="26"/>
                  </a:cubicBezTo>
                  <a:lnTo>
                    <a:pt x="54" y="1469"/>
                  </a:lnTo>
                  <a:cubicBezTo>
                    <a:pt x="0" y="1522"/>
                    <a:pt x="0" y="1576"/>
                    <a:pt x="54" y="1629"/>
                  </a:cubicBezTo>
                  <a:cubicBezTo>
                    <a:pt x="71" y="1647"/>
                    <a:pt x="98" y="1656"/>
                    <a:pt x="125" y="1656"/>
                  </a:cubicBezTo>
                  <a:cubicBezTo>
                    <a:pt x="151" y="1656"/>
                    <a:pt x="178" y="1647"/>
                    <a:pt x="196" y="1629"/>
                  </a:cubicBezTo>
                  <a:lnTo>
                    <a:pt x="1639" y="293"/>
                  </a:lnTo>
                  <a:lnTo>
                    <a:pt x="2245" y="1843"/>
                  </a:lnTo>
                  <a:cubicBezTo>
                    <a:pt x="2262" y="1896"/>
                    <a:pt x="2316" y="1914"/>
                    <a:pt x="2352" y="1914"/>
                  </a:cubicBezTo>
                  <a:lnTo>
                    <a:pt x="2387" y="1914"/>
                  </a:lnTo>
                  <a:cubicBezTo>
                    <a:pt x="2441" y="1896"/>
                    <a:pt x="2476" y="1825"/>
                    <a:pt x="2441" y="1772"/>
                  </a:cubicBezTo>
                  <a:lnTo>
                    <a:pt x="1782" y="79"/>
                  </a:lnTo>
                  <a:cubicBezTo>
                    <a:pt x="1758" y="32"/>
                    <a:pt x="1710" y="0"/>
                    <a:pt x="1665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26"/>
            <p:cNvSpPr/>
            <p:nvPr/>
          </p:nvSpPr>
          <p:spPr>
            <a:xfrm>
              <a:off x="9365442" y="-177563"/>
              <a:ext cx="132001" cy="102131"/>
            </a:xfrm>
            <a:custGeom>
              <a:avLst/>
              <a:gdLst/>
              <a:ahLst/>
              <a:cxnLst/>
              <a:rect l="l" t="t" r="r" b="b"/>
              <a:pathLst>
                <a:path w="2488" h="1925" extrusionOk="0">
                  <a:moveTo>
                    <a:pt x="1543" y="0"/>
                  </a:moveTo>
                  <a:cubicBezTo>
                    <a:pt x="1508" y="0"/>
                    <a:pt x="1472" y="0"/>
                    <a:pt x="1454" y="36"/>
                  </a:cubicBezTo>
                  <a:lnTo>
                    <a:pt x="83" y="1514"/>
                  </a:lnTo>
                  <a:cubicBezTo>
                    <a:pt x="1" y="1582"/>
                    <a:pt x="76" y="1692"/>
                    <a:pt x="155" y="1692"/>
                  </a:cubicBezTo>
                  <a:cubicBezTo>
                    <a:pt x="179" y="1692"/>
                    <a:pt x="204" y="1682"/>
                    <a:pt x="225" y="1657"/>
                  </a:cubicBezTo>
                  <a:lnTo>
                    <a:pt x="1508" y="285"/>
                  </a:lnTo>
                  <a:lnTo>
                    <a:pt x="2274" y="1871"/>
                  </a:lnTo>
                  <a:cubicBezTo>
                    <a:pt x="2292" y="1906"/>
                    <a:pt x="2327" y="1924"/>
                    <a:pt x="2363" y="1924"/>
                  </a:cubicBezTo>
                  <a:lnTo>
                    <a:pt x="2416" y="1924"/>
                  </a:lnTo>
                  <a:cubicBezTo>
                    <a:pt x="2470" y="1888"/>
                    <a:pt x="2488" y="1835"/>
                    <a:pt x="2452" y="1782"/>
                  </a:cubicBezTo>
                  <a:lnTo>
                    <a:pt x="1633" y="54"/>
                  </a:lnTo>
                  <a:cubicBezTo>
                    <a:pt x="1615" y="36"/>
                    <a:pt x="1579" y="0"/>
                    <a:pt x="15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26"/>
            <p:cNvSpPr/>
            <p:nvPr/>
          </p:nvSpPr>
          <p:spPr>
            <a:xfrm>
              <a:off x="9304588" y="-356196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6" y="446"/>
                  </a:cubicBezTo>
                  <a:cubicBezTo>
                    <a:pt x="553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26"/>
            <p:cNvSpPr/>
            <p:nvPr/>
          </p:nvSpPr>
          <p:spPr>
            <a:xfrm>
              <a:off x="9372657" y="-41105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26"/>
            <p:cNvSpPr/>
            <p:nvPr/>
          </p:nvSpPr>
          <p:spPr>
            <a:xfrm>
              <a:off x="9328198" y="-20971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2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71" y="446"/>
                    <a:pt x="60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26"/>
            <p:cNvSpPr/>
            <p:nvPr/>
          </p:nvSpPr>
          <p:spPr>
            <a:xfrm>
              <a:off x="9239385" y="-10010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26"/>
            <p:cNvSpPr/>
            <p:nvPr/>
          </p:nvSpPr>
          <p:spPr>
            <a:xfrm>
              <a:off x="9311220" y="-1500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0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26"/>
            <p:cNvSpPr/>
            <p:nvPr/>
          </p:nvSpPr>
          <p:spPr>
            <a:xfrm>
              <a:off x="9311220" y="145642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26"/>
            <p:cNvSpPr/>
            <p:nvPr/>
          </p:nvSpPr>
          <p:spPr>
            <a:xfrm>
              <a:off x="9406665" y="114446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26"/>
            <p:cNvSpPr/>
            <p:nvPr/>
          </p:nvSpPr>
          <p:spPr>
            <a:xfrm>
              <a:off x="9437860" y="-3203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26"/>
            <p:cNvSpPr/>
            <p:nvPr/>
          </p:nvSpPr>
          <p:spPr>
            <a:xfrm>
              <a:off x="9577711" y="-42435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26"/>
            <p:cNvSpPr/>
            <p:nvPr/>
          </p:nvSpPr>
          <p:spPr>
            <a:xfrm>
              <a:off x="9522906" y="-195549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26"/>
            <p:cNvSpPr/>
            <p:nvPr/>
          </p:nvSpPr>
          <p:spPr>
            <a:xfrm>
              <a:off x="9601373" y="-322189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26"/>
            <p:cNvSpPr/>
            <p:nvPr/>
          </p:nvSpPr>
          <p:spPr>
            <a:xfrm>
              <a:off x="9635381" y="-411054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26"/>
            <p:cNvSpPr/>
            <p:nvPr/>
          </p:nvSpPr>
          <p:spPr>
            <a:xfrm>
              <a:off x="9580576" y="-537694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26"/>
            <p:cNvSpPr/>
            <p:nvPr/>
          </p:nvSpPr>
          <p:spPr>
            <a:xfrm>
              <a:off x="9444492" y="-52347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26"/>
            <p:cNvSpPr/>
            <p:nvPr/>
          </p:nvSpPr>
          <p:spPr>
            <a:xfrm>
              <a:off x="9280024" y="-434663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26"/>
            <p:cNvSpPr/>
            <p:nvPr/>
          </p:nvSpPr>
          <p:spPr>
            <a:xfrm>
              <a:off x="8594407" y="-787154"/>
              <a:ext cx="1058076" cy="525987"/>
            </a:xfrm>
            <a:custGeom>
              <a:avLst/>
              <a:gdLst/>
              <a:ahLst/>
              <a:cxnLst/>
              <a:rect l="l" t="t" r="r" b="b"/>
              <a:pathLst>
                <a:path w="19943" h="9914" extrusionOk="0">
                  <a:moveTo>
                    <a:pt x="10667" y="0"/>
                  </a:moveTo>
                  <a:cubicBezTo>
                    <a:pt x="9904" y="0"/>
                    <a:pt x="9404" y="229"/>
                    <a:pt x="9075" y="427"/>
                  </a:cubicBezTo>
                  <a:cubicBezTo>
                    <a:pt x="7989" y="1104"/>
                    <a:pt x="8790" y="2405"/>
                    <a:pt x="8790" y="2405"/>
                  </a:cubicBezTo>
                  <a:cubicBezTo>
                    <a:pt x="7922" y="2200"/>
                    <a:pt x="7196" y="2112"/>
                    <a:pt x="6597" y="2112"/>
                  </a:cubicBezTo>
                  <a:cubicBezTo>
                    <a:pt x="5216" y="2112"/>
                    <a:pt x="4507" y="2576"/>
                    <a:pt x="4283" y="3135"/>
                  </a:cubicBezTo>
                  <a:cubicBezTo>
                    <a:pt x="4016" y="3812"/>
                    <a:pt x="4052" y="4560"/>
                    <a:pt x="4355" y="5219"/>
                  </a:cubicBezTo>
                  <a:cubicBezTo>
                    <a:pt x="4321" y="5217"/>
                    <a:pt x="4287" y="5215"/>
                    <a:pt x="4252" y="5215"/>
                  </a:cubicBezTo>
                  <a:cubicBezTo>
                    <a:pt x="2793" y="5215"/>
                    <a:pt x="0" y="7709"/>
                    <a:pt x="1896" y="9014"/>
                  </a:cubicBezTo>
                  <a:cubicBezTo>
                    <a:pt x="2413" y="9373"/>
                    <a:pt x="2987" y="9504"/>
                    <a:pt x="3550" y="9504"/>
                  </a:cubicBezTo>
                  <a:cubicBezTo>
                    <a:pt x="5080" y="9504"/>
                    <a:pt x="6528" y="8533"/>
                    <a:pt x="6528" y="8533"/>
                  </a:cubicBezTo>
                  <a:cubicBezTo>
                    <a:pt x="7059" y="9397"/>
                    <a:pt x="7690" y="9913"/>
                    <a:pt x="8486" y="9913"/>
                  </a:cubicBezTo>
                  <a:cubicBezTo>
                    <a:pt x="8757" y="9913"/>
                    <a:pt x="9048" y="9853"/>
                    <a:pt x="9360" y="9726"/>
                  </a:cubicBezTo>
                  <a:cubicBezTo>
                    <a:pt x="11498" y="8871"/>
                    <a:pt x="11961" y="7553"/>
                    <a:pt x="12068" y="7464"/>
                  </a:cubicBezTo>
                  <a:cubicBezTo>
                    <a:pt x="12711" y="7879"/>
                    <a:pt x="13261" y="8052"/>
                    <a:pt x="13740" y="8052"/>
                  </a:cubicBezTo>
                  <a:cubicBezTo>
                    <a:pt x="15585" y="8052"/>
                    <a:pt x="16372" y="5477"/>
                    <a:pt x="17306" y="4204"/>
                  </a:cubicBezTo>
                  <a:cubicBezTo>
                    <a:pt x="18499" y="2583"/>
                    <a:pt x="19942" y="2262"/>
                    <a:pt x="19942" y="2262"/>
                  </a:cubicBezTo>
                  <a:lnTo>
                    <a:pt x="19604" y="1817"/>
                  </a:lnTo>
                  <a:cubicBezTo>
                    <a:pt x="18873" y="2179"/>
                    <a:pt x="18155" y="2300"/>
                    <a:pt x="17521" y="2300"/>
                  </a:cubicBezTo>
                  <a:cubicBezTo>
                    <a:pt x="16255" y="2300"/>
                    <a:pt x="15328" y="1817"/>
                    <a:pt x="15328" y="1817"/>
                  </a:cubicBezTo>
                  <a:cubicBezTo>
                    <a:pt x="13163" y="404"/>
                    <a:pt x="11682" y="0"/>
                    <a:pt x="10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26"/>
            <p:cNvSpPr/>
            <p:nvPr/>
          </p:nvSpPr>
          <p:spPr>
            <a:xfrm>
              <a:off x="8841480" y="-684389"/>
              <a:ext cx="813280" cy="280979"/>
            </a:xfrm>
            <a:custGeom>
              <a:avLst/>
              <a:gdLst/>
              <a:ahLst/>
              <a:cxnLst/>
              <a:rect l="l" t="t" r="r" b="b"/>
              <a:pathLst>
                <a:path w="15329" h="5296" extrusionOk="0">
                  <a:moveTo>
                    <a:pt x="15190" y="0"/>
                  </a:moveTo>
                  <a:cubicBezTo>
                    <a:pt x="15181" y="0"/>
                    <a:pt x="15171" y="2"/>
                    <a:pt x="15160" y="5"/>
                  </a:cubicBezTo>
                  <a:cubicBezTo>
                    <a:pt x="15071" y="22"/>
                    <a:pt x="7251" y="2356"/>
                    <a:pt x="90" y="5082"/>
                  </a:cubicBezTo>
                  <a:cubicBezTo>
                    <a:pt x="36" y="5100"/>
                    <a:pt x="0" y="5171"/>
                    <a:pt x="18" y="5224"/>
                  </a:cubicBezTo>
                  <a:cubicBezTo>
                    <a:pt x="36" y="5260"/>
                    <a:pt x="72" y="5295"/>
                    <a:pt x="125" y="5295"/>
                  </a:cubicBezTo>
                  <a:cubicBezTo>
                    <a:pt x="143" y="5295"/>
                    <a:pt x="143" y="5278"/>
                    <a:pt x="161" y="5278"/>
                  </a:cubicBezTo>
                  <a:cubicBezTo>
                    <a:pt x="7322" y="2552"/>
                    <a:pt x="15143" y="236"/>
                    <a:pt x="15214" y="201"/>
                  </a:cubicBezTo>
                  <a:cubicBezTo>
                    <a:pt x="15328" y="168"/>
                    <a:pt x="15293" y="0"/>
                    <a:pt x="1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26"/>
            <p:cNvSpPr/>
            <p:nvPr/>
          </p:nvSpPr>
          <p:spPr>
            <a:xfrm>
              <a:off x="9299867" y="-633351"/>
              <a:ext cx="124785" cy="125051"/>
            </a:xfrm>
            <a:custGeom>
              <a:avLst/>
              <a:gdLst/>
              <a:ahLst/>
              <a:cxnLst/>
              <a:rect l="l" t="t" r="r" b="b"/>
              <a:pathLst>
                <a:path w="2352" h="2357" extrusionOk="0">
                  <a:moveTo>
                    <a:pt x="98" y="0"/>
                  </a:moveTo>
                  <a:cubicBezTo>
                    <a:pt x="54" y="0"/>
                    <a:pt x="15" y="35"/>
                    <a:pt x="0" y="94"/>
                  </a:cubicBezTo>
                  <a:cubicBezTo>
                    <a:pt x="0" y="147"/>
                    <a:pt x="36" y="201"/>
                    <a:pt x="89" y="218"/>
                  </a:cubicBezTo>
                  <a:lnTo>
                    <a:pt x="2085" y="610"/>
                  </a:lnTo>
                  <a:lnTo>
                    <a:pt x="1105" y="2196"/>
                  </a:lnTo>
                  <a:cubicBezTo>
                    <a:pt x="1069" y="2249"/>
                    <a:pt x="1087" y="2320"/>
                    <a:pt x="1141" y="2338"/>
                  </a:cubicBezTo>
                  <a:cubicBezTo>
                    <a:pt x="1158" y="2356"/>
                    <a:pt x="1176" y="2356"/>
                    <a:pt x="1194" y="2356"/>
                  </a:cubicBezTo>
                  <a:cubicBezTo>
                    <a:pt x="1230" y="2356"/>
                    <a:pt x="1265" y="2338"/>
                    <a:pt x="1301" y="2303"/>
                  </a:cubicBezTo>
                  <a:lnTo>
                    <a:pt x="2352" y="575"/>
                  </a:lnTo>
                  <a:cubicBezTo>
                    <a:pt x="2352" y="557"/>
                    <a:pt x="2352" y="521"/>
                    <a:pt x="2352" y="486"/>
                  </a:cubicBezTo>
                  <a:cubicBezTo>
                    <a:pt x="2334" y="450"/>
                    <a:pt x="2298" y="432"/>
                    <a:pt x="2263" y="432"/>
                  </a:cubicBezTo>
                  <a:lnTo>
                    <a:pt x="125" y="5"/>
                  </a:lnTo>
                  <a:cubicBezTo>
                    <a:pt x="116" y="2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26"/>
            <p:cNvSpPr/>
            <p:nvPr/>
          </p:nvSpPr>
          <p:spPr>
            <a:xfrm>
              <a:off x="9123727" y="-577591"/>
              <a:ext cx="124202" cy="115554"/>
            </a:xfrm>
            <a:custGeom>
              <a:avLst/>
              <a:gdLst/>
              <a:ahLst/>
              <a:cxnLst/>
              <a:rect l="l" t="t" r="r" b="b"/>
              <a:pathLst>
                <a:path w="2341" h="2178" extrusionOk="0">
                  <a:moveTo>
                    <a:pt x="154" y="1"/>
                  </a:moveTo>
                  <a:cubicBezTo>
                    <a:pt x="36" y="1"/>
                    <a:pt x="0" y="184"/>
                    <a:pt x="132" y="201"/>
                  </a:cubicBezTo>
                  <a:lnTo>
                    <a:pt x="2056" y="610"/>
                  </a:lnTo>
                  <a:lnTo>
                    <a:pt x="1147" y="2018"/>
                  </a:lnTo>
                  <a:cubicBezTo>
                    <a:pt x="1094" y="2089"/>
                    <a:pt x="1147" y="2178"/>
                    <a:pt x="1236" y="2178"/>
                  </a:cubicBezTo>
                  <a:cubicBezTo>
                    <a:pt x="1254" y="2178"/>
                    <a:pt x="1290" y="2160"/>
                    <a:pt x="1307" y="2142"/>
                  </a:cubicBezTo>
                  <a:lnTo>
                    <a:pt x="2323" y="610"/>
                  </a:lnTo>
                  <a:cubicBezTo>
                    <a:pt x="2341" y="575"/>
                    <a:pt x="2341" y="539"/>
                    <a:pt x="2341" y="503"/>
                  </a:cubicBezTo>
                  <a:cubicBezTo>
                    <a:pt x="2323" y="468"/>
                    <a:pt x="2287" y="450"/>
                    <a:pt x="2252" y="450"/>
                  </a:cubicBezTo>
                  <a:lnTo>
                    <a:pt x="185" y="5"/>
                  </a:lnTo>
                  <a:cubicBezTo>
                    <a:pt x="174" y="2"/>
                    <a:pt x="164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26"/>
            <p:cNvSpPr/>
            <p:nvPr/>
          </p:nvSpPr>
          <p:spPr>
            <a:xfrm>
              <a:off x="8962443" y="-513289"/>
              <a:ext cx="118207" cy="114599"/>
            </a:xfrm>
            <a:custGeom>
              <a:avLst/>
              <a:gdLst/>
              <a:ahLst/>
              <a:cxnLst/>
              <a:rect l="l" t="t" r="r" b="b"/>
              <a:pathLst>
                <a:path w="2228" h="2160" extrusionOk="0">
                  <a:moveTo>
                    <a:pt x="104" y="1"/>
                  </a:moveTo>
                  <a:cubicBezTo>
                    <a:pt x="59" y="1"/>
                    <a:pt x="19" y="47"/>
                    <a:pt x="19" y="93"/>
                  </a:cubicBezTo>
                  <a:cubicBezTo>
                    <a:pt x="1" y="147"/>
                    <a:pt x="36" y="200"/>
                    <a:pt x="108" y="218"/>
                  </a:cubicBezTo>
                  <a:lnTo>
                    <a:pt x="1942" y="467"/>
                  </a:lnTo>
                  <a:lnTo>
                    <a:pt x="1105" y="1999"/>
                  </a:lnTo>
                  <a:cubicBezTo>
                    <a:pt x="1070" y="2053"/>
                    <a:pt x="1087" y="2106"/>
                    <a:pt x="1141" y="2142"/>
                  </a:cubicBezTo>
                  <a:cubicBezTo>
                    <a:pt x="1159" y="2142"/>
                    <a:pt x="1176" y="2160"/>
                    <a:pt x="1194" y="2160"/>
                  </a:cubicBezTo>
                  <a:cubicBezTo>
                    <a:pt x="1230" y="2160"/>
                    <a:pt x="1283" y="2142"/>
                    <a:pt x="1301" y="2106"/>
                  </a:cubicBezTo>
                  <a:lnTo>
                    <a:pt x="2228" y="432"/>
                  </a:lnTo>
                  <a:cubicBezTo>
                    <a:pt x="2228" y="396"/>
                    <a:pt x="2228" y="360"/>
                    <a:pt x="2228" y="325"/>
                  </a:cubicBezTo>
                  <a:cubicBezTo>
                    <a:pt x="2210" y="307"/>
                    <a:pt x="2174" y="271"/>
                    <a:pt x="2138" y="271"/>
                  </a:cubicBezTo>
                  <a:lnTo>
                    <a:pt x="125" y="4"/>
                  </a:ln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26"/>
            <p:cNvSpPr/>
            <p:nvPr/>
          </p:nvSpPr>
          <p:spPr>
            <a:xfrm>
              <a:off x="9116512" y="-41763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1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26"/>
            <p:cNvSpPr/>
            <p:nvPr/>
          </p:nvSpPr>
          <p:spPr>
            <a:xfrm>
              <a:off x="9040910" y="-328820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26"/>
            <p:cNvSpPr/>
            <p:nvPr/>
          </p:nvSpPr>
          <p:spPr>
            <a:xfrm>
              <a:off x="8955864" y="-387392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8" y="0"/>
                  </a:moveTo>
                  <a:cubicBezTo>
                    <a:pt x="53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26"/>
            <p:cNvSpPr/>
            <p:nvPr/>
          </p:nvSpPr>
          <p:spPr>
            <a:xfrm>
              <a:off x="8809329" y="-35338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26"/>
            <p:cNvSpPr/>
            <p:nvPr/>
          </p:nvSpPr>
          <p:spPr>
            <a:xfrm>
              <a:off x="8710118" y="-366595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0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26"/>
            <p:cNvSpPr/>
            <p:nvPr/>
          </p:nvSpPr>
          <p:spPr>
            <a:xfrm>
              <a:off x="8802750" y="-472438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26"/>
            <p:cNvSpPr/>
            <p:nvPr/>
          </p:nvSpPr>
          <p:spPr>
            <a:xfrm>
              <a:off x="8935067" y="-626507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26"/>
            <p:cNvSpPr/>
            <p:nvPr/>
          </p:nvSpPr>
          <p:spPr>
            <a:xfrm>
              <a:off x="8870765" y="-547138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26"/>
            <p:cNvSpPr/>
            <p:nvPr/>
          </p:nvSpPr>
          <p:spPr>
            <a:xfrm>
              <a:off x="9048443" y="-60194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53" y="446"/>
                    <a:pt x="607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26"/>
            <p:cNvSpPr/>
            <p:nvPr/>
          </p:nvSpPr>
          <p:spPr>
            <a:xfrm>
              <a:off x="9109880" y="-72195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5"/>
                    <a:pt x="286" y="445"/>
                  </a:cubicBezTo>
                  <a:cubicBezTo>
                    <a:pt x="553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26"/>
            <p:cNvSpPr/>
            <p:nvPr/>
          </p:nvSpPr>
          <p:spPr>
            <a:xfrm>
              <a:off x="9235618" y="-721951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3" y="0"/>
                    <a:pt x="0" y="445"/>
                    <a:pt x="285" y="445"/>
                  </a:cubicBezTo>
                  <a:cubicBezTo>
                    <a:pt x="570" y="445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26"/>
            <p:cNvSpPr/>
            <p:nvPr/>
          </p:nvSpPr>
          <p:spPr>
            <a:xfrm>
              <a:off x="9208189" y="-635950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26"/>
            <p:cNvSpPr/>
            <p:nvPr/>
          </p:nvSpPr>
          <p:spPr>
            <a:xfrm>
              <a:off x="9280024" y="-479069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26"/>
            <p:cNvSpPr/>
            <p:nvPr/>
          </p:nvSpPr>
          <p:spPr>
            <a:xfrm>
              <a:off x="9368837" y="-411054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26"/>
            <p:cNvSpPr/>
            <p:nvPr/>
          </p:nvSpPr>
          <p:spPr>
            <a:xfrm>
              <a:off x="9423695" y="-527296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26"/>
            <p:cNvSpPr/>
            <p:nvPr/>
          </p:nvSpPr>
          <p:spPr>
            <a:xfrm>
              <a:off x="6529702" y="-760362"/>
              <a:ext cx="1282605" cy="881509"/>
            </a:xfrm>
            <a:custGeom>
              <a:avLst/>
              <a:gdLst/>
              <a:ahLst/>
              <a:cxnLst/>
              <a:rect l="l" t="t" r="r" b="b"/>
              <a:pathLst>
                <a:path w="24175" h="16615" extrusionOk="0">
                  <a:moveTo>
                    <a:pt x="24000" y="0"/>
                  </a:moveTo>
                  <a:cubicBezTo>
                    <a:pt x="23981" y="0"/>
                    <a:pt x="23962" y="4"/>
                    <a:pt x="23943" y="11"/>
                  </a:cubicBezTo>
                  <a:cubicBezTo>
                    <a:pt x="23480" y="136"/>
                    <a:pt x="22999" y="207"/>
                    <a:pt x="22518" y="243"/>
                  </a:cubicBezTo>
                  <a:cubicBezTo>
                    <a:pt x="18813" y="653"/>
                    <a:pt x="10119" y="1650"/>
                    <a:pt x="54" y="16365"/>
                  </a:cubicBezTo>
                  <a:cubicBezTo>
                    <a:pt x="1" y="16436"/>
                    <a:pt x="19" y="16543"/>
                    <a:pt x="90" y="16597"/>
                  </a:cubicBezTo>
                  <a:cubicBezTo>
                    <a:pt x="125" y="16597"/>
                    <a:pt x="143" y="16614"/>
                    <a:pt x="179" y="16614"/>
                  </a:cubicBezTo>
                  <a:cubicBezTo>
                    <a:pt x="232" y="16614"/>
                    <a:pt x="286" y="16597"/>
                    <a:pt x="321" y="16561"/>
                  </a:cubicBezTo>
                  <a:cubicBezTo>
                    <a:pt x="10315" y="1971"/>
                    <a:pt x="18902" y="991"/>
                    <a:pt x="22554" y="564"/>
                  </a:cubicBezTo>
                  <a:cubicBezTo>
                    <a:pt x="23070" y="528"/>
                    <a:pt x="23569" y="439"/>
                    <a:pt x="24050" y="314"/>
                  </a:cubicBezTo>
                  <a:cubicBezTo>
                    <a:pt x="24139" y="279"/>
                    <a:pt x="24175" y="190"/>
                    <a:pt x="24157" y="118"/>
                  </a:cubicBezTo>
                  <a:cubicBezTo>
                    <a:pt x="24129" y="48"/>
                    <a:pt x="24068" y="0"/>
                    <a:pt x="2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26"/>
            <p:cNvSpPr/>
            <p:nvPr/>
          </p:nvSpPr>
          <p:spPr>
            <a:xfrm>
              <a:off x="6987134" y="-602102"/>
              <a:ext cx="278910" cy="643875"/>
            </a:xfrm>
            <a:custGeom>
              <a:avLst/>
              <a:gdLst/>
              <a:ahLst/>
              <a:cxnLst/>
              <a:rect l="l" t="t" r="r" b="b"/>
              <a:pathLst>
                <a:path w="5257" h="12136" extrusionOk="0">
                  <a:moveTo>
                    <a:pt x="5079" y="0"/>
                  </a:moveTo>
                  <a:cubicBezTo>
                    <a:pt x="5003" y="0"/>
                    <a:pt x="4933" y="51"/>
                    <a:pt x="4918" y="128"/>
                  </a:cubicBezTo>
                  <a:cubicBezTo>
                    <a:pt x="4169" y="5134"/>
                    <a:pt x="90" y="11814"/>
                    <a:pt x="36" y="11886"/>
                  </a:cubicBezTo>
                  <a:cubicBezTo>
                    <a:pt x="1" y="11957"/>
                    <a:pt x="19" y="12046"/>
                    <a:pt x="90" y="12099"/>
                  </a:cubicBezTo>
                  <a:cubicBezTo>
                    <a:pt x="126" y="12117"/>
                    <a:pt x="143" y="12117"/>
                    <a:pt x="179" y="12135"/>
                  </a:cubicBezTo>
                  <a:cubicBezTo>
                    <a:pt x="232" y="12135"/>
                    <a:pt x="286" y="12099"/>
                    <a:pt x="321" y="12046"/>
                  </a:cubicBezTo>
                  <a:cubicBezTo>
                    <a:pt x="357" y="11993"/>
                    <a:pt x="4472" y="5241"/>
                    <a:pt x="5238" y="182"/>
                  </a:cubicBezTo>
                  <a:cubicBezTo>
                    <a:pt x="5256" y="93"/>
                    <a:pt x="5203" y="21"/>
                    <a:pt x="5114" y="3"/>
                  </a:cubicBezTo>
                  <a:cubicBezTo>
                    <a:pt x="5102" y="1"/>
                    <a:pt x="5091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26"/>
            <p:cNvSpPr/>
            <p:nvPr/>
          </p:nvSpPr>
          <p:spPr>
            <a:xfrm>
              <a:off x="6790038" y="-224410"/>
              <a:ext cx="82819" cy="290741"/>
            </a:xfrm>
            <a:custGeom>
              <a:avLst/>
              <a:gdLst/>
              <a:ahLst/>
              <a:cxnLst/>
              <a:rect l="l" t="t" r="r" b="b"/>
              <a:pathLst>
                <a:path w="1561" h="5480" extrusionOk="0">
                  <a:moveTo>
                    <a:pt x="213" y="1"/>
                  </a:moveTo>
                  <a:cubicBezTo>
                    <a:pt x="110" y="1"/>
                    <a:pt x="0" y="97"/>
                    <a:pt x="46" y="224"/>
                  </a:cubicBezTo>
                  <a:cubicBezTo>
                    <a:pt x="64" y="260"/>
                    <a:pt x="1222" y="3110"/>
                    <a:pt x="349" y="5265"/>
                  </a:cubicBezTo>
                  <a:cubicBezTo>
                    <a:pt x="331" y="5337"/>
                    <a:pt x="367" y="5444"/>
                    <a:pt x="456" y="5461"/>
                  </a:cubicBezTo>
                  <a:cubicBezTo>
                    <a:pt x="474" y="5479"/>
                    <a:pt x="491" y="5479"/>
                    <a:pt x="509" y="5479"/>
                  </a:cubicBezTo>
                  <a:cubicBezTo>
                    <a:pt x="563" y="5479"/>
                    <a:pt x="634" y="5444"/>
                    <a:pt x="652" y="5372"/>
                  </a:cubicBezTo>
                  <a:cubicBezTo>
                    <a:pt x="1560" y="3110"/>
                    <a:pt x="402" y="224"/>
                    <a:pt x="349" y="99"/>
                  </a:cubicBezTo>
                  <a:cubicBezTo>
                    <a:pt x="324" y="30"/>
                    <a:pt x="269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26"/>
            <p:cNvSpPr/>
            <p:nvPr/>
          </p:nvSpPr>
          <p:spPr>
            <a:xfrm>
              <a:off x="6931746" y="16615"/>
              <a:ext cx="101759" cy="84198"/>
            </a:xfrm>
            <a:custGeom>
              <a:avLst/>
              <a:gdLst/>
              <a:ahLst/>
              <a:cxnLst/>
              <a:rect l="l" t="t" r="r" b="b"/>
              <a:pathLst>
                <a:path w="1918" h="1587" extrusionOk="0">
                  <a:moveTo>
                    <a:pt x="935" y="1"/>
                  </a:moveTo>
                  <a:cubicBezTo>
                    <a:pt x="431" y="1"/>
                    <a:pt x="0" y="507"/>
                    <a:pt x="190" y="1061"/>
                  </a:cubicBezTo>
                  <a:cubicBezTo>
                    <a:pt x="302" y="1385"/>
                    <a:pt x="615" y="1586"/>
                    <a:pt x="944" y="1586"/>
                  </a:cubicBezTo>
                  <a:cubicBezTo>
                    <a:pt x="1031" y="1586"/>
                    <a:pt x="1119" y="1572"/>
                    <a:pt x="1205" y="1542"/>
                  </a:cubicBezTo>
                  <a:cubicBezTo>
                    <a:pt x="1882" y="1310"/>
                    <a:pt x="1918" y="384"/>
                    <a:pt x="1276" y="81"/>
                  </a:cubicBezTo>
                  <a:cubicBezTo>
                    <a:pt x="1163" y="26"/>
                    <a:pt x="1047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26"/>
            <p:cNvSpPr/>
            <p:nvPr/>
          </p:nvSpPr>
          <p:spPr>
            <a:xfrm>
              <a:off x="6755977" y="31417"/>
              <a:ext cx="101759" cy="84517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26"/>
            <p:cNvSpPr/>
            <p:nvPr/>
          </p:nvSpPr>
          <p:spPr>
            <a:xfrm>
              <a:off x="6810411" y="-477796"/>
              <a:ext cx="258855" cy="55496"/>
            </a:xfrm>
            <a:custGeom>
              <a:avLst/>
              <a:gdLst/>
              <a:ahLst/>
              <a:cxnLst/>
              <a:rect l="l" t="t" r="r" b="b"/>
              <a:pathLst>
                <a:path w="4879" h="1046" extrusionOk="0">
                  <a:moveTo>
                    <a:pt x="3582" y="1"/>
                  </a:moveTo>
                  <a:cubicBezTo>
                    <a:pt x="2832" y="1"/>
                    <a:pt x="1696" y="150"/>
                    <a:pt x="125" y="742"/>
                  </a:cubicBezTo>
                  <a:cubicBezTo>
                    <a:pt x="54" y="760"/>
                    <a:pt x="1" y="867"/>
                    <a:pt x="36" y="938"/>
                  </a:cubicBezTo>
                  <a:cubicBezTo>
                    <a:pt x="54" y="1010"/>
                    <a:pt x="125" y="1045"/>
                    <a:pt x="179" y="1045"/>
                  </a:cubicBezTo>
                  <a:lnTo>
                    <a:pt x="250" y="1045"/>
                  </a:lnTo>
                  <a:cubicBezTo>
                    <a:pt x="1765" y="470"/>
                    <a:pt x="2859" y="330"/>
                    <a:pt x="3570" y="330"/>
                  </a:cubicBezTo>
                  <a:cubicBezTo>
                    <a:pt x="4248" y="330"/>
                    <a:pt x="4579" y="457"/>
                    <a:pt x="4597" y="457"/>
                  </a:cubicBezTo>
                  <a:cubicBezTo>
                    <a:pt x="4617" y="466"/>
                    <a:pt x="4637" y="469"/>
                    <a:pt x="4656" y="469"/>
                  </a:cubicBezTo>
                  <a:cubicBezTo>
                    <a:pt x="4799" y="469"/>
                    <a:pt x="4879" y="249"/>
                    <a:pt x="4721" y="154"/>
                  </a:cubicBezTo>
                  <a:cubicBezTo>
                    <a:pt x="4686" y="146"/>
                    <a:pt x="432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26"/>
            <p:cNvSpPr/>
            <p:nvPr/>
          </p:nvSpPr>
          <p:spPr>
            <a:xfrm>
              <a:off x="6776881" y="-477584"/>
              <a:ext cx="102555" cy="84464"/>
            </a:xfrm>
            <a:custGeom>
              <a:avLst/>
              <a:gdLst/>
              <a:ahLst/>
              <a:cxnLst/>
              <a:rect l="l" t="t" r="r" b="b"/>
              <a:pathLst>
                <a:path w="1933" h="1592" extrusionOk="0">
                  <a:moveTo>
                    <a:pt x="948" y="1"/>
                  </a:moveTo>
                  <a:cubicBezTo>
                    <a:pt x="432" y="1"/>
                    <a:pt x="0" y="518"/>
                    <a:pt x="205" y="1059"/>
                  </a:cubicBezTo>
                  <a:cubicBezTo>
                    <a:pt x="317" y="1380"/>
                    <a:pt x="614" y="1591"/>
                    <a:pt x="942" y="1591"/>
                  </a:cubicBezTo>
                  <a:cubicBezTo>
                    <a:pt x="1034" y="1591"/>
                    <a:pt x="1127" y="1575"/>
                    <a:pt x="1220" y="1540"/>
                  </a:cubicBezTo>
                  <a:cubicBezTo>
                    <a:pt x="1880" y="1308"/>
                    <a:pt x="1933" y="382"/>
                    <a:pt x="1292" y="79"/>
                  </a:cubicBezTo>
                  <a:cubicBezTo>
                    <a:pt x="1177" y="25"/>
                    <a:pt x="1061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26"/>
            <p:cNvSpPr/>
            <p:nvPr/>
          </p:nvSpPr>
          <p:spPr>
            <a:xfrm>
              <a:off x="6465453" y="-171993"/>
              <a:ext cx="277265" cy="57777"/>
            </a:xfrm>
            <a:custGeom>
              <a:avLst/>
              <a:gdLst/>
              <a:ahLst/>
              <a:cxnLst/>
              <a:rect l="l" t="t" r="r" b="b"/>
              <a:pathLst>
                <a:path w="5226" h="1089" extrusionOk="0">
                  <a:moveTo>
                    <a:pt x="2820" y="1"/>
                  </a:moveTo>
                  <a:cubicBezTo>
                    <a:pt x="1971" y="1"/>
                    <a:pt x="989" y="181"/>
                    <a:pt x="89" y="786"/>
                  </a:cubicBezTo>
                  <a:cubicBezTo>
                    <a:pt x="18" y="839"/>
                    <a:pt x="0" y="928"/>
                    <a:pt x="36" y="1017"/>
                  </a:cubicBezTo>
                  <a:cubicBezTo>
                    <a:pt x="72" y="1053"/>
                    <a:pt x="125" y="1089"/>
                    <a:pt x="178" y="1089"/>
                  </a:cubicBezTo>
                  <a:cubicBezTo>
                    <a:pt x="214" y="1089"/>
                    <a:pt x="232" y="1071"/>
                    <a:pt x="268" y="1053"/>
                  </a:cubicBezTo>
                  <a:cubicBezTo>
                    <a:pt x="1089" y="506"/>
                    <a:pt x="2000" y="343"/>
                    <a:pt x="2795" y="343"/>
                  </a:cubicBezTo>
                  <a:cubicBezTo>
                    <a:pt x="3968" y="343"/>
                    <a:pt x="4889" y="697"/>
                    <a:pt x="4899" y="697"/>
                  </a:cubicBezTo>
                  <a:cubicBezTo>
                    <a:pt x="4927" y="711"/>
                    <a:pt x="4953" y="717"/>
                    <a:pt x="4978" y="717"/>
                  </a:cubicBezTo>
                  <a:cubicBezTo>
                    <a:pt x="5144" y="717"/>
                    <a:pt x="5226" y="440"/>
                    <a:pt x="5024" y="394"/>
                  </a:cubicBezTo>
                  <a:cubicBezTo>
                    <a:pt x="4961" y="363"/>
                    <a:pt x="4024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26"/>
            <p:cNvSpPr/>
            <p:nvPr/>
          </p:nvSpPr>
          <p:spPr>
            <a:xfrm>
              <a:off x="6955036" y="-334285"/>
              <a:ext cx="228614" cy="99107"/>
            </a:xfrm>
            <a:custGeom>
              <a:avLst/>
              <a:gdLst/>
              <a:ahLst/>
              <a:cxnLst/>
              <a:rect l="l" t="t" r="r" b="b"/>
              <a:pathLst>
                <a:path w="4309" h="1868" extrusionOk="0">
                  <a:moveTo>
                    <a:pt x="3077" y="1"/>
                  </a:moveTo>
                  <a:cubicBezTo>
                    <a:pt x="1886" y="1"/>
                    <a:pt x="741" y="586"/>
                    <a:pt x="54" y="1618"/>
                  </a:cubicBezTo>
                  <a:cubicBezTo>
                    <a:pt x="0" y="1689"/>
                    <a:pt x="18" y="1778"/>
                    <a:pt x="89" y="1832"/>
                  </a:cubicBezTo>
                  <a:cubicBezTo>
                    <a:pt x="107" y="1850"/>
                    <a:pt x="143" y="1867"/>
                    <a:pt x="178" y="1867"/>
                  </a:cubicBezTo>
                  <a:cubicBezTo>
                    <a:pt x="232" y="1867"/>
                    <a:pt x="285" y="1850"/>
                    <a:pt x="321" y="1796"/>
                  </a:cubicBezTo>
                  <a:cubicBezTo>
                    <a:pt x="1207" y="576"/>
                    <a:pt x="2296" y="314"/>
                    <a:pt x="3060" y="314"/>
                  </a:cubicBezTo>
                  <a:cubicBezTo>
                    <a:pt x="3600" y="314"/>
                    <a:pt x="3979" y="445"/>
                    <a:pt x="4008" y="460"/>
                  </a:cubicBezTo>
                  <a:cubicBezTo>
                    <a:pt x="4031" y="468"/>
                    <a:pt x="4052" y="471"/>
                    <a:pt x="4071" y="471"/>
                  </a:cubicBezTo>
                  <a:cubicBezTo>
                    <a:pt x="4241" y="471"/>
                    <a:pt x="4309" y="221"/>
                    <a:pt x="4133" y="157"/>
                  </a:cubicBezTo>
                  <a:cubicBezTo>
                    <a:pt x="3784" y="52"/>
                    <a:pt x="3429" y="1"/>
                    <a:pt x="3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26"/>
            <p:cNvSpPr/>
            <p:nvPr/>
          </p:nvSpPr>
          <p:spPr>
            <a:xfrm>
              <a:off x="6919437" y="-287704"/>
              <a:ext cx="101813" cy="84145"/>
            </a:xfrm>
            <a:custGeom>
              <a:avLst/>
              <a:gdLst/>
              <a:ahLst/>
              <a:cxnLst/>
              <a:rect l="l" t="t" r="r" b="b"/>
              <a:pathLst>
                <a:path w="1919" h="1586" extrusionOk="0">
                  <a:moveTo>
                    <a:pt x="929" y="1"/>
                  </a:moveTo>
                  <a:cubicBezTo>
                    <a:pt x="419" y="1"/>
                    <a:pt x="1" y="507"/>
                    <a:pt x="190" y="1061"/>
                  </a:cubicBezTo>
                  <a:cubicBezTo>
                    <a:pt x="303" y="1384"/>
                    <a:pt x="604" y="1586"/>
                    <a:pt x="937" y="1586"/>
                  </a:cubicBezTo>
                  <a:cubicBezTo>
                    <a:pt x="1025" y="1586"/>
                    <a:pt x="1116" y="1572"/>
                    <a:pt x="1206" y="1542"/>
                  </a:cubicBezTo>
                  <a:cubicBezTo>
                    <a:pt x="1865" y="1310"/>
                    <a:pt x="1918" y="384"/>
                    <a:pt x="1277" y="81"/>
                  </a:cubicBezTo>
                  <a:cubicBezTo>
                    <a:pt x="1160" y="26"/>
                    <a:pt x="1042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26"/>
            <p:cNvSpPr/>
            <p:nvPr/>
          </p:nvSpPr>
          <p:spPr>
            <a:xfrm>
              <a:off x="7136481" y="-252900"/>
              <a:ext cx="78521" cy="241719"/>
            </a:xfrm>
            <a:custGeom>
              <a:avLst/>
              <a:gdLst/>
              <a:ahLst/>
              <a:cxnLst/>
              <a:rect l="l" t="t" r="r" b="b"/>
              <a:pathLst>
                <a:path w="1480" h="4556" extrusionOk="0">
                  <a:moveTo>
                    <a:pt x="180" y="1"/>
                  </a:moveTo>
                  <a:cubicBezTo>
                    <a:pt x="148" y="1"/>
                    <a:pt x="116" y="11"/>
                    <a:pt x="90" y="31"/>
                  </a:cubicBezTo>
                  <a:cubicBezTo>
                    <a:pt x="18" y="84"/>
                    <a:pt x="0" y="173"/>
                    <a:pt x="54" y="262"/>
                  </a:cubicBezTo>
                  <a:cubicBezTo>
                    <a:pt x="1123" y="1865"/>
                    <a:pt x="339" y="4324"/>
                    <a:pt x="339" y="4359"/>
                  </a:cubicBezTo>
                  <a:cubicBezTo>
                    <a:pt x="303" y="4431"/>
                    <a:pt x="357" y="4520"/>
                    <a:pt x="446" y="4555"/>
                  </a:cubicBezTo>
                  <a:lnTo>
                    <a:pt x="481" y="4555"/>
                  </a:lnTo>
                  <a:cubicBezTo>
                    <a:pt x="553" y="4555"/>
                    <a:pt x="606" y="4520"/>
                    <a:pt x="642" y="4449"/>
                  </a:cubicBezTo>
                  <a:cubicBezTo>
                    <a:pt x="677" y="4342"/>
                    <a:pt x="1479" y="1812"/>
                    <a:pt x="321" y="84"/>
                  </a:cubicBezTo>
                  <a:cubicBezTo>
                    <a:pt x="288" y="28"/>
                    <a:pt x="23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26"/>
            <p:cNvSpPr/>
            <p:nvPr/>
          </p:nvSpPr>
          <p:spPr>
            <a:xfrm>
              <a:off x="7108628" y="-58881"/>
              <a:ext cx="102555" cy="84994"/>
            </a:xfrm>
            <a:custGeom>
              <a:avLst/>
              <a:gdLst/>
              <a:ahLst/>
              <a:cxnLst/>
              <a:rect l="l" t="t" r="r" b="b"/>
              <a:pathLst>
                <a:path w="1933" h="1602" extrusionOk="0">
                  <a:moveTo>
                    <a:pt x="948" y="0"/>
                  </a:moveTo>
                  <a:cubicBezTo>
                    <a:pt x="432" y="0"/>
                    <a:pt x="0" y="517"/>
                    <a:pt x="205" y="1059"/>
                  </a:cubicBezTo>
                  <a:cubicBezTo>
                    <a:pt x="318" y="1397"/>
                    <a:pt x="620" y="1602"/>
                    <a:pt x="953" y="1602"/>
                  </a:cubicBezTo>
                  <a:cubicBezTo>
                    <a:pt x="1041" y="1602"/>
                    <a:pt x="1131" y="1587"/>
                    <a:pt x="1220" y="1558"/>
                  </a:cubicBezTo>
                  <a:cubicBezTo>
                    <a:pt x="1879" y="1308"/>
                    <a:pt x="1933" y="382"/>
                    <a:pt x="1292" y="79"/>
                  </a:cubicBezTo>
                  <a:cubicBezTo>
                    <a:pt x="1177" y="25"/>
                    <a:pt x="1060" y="0"/>
                    <a:pt x="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26"/>
            <p:cNvSpPr/>
            <p:nvPr/>
          </p:nvSpPr>
          <p:spPr>
            <a:xfrm>
              <a:off x="8988917" y="880865"/>
              <a:ext cx="723087" cy="1378157"/>
            </a:xfrm>
            <a:custGeom>
              <a:avLst/>
              <a:gdLst/>
              <a:ahLst/>
              <a:cxnLst/>
              <a:rect l="l" t="t" r="r" b="b"/>
              <a:pathLst>
                <a:path w="13629" h="25976" extrusionOk="0">
                  <a:moveTo>
                    <a:pt x="13367" y="1"/>
                  </a:moveTo>
                  <a:cubicBezTo>
                    <a:pt x="13304" y="1"/>
                    <a:pt x="13241" y="35"/>
                    <a:pt x="13219" y="109"/>
                  </a:cubicBezTo>
                  <a:cubicBezTo>
                    <a:pt x="13147" y="608"/>
                    <a:pt x="13130" y="1107"/>
                    <a:pt x="13147" y="1623"/>
                  </a:cubicBezTo>
                  <a:cubicBezTo>
                    <a:pt x="13201" y="5311"/>
                    <a:pt x="13308" y="13951"/>
                    <a:pt x="72" y="25690"/>
                  </a:cubicBezTo>
                  <a:cubicBezTo>
                    <a:pt x="18" y="25744"/>
                    <a:pt x="1" y="25851"/>
                    <a:pt x="54" y="25922"/>
                  </a:cubicBezTo>
                  <a:cubicBezTo>
                    <a:pt x="90" y="25958"/>
                    <a:pt x="143" y="25975"/>
                    <a:pt x="179" y="25975"/>
                  </a:cubicBezTo>
                  <a:cubicBezTo>
                    <a:pt x="214" y="25975"/>
                    <a:pt x="250" y="25958"/>
                    <a:pt x="286" y="25940"/>
                  </a:cubicBezTo>
                  <a:cubicBezTo>
                    <a:pt x="13628" y="14093"/>
                    <a:pt x="13522" y="5346"/>
                    <a:pt x="13468" y="1623"/>
                  </a:cubicBezTo>
                  <a:cubicBezTo>
                    <a:pt x="13450" y="1142"/>
                    <a:pt x="13468" y="661"/>
                    <a:pt x="13522" y="180"/>
                  </a:cubicBezTo>
                  <a:cubicBezTo>
                    <a:pt x="13542" y="66"/>
                    <a:pt x="13455" y="1"/>
                    <a:pt x="13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26"/>
            <p:cNvSpPr/>
            <p:nvPr/>
          </p:nvSpPr>
          <p:spPr>
            <a:xfrm>
              <a:off x="9010669" y="1441169"/>
              <a:ext cx="608700" cy="353771"/>
            </a:xfrm>
            <a:custGeom>
              <a:avLst/>
              <a:gdLst/>
              <a:ahLst/>
              <a:cxnLst/>
              <a:rect l="l" t="t" r="r" b="b"/>
              <a:pathLst>
                <a:path w="11473" h="6668" extrusionOk="0">
                  <a:moveTo>
                    <a:pt x="11285" y="1"/>
                  </a:moveTo>
                  <a:cubicBezTo>
                    <a:pt x="11271" y="1"/>
                    <a:pt x="11256" y="2"/>
                    <a:pt x="11241" y="5"/>
                  </a:cubicBezTo>
                  <a:cubicBezTo>
                    <a:pt x="6324" y="1395"/>
                    <a:pt x="143" y="6329"/>
                    <a:pt x="89" y="6383"/>
                  </a:cubicBezTo>
                  <a:cubicBezTo>
                    <a:pt x="18" y="6436"/>
                    <a:pt x="0" y="6525"/>
                    <a:pt x="54" y="6596"/>
                  </a:cubicBezTo>
                  <a:cubicBezTo>
                    <a:pt x="89" y="6632"/>
                    <a:pt x="143" y="6650"/>
                    <a:pt x="196" y="6668"/>
                  </a:cubicBezTo>
                  <a:cubicBezTo>
                    <a:pt x="232" y="6668"/>
                    <a:pt x="267" y="6650"/>
                    <a:pt x="285" y="6632"/>
                  </a:cubicBezTo>
                  <a:cubicBezTo>
                    <a:pt x="357" y="6579"/>
                    <a:pt x="6467" y="1697"/>
                    <a:pt x="11330" y="308"/>
                  </a:cubicBezTo>
                  <a:cubicBezTo>
                    <a:pt x="11419" y="290"/>
                    <a:pt x="11473" y="201"/>
                    <a:pt x="11437" y="112"/>
                  </a:cubicBezTo>
                  <a:cubicBezTo>
                    <a:pt x="11422" y="38"/>
                    <a:pt x="11358" y="1"/>
                    <a:pt x="1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26"/>
            <p:cNvSpPr/>
            <p:nvPr/>
          </p:nvSpPr>
          <p:spPr>
            <a:xfrm>
              <a:off x="9005947" y="1926083"/>
              <a:ext cx="294933" cy="50296"/>
            </a:xfrm>
            <a:custGeom>
              <a:avLst/>
              <a:gdLst/>
              <a:ahLst/>
              <a:cxnLst/>
              <a:rect l="l" t="t" r="r" b="b"/>
              <a:pathLst>
                <a:path w="5559" h="948" extrusionOk="0">
                  <a:moveTo>
                    <a:pt x="3060" y="0"/>
                  </a:moveTo>
                  <a:cubicBezTo>
                    <a:pt x="2130" y="0"/>
                    <a:pt x="1068" y="146"/>
                    <a:pt x="161" y="645"/>
                  </a:cubicBezTo>
                  <a:cubicBezTo>
                    <a:pt x="0" y="734"/>
                    <a:pt x="54" y="948"/>
                    <a:pt x="232" y="948"/>
                  </a:cubicBezTo>
                  <a:cubicBezTo>
                    <a:pt x="267" y="948"/>
                    <a:pt x="285" y="948"/>
                    <a:pt x="303" y="930"/>
                  </a:cubicBezTo>
                  <a:cubicBezTo>
                    <a:pt x="1139" y="468"/>
                    <a:pt x="2136" y="332"/>
                    <a:pt x="3021" y="332"/>
                  </a:cubicBezTo>
                  <a:cubicBezTo>
                    <a:pt x="4285" y="332"/>
                    <a:pt x="5324" y="609"/>
                    <a:pt x="5344" y="609"/>
                  </a:cubicBezTo>
                  <a:cubicBezTo>
                    <a:pt x="5354" y="612"/>
                    <a:pt x="5363" y="613"/>
                    <a:pt x="5373" y="613"/>
                  </a:cubicBezTo>
                  <a:cubicBezTo>
                    <a:pt x="5438" y="613"/>
                    <a:pt x="5509" y="562"/>
                    <a:pt x="5540" y="485"/>
                  </a:cubicBezTo>
                  <a:cubicBezTo>
                    <a:pt x="5558" y="396"/>
                    <a:pt x="5505" y="307"/>
                    <a:pt x="5416" y="289"/>
                  </a:cubicBezTo>
                  <a:cubicBezTo>
                    <a:pt x="5344" y="268"/>
                    <a:pt x="4322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26"/>
            <p:cNvSpPr/>
            <p:nvPr/>
          </p:nvSpPr>
          <p:spPr>
            <a:xfrm>
              <a:off x="8950187" y="1762995"/>
              <a:ext cx="100486" cy="84835"/>
            </a:xfrm>
            <a:custGeom>
              <a:avLst/>
              <a:gdLst/>
              <a:ahLst/>
              <a:cxnLst/>
              <a:rect l="l" t="t" r="r" b="b"/>
              <a:pathLst>
                <a:path w="1894" h="1599" extrusionOk="0">
                  <a:moveTo>
                    <a:pt x="881" y="1"/>
                  </a:moveTo>
                  <a:cubicBezTo>
                    <a:pt x="532" y="1"/>
                    <a:pt x="190" y="226"/>
                    <a:pt x="107" y="619"/>
                  </a:cubicBezTo>
                  <a:cubicBezTo>
                    <a:pt x="0" y="1047"/>
                    <a:pt x="285" y="1475"/>
                    <a:pt x="713" y="1581"/>
                  </a:cubicBezTo>
                  <a:cubicBezTo>
                    <a:pt x="770" y="1593"/>
                    <a:pt x="826" y="1599"/>
                    <a:pt x="881" y="1599"/>
                  </a:cubicBezTo>
                  <a:cubicBezTo>
                    <a:pt x="1487" y="1599"/>
                    <a:pt x="1893" y="909"/>
                    <a:pt x="1550" y="370"/>
                  </a:cubicBezTo>
                  <a:cubicBezTo>
                    <a:pt x="1386" y="117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26"/>
            <p:cNvSpPr/>
            <p:nvPr/>
          </p:nvSpPr>
          <p:spPr>
            <a:xfrm>
              <a:off x="8957721" y="1938339"/>
              <a:ext cx="100380" cy="84357"/>
            </a:xfrm>
            <a:custGeom>
              <a:avLst/>
              <a:gdLst/>
              <a:ahLst/>
              <a:cxnLst/>
              <a:rect l="l" t="t" r="r" b="b"/>
              <a:pathLst>
                <a:path w="1892" h="1590" extrusionOk="0">
                  <a:moveTo>
                    <a:pt x="872" y="0"/>
                  </a:moveTo>
                  <a:cubicBezTo>
                    <a:pt x="521" y="0"/>
                    <a:pt x="173" y="223"/>
                    <a:pt x="90" y="628"/>
                  </a:cubicBezTo>
                  <a:cubicBezTo>
                    <a:pt x="1" y="1055"/>
                    <a:pt x="268" y="1483"/>
                    <a:pt x="695" y="1572"/>
                  </a:cubicBezTo>
                  <a:cubicBezTo>
                    <a:pt x="754" y="1584"/>
                    <a:pt x="811" y="1590"/>
                    <a:pt x="867" y="1590"/>
                  </a:cubicBezTo>
                  <a:cubicBezTo>
                    <a:pt x="1474" y="1590"/>
                    <a:pt x="1892" y="915"/>
                    <a:pt x="1533" y="361"/>
                  </a:cubicBezTo>
                  <a:cubicBezTo>
                    <a:pt x="1376" y="115"/>
                    <a:pt x="1124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26"/>
            <p:cNvSpPr/>
            <p:nvPr/>
          </p:nvSpPr>
          <p:spPr>
            <a:xfrm>
              <a:off x="8948277" y="221618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81" y="0"/>
                  </a:moveTo>
                  <a:cubicBezTo>
                    <a:pt x="530" y="0"/>
                    <a:pt x="183" y="224"/>
                    <a:pt x="90" y="628"/>
                  </a:cubicBezTo>
                  <a:cubicBezTo>
                    <a:pt x="1" y="1056"/>
                    <a:pt x="268" y="1483"/>
                    <a:pt x="713" y="1572"/>
                  </a:cubicBezTo>
                  <a:cubicBezTo>
                    <a:pt x="770" y="1584"/>
                    <a:pt x="826" y="1590"/>
                    <a:pt x="880" y="1590"/>
                  </a:cubicBezTo>
                  <a:cubicBezTo>
                    <a:pt x="1473" y="1590"/>
                    <a:pt x="1893" y="916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26"/>
            <p:cNvSpPr/>
            <p:nvPr/>
          </p:nvSpPr>
          <p:spPr>
            <a:xfrm>
              <a:off x="9492188" y="1656993"/>
              <a:ext cx="60058" cy="256096"/>
            </a:xfrm>
            <a:custGeom>
              <a:avLst/>
              <a:gdLst/>
              <a:ahLst/>
              <a:cxnLst/>
              <a:rect l="l" t="t" r="r" b="b"/>
              <a:pathLst>
                <a:path w="1132" h="4827" extrusionOk="0">
                  <a:moveTo>
                    <a:pt x="221" y="1"/>
                  </a:moveTo>
                  <a:cubicBezTo>
                    <a:pt x="112" y="1"/>
                    <a:pt x="1" y="111"/>
                    <a:pt x="63" y="248"/>
                  </a:cubicBezTo>
                  <a:cubicBezTo>
                    <a:pt x="81" y="248"/>
                    <a:pt x="776" y="1513"/>
                    <a:pt x="27" y="4630"/>
                  </a:cubicBezTo>
                  <a:cubicBezTo>
                    <a:pt x="10" y="4702"/>
                    <a:pt x="63" y="4791"/>
                    <a:pt x="152" y="4826"/>
                  </a:cubicBezTo>
                  <a:lnTo>
                    <a:pt x="188" y="4826"/>
                  </a:lnTo>
                  <a:cubicBezTo>
                    <a:pt x="259" y="4809"/>
                    <a:pt x="330" y="4773"/>
                    <a:pt x="348" y="4702"/>
                  </a:cubicBezTo>
                  <a:cubicBezTo>
                    <a:pt x="1132" y="1459"/>
                    <a:pt x="384" y="141"/>
                    <a:pt x="348" y="70"/>
                  </a:cubicBezTo>
                  <a:cubicBezTo>
                    <a:pt x="316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26"/>
            <p:cNvSpPr/>
            <p:nvPr/>
          </p:nvSpPr>
          <p:spPr>
            <a:xfrm>
              <a:off x="9459612" y="1853823"/>
              <a:ext cx="100486" cy="84729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885" y="0"/>
                  </a:moveTo>
                  <a:cubicBezTo>
                    <a:pt x="535" y="0"/>
                    <a:pt x="190" y="230"/>
                    <a:pt x="107" y="635"/>
                  </a:cubicBezTo>
                  <a:cubicBezTo>
                    <a:pt x="0" y="1063"/>
                    <a:pt x="285" y="1473"/>
                    <a:pt x="713" y="1580"/>
                  </a:cubicBezTo>
                  <a:cubicBezTo>
                    <a:pt x="768" y="1591"/>
                    <a:pt x="823" y="1597"/>
                    <a:pt x="877" y="1597"/>
                  </a:cubicBezTo>
                  <a:cubicBezTo>
                    <a:pt x="1472" y="1597"/>
                    <a:pt x="1893" y="908"/>
                    <a:pt x="1550" y="368"/>
                  </a:cubicBezTo>
                  <a:cubicBezTo>
                    <a:pt x="1387" y="116"/>
                    <a:pt x="113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26"/>
            <p:cNvSpPr/>
            <p:nvPr/>
          </p:nvSpPr>
          <p:spPr>
            <a:xfrm>
              <a:off x="9218588" y="2020997"/>
              <a:ext cx="91732" cy="272013"/>
            </a:xfrm>
            <a:custGeom>
              <a:avLst/>
              <a:gdLst/>
              <a:ahLst/>
              <a:cxnLst/>
              <a:rect l="l" t="t" r="r" b="b"/>
              <a:pathLst>
                <a:path w="1729" h="5127" extrusionOk="0">
                  <a:moveTo>
                    <a:pt x="170" y="0"/>
                  </a:moveTo>
                  <a:cubicBezTo>
                    <a:pt x="148" y="0"/>
                    <a:pt x="126" y="5"/>
                    <a:pt x="107" y="14"/>
                  </a:cubicBezTo>
                  <a:cubicBezTo>
                    <a:pt x="18" y="67"/>
                    <a:pt x="0" y="157"/>
                    <a:pt x="36" y="246"/>
                  </a:cubicBezTo>
                  <a:cubicBezTo>
                    <a:pt x="54" y="263"/>
                    <a:pt x="1354" y="2704"/>
                    <a:pt x="268" y="4895"/>
                  </a:cubicBezTo>
                  <a:cubicBezTo>
                    <a:pt x="214" y="4966"/>
                    <a:pt x="250" y="5073"/>
                    <a:pt x="339" y="5109"/>
                  </a:cubicBezTo>
                  <a:cubicBezTo>
                    <a:pt x="357" y="5127"/>
                    <a:pt x="392" y="5127"/>
                    <a:pt x="410" y="5127"/>
                  </a:cubicBezTo>
                  <a:cubicBezTo>
                    <a:pt x="464" y="5127"/>
                    <a:pt x="535" y="5091"/>
                    <a:pt x="553" y="5038"/>
                  </a:cubicBezTo>
                  <a:cubicBezTo>
                    <a:pt x="1728" y="2704"/>
                    <a:pt x="392" y="192"/>
                    <a:pt x="321" y="85"/>
                  </a:cubicBezTo>
                  <a:cubicBezTo>
                    <a:pt x="295" y="33"/>
                    <a:pt x="23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26"/>
            <p:cNvSpPr/>
            <p:nvPr/>
          </p:nvSpPr>
          <p:spPr>
            <a:xfrm>
              <a:off x="9193069" y="2243612"/>
              <a:ext cx="100327" cy="84570"/>
            </a:xfrm>
            <a:custGeom>
              <a:avLst/>
              <a:gdLst/>
              <a:ahLst/>
              <a:cxnLst/>
              <a:rect l="l" t="t" r="r" b="b"/>
              <a:pathLst>
                <a:path w="1891" h="1594" extrusionOk="0">
                  <a:moveTo>
                    <a:pt x="881" y="0"/>
                  </a:moveTo>
                  <a:cubicBezTo>
                    <a:pt x="530" y="0"/>
                    <a:pt x="183" y="223"/>
                    <a:pt x="89" y="628"/>
                  </a:cubicBezTo>
                  <a:cubicBezTo>
                    <a:pt x="0" y="1055"/>
                    <a:pt x="268" y="1483"/>
                    <a:pt x="713" y="1572"/>
                  </a:cubicBezTo>
                  <a:cubicBezTo>
                    <a:pt x="775" y="1587"/>
                    <a:pt x="836" y="1594"/>
                    <a:pt x="895" y="1594"/>
                  </a:cubicBezTo>
                  <a:cubicBezTo>
                    <a:pt x="1480" y="1594"/>
                    <a:pt x="1890" y="911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26"/>
            <p:cNvSpPr/>
            <p:nvPr/>
          </p:nvSpPr>
          <p:spPr>
            <a:xfrm>
              <a:off x="9287558" y="1560541"/>
              <a:ext cx="105951" cy="231585"/>
            </a:xfrm>
            <a:custGeom>
              <a:avLst/>
              <a:gdLst/>
              <a:ahLst/>
              <a:cxnLst/>
              <a:rect l="l" t="t" r="r" b="b"/>
              <a:pathLst>
                <a:path w="1997" h="4365" extrusionOk="0">
                  <a:moveTo>
                    <a:pt x="1135" y="0"/>
                  </a:moveTo>
                  <a:cubicBezTo>
                    <a:pt x="1108" y="0"/>
                    <a:pt x="1080" y="6"/>
                    <a:pt x="1052" y="17"/>
                  </a:cubicBezTo>
                  <a:cubicBezTo>
                    <a:pt x="981" y="53"/>
                    <a:pt x="945" y="160"/>
                    <a:pt x="981" y="249"/>
                  </a:cubicBezTo>
                  <a:cubicBezTo>
                    <a:pt x="998" y="267"/>
                    <a:pt x="1996" y="2298"/>
                    <a:pt x="108" y="4079"/>
                  </a:cubicBezTo>
                  <a:cubicBezTo>
                    <a:pt x="1" y="4186"/>
                    <a:pt x="72" y="4364"/>
                    <a:pt x="232" y="4364"/>
                  </a:cubicBezTo>
                  <a:cubicBezTo>
                    <a:pt x="268" y="4364"/>
                    <a:pt x="304" y="4346"/>
                    <a:pt x="339" y="4329"/>
                  </a:cubicBezTo>
                  <a:cubicBezTo>
                    <a:pt x="1551" y="3260"/>
                    <a:pt x="1925" y="1550"/>
                    <a:pt x="1283" y="89"/>
                  </a:cubicBezTo>
                  <a:cubicBezTo>
                    <a:pt x="1247" y="28"/>
                    <a:pt x="1194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26"/>
            <p:cNvSpPr/>
            <p:nvPr/>
          </p:nvSpPr>
          <p:spPr>
            <a:xfrm>
              <a:off x="9253550" y="1736998"/>
              <a:ext cx="100486" cy="84357"/>
            </a:xfrm>
            <a:custGeom>
              <a:avLst/>
              <a:gdLst/>
              <a:ahLst/>
              <a:cxnLst/>
              <a:rect l="l" t="t" r="r" b="b"/>
              <a:pathLst>
                <a:path w="1894" h="1590" extrusionOk="0">
                  <a:moveTo>
                    <a:pt x="882" y="1"/>
                  </a:moveTo>
                  <a:cubicBezTo>
                    <a:pt x="533" y="1"/>
                    <a:pt x="190" y="224"/>
                    <a:pt x="107" y="628"/>
                  </a:cubicBezTo>
                  <a:cubicBezTo>
                    <a:pt x="1" y="1056"/>
                    <a:pt x="286" y="1484"/>
                    <a:pt x="713" y="1573"/>
                  </a:cubicBezTo>
                  <a:cubicBezTo>
                    <a:pt x="769" y="1584"/>
                    <a:pt x="824" y="1590"/>
                    <a:pt x="877" y="1590"/>
                  </a:cubicBezTo>
                  <a:cubicBezTo>
                    <a:pt x="1472" y="1590"/>
                    <a:pt x="1894" y="901"/>
                    <a:pt x="1550" y="361"/>
                  </a:cubicBezTo>
                  <a:cubicBezTo>
                    <a:pt x="1387" y="116"/>
                    <a:pt x="1133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26"/>
            <p:cNvSpPr/>
            <p:nvPr/>
          </p:nvSpPr>
          <p:spPr>
            <a:xfrm>
              <a:off x="9040910" y="1575926"/>
              <a:ext cx="247449" cy="47962"/>
            </a:xfrm>
            <a:custGeom>
              <a:avLst/>
              <a:gdLst/>
              <a:ahLst/>
              <a:cxnLst/>
              <a:rect l="l" t="t" r="r" b="b"/>
              <a:pathLst>
                <a:path w="4664" h="904" extrusionOk="0">
                  <a:moveTo>
                    <a:pt x="2795" y="0"/>
                  </a:moveTo>
                  <a:cubicBezTo>
                    <a:pt x="1424" y="0"/>
                    <a:pt x="201" y="563"/>
                    <a:pt x="125" y="600"/>
                  </a:cubicBezTo>
                  <a:cubicBezTo>
                    <a:pt x="36" y="636"/>
                    <a:pt x="0" y="725"/>
                    <a:pt x="54" y="814"/>
                  </a:cubicBezTo>
                  <a:cubicBezTo>
                    <a:pt x="72" y="868"/>
                    <a:pt x="143" y="903"/>
                    <a:pt x="196" y="903"/>
                  </a:cubicBezTo>
                  <a:cubicBezTo>
                    <a:pt x="214" y="903"/>
                    <a:pt x="250" y="903"/>
                    <a:pt x="268" y="885"/>
                  </a:cubicBezTo>
                  <a:cubicBezTo>
                    <a:pt x="280" y="885"/>
                    <a:pt x="1495" y="326"/>
                    <a:pt x="2819" y="326"/>
                  </a:cubicBezTo>
                  <a:cubicBezTo>
                    <a:pt x="3339" y="326"/>
                    <a:pt x="3877" y="412"/>
                    <a:pt x="4365" y="654"/>
                  </a:cubicBezTo>
                  <a:cubicBezTo>
                    <a:pt x="4387" y="663"/>
                    <a:pt x="4408" y="666"/>
                    <a:pt x="4428" y="666"/>
                  </a:cubicBezTo>
                  <a:cubicBezTo>
                    <a:pt x="4573" y="666"/>
                    <a:pt x="4664" y="463"/>
                    <a:pt x="4507" y="369"/>
                  </a:cubicBezTo>
                  <a:cubicBezTo>
                    <a:pt x="3959" y="97"/>
                    <a:pt x="3364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26"/>
            <p:cNvSpPr/>
            <p:nvPr/>
          </p:nvSpPr>
          <p:spPr>
            <a:xfrm>
              <a:off x="9003082" y="157725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65" y="1"/>
                  </a:moveTo>
                  <a:cubicBezTo>
                    <a:pt x="515" y="1"/>
                    <a:pt x="173" y="224"/>
                    <a:pt x="90" y="629"/>
                  </a:cubicBezTo>
                  <a:cubicBezTo>
                    <a:pt x="1" y="1056"/>
                    <a:pt x="268" y="1484"/>
                    <a:pt x="695" y="1573"/>
                  </a:cubicBezTo>
                  <a:cubicBezTo>
                    <a:pt x="753" y="1585"/>
                    <a:pt x="809" y="1590"/>
                    <a:pt x="864" y="1590"/>
                  </a:cubicBezTo>
                  <a:cubicBezTo>
                    <a:pt x="1472" y="1590"/>
                    <a:pt x="1892" y="901"/>
                    <a:pt x="1533" y="362"/>
                  </a:cubicBezTo>
                  <a:cubicBezTo>
                    <a:pt x="1369" y="116"/>
                    <a:pt x="111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9" name="Google Shape;11619;p26"/>
          <p:cNvGrpSpPr/>
          <p:nvPr/>
        </p:nvGrpSpPr>
        <p:grpSpPr>
          <a:xfrm flipH="1">
            <a:off x="5541176" y="1928951"/>
            <a:ext cx="5003534" cy="4902590"/>
            <a:chOff x="-1147599" y="1521101"/>
            <a:chExt cx="5003534" cy="4902590"/>
          </a:xfrm>
        </p:grpSpPr>
        <p:grpSp>
          <p:nvGrpSpPr>
            <p:cNvPr id="11620" name="Google Shape;11620;p26"/>
            <p:cNvGrpSpPr/>
            <p:nvPr/>
          </p:nvGrpSpPr>
          <p:grpSpPr>
            <a:xfrm>
              <a:off x="-891242" y="1521101"/>
              <a:ext cx="815392" cy="2470979"/>
              <a:chOff x="-891242" y="1521101"/>
              <a:chExt cx="815392" cy="2470979"/>
            </a:xfrm>
          </p:grpSpPr>
          <p:sp>
            <p:nvSpPr>
              <p:cNvPr id="11621" name="Google Shape;11621;p26"/>
              <p:cNvSpPr/>
              <p:nvPr/>
            </p:nvSpPr>
            <p:spPr>
              <a:xfrm>
                <a:off x="-247855" y="1559989"/>
                <a:ext cx="144044" cy="11062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085" extrusionOk="0">
                    <a:moveTo>
                      <a:pt x="151" y="0"/>
                    </a:moveTo>
                    <a:cubicBezTo>
                      <a:pt x="129" y="0"/>
                      <a:pt x="108" y="6"/>
                      <a:pt x="90" y="18"/>
                    </a:cubicBezTo>
                    <a:cubicBezTo>
                      <a:pt x="18" y="54"/>
                      <a:pt x="1" y="125"/>
                      <a:pt x="18" y="179"/>
                    </a:cubicBezTo>
                    <a:lnTo>
                      <a:pt x="927" y="2013"/>
                    </a:lnTo>
                    <a:cubicBezTo>
                      <a:pt x="945" y="2049"/>
                      <a:pt x="998" y="2085"/>
                      <a:pt x="1052" y="2085"/>
                    </a:cubicBezTo>
                    <a:lnTo>
                      <a:pt x="1087" y="2085"/>
                    </a:lnTo>
                    <a:lnTo>
                      <a:pt x="2566" y="1675"/>
                    </a:lnTo>
                    <a:cubicBezTo>
                      <a:pt x="2715" y="1625"/>
                      <a:pt x="2664" y="1422"/>
                      <a:pt x="2527" y="1422"/>
                    </a:cubicBezTo>
                    <a:cubicBezTo>
                      <a:pt x="2517" y="1422"/>
                      <a:pt x="2506" y="1423"/>
                      <a:pt x="2495" y="1426"/>
                    </a:cubicBezTo>
                    <a:lnTo>
                      <a:pt x="1105" y="1800"/>
                    </a:lnTo>
                    <a:lnTo>
                      <a:pt x="250" y="72"/>
                    </a:lnTo>
                    <a:cubicBezTo>
                      <a:pt x="238" y="24"/>
                      <a:pt x="19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2" name="Google Shape;11622;p26"/>
              <p:cNvSpPr/>
              <p:nvPr/>
            </p:nvSpPr>
            <p:spPr>
              <a:xfrm>
                <a:off x="-585279" y="1834014"/>
                <a:ext cx="211796" cy="281775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5311" extrusionOk="0">
                    <a:moveTo>
                      <a:pt x="1183" y="1"/>
                    </a:moveTo>
                    <a:cubicBezTo>
                      <a:pt x="733" y="1"/>
                      <a:pt x="246" y="248"/>
                      <a:pt x="126" y="678"/>
                    </a:cubicBezTo>
                    <a:cubicBezTo>
                      <a:pt x="1" y="1088"/>
                      <a:pt x="197" y="1498"/>
                      <a:pt x="428" y="1854"/>
                    </a:cubicBezTo>
                    <a:cubicBezTo>
                      <a:pt x="1301" y="3279"/>
                      <a:pt x="2513" y="4473"/>
                      <a:pt x="3974" y="5310"/>
                    </a:cubicBezTo>
                    <a:cubicBezTo>
                      <a:pt x="3974" y="5310"/>
                      <a:pt x="3991" y="2656"/>
                      <a:pt x="2691" y="661"/>
                    </a:cubicBezTo>
                    <a:cubicBezTo>
                      <a:pt x="2388" y="215"/>
                      <a:pt x="1782" y="2"/>
                      <a:pt x="1230" y="2"/>
                    </a:cubicBezTo>
                    <a:cubicBezTo>
                      <a:pt x="1215" y="1"/>
                      <a:pt x="1199" y="1"/>
                      <a:pt x="1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3" name="Google Shape;11623;p26"/>
              <p:cNvSpPr/>
              <p:nvPr/>
            </p:nvSpPr>
            <p:spPr>
              <a:xfrm>
                <a:off x="-308337" y="1521101"/>
                <a:ext cx="232487" cy="32973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6215" extrusionOk="0">
                    <a:moveTo>
                      <a:pt x="2763" y="1"/>
                    </a:moveTo>
                    <a:cubicBezTo>
                      <a:pt x="2644" y="1"/>
                      <a:pt x="2513" y="13"/>
                      <a:pt x="2370" y="39"/>
                    </a:cubicBezTo>
                    <a:cubicBezTo>
                      <a:pt x="2049" y="128"/>
                      <a:pt x="1764" y="288"/>
                      <a:pt x="1533" y="502"/>
                    </a:cubicBezTo>
                    <a:cubicBezTo>
                      <a:pt x="72" y="1642"/>
                      <a:pt x="1" y="4688"/>
                      <a:pt x="820" y="6202"/>
                    </a:cubicBezTo>
                    <a:cubicBezTo>
                      <a:pt x="824" y="6210"/>
                      <a:pt x="834" y="6214"/>
                      <a:pt x="847" y="6214"/>
                    </a:cubicBezTo>
                    <a:cubicBezTo>
                      <a:pt x="1099" y="6214"/>
                      <a:pt x="2849" y="4818"/>
                      <a:pt x="3492" y="3245"/>
                    </a:cubicBezTo>
                    <a:cubicBezTo>
                      <a:pt x="3890" y="2233"/>
                      <a:pt x="4381" y="1"/>
                      <a:pt x="2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4" name="Google Shape;11624;p26"/>
              <p:cNvSpPr/>
              <p:nvPr/>
            </p:nvSpPr>
            <p:spPr>
              <a:xfrm>
                <a:off x="-378262" y="1937204"/>
                <a:ext cx="291166" cy="17248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251" extrusionOk="0">
                    <a:moveTo>
                      <a:pt x="4473" y="1"/>
                    </a:moveTo>
                    <a:cubicBezTo>
                      <a:pt x="4154" y="1"/>
                      <a:pt x="3832" y="86"/>
                      <a:pt x="3545" y="230"/>
                    </a:cubicBezTo>
                    <a:cubicBezTo>
                      <a:pt x="2120" y="871"/>
                      <a:pt x="1051" y="2047"/>
                      <a:pt x="0" y="3205"/>
                    </a:cubicBezTo>
                    <a:cubicBezTo>
                      <a:pt x="0" y="3205"/>
                      <a:pt x="348" y="3250"/>
                      <a:pt x="878" y="3250"/>
                    </a:cubicBezTo>
                    <a:cubicBezTo>
                      <a:pt x="1831" y="3250"/>
                      <a:pt x="3375" y="3103"/>
                      <a:pt x="4543" y="2279"/>
                    </a:cubicBezTo>
                    <a:cubicBezTo>
                      <a:pt x="5024" y="1940"/>
                      <a:pt x="5362" y="1423"/>
                      <a:pt x="5451" y="836"/>
                    </a:cubicBezTo>
                    <a:cubicBezTo>
                      <a:pt x="5487" y="444"/>
                      <a:pt x="5095" y="87"/>
                      <a:pt x="4703" y="16"/>
                    </a:cubicBezTo>
                    <a:cubicBezTo>
                      <a:pt x="4627" y="6"/>
                      <a:pt x="4550" y="1"/>
                      <a:pt x="4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5" name="Google Shape;11625;p26"/>
              <p:cNvSpPr/>
              <p:nvPr/>
            </p:nvSpPr>
            <p:spPr>
              <a:xfrm>
                <a:off x="-503045" y="2316116"/>
                <a:ext cx="279812" cy="15502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2922" extrusionOk="0">
                    <a:moveTo>
                      <a:pt x="3990" y="0"/>
                    </a:moveTo>
                    <a:cubicBezTo>
                      <a:pt x="3713" y="0"/>
                      <a:pt x="3440" y="74"/>
                      <a:pt x="3190" y="214"/>
                    </a:cubicBezTo>
                    <a:cubicBezTo>
                      <a:pt x="1871" y="766"/>
                      <a:pt x="535" y="1478"/>
                      <a:pt x="1" y="2921"/>
                    </a:cubicBezTo>
                    <a:cubicBezTo>
                      <a:pt x="553" y="2904"/>
                      <a:pt x="1123" y="2850"/>
                      <a:pt x="1675" y="2779"/>
                    </a:cubicBezTo>
                    <a:cubicBezTo>
                      <a:pt x="2548" y="2565"/>
                      <a:pt x="3421" y="2334"/>
                      <a:pt x="4258" y="2066"/>
                    </a:cubicBezTo>
                    <a:cubicBezTo>
                      <a:pt x="4526" y="2013"/>
                      <a:pt x="4775" y="1870"/>
                      <a:pt x="4989" y="1692"/>
                    </a:cubicBezTo>
                    <a:cubicBezTo>
                      <a:pt x="5203" y="1461"/>
                      <a:pt x="5274" y="1140"/>
                      <a:pt x="5185" y="837"/>
                    </a:cubicBezTo>
                    <a:cubicBezTo>
                      <a:pt x="5024" y="410"/>
                      <a:pt x="4668" y="89"/>
                      <a:pt x="4223" y="18"/>
                    </a:cubicBezTo>
                    <a:cubicBezTo>
                      <a:pt x="4145" y="6"/>
                      <a:pt x="4068" y="0"/>
                      <a:pt x="3990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6" name="Google Shape;11626;p26"/>
              <p:cNvSpPr/>
              <p:nvPr/>
            </p:nvSpPr>
            <p:spPr>
              <a:xfrm>
                <a:off x="-716641" y="2214783"/>
                <a:ext cx="226916" cy="25259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761" extrusionOk="0">
                    <a:moveTo>
                      <a:pt x="1134" y="1"/>
                    </a:moveTo>
                    <a:cubicBezTo>
                      <a:pt x="1018" y="1"/>
                      <a:pt x="911" y="24"/>
                      <a:pt x="820" y="75"/>
                    </a:cubicBezTo>
                    <a:cubicBezTo>
                      <a:pt x="1" y="485"/>
                      <a:pt x="410" y="1554"/>
                      <a:pt x="606" y="1803"/>
                    </a:cubicBezTo>
                    <a:cubicBezTo>
                      <a:pt x="2245" y="4083"/>
                      <a:pt x="4276" y="4760"/>
                      <a:pt x="4276" y="4760"/>
                    </a:cubicBezTo>
                    <a:cubicBezTo>
                      <a:pt x="3938" y="3460"/>
                      <a:pt x="3421" y="2195"/>
                      <a:pt x="2726" y="1055"/>
                    </a:cubicBezTo>
                    <a:cubicBezTo>
                      <a:pt x="2308" y="434"/>
                      <a:pt x="1632" y="1"/>
                      <a:pt x="1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7" name="Google Shape;11627;p26"/>
              <p:cNvSpPr/>
              <p:nvPr/>
            </p:nvSpPr>
            <p:spPr>
              <a:xfrm>
                <a:off x="-273374" y="1525239"/>
                <a:ext cx="139004" cy="33159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6250" extrusionOk="0">
                    <a:moveTo>
                      <a:pt x="2474" y="0"/>
                    </a:moveTo>
                    <a:cubicBezTo>
                      <a:pt x="2425" y="0"/>
                      <a:pt x="2383" y="33"/>
                      <a:pt x="2370" y="85"/>
                    </a:cubicBezTo>
                    <a:lnTo>
                      <a:pt x="36" y="6089"/>
                    </a:lnTo>
                    <a:cubicBezTo>
                      <a:pt x="1" y="6142"/>
                      <a:pt x="36" y="6231"/>
                      <a:pt x="108" y="6249"/>
                    </a:cubicBezTo>
                    <a:lnTo>
                      <a:pt x="161" y="6249"/>
                    </a:lnTo>
                    <a:cubicBezTo>
                      <a:pt x="214" y="6249"/>
                      <a:pt x="250" y="6213"/>
                      <a:pt x="268" y="6160"/>
                    </a:cubicBezTo>
                    <a:lnTo>
                      <a:pt x="2602" y="174"/>
                    </a:lnTo>
                    <a:cubicBezTo>
                      <a:pt x="2619" y="103"/>
                      <a:pt x="2602" y="32"/>
                      <a:pt x="2530" y="14"/>
                    </a:cubicBezTo>
                    <a:cubicBezTo>
                      <a:pt x="2511" y="5"/>
                      <a:pt x="2492" y="0"/>
                      <a:pt x="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8" name="Google Shape;11628;p26"/>
              <p:cNvSpPr/>
              <p:nvPr/>
            </p:nvSpPr>
            <p:spPr>
              <a:xfrm>
                <a:off x="-298363" y="1667212"/>
                <a:ext cx="157361" cy="903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3" extrusionOk="0">
                    <a:moveTo>
                      <a:pt x="183" y="1"/>
                    </a:moveTo>
                    <a:cubicBezTo>
                      <a:pt x="88" y="1"/>
                      <a:pt x="0" y="113"/>
                      <a:pt x="80" y="206"/>
                    </a:cubicBezTo>
                    <a:lnTo>
                      <a:pt x="1220" y="1649"/>
                    </a:lnTo>
                    <a:cubicBezTo>
                      <a:pt x="1238" y="1685"/>
                      <a:pt x="1273" y="1703"/>
                      <a:pt x="1309" y="1703"/>
                    </a:cubicBezTo>
                    <a:lnTo>
                      <a:pt x="1345" y="1703"/>
                    </a:lnTo>
                    <a:lnTo>
                      <a:pt x="2859" y="1364"/>
                    </a:lnTo>
                    <a:cubicBezTo>
                      <a:pt x="2930" y="1364"/>
                      <a:pt x="2966" y="1293"/>
                      <a:pt x="2966" y="1222"/>
                    </a:cubicBezTo>
                    <a:cubicBezTo>
                      <a:pt x="2950" y="1160"/>
                      <a:pt x="2894" y="1111"/>
                      <a:pt x="2833" y="1111"/>
                    </a:cubicBezTo>
                    <a:cubicBezTo>
                      <a:pt x="2824" y="1111"/>
                      <a:pt x="2815" y="1112"/>
                      <a:pt x="2805" y="1115"/>
                    </a:cubicBezTo>
                    <a:lnTo>
                      <a:pt x="1362" y="1435"/>
                    </a:lnTo>
                    <a:lnTo>
                      <a:pt x="276" y="46"/>
                    </a:lnTo>
                    <a:cubicBezTo>
                      <a:pt x="248" y="14"/>
                      <a:pt x="215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9" name="Google Shape;11629;p26"/>
              <p:cNvSpPr/>
              <p:nvPr/>
            </p:nvSpPr>
            <p:spPr>
              <a:xfrm>
                <a:off x="-548831" y="1831679"/>
                <a:ext cx="177204" cy="276523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212" extrusionOk="0">
                    <a:moveTo>
                      <a:pt x="171" y="1"/>
                    </a:moveTo>
                    <a:cubicBezTo>
                      <a:pt x="84" y="1"/>
                      <a:pt x="0" y="95"/>
                      <a:pt x="62" y="206"/>
                    </a:cubicBezTo>
                    <a:lnTo>
                      <a:pt x="3073" y="5140"/>
                    </a:lnTo>
                    <a:cubicBezTo>
                      <a:pt x="3091" y="5176"/>
                      <a:pt x="3126" y="5212"/>
                      <a:pt x="3180" y="5212"/>
                    </a:cubicBezTo>
                    <a:cubicBezTo>
                      <a:pt x="3197" y="5212"/>
                      <a:pt x="3233" y="5194"/>
                      <a:pt x="3251" y="5194"/>
                    </a:cubicBezTo>
                    <a:cubicBezTo>
                      <a:pt x="3304" y="5158"/>
                      <a:pt x="3340" y="5069"/>
                      <a:pt x="3304" y="5016"/>
                    </a:cubicBezTo>
                    <a:lnTo>
                      <a:pt x="276" y="63"/>
                    </a:lnTo>
                    <a:cubicBezTo>
                      <a:pt x="248" y="20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0" name="Google Shape;11630;p26"/>
              <p:cNvSpPr/>
              <p:nvPr/>
            </p:nvSpPr>
            <p:spPr>
              <a:xfrm>
                <a:off x="-568249" y="1874918"/>
                <a:ext cx="136139" cy="820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547" extrusionOk="0">
                    <a:moveTo>
                      <a:pt x="2426" y="0"/>
                    </a:moveTo>
                    <a:cubicBezTo>
                      <a:pt x="2379" y="0"/>
                      <a:pt x="2329" y="29"/>
                      <a:pt x="2316" y="68"/>
                    </a:cubicBezTo>
                    <a:lnTo>
                      <a:pt x="1675" y="1279"/>
                    </a:lnTo>
                    <a:lnTo>
                      <a:pt x="161" y="923"/>
                    </a:lnTo>
                    <a:cubicBezTo>
                      <a:pt x="152" y="920"/>
                      <a:pt x="142" y="918"/>
                      <a:pt x="132" y="918"/>
                    </a:cubicBezTo>
                    <a:cubicBezTo>
                      <a:pt x="85" y="918"/>
                      <a:pt x="33" y="953"/>
                      <a:pt x="18" y="1012"/>
                    </a:cubicBezTo>
                    <a:cubicBezTo>
                      <a:pt x="1" y="1083"/>
                      <a:pt x="36" y="1154"/>
                      <a:pt x="107" y="1172"/>
                    </a:cubicBezTo>
                    <a:lnTo>
                      <a:pt x="1711" y="1546"/>
                    </a:lnTo>
                    <a:lnTo>
                      <a:pt x="1746" y="1546"/>
                    </a:lnTo>
                    <a:cubicBezTo>
                      <a:pt x="1800" y="1546"/>
                      <a:pt x="1853" y="1511"/>
                      <a:pt x="1871" y="1475"/>
                    </a:cubicBezTo>
                    <a:lnTo>
                      <a:pt x="2530" y="193"/>
                    </a:lnTo>
                    <a:cubicBezTo>
                      <a:pt x="2566" y="121"/>
                      <a:pt x="2548" y="50"/>
                      <a:pt x="2477" y="14"/>
                    </a:cubicBezTo>
                    <a:cubicBezTo>
                      <a:pt x="2462" y="4"/>
                      <a:pt x="2444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1" name="Google Shape;11631;p26"/>
              <p:cNvSpPr/>
              <p:nvPr/>
            </p:nvSpPr>
            <p:spPr>
              <a:xfrm>
                <a:off x="-499225" y="1961131"/>
                <a:ext cx="107224" cy="6674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58" extrusionOk="0">
                    <a:moveTo>
                      <a:pt x="1831" y="0"/>
                    </a:moveTo>
                    <a:cubicBezTo>
                      <a:pt x="1792" y="0"/>
                      <a:pt x="1757" y="19"/>
                      <a:pt x="1746" y="64"/>
                    </a:cubicBezTo>
                    <a:lnTo>
                      <a:pt x="1283" y="990"/>
                    </a:lnTo>
                    <a:lnTo>
                      <a:pt x="125" y="955"/>
                    </a:lnTo>
                    <a:cubicBezTo>
                      <a:pt x="53" y="955"/>
                      <a:pt x="0" y="1026"/>
                      <a:pt x="0" y="1097"/>
                    </a:cubicBezTo>
                    <a:cubicBezTo>
                      <a:pt x="0" y="1151"/>
                      <a:pt x="53" y="1222"/>
                      <a:pt x="125" y="1222"/>
                    </a:cubicBezTo>
                    <a:lnTo>
                      <a:pt x="1354" y="1257"/>
                    </a:lnTo>
                    <a:cubicBezTo>
                      <a:pt x="1407" y="1257"/>
                      <a:pt x="1443" y="1240"/>
                      <a:pt x="1479" y="1186"/>
                    </a:cubicBezTo>
                    <a:lnTo>
                      <a:pt x="1960" y="171"/>
                    </a:lnTo>
                    <a:cubicBezTo>
                      <a:pt x="2020" y="86"/>
                      <a:pt x="1915" y="0"/>
                      <a:pt x="1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2" name="Google Shape;11632;p26"/>
              <p:cNvSpPr/>
              <p:nvPr/>
            </p:nvSpPr>
            <p:spPr>
              <a:xfrm>
                <a:off x="-384894" y="1958478"/>
                <a:ext cx="296843" cy="155398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929" extrusionOk="0">
                    <a:moveTo>
                      <a:pt x="5430" y="1"/>
                    </a:moveTo>
                    <a:cubicBezTo>
                      <a:pt x="5414" y="1"/>
                      <a:pt x="5397" y="3"/>
                      <a:pt x="5380" y="7"/>
                    </a:cubicBezTo>
                    <a:lnTo>
                      <a:pt x="125" y="2679"/>
                    </a:lnTo>
                    <a:cubicBezTo>
                      <a:pt x="1" y="2750"/>
                      <a:pt x="54" y="2929"/>
                      <a:pt x="197" y="2929"/>
                    </a:cubicBezTo>
                    <a:cubicBezTo>
                      <a:pt x="214" y="2929"/>
                      <a:pt x="232" y="2929"/>
                      <a:pt x="250" y="2911"/>
                    </a:cubicBezTo>
                    <a:lnTo>
                      <a:pt x="5505" y="239"/>
                    </a:lnTo>
                    <a:cubicBezTo>
                      <a:pt x="5559" y="221"/>
                      <a:pt x="5594" y="132"/>
                      <a:pt x="5559" y="78"/>
                    </a:cubicBezTo>
                    <a:cubicBezTo>
                      <a:pt x="5531" y="24"/>
                      <a:pt x="5483" y="1"/>
                      <a:pt x="54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3" name="Google Shape;11633;p26"/>
              <p:cNvSpPr/>
              <p:nvPr/>
            </p:nvSpPr>
            <p:spPr>
              <a:xfrm>
                <a:off x="-298893" y="2009676"/>
                <a:ext cx="69980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661" extrusionOk="0">
                    <a:moveTo>
                      <a:pt x="311" y="1"/>
                    </a:moveTo>
                    <a:cubicBezTo>
                      <a:pt x="250" y="1"/>
                      <a:pt x="197" y="49"/>
                      <a:pt x="197" y="111"/>
                    </a:cubicBezTo>
                    <a:lnTo>
                      <a:pt x="18" y="984"/>
                    </a:lnTo>
                    <a:cubicBezTo>
                      <a:pt x="1" y="1037"/>
                      <a:pt x="36" y="1091"/>
                      <a:pt x="90" y="1108"/>
                    </a:cubicBezTo>
                    <a:lnTo>
                      <a:pt x="1123" y="1643"/>
                    </a:lnTo>
                    <a:cubicBezTo>
                      <a:pt x="1141" y="1661"/>
                      <a:pt x="1159" y="1661"/>
                      <a:pt x="1176" y="1661"/>
                    </a:cubicBezTo>
                    <a:cubicBezTo>
                      <a:pt x="1212" y="1661"/>
                      <a:pt x="1265" y="1643"/>
                      <a:pt x="1283" y="1589"/>
                    </a:cubicBezTo>
                    <a:cubicBezTo>
                      <a:pt x="1319" y="1536"/>
                      <a:pt x="1301" y="1447"/>
                      <a:pt x="1230" y="1429"/>
                    </a:cubicBezTo>
                    <a:lnTo>
                      <a:pt x="286" y="930"/>
                    </a:lnTo>
                    <a:lnTo>
                      <a:pt x="446" y="164"/>
                    </a:lnTo>
                    <a:cubicBezTo>
                      <a:pt x="464" y="93"/>
                      <a:pt x="410" y="22"/>
                      <a:pt x="339" y="4"/>
                    </a:cubicBezTo>
                    <a:cubicBezTo>
                      <a:pt x="330" y="2"/>
                      <a:pt x="320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4" name="Google Shape;11634;p26"/>
              <p:cNvSpPr/>
              <p:nvPr/>
            </p:nvSpPr>
            <p:spPr>
              <a:xfrm>
                <a:off x="-691016" y="2215738"/>
                <a:ext cx="195614" cy="258219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4867" extrusionOk="0">
                    <a:moveTo>
                      <a:pt x="185" y="0"/>
                    </a:moveTo>
                    <a:cubicBezTo>
                      <a:pt x="88" y="0"/>
                      <a:pt x="0" y="117"/>
                      <a:pt x="88" y="217"/>
                    </a:cubicBezTo>
                    <a:lnTo>
                      <a:pt x="3437" y="4813"/>
                    </a:lnTo>
                    <a:cubicBezTo>
                      <a:pt x="3472" y="4849"/>
                      <a:pt x="3508" y="4867"/>
                      <a:pt x="3544" y="4867"/>
                    </a:cubicBezTo>
                    <a:cubicBezTo>
                      <a:pt x="3579" y="4867"/>
                      <a:pt x="3597" y="4849"/>
                      <a:pt x="3633" y="4831"/>
                    </a:cubicBezTo>
                    <a:cubicBezTo>
                      <a:pt x="3686" y="4796"/>
                      <a:pt x="3686" y="4707"/>
                      <a:pt x="3651" y="4653"/>
                    </a:cubicBezTo>
                    <a:lnTo>
                      <a:pt x="302" y="75"/>
                    </a:lnTo>
                    <a:cubicBezTo>
                      <a:pt x="270" y="21"/>
                      <a:pt x="22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5" name="Google Shape;11635;p26"/>
              <p:cNvSpPr/>
              <p:nvPr/>
            </p:nvSpPr>
            <p:spPr>
              <a:xfrm>
                <a:off x="-687939" y="2260621"/>
                <a:ext cx="117252" cy="7252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367" extrusionOk="0">
                    <a:moveTo>
                      <a:pt x="2060" y="1"/>
                    </a:moveTo>
                    <a:cubicBezTo>
                      <a:pt x="2027" y="1"/>
                      <a:pt x="1994" y="15"/>
                      <a:pt x="1972" y="48"/>
                    </a:cubicBezTo>
                    <a:lnTo>
                      <a:pt x="1491" y="1099"/>
                    </a:lnTo>
                    <a:lnTo>
                      <a:pt x="190" y="868"/>
                    </a:lnTo>
                    <a:cubicBezTo>
                      <a:pt x="184" y="867"/>
                      <a:pt x="178" y="867"/>
                      <a:pt x="173" y="867"/>
                    </a:cubicBezTo>
                    <a:cubicBezTo>
                      <a:pt x="27" y="867"/>
                      <a:pt x="0" y="1083"/>
                      <a:pt x="154" y="1117"/>
                    </a:cubicBezTo>
                    <a:lnTo>
                      <a:pt x="1526" y="1367"/>
                    </a:lnTo>
                    <a:lnTo>
                      <a:pt x="1562" y="1367"/>
                    </a:lnTo>
                    <a:cubicBezTo>
                      <a:pt x="1597" y="1349"/>
                      <a:pt x="1651" y="1331"/>
                      <a:pt x="1669" y="1295"/>
                    </a:cubicBezTo>
                    <a:lnTo>
                      <a:pt x="2185" y="155"/>
                    </a:lnTo>
                    <a:cubicBezTo>
                      <a:pt x="2210" y="69"/>
                      <a:pt x="213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6" name="Google Shape;11636;p26"/>
              <p:cNvSpPr/>
              <p:nvPr/>
            </p:nvSpPr>
            <p:spPr>
              <a:xfrm>
                <a:off x="-624327" y="2342802"/>
                <a:ext cx="98205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72" extrusionOk="0">
                    <a:moveTo>
                      <a:pt x="1688" y="0"/>
                    </a:moveTo>
                    <a:cubicBezTo>
                      <a:pt x="1641" y="0"/>
                      <a:pt x="1594" y="25"/>
                      <a:pt x="1574" y="85"/>
                    </a:cubicBezTo>
                    <a:lnTo>
                      <a:pt x="1236" y="886"/>
                    </a:lnTo>
                    <a:lnTo>
                      <a:pt x="202" y="673"/>
                    </a:lnTo>
                    <a:cubicBezTo>
                      <a:pt x="191" y="670"/>
                      <a:pt x="180" y="669"/>
                      <a:pt x="170" y="669"/>
                    </a:cubicBezTo>
                    <a:cubicBezTo>
                      <a:pt x="36" y="669"/>
                      <a:pt x="0" y="872"/>
                      <a:pt x="149" y="922"/>
                    </a:cubicBezTo>
                    <a:lnTo>
                      <a:pt x="1271" y="1171"/>
                    </a:lnTo>
                    <a:lnTo>
                      <a:pt x="1307" y="1171"/>
                    </a:lnTo>
                    <a:cubicBezTo>
                      <a:pt x="1360" y="1171"/>
                      <a:pt x="1396" y="1136"/>
                      <a:pt x="1432" y="1082"/>
                    </a:cubicBezTo>
                    <a:lnTo>
                      <a:pt x="1806" y="174"/>
                    </a:lnTo>
                    <a:cubicBezTo>
                      <a:pt x="1851" y="73"/>
                      <a:pt x="1768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7" name="Google Shape;11637;p26"/>
              <p:cNvSpPr/>
              <p:nvPr/>
            </p:nvSpPr>
            <p:spPr>
              <a:xfrm>
                <a:off x="-512489" y="2343173"/>
                <a:ext cx="287399" cy="128924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2430" extrusionOk="0">
                    <a:moveTo>
                      <a:pt x="5263" y="0"/>
                    </a:moveTo>
                    <a:cubicBezTo>
                      <a:pt x="5247" y="0"/>
                      <a:pt x="5233" y="2"/>
                      <a:pt x="5220" y="6"/>
                    </a:cubicBezTo>
                    <a:lnTo>
                      <a:pt x="143" y="2180"/>
                    </a:lnTo>
                    <a:cubicBezTo>
                      <a:pt x="1" y="2233"/>
                      <a:pt x="54" y="2429"/>
                      <a:pt x="179" y="2429"/>
                    </a:cubicBezTo>
                    <a:lnTo>
                      <a:pt x="232" y="2429"/>
                    </a:lnTo>
                    <a:lnTo>
                      <a:pt x="5309" y="238"/>
                    </a:lnTo>
                    <a:cubicBezTo>
                      <a:pt x="5381" y="220"/>
                      <a:pt x="5416" y="149"/>
                      <a:pt x="5381" y="78"/>
                    </a:cubicBezTo>
                    <a:cubicBezTo>
                      <a:pt x="5367" y="23"/>
                      <a:pt x="5312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8" name="Google Shape;11638;p26"/>
              <p:cNvSpPr/>
              <p:nvPr/>
            </p:nvSpPr>
            <p:spPr>
              <a:xfrm>
                <a:off x="-344254" y="2318662"/>
                <a:ext cx="96454" cy="10048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94" extrusionOk="0">
                    <a:moveTo>
                      <a:pt x="445" y="1"/>
                    </a:moveTo>
                    <a:cubicBezTo>
                      <a:pt x="388" y="1"/>
                      <a:pt x="339" y="35"/>
                      <a:pt x="339" y="94"/>
                    </a:cubicBezTo>
                    <a:lnTo>
                      <a:pt x="18" y="1306"/>
                    </a:lnTo>
                    <a:cubicBezTo>
                      <a:pt x="1" y="1377"/>
                      <a:pt x="36" y="1448"/>
                      <a:pt x="107" y="1466"/>
                    </a:cubicBezTo>
                    <a:lnTo>
                      <a:pt x="1639" y="1894"/>
                    </a:lnTo>
                    <a:lnTo>
                      <a:pt x="1675" y="1894"/>
                    </a:lnTo>
                    <a:cubicBezTo>
                      <a:pt x="1729" y="1894"/>
                      <a:pt x="1782" y="1858"/>
                      <a:pt x="1800" y="1805"/>
                    </a:cubicBezTo>
                    <a:cubicBezTo>
                      <a:pt x="1818" y="1733"/>
                      <a:pt x="1764" y="1662"/>
                      <a:pt x="1711" y="1644"/>
                    </a:cubicBezTo>
                    <a:lnTo>
                      <a:pt x="303" y="1252"/>
                    </a:lnTo>
                    <a:lnTo>
                      <a:pt x="588" y="166"/>
                    </a:lnTo>
                    <a:cubicBezTo>
                      <a:pt x="588" y="94"/>
                      <a:pt x="553" y="23"/>
                      <a:pt x="482" y="5"/>
                    </a:cubicBezTo>
                    <a:cubicBezTo>
                      <a:pt x="469" y="2"/>
                      <a:pt x="457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9" name="Google Shape;11639;p26"/>
              <p:cNvSpPr/>
              <p:nvPr/>
            </p:nvSpPr>
            <p:spPr>
              <a:xfrm>
                <a:off x="-420811" y="2355588"/>
                <a:ext cx="58679" cy="102343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29" extrusionOk="0">
                    <a:moveTo>
                      <a:pt x="400" y="1"/>
                    </a:moveTo>
                    <a:cubicBezTo>
                      <a:pt x="339" y="1"/>
                      <a:pt x="283" y="49"/>
                      <a:pt x="268" y="111"/>
                    </a:cubicBezTo>
                    <a:lnTo>
                      <a:pt x="1" y="1358"/>
                    </a:lnTo>
                    <a:cubicBezTo>
                      <a:pt x="1" y="1411"/>
                      <a:pt x="18" y="1465"/>
                      <a:pt x="72" y="1483"/>
                    </a:cubicBezTo>
                    <a:lnTo>
                      <a:pt x="891" y="1910"/>
                    </a:lnTo>
                    <a:cubicBezTo>
                      <a:pt x="909" y="1910"/>
                      <a:pt x="927" y="1928"/>
                      <a:pt x="963" y="1928"/>
                    </a:cubicBezTo>
                    <a:cubicBezTo>
                      <a:pt x="998" y="1928"/>
                      <a:pt x="1052" y="1892"/>
                      <a:pt x="1069" y="1857"/>
                    </a:cubicBezTo>
                    <a:cubicBezTo>
                      <a:pt x="1105" y="1785"/>
                      <a:pt x="1069" y="1714"/>
                      <a:pt x="1016" y="1679"/>
                    </a:cubicBezTo>
                    <a:lnTo>
                      <a:pt x="286" y="1305"/>
                    </a:lnTo>
                    <a:lnTo>
                      <a:pt x="517" y="164"/>
                    </a:lnTo>
                    <a:cubicBezTo>
                      <a:pt x="535" y="93"/>
                      <a:pt x="499" y="22"/>
                      <a:pt x="428" y="4"/>
                    </a:cubicBezTo>
                    <a:cubicBezTo>
                      <a:pt x="419" y="2"/>
                      <a:pt x="409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0" name="Google Shape;11640;p26"/>
              <p:cNvSpPr/>
              <p:nvPr/>
            </p:nvSpPr>
            <p:spPr>
              <a:xfrm>
                <a:off x="-718498" y="1785894"/>
                <a:ext cx="487735" cy="2206186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41583" extrusionOk="0">
                    <a:moveTo>
                      <a:pt x="9042" y="0"/>
                    </a:moveTo>
                    <a:cubicBezTo>
                      <a:pt x="8998" y="0"/>
                      <a:pt x="8955" y="24"/>
                      <a:pt x="8943" y="71"/>
                    </a:cubicBezTo>
                    <a:cubicBezTo>
                      <a:pt x="2067" y="14287"/>
                      <a:pt x="285" y="30427"/>
                      <a:pt x="0" y="41454"/>
                    </a:cubicBezTo>
                    <a:cubicBezTo>
                      <a:pt x="0" y="41525"/>
                      <a:pt x="54" y="41579"/>
                      <a:pt x="125" y="41579"/>
                    </a:cubicBezTo>
                    <a:cubicBezTo>
                      <a:pt x="134" y="41581"/>
                      <a:pt x="143" y="41582"/>
                      <a:pt x="151" y="41582"/>
                    </a:cubicBezTo>
                    <a:cubicBezTo>
                      <a:pt x="209" y="41582"/>
                      <a:pt x="252" y="41532"/>
                      <a:pt x="267" y="41454"/>
                    </a:cubicBezTo>
                    <a:cubicBezTo>
                      <a:pt x="535" y="30445"/>
                      <a:pt x="2316" y="14358"/>
                      <a:pt x="9157" y="178"/>
                    </a:cubicBezTo>
                    <a:cubicBezTo>
                      <a:pt x="9192" y="125"/>
                      <a:pt x="9174" y="36"/>
                      <a:pt x="9103" y="18"/>
                    </a:cubicBezTo>
                    <a:cubicBezTo>
                      <a:pt x="9085" y="6"/>
                      <a:pt x="9064" y="0"/>
                      <a:pt x="9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1" name="Google Shape;11641;p26"/>
              <p:cNvSpPr/>
              <p:nvPr/>
            </p:nvSpPr>
            <p:spPr>
              <a:xfrm>
                <a:off x="-586181" y="2643459"/>
                <a:ext cx="319497" cy="212326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002" extrusionOk="0">
                    <a:moveTo>
                      <a:pt x="4863" y="0"/>
                    </a:moveTo>
                    <a:cubicBezTo>
                      <a:pt x="4540" y="0"/>
                      <a:pt x="4143" y="157"/>
                      <a:pt x="3866" y="261"/>
                    </a:cubicBezTo>
                    <a:cubicBezTo>
                      <a:pt x="1871" y="1027"/>
                      <a:pt x="0" y="4002"/>
                      <a:pt x="0" y="4002"/>
                    </a:cubicBezTo>
                    <a:cubicBezTo>
                      <a:pt x="1176" y="3806"/>
                      <a:pt x="2369" y="3592"/>
                      <a:pt x="3403" y="3004"/>
                    </a:cubicBezTo>
                    <a:cubicBezTo>
                      <a:pt x="4436" y="2399"/>
                      <a:pt x="6021" y="1098"/>
                      <a:pt x="5291" y="172"/>
                    </a:cubicBezTo>
                    <a:cubicBezTo>
                      <a:pt x="5191" y="46"/>
                      <a:pt x="5038" y="0"/>
                      <a:pt x="4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2" name="Google Shape;11642;p26"/>
              <p:cNvSpPr/>
              <p:nvPr/>
            </p:nvSpPr>
            <p:spPr>
              <a:xfrm>
                <a:off x="-783754" y="2558255"/>
                <a:ext cx="195720" cy="292811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519" extrusionOk="0">
                    <a:moveTo>
                      <a:pt x="789" y="0"/>
                    </a:moveTo>
                    <a:cubicBezTo>
                      <a:pt x="724" y="0"/>
                      <a:pt x="657" y="10"/>
                      <a:pt x="589" y="32"/>
                    </a:cubicBezTo>
                    <a:cubicBezTo>
                      <a:pt x="215" y="157"/>
                      <a:pt x="37" y="602"/>
                      <a:pt x="19" y="958"/>
                    </a:cubicBezTo>
                    <a:cubicBezTo>
                      <a:pt x="1" y="1689"/>
                      <a:pt x="375" y="2294"/>
                      <a:pt x="803" y="2847"/>
                    </a:cubicBezTo>
                    <a:cubicBezTo>
                      <a:pt x="1622" y="3898"/>
                      <a:pt x="2584" y="4788"/>
                      <a:pt x="3688" y="5519"/>
                    </a:cubicBezTo>
                    <a:cubicBezTo>
                      <a:pt x="3688" y="5519"/>
                      <a:pt x="2691" y="1582"/>
                      <a:pt x="1569" y="442"/>
                    </a:cubicBezTo>
                    <a:cubicBezTo>
                      <a:pt x="1363" y="221"/>
                      <a:pt x="1096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3" name="Google Shape;11643;p26"/>
              <p:cNvSpPr/>
              <p:nvPr/>
            </p:nvSpPr>
            <p:spPr>
              <a:xfrm>
                <a:off x="-884875" y="2974464"/>
                <a:ext cx="228773" cy="318914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011" extrusionOk="0">
                    <a:moveTo>
                      <a:pt x="1066" y="1"/>
                    </a:moveTo>
                    <a:cubicBezTo>
                      <a:pt x="933" y="1"/>
                      <a:pt x="803" y="37"/>
                      <a:pt x="678" y="114"/>
                    </a:cubicBezTo>
                    <a:cubicBezTo>
                      <a:pt x="1" y="542"/>
                      <a:pt x="820" y="3000"/>
                      <a:pt x="1533" y="3891"/>
                    </a:cubicBezTo>
                    <a:cubicBezTo>
                      <a:pt x="2299" y="4782"/>
                      <a:pt x="3243" y="5512"/>
                      <a:pt x="4312" y="6011"/>
                    </a:cubicBezTo>
                    <a:cubicBezTo>
                      <a:pt x="4134" y="4924"/>
                      <a:pt x="3831" y="3855"/>
                      <a:pt x="3421" y="2822"/>
                    </a:cubicBezTo>
                    <a:cubicBezTo>
                      <a:pt x="2809" y="1352"/>
                      <a:pt x="1880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4" name="Google Shape;11644;p26"/>
              <p:cNvSpPr/>
              <p:nvPr/>
            </p:nvSpPr>
            <p:spPr>
              <a:xfrm>
                <a:off x="-765769" y="2558997"/>
                <a:ext cx="186223" cy="3015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683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54"/>
                      <a:pt x="0" y="143"/>
                      <a:pt x="36" y="196"/>
                    </a:cubicBezTo>
                    <a:lnTo>
                      <a:pt x="3243" y="5629"/>
                    </a:lnTo>
                    <a:cubicBezTo>
                      <a:pt x="3278" y="5665"/>
                      <a:pt x="3314" y="5683"/>
                      <a:pt x="3367" y="5683"/>
                    </a:cubicBezTo>
                    <a:cubicBezTo>
                      <a:pt x="3385" y="5683"/>
                      <a:pt x="3403" y="5683"/>
                      <a:pt x="3421" y="5665"/>
                    </a:cubicBezTo>
                    <a:cubicBezTo>
                      <a:pt x="3492" y="5629"/>
                      <a:pt x="3510" y="5558"/>
                      <a:pt x="3474" y="5487"/>
                    </a:cubicBezTo>
                    <a:lnTo>
                      <a:pt x="250" y="71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5" name="Google Shape;11645;p26"/>
              <p:cNvSpPr/>
              <p:nvPr/>
            </p:nvSpPr>
            <p:spPr>
              <a:xfrm>
                <a:off x="-746882" y="2645847"/>
                <a:ext cx="92528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250" extrusionOk="0">
                    <a:moveTo>
                      <a:pt x="1589" y="1"/>
                    </a:moveTo>
                    <a:cubicBezTo>
                      <a:pt x="1540" y="1"/>
                      <a:pt x="1493" y="28"/>
                      <a:pt x="1479" y="91"/>
                    </a:cubicBezTo>
                    <a:lnTo>
                      <a:pt x="1212" y="982"/>
                    </a:lnTo>
                    <a:lnTo>
                      <a:pt x="143" y="982"/>
                    </a:lnTo>
                    <a:cubicBezTo>
                      <a:pt x="72" y="982"/>
                      <a:pt x="18" y="1035"/>
                      <a:pt x="18" y="1107"/>
                    </a:cubicBezTo>
                    <a:cubicBezTo>
                      <a:pt x="1" y="1178"/>
                      <a:pt x="72" y="1231"/>
                      <a:pt x="143" y="1231"/>
                    </a:cubicBezTo>
                    <a:lnTo>
                      <a:pt x="1319" y="1249"/>
                    </a:lnTo>
                    <a:cubicBezTo>
                      <a:pt x="1372" y="1249"/>
                      <a:pt x="1426" y="1196"/>
                      <a:pt x="1444" y="1142"/>
                    </a:cubicBezTo>
                    <a:lnTo>
                      <a:pt x="1711" y="162"/>
                    </a:lnTo>
                    <a:cubicBezTo>
                      <a:pt x="1743" y="65"/>
                      <a:pt x="166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6" name="Google Shape;11646;p26"/>
              <p:cNvSpPr/>
              <p:nvPr/>
            </p:nvSpPr>
            <p:spPr>
              <a:xfrm>
                <a:off x="-692448" y="2736198"/>
                <a:ext cx="74701" cy="5252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90" extrusionOk="0">
                    <a:moveTo>
                      <a:pt x="1267" y="0"/>
                    </a:moveTo>
                    <a:cubicBezTo>
                      <a:pt x="1215" y="0"/>
                      <a:pt x="1163" y="30"/>
                      <a:pt x="1148" y="98"/>
                    </a:cubicBezTo>
                    <a:lnTo>
                      <a:pt x="1041" y="722"/>
                    </a:lnTo>
                    <a:lnTo>
                      <a:pt x="222" y="579"/>
                    </a:lnTo>
                    <a:cubicBezTo>
                      <a:pt x="211" y="577"/>
                      <a:pt x="201" y="576"/>
                      <a:pt x="192" y="576"/>
                    </a:cubicBezTo>
                    <a:cubicBezTo>
                      <a:pt x="38" y="576"/>
                      <a:pt x="1" y="830"/>
                      <a:pt x="168" y="847"/>
                    </a:cubicBezTo>
                    <a:lnTo>
                      <a:pt x="1130" y="989"/>
                    </a:lnTo>
                    <a:lnTo>
                      <a:pt x="1148" y="989"/>
                    </a:lnTo>
                    <a:cubicBezTo>
                      <a:pt x="1219" y="989"/>
                      <a:pt x="1273" y="953"/>
                      <a:pt x="1273" y="900"/>
                    </a:cubicBezTo>
                    <a:lnTo>
                      <a:pt x="1397" y="134"/>
                    </a:lnTo>
                    <a:cubicBezTo>
                      <a:pt x="1408" y="52"/>
                      <a:pt x="1336" y="0"/>
                      <a:pt x="1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7" name="Google Shape;11647;p26"/>
              <p:cNvSpPr/>
              <p:nvPr/>
            </p:nvSpPr>
            <p:spPr>
              <a:xfrm>
                <a:off x="-590903" y="2654282"/>
                <a:ext cx="298381" cy="20532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870" extrusionOk="0">
                    <a:moveTo>
                      <a:pt x="5421" y="0"/>
                    </a:moveTo>
                    <a:cubicBezTo>
                      <a:pt x="5397" y="0"/>
                      <a:pt x="5371" y="6"/>
                      <a:pt x="5344" y="21"/>
                    </a:cubicBezTo>
                    <a:lnTo>
                      <a:pt x="89" y="3638"/>
                    </a:lnTo>
                    <a:cubicBezTo>
                      <a:pt x="18" y="3673"/>
                      <a:pt x="0" y="3762"/>
                      <a:pt x="53" y="3816"/>
                    </a:cubicBezTo>
                    <a:cubicBezTo>
                      <a:pt x="71" y="3851"/>
                      <a:pt x="107" y="3869"/>
                      <a:pt x="160" y="3869"/>
                    </a:cubicBezTo>
                    <a:cubicBezTo>
                      <a:pt x="178" y="3869"/>
                      <a:pt x="196" y="3869"/>
                      <a:pt x="232" y="3851"/>
                    </a:cubicBezTo>
                    <a:lnTo>
                      <a:pt x="5505" y="253"/>
                    </a:lnTo>
                    <a:cubicBezTo>
                      <a:pt x="5624" y="164"/>
                      <a:pt x="5544" y="0"/>
                      <a:pt x="5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8" name="Google Shape;11648;p26"/>
              <p:cNvSpPr/>
              <p:nvPr/>
            </p:nvSpPr>
            <p:spPr>
              <a:xfrm>
                <a:off x="-438744" y="2678051"/>
                <a:ext cx="99266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94" extrusionOk="0">
                    <a:moveTo>
                      <a:pt x="267" y="1"/>
                    </a:moveTo>
                    <a:cubicBezTo>
                      <a:pt x="196" y="1"/>
                      <a:pt x="125" y="54"/>
                      <a:pt x="125" y="125"/>
                    </a:cubicBezTo>
                    <a:lnTo>
                      <a:pt x="18" y="1372"/>
                    </a:lnTo>
                    <a:cubicBezTo>
                      <a:pt x="0" y="1444"/>
                      <a:pt x="54" y="1515"/>
                      <a:pt x="125" y="1515"/>
                    </a:cubicBezTo>
                    <a:lnTo>
                      <a:pt x="1692" y="1693"/>
                    </a:lnTo>
                    <a:lnTo>
                      <a:pt x="1710" y="1693"/>
                    </a:lnTo>
                    <a:cubicBezTo>
                      <a:pt x="1871" y="1675"/>
                      <a:pt x="1871" y="1462"/>
                      <a:pt x="1728" y="1444"/>
                    </a:cubicBezTo>
                    <a:lnTo>
                      <a:pt x="267" y="1283"/>
                    </a:lnTo>
                    <a:lnTo>
                      <a:pt x="374" y="143"/>
                    </a:lnTo>
                    <a:cubicBezTo>
                      <a:pt x="392" y="72"/>
                      <a:pt x="339" y="19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9" name="Google Shape;11649;p26"/>
              <p:cNvSpPr/>
              <p:nvPr/>
            </p:nvSpPr>
            <p:spPr>
              <a:xfrm>
                <a:off x="-507767" y="2742352"/>
                <a:ext cx="63401" cy="8223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0" extrusionOk="0">
                    <a:moveTo>
                      <a:pt x="214" y="0"/>
                    </a:moveTo>
                    <a:cubicBezTo>
                      <a:pt x="143" y="0"/>
                      <a:pt x="72" y="54"/>
                      <a:pt x="72" y="125"/>
                    </a:cubicBezTo>
                    <a:lnTo>
                      <a:pt x="1" y="1122"/>
                    </a:lnTo>
                    <a:cubicBezTo>
                      <a:pt x="1" y="1176"/>
                      <a:pt x="36" y="1229"/>
                      <a:pt x="90" y="1265"/>
                    </a:cubicBezTo>
                    <a:lnTo>
                      <a:pt x="963" y="1532"/>
                    </a:lnTo>
                    <a:lnTo>
                      <a:pt x="998" y="1532"/>
                    </a:lnTo>
                    <a:lnTo>
                      <a:pt x="998" y="1550"/>
                    </a:lnTo>
                    <a:cubicBezTo>
                      <a:pt x="1159" y="1550"/>
                      <a:pt x="1194" y="1336"/>
                      <a:pt x="1052" y="1301"/>
                    </a:cubicBezTo>
                    <a:lnTo>
                      <a:pt x="268" y="1051"/>
                    </a:lnTo>
                    <a:lnTo>
                      <a:pt x="321" y="143"/>
                    </a:lnTo>
                    <a:cubicBezTo>
                      <a:pt x="339" y="71"/>
                      <a:pt x="28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0" name="Google Shape;11650;p26"/>
              <p:cNvSpPr/>
              <p:nvPr/>
            </p:nvSpPr>
            <p:spPr>
              <a:xfrm>
                <a:off x="-841371" y="2999399"/>
                <a:ext cx="186223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702" extrusionOk="0">
                    <a:moveTo>
                      <a:pt x="141" y="1"/>
                    </a:moveTo>
                    <a:cubicBezTo>
                      <a:pt x="119" y="1"/>
                      <a:pt x="95" y="7"/>
                      <a:pt x="71" y="18"/>
                    </a:cubicBezTo>
                    <a:cubicBezTo>
                      <a:pt x="18" y="54"/>
                      <a:pt x="0" y="143"/>
                      <a:pt x="36" y="197"/>
                    </a:cubicBezTo>
                    <a:lnTo>
                      <a:pt x="3242" y="5630"/>
                    </a:lnTo>
                    <a:cubicBezTo>
                      <a:pt x="3260" y="5666"/>
                      <a:pt x="3314" y="5701"/>
                      <a:pt x="3349" y="5701"/>
                    </a:cubicBezTo>
                    <a:cubicBezTo>
                      <a:pt x="3367" y="5701"/>
                      <a:pt x="3403" y="5683"/>
                      <a:pt x="3421" y="5683"/>
                    </a:cubicBezTo>
                    <a:cubicBezTo>
                      <a:pt x="3474" y="5648"/>
                      <a:pt x="3510" y="5559"/>
                      <a:pt x="3474" y="5505"/>
                    </a:cubicBezTo>
                    <a:lnTo>
                      <a:pt x="250" y="72"/>
                    </a:lnTo>
                    <a:cubicBezTo>
                      <a:pt x="226" y="24"/>
                      <a:pt x="18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1" name="Google Shape;11651;p26"/>
              <p:cNvSpPr/>
              <p:nvPr/>
            </p:nvSpPr>
            <p:spPr>
              <a:xfrm>
                <a:off x="-852725" y="3025873"/>
                <a:ext cx="101706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11" extrusionOk="0">
                    <a:moveTo>
                      <a:pt x="1783" y="0"/>
                    </a:moveTo>
                    <a:cubicBezTo>
                      <a:pt x="1732" y="0"/>
                      <a:pt x="1680" y="29"/>
                      <a:pt x="1657" y="89"/>
                    </a:cubicBezTo>
                    <a:lnTo>
                      <a:pt x="1390" y="1426"/>
                    </a:lnTo>
                    <a:lnTo>
                      <a:pt x="179" y="1158"/>
                    </a:lnTo>
                    <a:cubicBezTo>
                      <a:pt x="169" y="1156"/>
                      <a:pt x="160" y="1155"/>
                      <a:pt x="151" y="1155"/>
                    </a:cubicBezTo>
                    <a:cubicBezTo>
                      <a:pt x="90" y="1155"/>
                      <a:pt x="34" y="1203"/>
                      <a:pt x="18" y="1265"/>
                    </a:cubicBezTo>
                    <a:cubicBezTo>
                      <a:pt x="0" y="1319"/>
                      <a:pt x="54" y="1390"/>
                      <a:pt x="125" y="1408"/>
                    </a:cubicBezTo>
                    <a:lnTo>
                      <a:pt x="1461" y="1711"/>
                    </a:lnTo>
                    <a:lnTo>
                      <a:pt x="1479" y="1711"/>
                    </a:lnTo>
                    <a:cubicBezTo>
                      <a:pt x="1550" y="1711"/>
                      <a:pt x="1604" y="1657"/>
                      <a:pt x="1604" y="1604"/>
                    </a:cubicBezTo>
                    <a:lnTo>
                      <a:pt x="1907" y="143"/>
                    </a:lnTo>
                    <a:cubicBezTo>
                      <a:pt x="1917" y="51"/>
                      <a:pt x="185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2" name="Google Shape;11652;p26"/>
              <p:cNvSpPr/>
              <p:nvPr/>
            </p:nvSpPr>
            <p:spPr>
              <a:xfrm>
                <a:off x="-782534" y="3140045"/>
                <a:ext cx="92952" cy="9003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97" extrusionOk="0">
                    <a:moveTo>
                      <a:pt x="1605" y="1"/>
                    </a:moveTo>
                    <a:cubicBezTo>
                      <a:pt x="1544" y="1"/>
                      <a:pt x="1483" y="37"/>
                      <a:pt x="1474" y="111"/>
                    </a:cubicBezTo>
                    <a:lnTo>
                      <a:pt x="1314" y="1411"/>
                    </a:lnTo>
                    <a:lnTo>
                      <a:pt x="192" y="1162"/>
                    </a:lnTo>
                    <a:cubicBezTo>
                      <a:pt x="186" y="1161"/>
                      <a:pt x="181" y="1161"/>
                      <a:pt x="176" y="1161"/>
                    </a:cubicBezTo>
                    <a:cubicBezTo>
                      <a:pt x="45" y="1161"/>
                      <a:pt x="1" y="1377"/>
                      <a:pt x="138" y="1411"/>
                    </a:cubicBezTo>
                    <a:lnTo>
                      <a:pt x="1385" y="1696"/>
                    </a:lnTo>
                    <a:lnTo>
                      <a:pt x="1421" y="1696"/>
                    </a:lnTo>
                    <a:cubicBezTo>
                      <a:pt x="1439" y="1696"/>
                      <a:pt x="1474" y="1679"/>
                      <a:pt x="1492" y="1679"/>
                    </a:cubicBezTo>
                    <a:cubicBezTo>
                      <a:pt x="1528" y="1643"/>
                      <a:pt x="1546" y="1625"/>
                      <a:pt x="1546" y="1589"/>
                    </a:cubicBezTo>
                    <a:lnTo>
                      <a:pt x="1742" y="146"/>
                    </a:lnTo>
                    <a:cubicBezTo>
                      <a:pt x="1751" y="50"/>
                      <a:pt x="1678" y="1"/>
                      <a:pt x="1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3" name="Google Shape;11653;p26"/>
              <p:cNvSpPr/>
              <p:nvPr/>
            </p:nvSpPr>
            <p:spPr>
              <a:xfrm>
                <a:off x="-891242" y="3346691"/>
                <a:ext cx="199222" cy="336103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6335" extrusionOk="0">
                    <a:moveTo>
                      <a:pt x="174" y="1"/>
                    </a:moveTo>
                    <a:cubicBezTo>
                      <a:pt x="86" y="1"/>
                      <a:pt x="1" y="90"/>
                      <a:pt x="50" y="188"/>
                    </a:cubicBezTo>
                    <a:lnTo>
                      <a:pt x="3488" y="6263"/>
                    </a:lnTo>
                    <a:cubicBezTo>
                      <a:pt x="3523" y="6299"/>
                      <a:pt x="3559" y="6334"/>
                      <a:pt x="3612" y="6334"/>
                    </a:cubicBezTo>
                    <a:cubicBezTo>
                      <a:pt x="3630" y="6334"/>
                      <a:pt x="3648" y="6317"/>
                      <a:pt x="3666" y="6317"/>
                    </a:cubicBezTo>
                    <a:cubicBezTo>
                      <a:pt x="3737" y="6281"/>
                      <a:pt x="3755" y="6192"/>
                      <a:pt x="3719" y="6138"/>
                    </a:cubicBezTo>
                    <a:lnTo>
                      <a:pt x="281" y="64"/>
                    </a:lnTo>
                    <a:cubicBezTo>
                      <a:pt x="253" y="19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4" name="Google Shape;11654;p26"/>
              <p:cNvSpPr/>
              <p:nvPr/>
            </p:nvSpPr>
            <p:spPr>
              <a:xfrm>
                <a:off x="-890923" y="3405793"/>
                <a:ext cx="10345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711" extrusionOk="0">
                    <a:moveTo>
                      <a:pt x="1843" y="1"/>
                    </a:moveTo>
                    <a:cubicBezTo>
                      <a:pt x="1772" y="1"/>
                      <a:pt x="1700" y="36"/>
                      <a:pt x="1700" y="108"/>
                    </a:cubicBezTo>
                    <a:lnTo>
                      <a:pt x="1415" y="1444"/>
                    </a:lnTo>
                    <a:lnTo>
                      <a:pt x="204" y="1177"/>
                    </a:lnTo>
                    <a:cubicBezTo>
                      <a:pt x="193" y="1174"/>
                      <a:pt x="183" y="1173"/>
                      <a:pt x="173" y="1173"/>
                    </a:cubicBezTo>
                    <a:cubicBezTo>
                      <a:pt x="37" y="1173"/>
                      <a:pt x="1" y="1393"/>
                      <a:pt x="150" y="1426"/>
                    </a:cubicBezTo>
                    <a:lnTo>
                      <a:pt x="1486" y="1711"/>
                    </a:lnTo>
                    <a:lnTo>
                      <a:pt x="1593" y="1711"/>
                    </a:lnTo>
                    <a:cubicBezTo>
                      <a:pt x="1611" y="1693"/>
                      <a:pt x="1647" y="1658"/>
                      <a:pt x="1647" y="1622"/>
                    </a:cubicBezTo>
                    <a:lnTo>
                      <a:pt x="1950" y="161"/>
                    </a:lnTo>
                    <a:cubicBezTo>
                      <a:pt x="1950" y="90"/>
                      <a:pt x="1914" y="19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5" name="Google Shape;11655;p26"/>
              <p:cNvSpPr/>
              <p:nvPr/>
            </p:nvSpPr>
            <p:spPr>
              <a:xfrm>
                <a:off x="-792190" y="2574065"/>
                <a:ext cx="90353" cy="643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13" extrusionOk="0">
                    <a:moveTo>
                      <a:pt x="1561" y="1"/>
                    </a:moveTo>
                    <a:cubicBezTo>
                      <a:pt x="1509" y="1"/>
                      <a:pt x="1458" y="29"/>
                      <a:pt x="1443" y="90"/>
                    </a:cubicBezTo>
                    <a:lnTo>
                      <a:pt x="1300" y="910"/>
                    </a:lnTo>
                    <a:lnTo>
                      <a:pt x="213" y="553"/>
                    </a:lnTo>
                    <a:cubicBezTo>
                      <a:pt x="199" y="545"/>
                      <a:pt x="184" y="541"/>
                      <a:pt x="171" y="541"/>
                    </a:cubicBezTo>
                    <a:cubicBezTo>
                      <a:pt x="67" y="541"/>
                      <a:pt x="0" y="754"/>
                      <a:pt x="142" y="785"/>
                    </a:cubicBezTo>
                    <a:lnTo>
                      <a:pt x="1371" y="1213"/>
                    </a:lnTo>
                    <a:lnTo>
                      <a:pt x="1407" y="1213"/>
                    </a:lnTo>
                    <a:cubicBezTo>
                      <a:pt x="1425" y="1213"/>
                      <a:pt x="1460" y="1213"/>
                      <a:pt x="1478" y="1195"/>
                    </a:cubicBezTo>
                    <a:cubicBezTo>
                      <a:pt x="1514" y="1177"/>
                      <a:pt x="1532" y="1141"/>
                      <a:pt x="1532" y="1106"/>
                    </a:cubicBezTo>
                    <a:lnTo>
                      <a:pt x="1692" y="144"/>
                    </a:lnTo>
                    <a:cubicBezTo>
                      <a:pt x="1702" y="52"/>
                      <a:pt x="1631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56" name="Google Shape;11656;p26"/>
            <p:cNvGrpSpPr/>
            <p:nvPr/>
          </p:nvGrpSpPr>
          <p:grpSpPr>
            <a:xfrm rot="361962">
              <a:off x="-250029" y="3921566"/>
              <a:ext cx="2086998" cy="1903149"/>
              <a:chOff x="-554083" y="3568828"/>
              <a:chExt cx="2086918" cy="1903076"/>
            </a:xfrm>
          </p:grpSpPr>
          <p:grpSp>
            <p:nvGrpSpPr>
              <p:cNvPr id="11657" name="Google Shape;11657;p26"/>
              <p:cNvGrpSpPr/>
              <p:nvPr/>
            </p:nvGrpSpPr>
            <p:grpSpPr>
              <a:xfrm>
                <a:off x="-554083" y="3568828"/>
                <a:ext cx="2086918" cy="1903076"/>
                <a:chOff x="-554083" y="3568828"/>
                <a:chExt cx="2086918" cy="1903076"/>
              </a:xfrm>
            </p:grpSpPr>
            <p:sp>
              <p:nvSpPr>
                <p:cNvPr id="11658" name="Google Shape;11658;p26"/>
                <p:cNvSpPr/>
                <p:nvPr/>
              </p:nvSpPr>
              <p:spPr>
                <a:xfrm>
                  <a:off x="-554083" y="3568828"/>
                  <a:ext cx="2086918" cy="190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5" h="35853" extrusionOk="0">
                      <a:moveTo>
                        <a:pt x="32458" y="1"/>
                      </a:moveTo>
                      <a:cubicBezTo>
                        <a:pt x="27167" y="1"/>
                        <a:pt x="23516" y="6280"/>
                        <a:pt x="23516" y="6280"/>
                      </a:cubicBezTo>
                      <a:cubicBezTo>
                        <a:pt x="22111" y="5382"/>
                        <a:pt x="20767" y="4868"/>
                        <a:pt x="19497" y="4868"/>
                      </a:cubicBezTo>
                      <a:cubicBezTo>
                        <a:pt x="18173" y="4868"/>
                        <a:pt x="16930" y="5426"/>
                        <a:pt x="15784" y="6690"/>
                      </a:cubicBezTo>
                      <a:cubicBezTo>
                        <a:pt x="11883" y="10965"/>
                        <a:pt x="12310" y="14457"/>
                        <a:pt x="12150" y="14778"/>
                      </a:cubicBezTo>
                      <a:cubicBezTo>
                        <a:pt x="11624" y="14713"/>
                        <a:pt x="11133" y="14682"/>
                        <a:pt x="10676" y="14682"/>
                      </a:cubicBezTo>
                      <a:cubicBezTo>
                        <a:pt x="3056" y="14682"/>
                        <a:pt x="4689" y="23270"/>
                        <a:pt x="3849" y="27943"/>
                      </a:cubicBezTo>
                      <a:cubicBezTo>
                        <a:pt x="2958" y="32895"/>
                        <a:pt x="1" y="35211"/>
                        <a:pt x="1" y="35211"/>
                      </a:cubicBezTo>
                      <a:lnTo>
                        <a:pt x="1266" y="35852"/>
                      </a:lnTo>
                      <a:cubicBezTo>
                        <a:pt x="4784" y="31338"/>
                        <a:pt x="10141" y="31184"/>
                        <a:pt x="10858" y="31184"/>
                      </a:cubicBezTo>
                      <a:cubicBezTo>
                        <a:pt x="10911" y="31184"/>
                        <a:pt x="10939" y="31185"/>
                        <a:pt x="10939" y="31185"/>
                      </a:cubicBezTo>
                      <a:cubicBezTo>
                        <a:pt x="12860" y="31423"/>
                        <a:pt x="14546" y="31528"/>
                        <a:pt x="16028" y="31528"/>
                      </a:cubicBezTo>
                      <a:cubicBezTo>
                        <a:pt x="23298" y="31528"/>
                        <a:pt x="25642" y="29012"/>
                        <a:pt x="26633" y="27444"/>
                      </a:cubicBezTo>
                      <a:cubicBezTo>
                        <a:pt x="28379" y="24718"/>
                        <a:pt x="25137" y="22634"/>
                        <a:pt x="25137" y="22634"/>
                      </a:cubicBezTo>
                      <a:cubicBezTo>
                        <a:pt x="32352" y="21031"/>
                        <a:pt x="34685" y="18198"/>
                        <a:pt x="34561" y="16060"/>
                      </a:cubicBezTo>
                      <a:cubicBezTo>
                        <a:pt x="34365" y="13139"/>
                        <a:pt x="32084" y="11429"/>
                        <a:pt x="32084" y="11429"/>
                      </a:cubicBezTo>
                      <a:cubicBezTo>
                        <a:pt x="35469" y="10110"/>
                        <a:pt x="39335" y="989"/>
                        <a:pt x="33492" y="81"/>
                      </a:cubicBezTo>
                      <a:cubicBezTo>
                        <a:pt x="33141" y="26"/>
                        <a:pt x="32796" y="1"/>
                        <a:pt x="324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9" name="Google Shape;11659;p26"/>
                <p:cNvSpPr/>
                <p:nvPr/>
              </p:nvSpPr>
              <p:spPr>
                <a:xfrm>
                  <a:off x="-107952" y="4758194"/>
                  <a:ext cx="317110" cy="296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596" extrusionOk="0">
                      <a:moveTo>
                        <a:pt x="770" y="0"/>
                      </a:moveTo>
                      <a:cubicBezTo>
                        <a:pt x="639" y="0"/>
                        <a:pt x="515" y="102"/>
                        <a:pt x="499" y="234"/>
                      </a:cubicBezTo>
                      <a:lnTo>
                        <a:pt x="18" y="5293"/>
                      </a:lnTo>
                      <a:cubicBezTo>
                        <a:pt x="0" y="5453"/>
                        <a:pt x="125" y="5596"/>
                        <a:pt x="285" y="5596"/>
                      </a:cubicBezTo>
                      <a:cubicBezTo>
                        <a:pt x="303" y="5596"/>
                        <a:pt x="321" y="5596"/>
                        <a:pt x="356" y="5578"/>
                      </a:cubicBezTo>
                      <a:lnTo>
                        <a:pt x="5665" y="4188"/>
                      </a:lnTo>
                      <a:cubicBezTo>
                        <a:pt x="5977" y="4106"/>
                        <a:pt x="5881" y="3662"/>
                        <a:pt x="5599" y="3662"/>
                      </a:cubicBezTo>
                      <a:cubicBezTo>
                        <a:pt x="5575" y="3662"/>
                        <a:pt x="5549" y="3665"/>
                        <a:pt x="5523" y="3672"/>
                      </a:cubicBezTo>
                      <a:lnTo>
                        <a:pt x="588" y="4972"/>
                      </a:lnTo>
                      <a:lnTo>
                        <a:pt x="588" y="4972"/>
                      </a:lnTo>
                      <a:lnTo>
                        <a:pt x="1033" y="287"/>
                      </a:lnTo>
                      <a:cubicBezTo>
                        <a:pt x="1051" y="145"/>
                        <a:pt x="944" y="20"/>
                        <a:pt x="802" y="2"/>
                      </a:cubicBezTo>
                      <a:cubicBezTo>
                        <a:pt x="791" y="1"/>
                        <a:pt x="781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0" name="Google Shape;11660;p26"/>
                <p:cNvSpPr/>
                <p:nvPr/>
              </p:nvSpPr>
              <p:spPr>
                <a:xfrm>
                  <a:off x="231329" y="4462471"/>
                  <a:ext cx="309841" cy="27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096" extrusionOk="0">
                      <a:moveTo>
                        <a:pt x="863" y="0"/>
                      </a:moveTo>
                      <a:cubicBezTo>
                        <a:pt x="751" y="0"/>
                        <a:pt x="638" y="69"/>
                        <a:pt x="606" y="214"/>
                      </a:cubicBezTo>
                      <a:lnTo>
                        <a:pt x="0" y="4792"/>
                      </a:lnTo>
                      <a:cubicBezTo>
                        <a:pt x="0" y="4881"/>
                        <a:pt x="36" y="4970"/>
                        <a:pt x="90" y="5024"/>
                      </a:cubicBezTo>
                      <a:cubicBezTo>
                        <a:pt x="143" y="5059"/>
                        <a:pt x="214" y="5095"/>
                        <a:pt x="268" y="5095"/>
                      </a:cubicBezTo>
                      <a:lnTo>
                        <a:pt x="339" y="5095"/>
                      </a:lnTo>
                      <a:lnTo>
                        <a:pt x="5523" y="3795"/>
                      </a:lnTo>
                      <a:cubicBezTo>
                        <a:pt x="5840" y="3711"/>
                        <a:pt x="5751" y="3254"/>
                        <a:pt x="5461" y="3254"/>
                      </a:cubicBezTo>
                      <a:cubicBezTo>
                        <a:pt x="5441" y="3254"/>
                        <a:pt x="5420" y="3256"/>
                        <a:pt x="5398" y="3260"/>
                      </a:cubicBezTo>
                      <a:lnTo>
                        <a:pt x="588" y="4472"/>
                      </a:lnTo>
                      <a:lnTo>
                        <a:pt x="1123" y="285"/>
                      </a:lnTo>
                      <a:cubicBezTo>
                        <a:pt x="1133" y="100"/>
                        <a:pt x="99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1" name="Google Shape;11661;p26"/>
                <p:cNvSpPr/>
                <p:nvPr/>
              </p:nvSpPr>
              <p:spPr>
                <a:xfrm>
                  <a:off x="549813" y="4139690"/>
                  <a:ext cx="291325" cy="28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5337" extrusionOk="0">
                      <a:moveTo>
                        <a:pt x="521" y="0"/>
                      </a:moveTo>
                      <a:cubicBezTo>
                        <a:pt x="390" y="0"/>
                        <a:pt x="259" y="85"/>
                        <a:pt x="250" y="259"/>
                      </a:cubicBezTo>
                      <a:lnTo>
                        <a:pt x="1" y="5051"/>
                      </a:lnTo>
                      <a:cubicBezTo>
                        <a:pt x="1" y="5193"/>
                        <a:pt x="108" y="5336"/>
                        <a:pt x="268" y="5336"/>
                      </a:cubicBezTo>
                      <a:cubicBezTo>
                        <a:pt x="304" y="5336"/>
                        <a:pt x="322" y="5318"/>
                        <a:pt x="357" y="5318"/>
                      </a:cubicBezTo>
                      <a:lnTo>
                        <a:pt x="5185" y="3733"/>
                      </a:lnTo>
                      <a:cubicBezTo>
                        <a:pt x="5491" y="3636"/>
                        <a:pt x="5389" y="3219"/>
                        <a:pt x="5117" y="3219"/>
                      </a:cubicBezTo>
                      <a:cubicBezTo>
                        <a:pt x="5088" y="3219"/>
                        <a:pt x="5057" y="3224"/>
                        <a:pt x="5025" y="3234"/>
                      </a:cubicBezTo>
                      <a:lnTo>
                        <a:pt x="571" y="4677"/>
                      </a:lnTo>
                      <a:lnTo>
                        <a:pt x="785" y="277"/>
                      </a:lnTo>
                      <a:cubicBezTo>
                        <a:pt x="794" y="94"/>
                        <a:pt x="658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2" name="Google Shape;11662;p26"/>
                <p:cNvSpPr/>
                <p:nvPr/>
              </p:nvSpPr>
              <p:spPr>
                <a:xfrm>
                  <a:off x="445880" y="394360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3" name="Google Shape;11663;p26"/>
                <p:cNvSpPr/>
                <p:nvPr/>
              </p:nvSpPr>
              <p:spPr>
                <a:xfrm>
                  <a:off x="445880" y="4151521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4" name="Google Shape;11664;p26"/>
                <p:cNvSpPr/>
                <p:nvPr/>
              </p:nvSpPr>
              <p:spPr>
                <a:xfrm>
                  <a:off x="260615" y="4212958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71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5" name="Google Shape;11665;p26"/>
                <p:cNvSpPr/>
                <p:nvPr/>
              </p:nvSpPr>
              <p:spPr>
                <a:xfrm>
                  <a:off x="360834" y="4387771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6" name="Google Shape;11666;p26"/>
                <p:cNvSpPr/>
                <p:nvPr/>
              </p:nvSpPr>
              <p:spPr>
                <a:xfrm>
                  <a:off x="33809" y="4539028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7" name="Google Shape;11667;p26"/>
                <p:cNvSpPr/>
                <p:nvPr/>
              </p:nvSpPr>
              <p:spPr>
                <a:xfrm>
                  <a:off x="-159945" y="4576802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70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8" name="Google Shape;11668;p26"/>
                <p:cNvSpPr/>
                <p:nvPr/>
              </p:nvSpPr>
              <p:spPr>
                <a:xfrm>
                  <a:off x="703" y="4780954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9" name="Google Shape;11669;p26"/>
                <p:cNvSpPr/>
                <p:nvPr/>
              </p:nvSpPr>
              <p:spPr>
                <a:xfrm>
                  <a:off x="-263931" y="50692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5"/>
                        <a:pt x="286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0" name="Google Shape;11670;p26"/>
                <p:cNvSpPr/>
                <p:nvPr/>
              </p:nvSpPr>
              <p:spPr>
                <a:xfrm>
                  <a:off x="-544640" y="3954743"/>
                  <a:ext cx="1550638" cy="151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" h="28596" extrusionOk="0">
                      <a:moveTo>
                        <a:pt x="28843" y="1"/>
                      </a:moveTo>
                      <a:cubicBezTo>
                        <a:pt x="28776" y="1"/>
                        <a:pt x="28707" y="28"/>
                        <a:pt x="28646" y="93"/>
                      </a:cubicBezTo>
                      <a:cubicBezTo>
                        <a:pt x="15428" y="14131"/>
                        <a:pt x="268" y="27990"/>
                        <a:pt x="126" y="28133"/>
                      </a:cubicBezTo>
                      <a:cubicBezTo>
                        <a:pt x="1" y="28222"/>
                        <a:pt x="1" y="28400"/>
                        <a:pt x="108" y="28507"/>
                      </a:cubicBezTo>
                      <a:cubicBezTo>
                        <a:pt x="143" y="28560"/>
                        <a:pt x="215" y="28596"/>
                        <a:pt x="304" y="28596"/>
                      </a:cubicBezTo>
                      <a:cubicBezTo>
                        <a:pt x="357" y="28596"/>
                        <a:pt x="428" y="28578"/>
                        <a:pt x="482" y="28525"/>
                      </a:cubicBezTo>
                      <a:cubicBezTo>
                        <a:pt x="624" y="28382"/>
                        <a:pt x="15802" y="14523"/>
                        <a:pt x="29038" y="449"/>
                      </a:cubicBezTo>
                      <a:cubicBezTo>
                        <a:pt x="29227" y="261"/>
                        <a:pt x="29049" y="1"/>
                        <a:pt x="28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1" name="Google Shape;11671;p26"/>
                <p:cNvSpPr/>
                <p:nvPr/>
              </p:nvSpPr>
              <p:spPr>
                <a:xfrm>
                  <a:off x="365556" y="4851834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2" name="Google Shape;11672;p26"/>
                <p:cNvSpPr/>
                <p:nvPr/>
              </p:nvSpPr>
              <p:spPr>
                <a:xfrm>
                  <a:off x="554534" y="4866000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2" y="1"/>
                      </a:moveTo>
                      <a:cubicBezTo>
                        <a:pt x="37" y="1"/>
                        <a:pt x="1" y="446"/>
                        <a:pt x="286" y="446"/>
                      </a:cubicBezTo>
                      <a:cubicBezTo>
                        <a:pt x="571" y="446"/>
                        <a:pt x="607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3" name="Google Shape;11673;p26"/>
                <p:cNvSpPr/>
                <p:nvPr/>
              </p:nvSpPr>
              <p:spPr>
                <a:xfrm>
                  <a:off x="398609" y="5083415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4" name="Google Shape;11674;p26"/>
                <p:cNvSpPr/>
                <p:nvPr/>
              </p:nvSpPr>
              <p:spPr>
                <a:xfrm>
                  <a:off x="833387" y="4595743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5"/>
                        <a:pt x="285" y="445"/>
                      </a:cubicBezTo>
                      <a:cubicBezTo>
                        <a:pt x="570" y="445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5" name="Google Shape;11675;p26"/>
                <p:cNvSpPr/>
                <p:nvPr/>
              </p:nvSpPr>
              <p:spPr>
                <a:xfrm>
                  <a:off x="994989" y="4510644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3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6" name="Google Shape;11676;p26"/>
                <p:cNvSpPr/>
                <p:nvPr/>
              </p:nvSpPr>
              <p:spPr>
                <a:xfrm>
                  <a:off x="951485" y="4222401"/>
                  <a:ext cx="3315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46" extrusionOk="0">
                      <a:moveTo>
                        <a:pt x="339" y="0"/>
                      </a:moveTo>
                      <a:cubicBezTo>
                        <a:pt x="54" y="0"/>
                        <a:pt x="1" y="446"/>
                        <a:pt x="286" y="446"/>
                      </a:cubicBezTo>
                      <a:cubicBezTo>
                        <a:pt x="571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7" name="Google Shape;11677;p26"/>
                <p:cNvSpPr/>
                <p:nvPr/>
              </p:nvSpPr>
              <p:spPr>
                <a:xfrm>
                  <a:off x="1160359" y="392376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5"/>
                        <a:pt x="286" y="445"/>
                      </a:cubicBezTo>
                      <a:cubicBezTo>
                        <a:pt x="553" y="445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8" name="Google Shape;11678;p26"/>
                <p:cNvSpPr/>
                <p:nvPr/>
              </p:nvSpPr>
              <p:spPr>
                <a:xfrm>
                  <a:off x="975147" y="370729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1"/>
                      </a:moveTo>
                      <a:cubicBezTo>
                        <a:pt x="54" y="1"/>
                        <a:pt x="0" y="446"/>
                        <a:pt x="285" y="446"/>
                      </a:cubicBezTo>
                      <a:cubicBezTo>
                        <a:pt x="570" y="446"/>
                        <a:pt x="624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9" name="Google Shape;11679;p26"/>
                <p:cNvSpPr/>
                <p:nvPr/>
              </p:nvSpPr>
              <p:spPr>
                <a:xfrm>
                  <a:off x="781394" y="396248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0" name="Google Shape;11680;p26"/>
                <p:cNvSpPr/>
                <p:nvPr/>
              </p:nvSpPr>
              <p:spPr>
                <a:xfrm>
                  <a:off x="29087" y="5140130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70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1" name="Google Shape;11681;p26"/>
                <p:cNvSpPr/>
                <p:nvPr/>
              </p:nvSpPr>
              <p:spPr>
                <a:xfrm>
                  <a:off x="701070" y="503142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2" name="Google Shape;11682;p26"/>
                <p:cNvSpPr/>
                <p:nvPr/>
              </p:nvSpPr>
              <p:spPr>
                <a:xfrm>
                  <a:off x="620693" y="45437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6"/>
                        <a:pt x="286" y="446"/>
                      </a:cubicBezTo>
                      <a:cubicBezTo>
                        <a:pt x="571" y="446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3" name="Google Shape;11683;p26"/>
                <p:cNvSpPr/>
                <p:nvPr/>
              </p:nvSpPr>
              <p:spPr>
                <a:xfrm>
                  <a:off x="1146193" y="437832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84" name="Google Shape;11684;p26"/>
              <p:cNvSpPr/>
              <p:nvPr/>
            </p:nvSpPr>
            <p:spPr>
              <a:xfrm>
                <a:off x="-525699" y="3597690"/>
                <a:ext cx="2019804" cy="1873319"/>
              </a:xfrm>
              <a:custGeom>
                <a:avLst/>
                <a:gdLst/>
                <a:ahLst/>
                <a:cxnLst/>
                <a:rect l="l" t="t" r="r" b="b"/>
                <a:pathLst>
                  <a:path w="38070" h="35309" extrusionOk="0">
                    <a:moveTo>
                      <a:pt x="34364" y="0"/>
                    </a:moveTo>
                    <a:lnTo>
                      <a:pt x="34364" y="0"/>
                    </a:lnTo>
                    <a:cubicBezTo>
                      <a:pt x="34364" y="0"/>
                      <a:pt x="22428" y="13325"/>
                      <a:pt x="18242" y="17583"/>
                    </a:cubicBezTo>
                    <a:cubicBezTo>
                      <a:pt x="13842" y="22072"/>
                      <a:pt x="0" y="34934"/>
                      <a:pt x="0" y="34934"/>
                    </a:cubicBezTo>
                    <a:lnTo>
                      <a:pt x="731" y="35308"/>
                    </a:lnTo>
                    <a:cubicBezTo>
                      <a:pt x="4249" y="30794"/>
                      <a:pt x="9606" y="30640"/>
                      <a:pt x="10323" y="30640"/>
                    </a:cubicBezTo>
                    <a:cubicBezTo>
                      <a:pt x="10376" y="30640"/>
                      <a:pt x="10404" y="30641"/>
                      <a:pt x="10404" y="30641"/>
                    </a:cubicBezTo>
                    <a:cubicBezTo>
                      <a:pt x="12325" y="30879"/>
                      <a:pt x="14011" y="30984"/>
                      <a:pt x="15493" y="30984"/>
                    </a:cubicBezTo>
                    <a:cubicBezTo>
                      <a:pt x="22763" y="30984"/>
                      <a:pt x="25107" y="28468"/>
                      <a:pt x="26098" y="26900"/>
                    </a:cubicBezTo>
                    <a:cubicBezTo>
                      <a:pt x="27844" y="24174"/>
                      <a:pt x="24602" y="22090"/>
                      <a:pt x="24602" y="22090"/>
                    </a:cubicBezTo>
                    <a:cubicBezTo>
                      <a:pt x="31817" y="20487"/>
                      <a:pt x="34150" y="17654"/>
                      <a:pt x="34026" y="15516"/>
                    </a:cubicBezTo>
                    <a:cubicBezTo>
                      <a:pt x="33830" y="12595"/>
                      <a:pt x="31549" y="10885"/>
                      <a:pt x="31549" y="10885"/>
                    </a:cubicBezTo>
                    <a:cubicBezTo>
                      <a:pt x="34613" y="9691"/>
                      <a:pt x="38069" y="2102"/>
                      <a:pt x="34364" y="0"/>
                    </a:cubicBezTo>
                    <a:close/>
                  </a:path>
                </a:pathLst>
              </a:custGeom>
              <a:solidFill>
                <a:srgbClr val="49AA9A">
                  <a:alpha val="3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85" name="Google Shape;11685;p26"/>
            <p:cNvSpPr/>
            <p:nvPr/>
          </p:nvSpPr>
          <p:spPr>
            <a:xfrm>
              <a:off x="-249765" y="4861278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2" y="1"/>
                  </a:moveTo>
                  <a:cubicBezTo>
                    <a:pt x="37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26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26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26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26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26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1" name="Google Shape;11691;p26"/>
            <p:cNvGrpSpPr/>
            <p:nvPr/>
          </p:nvGrpSpPr>
          <p:grpSpPr>
            <a:xfrm>
              <a:off x="-319690" y="1742230"/>
              <a:ext cx="763715" cy="1449090"/>
              <a:chOff x="-319690" y="1742230"/>
              <a:chExt cx="763715" cy="1449090"/>
            </a:xfrm>
          </p:grpSpPr>
          <p:sp>
            <p:nvSpPr>
              <p:cNvPr id="11692" name="Google Shape;11692;p26"/>
              <p:cNvSpPr/>
              <p:nvPr/>
            </p:nvSpPr>
            <p:spPr>
              <a:xfrm>
                <a:off x="87234" y="2093660"/>
                <a:ext cx="299442" cy="5146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0" extrusionOk="0">
                    <a:moveTo>
                      <a:pt x="5415" y="1"/>
                    </a:moveTo>
                    <a:cubicBezTo>
                      <a:pt x="5389" y="1"/>
                      <a:pt x="5363" y="8"/>
                      <a:pt x="5335" y="24"/>
                    </a:cubicBezTo>
                    <a:cubicBezTo>
                      <a:pt x="4488" y="493"/>
                      <a:pt x="3476" y="629"/>
                      <a:pt x="2582" y="629"/>
                    </a:cubicBezTo>
                    <a:cubicBezTo>
                      <a:pt x="1334" y="629"/>
                      <a:pt x="314" y="363"/>
                      <a:pt x="294" y="363"/>
                    </a:cubicBezTo>
                    <a:cubicBezTo>
                      <a:pt x="270" y="353"/>
                      <a:pt x="248" y="349"/>
                      <a:pt x="227" y="349"/>
                    </a:cubicBezTo>
                    <a:cubicBezTo>
                      <a:pt x="61" y="349"/>
                      <a:pt x="1" y="634"/>
                      <a:pt x="222" y="666"/>
                    </a:cubicBezTo>
                    <a:cubicBezTo>
                      <a:pt x="988" y="862"/>
                      <a:pt x="1790" y="968"/>
                      <a:pt x="2574" y="968"/>
                    </a:cubicBezTo>
                    <a:cubicBezTo>
                      <a:pt x="2613" y="969"/>
                      <a:pt x="2652" y="969"/>
                      <a:pt x="2691" y="969"/>
                    </a:cubicBezTo>
                    <a:cubicBezTo>
                      <a:pt x="3666" y="969"/>
                      <a:pt x="4621" y="755"/>
                      <a:pt x="5478" y="309"/>
                    </a:cubicBezTo>
                    <a:cubicBezTo>
                      <a:pt x="5644" y="219"/>
                      <a:pt x="5554" y="1"/>
                      <a:pt x="541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3" name="Google Shape;11693;p26"/>
              <p:cNvSpPr/>
              <p:nvPr/>
            </p:nvSpPr>
            <p:spPr>
              <a:xfrm>
                <a:off x="334254" y="2047450"/>
                <a:ext cx="100327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5" extrusionOk="0">
                    <a:moveTo>
                      <a:pt x="996" y="1"/>
                    </a:moveTo>
                    <a:cubicBezTo>
                      <a:pt x="411" y="1"/>
                      <a:pt x="1" y="683"/>
                      <a:pt x="341" y="1234"/>
                    </a:cubicBezTo>
                    <a:cubicBezTo>
                      <a:pt x="504" y="1479"/>
                      <a:pt x="758" y="1594"/>
                      <a:pt x="1010" y="1594"/>
                    </a:cubicBezTo>
                    <a:cubicBezTo>
                      <a:pt x="1361" y="1594"/>
                      <a:pt x="1708" y="1371"/>
                      <a:pt x="1801" y="967"/>
                    </a:cubicBezTo>
                    <a:cubicBezTo>
                      <a:pt x="1891" y="539"/>
                      <a:pt x="1606" y="111"/>
                      <a:pt x="1178" y="22"/>
                    </a:cubicBezTo>
                    <a:cubicBezTo>
                      <a:pt x="1116" y="8"/>
                      <a:pt x="1055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4" name="Google Shape;11694;p26"/>
              <p:cNvSpPr/>
              <p:nvPr/>
            </p:nvSpPr>
            <p:spPr>
              <a:xfrm>
                <a:off x="343538" y="176981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1017" y="1"/>
                    </a:moveTo>
                    <a:cubicBezTo>
                      <a:pt x="422" y="1"/>
                      <a:pt x="1" y="690"/>
                      <a:pt x="344" y="1229"/>
                    </a:cubicBezTo>
                    <a:cubicBezTo>
                      <a:pt x="508" y="1475"/>
                      <a:pt x="761" y="1590"/>
                      <a:pt x="1013" y="1590"/>
                    </a:cubicBezTo>
                    <a:cubicBezTo>
                      <a:pt x="1364" y="1590"/>
                      <a:pt x="1711" y="1367"/>
                      <a:pt x="1805" y="962"/>
                    </a:cubicBezTo>
                    <a:cubicBezTo>
                      <a:pt x="1894" y="535"/>
                      <a:pt x="1609" y="107"/>
                      <a:pt x="1181" y="18"/>
                    </a:cubicBezTo>
                    <a:cubicBezTo>
                      <a:pt x="1125" y="6"/>
                      <a:pt x="1070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5" name="Google Shape;11695;p26"/>
              <p:cNvSpPr/>
              <p:nvPr/>
            </p:nvSpPr>
            <p:spPr>
              <a:xfrm>
                <a:off x="-167584" y="2132549"/>
                <a:ext cx="100327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1" extrusionOk="0">
                    <a:moveTo>
                      <a:pt x="992" y="0"/>
                    </a:moveTo>
                    <a:cubicBezTo>
                      <a:pt x="396" y="0"/>
                      <a:pt x="0" y="681"/>
                      <a:pt x="340" y="1215"/>
                    </a:cubicBezTo>
                    <a:cubicBezTo>
                      <a:pt x="506" y="1471"/>
                      <a:pt x="763" y="1590"/>
                      <a:pt x="1017" y="1590"/>
                    </a:cubicBezTo>
                    <a:cubicBezTo>
                      <a:pt x="1363" y="1590"/>
                      <a:pt x="1701" y="1367"/>
                      <a:pt x="1783" y="966"/>
                    </a:cubicBezTo>
                    <a:cubicBezTo>
                      <a:pt x="1890" y="538"/>
                      <a:pt x="1605" y="111"/>
                      <a:pt x="1178" y="22"/>
                    </a:cubicBezTo>
                    <a:cubicBezTo>
                      <a:pt x="1114" y="7"/>
                      <a:pt x="1052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6" name="Google Shape;11696;p26"/>
              <p:cNvSpPr/>
              <p:nvPr/>
            </p:nvSpPr>
            <p:spPr>
              <a:xfrm>
                <a:off x="81982" y="1777405"/>
                <a:ext cx="91732" cy="27196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6" extrusionOk="0">
                    <a:moveTo>
                      <a:pt x="1315" y="0"/>
                    </a:moveTo>
                    <a:cubicBezTo>
                      <a:pt x="1259" y="0"/>
                      <a:pt x="1201" y="28"/>
                      <a:pt x="1177" y="89"/>
                    </a:cubicBezTo>
                    <a:cubicBezTo>
                      <a:pt x="1" y="2422"/>
                      <a:pt x="1337" y="4934"/>
                      <a:pt x="1390" y="5041"/>
                    </a:cubicBezTo>
                    <a:cubicBezTo>
                      <a:pt x="1426" y="5095"/>
                      <a:pt x="1479" y="5112"/>
                      <a:pt x="1533" y="5112"/>
                    </a:cubicBezTo>
                    <a:cubicBezTo>
                      <a:pt x="1551" y="5121"/>
                      <a:pt x="1568" y="5126"/>
                      <a:pt x="1584" y="5126"/>
                    </a:cubicBezTo>
                    <a:cubicBezTo>
                      <a:pt x="1600" y="5126"/>
                      <a:pt x="1613" y="5121"/>
                      <a:pt x="1622" y="5112"/>
                    </a:cubicBezTo>
                    <a:cubicBezTo>
                      <a:pt x="1711" y="5059"/>
                      <a:pt x="1729" y="4970"/>
                      <a:pt x="1693" y="4881"/>
                    </a:cubicBezTo>
                    <a:cubicBezTo>
                      <a:pt x="1693" y="4863"/>
                      <a:pt x="375" y="2422"/>
                      <a:pt x="1462" y="249"/>
                    </a:cubicBezTo>
                    <a:cubicBezTo>
                      <a:pt x="1515" y="160"/>
                      <a:pt x="1479" y="53"/>
                      <a:pt x="1390" y="17"/>
                    </a:cubicBezTo>
                    <a:cubicBezTo>
                      <a:pt x="1368" y="6"/>
                      <a:pt x="1342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7" name="Google Shape;11697;p26"/>
              <p:cNvSpPr/>
              <p:nvPr/>
            </p:nvSpPr>
            <p:spPr>
              <a:xfrm>
                <a:off x="108456" y="1742230"/>
                <a:ext cx="88920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592" extrusionOk="0">
                    <a:moveTo>
                      <a:pt x="842" y="1"/>
                    </a:moveTo>
                    <a:cubicBezTo>
                      <a:pt x="427" y="1"/>
                      <a:pt x="87" y="311"/>
                      <a:pt x="36" y="734"/>
                    </a:cubicBezTo>
                    <a:cubicBezTo>
                      <a:pt x="1" y="1161"/>
                      <a:pt x="321" y="1553"/>
                      <a:pt x="767" y="1589"/>
                    </a:cubicBezTo>
                    <a:cubicBezTo>
                      <a:pt x="788" y="1591"/>
                      <a:pt x="810" y="1592"/>
                      <a:pt x="832" y="1592"/>
                    </a:cubicBezTo>
                    <a:cubicBezTo>
                      <a:pt x="1233" y="1592"/>
                      <a:pt x="1588" y="1282"/>
                      <a:pt x="1622" y="876"/>
                    </a:cubicBezTo>
                    <a:cubicBezTo>
                      <a:pt x="1675" y="431"/>
                      <a:pt x="1337" y="57"/>
                      <a:pt x="909" y="4"/>
                    </a:cubicBezTo>
                    <a:cubicBezTo>
                      <a:pt x="886" y="2"/>
                      <a:pt x="864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8" name="Google Shape;11698;p26"/>
              <p:cNvSpPr/>
              <p:nvPr/>
            </p:nvSpPr>
            <p:spPr>
              <a:xfrm>
                <a:off x="38424" y="2249745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993" y="0"/>
                    </a:moveTo>
                    <a:cubicBezTo>
                      <a:pt x="396" y="0"/>
                      <a:pt x="1" y="683"/>
                      <a:pt x="341" y="1233"/>
                    </a:cubicBezTo>
                    <a:cubicBezTo>
                      <a:pt x="505" y="1479"/>
                      <a:pt x="758" y="1594"/>
                      <a:pt x="1009" y="1594"/>
                    </a:cubicBezTo>
                    <a:cubicBezTo>
                      <a:pt x="1358" y="1594"/>
                      <a:pt x="1701" y="1370"/>
                      <a:pt x="1784" y="966"/>
                    </a:cubicBezTo>
                    <a:cubicBezTo>
                      <a:pt x="1891" y="538"/>
                      <a:pt x="1606" y="111"/>
                      <a:pt x="1178" y="22"/>
                    </a:cubicBezTo>
                    <a:cubicBezTo>
                      <a:pt x="1115" y="7"/>
                      <a:pt x="1053" y="0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9" name="Google Shape;11699;p26"/>
              <p:cNvSpPr/>
              <p:nvPr/>
            </p:nvSpPr>
            <p:spPr>
              <a:xfrm>
                <a:off x="288999" y="2409438"/>
                <a:ext cx="100221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1008" y="1"/>
                    </a:moveTo>
                    <a:cubicBezTo>
                      <a:pt x="409" y="1"/>
                      <a:pt x="0" y="682"/>
                      <a:pt x="356" y="1216"/>
                    </a:cubicBezTo>
                    <a:cubicBezTo>
                      <a:pt x="514" y="1472"/>
                      <a:pt x="768" y="1591"/>
                      <a:pt x="1020" y="1591"/>
                    </a:cubicBezTo>
                    <a:cubicBezTo>
                      <a:pt x="1364" y="1591"/>
                      <a:pt x="1707" y="1368"/>
                      <a:pt x="1799" y="966"/>
                    </a:cubicBezTo>
                    <a:cubicBezTo>
                      <a:pt x="1888" y="539"/>
                      <a:pt x="1621" y="111"/>
                      <a:pt x="1194" y="22"/>
                    </a:cubicBezTo>
                    <a:cubicBezTo>
                      <a:pt x="1130" y="8"/>
                      <a:pt x="1068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0" name="Google Shape;11700;p26"/>
              <p:cNvSpPr/>
              <p:nvPr/>
            </p:nvSpPr>
            <p:spPr>
              <a:xfrm>
                <a:off x="-319690" y="1811837"/>
                <a:ext cx="725952" cy="1379483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26001" extrusionOk="0">
                    <a:moveTo>
                      <a:pt x="13453" y="1"/>
                    </a:moveTo>
                    <a:cubicBezTo>
                      <a:pt x="13417" y="1"/>
                      <a:pt x="13379" y="14"/>
                      <a:pt x="13344" y="45"/>
                    </a:cubicBezTo>
                    <a:cubicBezTo>
                      <a:pt x="1" y="11892"/>
                      <a:pt x="108" y="20639"/>
                      <a:pt x="143" y="24362"/>
                    </a:cubicBezTo>
                    <a:cubicBezTo>
                      <a:pt x="179" y="24843"/>
                      <a:pt x="161" y="25324"/>
                      <a:pt x="90" y="25805"/>
                    </a:cubicBezTo>
                    <a:cubicBezTo>
                      <a:pt x="72" y="25894"/>
                      <a:pt x="125" y="25965"/>
                      <a:pt x="215" y="26001"/>
                    </a:cubicBezTo>
                    <a:lnTo>
                      <a:pt x="250" y="26001"/>
                    </a:lnTo>
                    <a:cubicBezTo>
                      <a:pt x="321" y="26001"/>
                      <a:pt x="393" y="25947"/>
                      <a:pt x="410" y="25876"/>
                    </a:cubicBezTo>
                    <a:cubicBezTo>
                      <a:pt x="482" y="25377"/>
                      <a:pt x="500" y="24861"/>
                      <a:pt x="482" y="24362"/>
                    </a:cubicBezTo>
                    <a:cubicBezTo>
                      <a:pt x="428" y="20674"/>
                      <a:pt x="321" y="12034"/>
                      <a:pt x="13557" y="277"/>
                    </a:cubicBezTo>
                    <a:cubicBezTo>
                      <a:pt x="13682" y="166"/>
                      <a:pt x="13580" y="1"/>
                      <a:pt x="13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1" name="Google Shape;11701;p26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26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26"/>
            <p:cNvSpPr/>
            <p:nvPr/>
          </p:nvSpPr>
          <p:spPr>
            <a:xfrm>
              <a:off x="-701520" y="3425105"/>
              <a:ext cx="310053" cy="253921"/>
            </a:xfrm>
            <a:custGeom>
              <a:avLst/>
              <a:gdLst/>
              <a:ahLst/>
              <a:cxnLst/>
              <a:rect l="l" t="t" r="r" b="b"/>
              <a:pathLst>
                <a:path w="5844" h="4786" extrusionOk="0">
                  <a:moveTo>
                    <a:pt x="4827" y="1"/>
                  </a:moveTo>
                  <a:cubicBezTo>
                    <a:pt x="4781" y="1"/>
                    <a:pt x="4733" y="4"/>
                    <a:pt x="4686" y="11"/>
                  </a:cubicBezTo>
                  <a:cubicBezTo>
                    <a:pt x="4330" y="64"/>
                    <a:pt x="3991" y="189"/>
                    <a:pt x="3706" y="421"/>
                  </a:cubicBezTo>
                  <a:cubicBezTo>
                    <a:pt x="1283" y="2166"/>
                    <a:pt x="1" y="4785"/>
                    <a:pt x="1" y="4785"/>
                  </a:cubicBezTo>
                  <a:cubicBezTo>
                    <a:pt x="321" y="4714"/>
                    <a:pt x="642" y="4643"/>
                    <a:pt x="963" y="4554"/>
                  </a:cubicBezTo>
                  <a:cubicBezTo>
                    <a:pt x="2602" y="4055"/>
                    <a:pt x="4080" y="3111"/>
                    <a:pt x="5203" y="1810"/>
                  </a:cubicBezTo>
                  <a:cubicBezTo>
                    <a:pt x="5523" y="1418"/>
                    <a:pt x="5844" y="884"/>
                    <a:pt x="5612" y="438"/>
                  </a:cubicBezTo>
                  <a:cubicBezTo>
                    <a:pt x="5441" y="158"/>
                    <a:pt x="5148" y="1"/>
                    <a:pt x="4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26"/>
            <p:cNvSpPr/>
            <p:nvPr/>
          </p:nvSpPr>
          <p:spPr>
            <a:xfrm>
              <a:off x="-915116" y="3346850"/>
              <a:ext cx="219329" cy="328357"/>
            </a:xfrm>
            <a:custGeom>
              <a:avLst/>
              <a:gdLst/>
              <a:ahLst/>
              <a:cxnLst/>
              <a:rect l="l" t="t" r="r" b="b"/>
              <a:pathLst>
                <a:path w="4134" h="6189" extrusionOk="0">
                  <a:moveTo>
                    <a:pt x="931" y="0"/>
                  </a:moveTo>
                  <a:cubicBezTo>
                    <a:pt x="733" y="0"/>
                    <a:pt x="537" y="64"/>
                    <a:pt x="375" y="185"/>
                  </a:cubicBezTo>
                  <a:cubicBezTo>
                    <a:pt x="1" y="542"/>
                    <a:pt x="108" y="1147"/>
                    <a:pt x="286" y="1628"/>
                  </a:cubicBezTo>
                  <a:cubicBezTo>
                    <a:pt x="891" y="3232"/>
                    <a:pt x="1942" y="4621"/>
                    <a:pt x="3314" y="5637"/>
                  </a:cubicBezTo>
                  <a:cubicBezTo>
                    <a:pt x="3581" y="5833"/>
                    <a:pt x="3866" y="6011"/>
                    <a:pt x="4134" y="6189"/>
                  </a:cubicBezTo>
                  <a:cubicBezTo>
                    <a:pt x="4134" y="6189"/>
                    <a:pt x="3849" y="3285"/>
                    <a:pt x="2156" y="827"/>
                  </a:cubicBezTo>
                  <a:cubicBezTo>
                    <a:pt x="1960" y="524"/>
                    <a:pt x="1693" y="275"/>
                    <a:pt x="1372" y="114"/>
                  </a:cubicBezTo>
                  <a:cubicBezTo>
                    <a:pt x="1234" y="37"/>
                    <a:pt x="108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26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26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26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26"/>
            <p:cNvSpPr/>
            <p:nvPr/>
          </p:nvSpPr>
          <p:spPr>
            <a:xfrm>
              <a:off x="-813995" y="3521292"/>
              <a:ext cx="87541" cy="89663"/>
            </a:xfrm>
            <a:custGeom>
              <a:avLst/>
              <a:gdLst/>
              <a:ahLst/>
              <a:cxnLst/>
              <a:rect l="l" t="t" r="r" b="b"/>
              <a:pathLst>
                <a:path w="1650" h="1690" extrusionOk="0">
                  <a:moveTo>
                    <a:pt x="1508" y="0"/>
                  </a:moveTo>
                  <a:cubicBezTo>
                    <a:pt x="1452" y="0"/>
                    <a:pt x="1398" y="33"/>
                    <a:pt x="1390" y="104"/>
                  </a:cubicBezTo>
                  <a:lnTo>
                    <a:pt x="1212" y="1404"/>
                  </a:lnTo>
                  <a:lnTo>
                    <a:pt x="179" y="1137"/>
                  </a:lnTo>
                  <a:cubicBezTo>
                    <a:pt x="167" y="1134"/>
                    <a:pt x="155" y="1133"/>
                    <a:pt x="143" y="1133"/>
                  </a:cubicBezTo>
                  <a:cubicBezTo>
                    <a:pt x="85" y="1133"/>
                    <a:pt x="33" y="1167"/>
                    <a:pt x="19" y="1226"/>
                  </a:cubicBezTo>
                  <a:cubicBezTo>
                    <a:pt x="1" y="1298"/>
                    <a:pt x="54" y="1369"/>
                    <a:pt x="126" y="1387"/>
                  </a:cubicBezTo>
                  <a:lnTo>
                    <a:pt x="1301" y="1689"/>
                  </a:lnTo>
                  <a:lnTo>
                    <a:pt x="1319" y="1689"/>
                  </a:lnTo>
                  <a:cubicBezTo>
                    <a:pt x="1355" y="1689"/>
                    <a:pt x="1373" y="1672"/>
                    <a:pt x="1408" y="1672"/>
                  </a:cubicBezTo>
                  <a:cubicBezTo>
                    <a:pt x="1426" y="1654"/>
                    <a:pt x="1444" y="1618"/>
                    <a:pt x="1462" y="1583"/>
                  </a:cubicBezTo>
                  <a:lnTo>
                    <a:pt x="1640" y="140"/>
                  </a:lnTo>
                  <a:cubicBezTo>
                    <a:pt x="1650" y="51"/>
                    <a:pt x="1577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26"/>
            <p:cNvSpPr/>
            <p:nvPr/>
          </p:nvSpPr>
          <p:spPr>
            <a:xfrm>
              <a:off x="-704332" y="3435503"/>
              <a:ext cx="301299" cy="246334"/>
            </a:xfrm>
            <a:custGeom>
              <a:avLst/>
              <a:gdLst/>
              <a:ahLst/>
              <a:cxnLst/>
              <a:rect l="l" t="t" r="r" b="b"/>
              <a:pathLst>
                <a:path w="5679" h="4643" extrusionOk="0">
                  <a:moveTo>
                    <a:pt x="5473" y="1"/>
                  </a:moveTo>
                  <a:cubicBezTo>
                    <a:pt x="5452" y="1"/>
                    <a:pt x="5432" y="9"/>
                    <a:pt x="5416" y="29"/>
                  </a:cubicBezTo>
                  <a:lnTo>
                    <a:pt x="89" y="4411"/>
                  </a:lnTo>
                  <a:cubicBezTo>
                    <a:pt x="0" y="4482"/>
                    <a:pt x="54" y="4625"/>
                    <a:pt x="178" y="4643"/>
                  </a:cubicBezTo>
                  <a:cubicBezTo>
                    <a:pt x="196" y="4643"/>
                    <a:pt x="232" y="4625"/>
                    <a:pt x="250" y="4607"/>
                  </a:cubicBezTo>
                  <a:lnTo>
                    <a:pt x="5576" y="225"/>
                  </a:lnTo>
                  <a:cubicBezTo>
                    <a:pt x="5678" y="166"/>
                    <a:pt x="5566" y="1"/>
                    <a:pt x="5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26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26"/>
            <p:cNvSpPr/>
            <p:nvPr/>
          </p:nvSpPr>
          <p:spPr>
            <a:xfrm>
              <a:off x="-632497" y="3542832"/>
              <a:ext cx="86055" cy="89875"/>
            </a:xfrm>
            <a:custGeom>
              <a:avLst/>
              <a:gdLst/>
              <a:ahLst/>
              <a:cxnLst/>
              <a:rect l="l" t="t" r="r" b="b"/>
              <a:pathLst>
                <a:path w="1622" h="1694" extrusionOk="0">
                  <a:moveTo>
                    <a:pt x="429" y="1"/>
                  </a:moveTo>
                  <a:cubicBezTo>
                    <a:pt x="378" y="1"/>
                    <a:pt x="326" y="29"/>
                    <a:pt x="303" y="90"/>
                  </a:cubicBezTo>
                  <a:lnTo>
                    <a:pt x="18" y="1426"/>
                  </a:lnTo>
                  <a:cubicBezTo>
                    <a:pt x="0" y="1462"/>
                    <a:pt x="18" y="1497"/>
                    <a:pt x="36" y="1533"/>
                  </a:cubicBezTo>
                  <a:cubicBezTo>
                    <a:pt x="54" y="1569"/>
                    <a:pt x="89" y="1586"/>
                    <a:pt x="125" y="1586"/>
                  </a:cubicBezTo>
                  <a:lnTo>
                    <a:pt x="1443" y="1693"/>
                  </a:lnTo>
                  <a:lnTo>
                    <a:pt x="1479" y="1693"/>
                  </a:lnTo>
                  <a:cubicBezTo>
                    <a:pt x="1621" y="1675"/>
                    <a:pt x="1621" y="1462"/>
                    <a:pt x="1479" y="1444"/>
                  </a:cubicBezTo>
                  <a:lnTo>
                    <a:pt x="303" y="1355"/>
                  </a:lnTo>
                  <a:lnTo>
                    <a:pt x="552" y="143"/>
                  </a:lnTo>
                  <a:cubicBezTo>
                    <a:pt x="563" y="52"/>
                    <a:pt x="49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26"/>
            <p:cNvSpPr/>
            <p:nvPr/>
          </p:nvSpPr>
          <p:spPr>
            <a:xfrm>
              <a:off x="-281863" y="2885969"/>
              <a:ext cx="1200582" cy="2454696"/>
            </a:xfrm>
            <a:custGeom>
              <a:avLst/>
              <a:gdLst/>
              <a:ahLst/>
              <a:cxnLst/>
              <a:rect l="l" t="t" r="r" b="b"/>
              <a:pathLst>
                <a:path w="22629" h="46267" extrusionOk="0">
                  <a:moveTo>
                    <a:pt x="20480" y="1"/>
                  </a:moveTo>
                  <a:cubicBezTo>
                    <a:pt x="20465" y="1"/>
                    <a:pt x="20449" y="1"/>
                    <a:pt x="20433" y="1"/>
                  </a:cubicBezTo>
                  <a:cubicBezTo>
                    <a:pt x="20077" y="19"/>
                    <a:pt x="19756" y="143"/>
                    <a:pt x="19471" y="322"/>
                  </a:cubicBezTo>
                  <a:cubicBezTo>
                    <a:pt x="17815" y="1212"/>
                    <a:pt x="17209" y="4169"/>
                    <a:pt x="17690" y="5915"/>
                  </a:cubicBezTo>
                  <a:cubicBezTo>
                    <a:pt x="16657" y="7394"/>
                    <a:pt x="15677" y="8926"/>
                    <a:pt x="14768" y="10476"/>
                  </a:cubicBezTo>
                  <a:cubicBezTo>
                    <a:pt x="14857" y="9638"/>
                    <a:pt x="14964" y="7625"/>
                    <a:pt x="14198" y="5862"/>
                  </a:cubicBezTo>
                  <a:cubicBezTo>
                    <a:pt x="13967" y="5345"/>
                    <a:pt x="13379" y="5007"/>
                    <a:pt x="12809" y="4918"/>
                  </a:cubicBezTo>
                  <a:cubicBezTo>
                    <a:pt x="12724" y="4902"/>
                    <a:pt x="12637" y="4894"/>
                    <a:pt x="12550" y="4894"/>
                  </a:cubicBezTo>
                  <a:cubicBezTo>
                    <a:pt x="12143" y="4894"/>
                    <a:pt x="11735" y="5067"/>
                    <a:pt x="11544" y="5434"/>
                  </a:cubicBezTo>
                  <a:cubicBezTo>
                    <a:pt x="11366" y="5826"/>
                    <a:pt x="11491" y="6289"/>
                    <a:pt x="11651" y="6699"/>
                  </a:cubicBezTo>
                  <a:cubicBezTo>
                    <a:pt x="12274" y="8285"/>
                    <a:pt x="13290" y="9692"/>
                    <a:pt x="14608" y="10796"/>
                  </a:cubicBezTo>
                  <a:cubicBezTo>
                    <a:pt x="13397" y="12845"/>
                    <a:pt x="12292" y="14929"/>
                    <a:pt x="11277" y="17031"/>
                  </a:cubicBezTo>
                  <a:cubicBezTo>
                    <a:pt x="11134" y="15731"/>
                    <a:pt x="10831" y="14466"/>
                    <a:pt x="10350" y="13255"/>
                  </a:cubicBezTo>
                  <a:cubicBezTo>
                    <a:pt x="9999" y="12456"/>
                    <a:pt x="9290" y="11858"/>
                    <a:pt x="8749" y="11858"/>
                  </a:cubicBezTo>
                  <a:cubicBezTo>
                    <a:pt x="8687" y="11858"/>
                    <a:pt x="8626" y="11866"/>
                    <a:pt x="8569" y="11883"/>
                  </a:cubicBezTo>
                  <a:cubicBezTo>
                    <a:pt x="7643" y="12168"/>
                    <a:pt x="7892" y="13344"/>
                    <a:pt x="8035" y="13647"/>
                  </a:cubicBezTo>
                  <a:cubicBezTo>
                    <a:pt x="8711" y="15107"/>
                    <a:pt x="9780" y="16354"/>
                    <a:pt x="11134" y="17263"/>
                  </a:cubicBezTo>
                  <a:cubicBezTo>
                    <a:pt x="11099" y="17299"/>
                    <a:pt x="11063" y="17352"/>
                    <a:pt x="11045" y="17406"/>
                  </a:cubicBezTo>
                  <a:lnTo>
                    <a:pt x="11099" y="17406"/>
                  </a:lnTo>
                  <a:cubicBezTo>
                    <a:pt x="9994" y="19704"/>
                    <a:pt x="8997" y="22002"/>
                    <a:pt x="8106" y="24300"/>
                  </a:cubicBezTo>
                  <a:cubicBezTo>
                    <a:pt x="8017" y="23462"/>
                    <a:pt x="7660" y="20095"/>
                    <a:pt x="6841" y="18884"/>
                  </a:cubicBezTo>
                  <a:cubicBezTo>
                    <a:pt x="6627" y="18587"/>
                    <a:pt x="6351" y="18290"/>
                    <a:pt x="5986" y="18290"/>
                  </a:cubicBezTo>
                  <a:cubicBezTo>
                    <a:pt x="5957" y="18290"/>
                    <a:pt x="5927" y="18292"/>
                    <a:pt x="5897" y="18296"/>
                  </a:cubicBezTo>
                  <a:cubicBezTo>
                    <a:pt x="5469" y="18350"/>
                    <a:pt x="5202" y="18777"/>
                    <a:pt x="5131" y="19151"/>
                  </a:cubicBezTo>
                  <a:cubicBezTo>
                    <a:pt x="4988" y="19900"/>
                    <a:pt x="5273" y="20612"/>
                    <a:pt x="5612" y="21253"/>
                  </a:cubicBezTo>
                  <a:cubicBezTo>
                    <a:pt x="6253" y="22429"/>
                    <a:pt x="7073" y="23516"/>
                    <a:pt x="8070" y="24442"/>
                  </a:cubicBezTo>
                  <a:cubicBezTo>
                    <a:pt x="7019" y="27096"/>
                    <a:pt x="6128" y="29715"/>
                    <a:pt x="5327" y="32280"/>
                  </a:cubicBezTo>
                  <a:cubicBezTo>
                    <a:pt x="5291" y="31318"/>
                    <a:pt x="5184" y="30374"/>
                    <a:pt x="4970" y="29448"/>
                  </a:cubicBezTo>
                  <a:cubicBezTo>
                    <a:pt x="4570" y="27749"/>
                    <a:pt x="3808" y="26107"/>
                    <a:pt x="2920" y="26107"/>
                  </a:cubicBezTo>
                  <a:cubicBezTo>
                    <a:pt x="2821" y="26107"/>
                    <a:pt x="2721" y="26127"/>
                    <a:pt x="2619" y="26170"/>
                  </a:cubicBezTo>
                  <a:cubicBezTo>
                    <a:pt x="1853" y="26491"/>
                    <a:pt x="2263" y="29163"/>
                    <a:pt x="2851" y="30214"/>
                  </a:cubicBezTo>
                  <a:cubicBezTo>
                    <a:pt x="3438" y="31212"/>
                    <a:pt x="4222" y="32085"/>
                    <a:pt x="5166" y="32779"/>
                  </a:cubicBezTo>
                  <a:cubicBezTo>
                    <a:pt x="5149" y="32815"/>
                    <a:pt x="5131" y="32868"/>
                    <a:pt x="5131" y="32922"/>
                  </a:cubicBezTo>
                  <a:lnTo>
                    <a:pt x="5095" y="32940"/>
                  </a:lnTo>
                  <a:lnTo>
                    <a:pt x="5113" y="32940"/>
                  </a:lnTo>
                  <a:cubicBezTo>
                    <a:pt x="4418" y="35202"/>
                    <a:pt x="3830" y="37393"/>
                    <a:pt x="3296" y="39495"/>
                  </a:cubicBezTo>
                  <a:cubicBezTo>
                    <a:pt x="3278" y="38426"/>
                    <a:pt x="3118" y="36307"/>
                    <a:pt x="2191" y="34311"/>
                  </a:cubicBezTo>
                  <a:cubicBezTo>
                    <a:pt x="2049" y="33955"/>
                    <a:pt x="1800" y="33652"/>
                    <a:pt x="1515" y="33421"/>
                  </a:cubicBezTo>
                  <a:cubicBezTo>
                    <a:pt x="1340" y="33287"/>
                    <a:pt x="1124" y="33219"/>
                    <a:pt x="908" y="33219"/>
                  </a:cubicBezTo>
                  <a:cubicBezTo>
                    <a:pt x="749" y="33219"/>
                    <a:pt x="589" y="33256"/>
                    <a:pt x="446" y="33332"/>
                  </a:cubicBezTo>
                  <a:cubicBezTo>
                    <a:pt x="0" y="33617"/>
                    <a:pt x="0" y="34276"/>
                    <a:pt x="107" y="34792"/>
                  </a:cubicBezTo>
                  <a:cubicBezTo>
                    <a:pt x="446" y="36556"/>
                    <a:pt x="1301" y="38177"/>
                    <a:pt x="2530" y="39477"/>
                  </a:cubicBezTo>
                  <a:cubicBezTo>
                    <a:pt x="2744" y="39673"/>
                    <a:pt x="2940" y="39869"/>
                    <a:pt x="3153" y="40065"/>
                  </a:cubicBezTo>
                  <a:cubicBezTo>
                    <a:pt x="2637" y="42221"/>
                    <a:pt x="2191" y="44252"/>
                    <a:pt x="1817" y="46158"/>
                  </a:cubicBezTo>
                  <a:cubicBezTo>
                    <a:pt x="1828" y="46231"/>
                    <a:pt x="1887" y="46267"/>
                    <a:pt x="1945" y="46267"/>
                  </a:cubicBezTo>
                  <a:cubicBezTo>
                    <a:pt x="1986" y="46267"/>
                    <a:pt x="2027" y="46248"/>
                    <a:pt x="2049" y="46211"/>
                  </a:cubicBezTo>
                  <a:cubicBezTo>
                    <a:pt x="2423" y="44341"/>
                    <a:pt x="2851" y="42346"/>
                    <a:pt x="3367" y="40243"/>
                  </a:cubicBezTo>
                  <a:cubicBezTo>
                    <a:pt x="3634" y="40226"/>
                    <a:pt x="3919" y="40208"/>
                    <a:pt x="4204" y="40172"/>
                  </a:cubicBezTo>
                  <a:cubicBezTo>
                    <a:pt x="5968" y="39958"/>
                    <a:pt x="7660" y="39228"/>
                    <a:pt x="9032" y="38088"/>
                  </a:cubicBezTo>
                  <a:cubicBezTo>
                    <a:pt x="9442" y="37749"/>
                    <a:pt x="9869" y="37251"/>
                    <a:pt x="9709" y="36752"/>
                  </a:cubicBezTo>
                  <a:cubicBezTo>
                    <a:pt x="9567" y="36396"/>
                    <a:pt x="9210" y="36146"/>
                    <a:pt x="8836" y="36146"/>
                  </a:cubicBezTo>
                  <a:cubicBezTo>
                    <a:pt x="8805" y="36145"/>
                    <a:pt x="8773" y="36144"/>
                    <a:pt x="8742" y="36144"/>
                  </a:cubicBezTo>
                  <a:cubicBezTo>
                    <a:pt x="8400" y="36144"/>
                    <a:pt x="8060" y="36232"/>
                    <a:pt x="7750" y="36396"/>
                  </a:cubicBezTo>
                  <a:cubicBezTo>
                    <a:pt x="5612" y="37429"/>
                    <a:pt x="4080" y="39121"/>
                    <a:pt x="3456" y="39869"/>
                  </a:cubicBezTo>
                  <a:cubicBezTo>
                    <a:pt x="4009" y="37660"/>
                    <a:pt x="4632" y="35345"/>
                    <a:pt x="5362" y="32975"/>
                  </a:cubicBezTo>
                  <a:cubicBezTo>
                    <a:pt x="5495" y="32981"/>
                    <a:pt x="5627" y="32985"/>
                    <a:pt x="5759" y="32985"/>
                  </a:cubicBezTo>
                  <a:cubicBezTo>
                    <a:pt x="6766" y="32985"/>
                    <a:pt x="7767" y="32805"/>
                    <a:pt x="8711" y="32459"/>
                  </a:cubicBezTo>
                  <a:cubicBezTo>
                    <a:pt x="9834" y="32013"/>
                    <a:pt x="11847" y="30214"/>
                    <a:pt x="11455" y="29484"/>
                  </a:cubicBezTo>
                  <a:cubicBezTo>
                    <a:pt x="11300" y="29179"/>
                    <a:pt x="11013" y="29049"/>
                    <a:pt x="10645" y="29049"/>
                  </a:cubicBezTo>
                  <a:cubicBezTo>
                    <a:pt x="9827" y="29049"/>
                    <a:pt x="8610" y="29694"/>
                    <a:pt x="7554" y="30517"/>
                  </a:cubicBezTo>
                  <a:cubicBezTo>
                    <a:pt x="6823" y="31087"/>
                    <a:pt x="6146" y="31746"/>
                    <a:pt x="5523" y="32441"/>
                  </a:cubicBezTo>
                  <a:cubicBezTo>
                    <a:pt x="6307" y="29893"/>
                    <a:pt x="7215" y="27257"/>
                    <a:pt x="8248" y="24602"/>
                  </a:cubicBezTo>
                  <a:cubicBezTo>
                    <a:pt x="9460" y="24602"/>
                    <a:pt x="10707" y="24585"/>
                    <a:pt x="11829" y="24157"/>
                  </a:cubicBezTo>
                  <a:cubicBezTo>
                    <a:pt x="12951" y="23730"/>
                    <a:pt x="14875" y="22661"/>
                    <a:pt x="14287" y="21574"/>
                  </a:cubicBezTo>
                  <a:cubicBezTo>
                    <a:pt x="14172" y="21369"/>
                    <a:pt x="13913" y="21307"/>
                    <a:pt x="13626" y="21307"/>
                  </a:cubicBezTo>
                  <a:cubicBezTo>
                    <a:pt x="13339" y="21307"/>
                    <a:pt x="13023" y="21369"/>
                    <a:pt x="12791" y="21414"/>
                  </a:cubicBezTo>
                  <a:cubicBezTo>
                    <a:pt x="10956" y="21788"/>
                    <a:pt x="8943" y="23765"/>
                    <a:pt x="8337" y="24407"/>
                  </a:cubicBezTo>
                  <a:cubicBezTo>
                    <a:pt x="9246" y="22091"/>
                    <a:pt x="10244" y="19757"/>
                    <a:pt x="11366" y="17441"/>
                  </a:cubicBezTo>
                  <a:cubicBezTo>
                    <a:pt x="11829" y="17495"/>
                    <a:pt x="12310" y="17530"/>
                    <a:pt x="12791" y="17530"/>
                  </a:cubicBezTo>
                  <a:cubicBezTo>
                    <a:pt x="13735" y="17477"/>
                    <a:pt x="14679" y="17388"/>
                    <a:pt x="15606" y="17263"/>
                  </a:cubicBezTo>
                  <a:cubicBezTo>
                    <a:pt x="15891" y="17245"/>
                    <a:pt x="16176" y="17156"/>
                    <a:pt x="16407" y="17014"/>
                  </a:cubicBezTo>
                  <a:cubicBezTo>
                    <a:pt x="16674" y="16800"/>
                    <a:pt x="16817" y="16479"/>
                    <a:pt x="16764" y="16141"/>
                  </a:cubicBezTo>
                  <a:cubicBezTo>
                    <a:pt x="16692" y="15678"/>
                    <a:pt x="16372" y="15286"/>
                    <a:pt x="15926" y="15125"/>
                  </a:cubicBezTo>
                  <a:cubicBezTo>
                    <a:pt x="15763" y="15076"/>
                    <a:pt x="15592" y="15053"/>
                    <a:pt x="15419" y="15053"/>
                  </a:cubicBezTo>
                  <a:cubicBezTo>
                    <a:pt x="15214" y="15053"/>
                    <a:pt x="15007" y="15085"/>
                    <a:pt x="14804" y="15143"/>
                  </a:cubicBezTo>
                  <a:cubicBezTo>
                    <a:pt x="13753" y="15392"/>
                    <a:pt x="12666" y="15731"/>
                    <a:pt x="11829" y="16444"/>
                  </a:cubicBezTo>
                  <a:cubicBezTo>
                    <a:pt x="12773" y="14537"/>
                    <a:pt x="13789" y="12631"/>
                    <a:pt x="14893" y="10761"/>
                  </a:cubicBezTo>
                  <a:cubicBezTo>
                    <a:pt x="15269" y="10860"/>
                    <a:pt x="16118" y="11047"/>
                    <a:pt x="17095" y="11047"/>
                  </a:cubicBezTo>
                  <a:cubicBezTo>
                    <a:pt x="17876" y="11047"/>
                    <a:pt x="18739" y="10927"/>
                    <a:pt x="19507" y="10547"/>
                  </a:cubicBezTo>
                  <a:cubicBezTo>
                    <a:pt x="19935" y="10351"/>
                    <a:pt x="20522" y="9941"/>
                    <a:pt x="20718" y="9229"/>
                  </a:cubicBezTo>
                  <a:cubicBezTo>
                    <a:pt x="20825" y="8837"/>
                    <a:pt x="20505" y="8409"/>
                    <a:pt x="20095" y="8249"/>
                  </a:cubicBezTo>
                  <a:cubicBezTo>
                    <a:pt x="19913" y="8191"/>
                    <a:pt x="19719" y="8164"/>
                    <a:pt x="19525" y="8164"/>
                  </a:cubicBezTo>
                  <a:cubicBezTo>
                    <a:pt x="19301" y="8164"/>
                    <a:pt x="19076" y="8200"/>
                    <a:pt x="18866" y="8267"/>
                  </a:cubicBezTo>
                  <a:cubicBezTo>
                    <a:pt x="17476" y="8623"/>
                    <a:pt x="16265" y="9478"/>
                    <a:pt x="15125" y="10351"/>
                  </a:cubicBezTo>
                  <a:cubicBezTo>
                    <a:pt x="15998" y="8908"/>
                    <a:pt x="16906" y="7483"/>
                    <a:pt x="17868" y="6076"/>
                  </a:cubicBezTo>
                  <a:cubicBezTo>
                    <a:pt x="18385" y="5933"/>
                    <a:pt x="20166" y="4882"/>
                    <a:pt x="21003" y="3493"/>
                  </a:cubicBezTo>
                  <a:cubicBezTo>
                    <a:pt x="21640" y="2449"/>
                    <a:pt x="22628" y="1"/>
                    <a:pt x="20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26"/>
            <p:cNvSpPr/>
            <p:nvPr/>
          </p:nvSpPr>
          <p:spPr>
            <a:xfrm>
              <a:off x="1450883" y="5674331"/>
              <a:ext cx="24564" cy="17190"/>
            </a:xfrm>
            <a:custGeom>
              <a:avLst/>
              <a:gdLst/>
              <a:ahLst/>
              <a:cxnLst/>
              <a:rect l="l" t="t" r="r" b="b"/>
              <a:pathLst>
                <a:path w="463" h="324" extrusionOk="0">
                  <a:moveTo>
                    <a:pt x="164" y="0"/>
                  </a:moveTo>
                  <a:cubicBezTo>
                    <a:pt x="129" y="0"/>
                    <a:pt x="99" y="19"/>
                    <a:pt x="83" y="67"/>
                  </a:cubicBezTo>
                  <a:lnTo>
                    <a:pt x="65" y="67"/>
                  </a:lnTo>
                  <a:lnTo>
                    <a:pt x="47" y="103"/>
                  </a:lnTo>
                  <a:cubicBezTo>
                    <a:pt x="0" y="213"/>
                    <a:pt x="78" y="323"/>
                    <a:pt x="182" y="323"/>
                  </a:cubicBezTo>
                  <a:cubicBezTo>
                    <a:pt x="196" y="323"/>
                    <a:pt x="211" y="321"/>
                    <a:pt x="226" y="317"/>
                  </a:cubicBezTo>
                  <a:lnTo>
                    <a:pt x="297" y="299"/>
                  </a:lnTo>
                  <a:cubicBezTo>
                    <a:pt x="463" y="230"/>
                    <a:pt x="285" y="0"/>
                    <a:pt x="164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26"/>
            <p:cNvSpPr/>
            <p:nvPr/>
          </p:nvSpPr>
          <p:spPr>
            <a:xfrm>
              <a:off x="364601" y="5435907"/>
              <a:ext cx="40693" cy="30347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374" y="1"/>
                  </a:moveTo>
                  <a:cubicBezTo>
                    <a:pt x="0" y="1"/>
                    <a:pt x="36" y="571"/>
                    <a:pt x="410" y="571"/>
                  </a:cubicBezTo>
                  <a:cubicBezTo>
                    <a:pt x="766" y="571"/>
                    <a:pt x="748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15" name="Google Shape;11715;p26"/>
            <p:cNvGrpSpPr/>
            <p:nvPr/>
          </p:nvGrpSpPr>
          <p:grpSpPr>
            <a:xfrm>
              <a:off x="93335" y="4049396"/>
              <a:ext cx="3762600" cy="2374295"/>
              <a:chOff x="93335" y="4049396"/>
              <a:chExt cx="3762600" cy="2374295"/>
            </a:xfrm>
          </p:grpSpPr>
          <p:sp>
            <p:nvSpPr>
              <p:cNvPr id="11716" name="Google Shape;11716;p26"/>
              <p:cNvSpPr/>
              <p:nvPr/>
            </p:nvSpPr>
            <p:spPr>
              <a:xfrm>
                <a:off x="1532745" y="5048612"/>
                <a:ext cx="2077475" cy="898699"/>
              </a:xfrm>
              <a:custGeom>
                <a:avLst/>
                <a:gdLst/>
                <a:ahLst/>
                <a:cxnLst/>
                <a:rect l="l" t="t" r="r" b="b"/>
                <a:pathLst>
                  <a:path w="39157" h="16939" extrusionOk="0">
                    <a:moveTo>
                      <a:pt x="39022" y="0"/>
                    </a:moveTo>
                    <a:cubicBezTo>
                      <a:pt x="38994" y="0"/>
                      <a:pt x="38965" y="10"/>
                      <a:pt x="38943" y="33"/>
                    </a:cubicBezTo>
                    <a:cubicBezTo>
                      <a:pt x="26348" y="9474"/>
                      <a:pt x="10885" y="14302"/>
                      <a:pt x="143" y="16689"/>
                    </a:cubicBezTo>
                    <a:cubicBezTo>
                      <a:pt x="1" y="16725"/>
                      <a:pt x="19" y="16939"/>
                      <a:pt x="161" y="16939"/>
                    </a:cubicBezTo>
                    <a:lnTo>
                      <a:pt x="197" y="16939"/>
                    </a:lnTo>
                    <a:cubicBezTo>
                      <a:pt x="10974" y="14534"/>
                      <a:pt x="26473" y="9706"/>
                      <a:pt x="39103" y="229"/>
                    </a:cubicBezTo>
                    <a:cubicBezTo>
                      <a:pt x="39157" y="193"/>
                      <a:pt x="39157" y="104"/>
                      <a:pt x="39121" y="51"/>
                    </a:cubicBezTo>
                    <a:cubicBezTo>
                      <a:pt x="39100" y="19"/>
                      <a:pt x="39062" y="0"/>
                      <a:pt x="39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7" name="Google Shape;11717;p26"/>
              <p:cNvSpPr/>
              <p:nvPr/>
            </p:nvSpPr>
            <p:spPr>
              <a:xfrm>
                <a:off x="3312444" y="5242790"/>
                <a:ext cx="309098" cy="166964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3147" extrusionOk="0">
                    <a:moveTo>
                      <a:pt x="1777" y="0"/>
                    </a:moveTo>
                    <a:cubicBezTo>
                      <a:pt x="745" y="0"/>
                      <a:pt x="0" y="149"/>
                      <a:pt x="0" y="149"/>
                    </a:cubicBezTo>
                    <a:cubicBezTo>
                      <a:pt x="1087" y="1432"/>
                      <a:pt x="2476" y="2394"/>
                      <a:pt x="4062" y="2982"/>
                    </a:cubicBezTo>
                    <a:cubicBezTo>
                      <a:pt x="4307" y="3071"/>
                      <a:pt x="4574" y="3146"/>
                      <a:pt x="4826" y="3146"/>
                    </a:cubicBezTo>
                    <a:cubicBezTo>
                      <a:pt x="4977" y="3146"/>
                      <a:pt x="5122" y="3120"/>
                      <a:pt x="5255" y="3053"/>
                    </a:cubicBezTo>
                    <a:cubicBezTo>
                      <a:pt x="5683" y="2822"/>
                      <a:pt x="5825" y="2287"/>
                      <a:pt x="5736" y="1842"/>
                    </a:cubicBezTo>
                    <a:cubicBezTo>
                      <a:pt x="5629" y="1289"/>
                      <a:pt x="5291" y="737"/>
                      <a:pt x="4792" y="523"/>
                    </a:cubicBezTo>
                    <a:cubicBezTo>
                      <a:pt x="3769" y="111"/>
                      <a:pt x="2667" y="0"/>
                      <a:pt x="1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8" name="Google Shape;11718;p26"/>
              <p:cNvSpPr/>
              <p:nvPr/>
            </p:nvSpPr>
            <p:spPr>
              <a:xfrm>
                <a:off x="3542062" y="4881333"/>
                <a:ext cx="313873" cy="2199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145" extrusionOk="0">
                    <a:moveTo>
                      <a:pt x="4796" y="1"/>
                    </a:moveTo>
                    <a:cubicBezTo>
                      <a:pt x="4049" y="1"/>
                      <a:pt x="3109" y="458"/>
                      <a:pt x="2584" y="799"/>
                    </a:cubicBezTo>
                    <a:cubicBezTo>
                      <a:pt x="1070" y="1761"/>
                      <a:pt x="1" y="3916"/>
                      <a:pt x="179" y="3970"/>
                    </a:cubicBezTo>
                    <a:cubicBezTo>
                      <a:pt x="554" y="4086"/>
                      <a:pt x="995" y="4144"/>
                      <a:pt x="1464" y="4144"/>
                    </a:cubicBezTo>
                    <a:cubicBezTo>
                      <a:pt x="3065" y="4144"/>
                      <a:pt x="4982" y="3470"/>
                      <a:pt x="5630" y="2188"/>
                    </a:cubicBezTo>
                    <a:cubicBezTo>
                      <a:pt x="5791" y="1921"/>
                      <a:pt x="5898" y="1600"/>
                      <a:pt x="5915" y="1280"/>
                    </a:cubicBezTo>
                    <a:cubicBezTo>
                      <a:pt x="5907" y="317"/>
                      <a:pt x="5418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9" name="Google Shape;11719;p26"/>
              <p:cNvSpPr/>
              <p:nvPr/>
            </p:nvSpPr>
            <p:spPr>
              <a:xfrm>
                <a:off x="3273661" y="4943936"/>
                <a:ext cx="172057" cy="308674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18" extrusionOk="0">
                    <a:moveTo>
                      <a:pt x="2333" y="1"/>
                    </a:moveTo>
                    <a:cubicBezTo>
                      <a:pt x="2274" y="1"/>
                      <a:pt x="2215" y="10"/>
                      <a:pt x="2156" y="28"/>
                    </a:cubicBezTo>
                    <a:cubicBezTo>
                      <a:pt x="1604" y="224"/>
                      <a:pt x="1159" y="652"/>
                      <a:pt x="945" y="1204"/>
                    </a:cubicBezTo>
                    <a:cubicBezTo>
                      <a:pt x="1" y="3217"/>
                      <a:pt x="891" y="5818"/>
                      <a:pt x="891" y="5818"/>
                    </a:cubicBezTo>
                    <a:cubicBezTo>
                      <a:pt x="1818" y="4571"/>
                      <a:pt x="2780" y="3288"/>
                      <a:pt x="3118" y="1774"/>
                    </a:cubicBezTo>
                    <a:cubicBezTo>
                      <a:pt x="3243" y="1382"/>
                      <a:pt x="3243" y="972"/>
                      <a:pt x="3100" y="598"/>
                    </a:cubicBezTo>
                    <a:cubicBezTo>
                      <a:pt x="2979" y="280"/>
                      <a:pt x="2665" y="1"/>
                      <a:pt x="2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0" name="Google Shape;11720;p26"/>
              <p:cNvSpPr/>
              <p:nvPr/>
            </p:nvSpPr>
            <p:spPr>
              <a:xfrm>
                <a:off x="2977832" y="5153712"/>
                <a:ext cx="123883" cy="29174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5499" extrusionOk="0">
                    <a:moveTo>
                      <a:pt x="1113" y="0"/>
                    </a:moveTo>
                    <a:cubicBezTo>
                      <a:pt x="840" y="0"/>
                      <a:pt x="581" y="136"/>
                      <a:pt x="428" y="350"/>
                    </a:cubicBezTo>
                    <a:cubicBezTo>
                      <a:pt x="286" y="599"/>
                      <a:pt x="215" y="866"/>
                      <a:pt x="215" y="1134"/>
                    </a:cubicBezTo>
                    <a:cubicBezTo>
                      <a:pt x="108" y="2024"/>
                      <a:pt x="36" y="2915"/>
                      <a:pt x="1" y="3806"/>
                    </a:cubicBezTo>
                    <a:cubicBezTo>
                      <a:pt x="36" y="4376"/>
                      <a:pt x="90" y="4928"/>
                      <a:pt x="179" y="5498"/>
                    </a:cubicBezTo>
                    <a:cubicBezTo>
                      <a:pt x="1515" y="4679"/>
                      <a:pt x="1943" y="3236"/>
                      <a:pt x="2245" y="1846"/>
                    </a:cubicBezTo>
                    <a:cubicBezTo>
                      <a:pt x="2335" y="1490"/>
                      <a:pt x="2335" y="1134"/>
                      <a:pt x="2245" y="777"/>
                    </a:cubicBezTo>
                    <a:cubicBezTo>
                      <a:pt x="2067" y="368"/>
                      <a:pt x="1693" y="65"/>
                      <a:pt x="1248" y="11"/>
                    </a:cubicBezTo>
                    <a:cubicBezTo>
                      <a:pt x="1203" y="4"/>
                      <a:pt x="115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1" name="Google Shape;11721;p26"/>
              <p:cNvSpPr/>
              <p:nvPr/>
            </p:nvSpPr>
            <p:spPr>
              <a:xfrm>
                <a:off x="2989185" y="5432140"/>
                <a:ext cx="287399" cy="167282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15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34" y="1836"/>
                      <a:pt x="3617" y="3029"/>
                    </a:cubicBezTo>
                    <a:cubicBezTo>
                      <a:pt x="3732" y="3087"/>
                      <a:pt x="3983" y="3153"/>
                      <a:pt x="4259" y="3153"/>
                    </a:cubicBezTo>
                    <a:cubicBezTo>
                      <a:pt x="4666" y="3153"/>
                      <a:pt x="5125" y="3008"/>
                      <a:pt x="5274" y="2477"/>
                    </a:cubicBezTo>
                    <a:cubicBezTo>
                      <a:pt x="5416" y="1960"/>
                      <a:pt x="4793" y="1159"/>
                      <a:pt x="3938" y="820"/>
                    </a:cubicBezTo>
                    <a:cubicBezTo>
                      <a:pt x="2673" y="357"/>
                      <a:pt x="1337" y="7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2" name="Google Shape;11722;p26"/>
              <p:cNvSpPr/>
              <p:nvPr/>
            </p:nvSpPr>
            <p:spPr>
              <a:xfrm>
                <a:off x="2623431" y="5280511"/>
                <a:ext cx="170200" cy="31896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6012" extrusionOk="0">
                    <a:moveTo>
                      <a:pt x="2409" y="1"/>
                    </a:moveTo>
                    <a:cubicBezTo>
                      <a:pt x="1512" y="1"/>
                      <a:pt x="720" y="1504"/>
                      <a:pt x="392" y="2502"/>
                    </a:cubicBezTo>
                    <a:cubicBezTo>
                      <a:pt x="0" y="3625"/>
                      <a:pt x="18" y="4836"/>
                      <a:pt x="54" y="6012"/>
                    </a:cubicBezTo>
                    <a:cubicBezTo>
                      <a:pt x="54" y="6012"/>
                      <a:pt x="54" y="6012"/>
                      <a:pt x="54" y="6012"/>
                    </a:cubicBezTo>
                    <a:cubicBezTo>
                      <a:pt x="90" y="6012"/>
                      <a:pt x="2620" y="3617"/>
                      <a:pt x="2975" y="1523"/>
                    </a:cubicBezTo>
                    <a:cubicBezTo>
                      <a:pt x="3065" y="1077"/>
                      <a:pt x="3207" y="311"/>
                      <a:pt x="2797" y="97"/>
                    </a:cubicBezTo>
                    <a:cubicBezTo>
                      <a:pt x="2667" y="31"/>
                      <a:pt x="2537" y="1"/>
                      <a:pt x="2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3" name="Google Shape;11723;p26"/>
              <p:cNvSpPr/>
              <p:nvPr/>
            </p:nvSpPr>
            <p:spPr>
              <a:xfrm>
                <a:off x="2631919" y="5601329"/>
                <a:ext cx="318595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2777" extrusionOk="0">
                    <a:moveTo>
                      <a:pt x="1" y="0"/>
                    </a:moveTo>
                    <a:cubicBezTo>
                      <a:pt x="909" y="945"/>
                      <a:pt x="1978" y="1728"/>
                      <a:pt x="3154" y="2316"/>
                    </a:cubicBezTo>
                    <a:cubicBezTo>
                      <a:pt x="3630" y="2568"/>
                      <a:pt x="4160" y="2776"/>
                      <a:pt x="4703" y="2776"/>
                    </a:cubicBezTo>
                    <a:cubicBezTo>
                      <a:pt x="4851" y="2776"/>
                      <a:pt x="5000" y="2760"/>
                      <a:pt x="5149" y="2726"/>
                    </a:cubicBezTo>
                    <a:cubicBezTo>
                      <a:pt x="5505" y="2655"/>
                      <a:pt x="5915" y="2388"/>
                      <a:pt x="5951" y="1996"/>
                    </a:cubicBezTo>
                    <a:cubicBezTo>
                      <a:pt x="6004" y="1586"/>
                      <a:pt x="5684" y="1301"/>
                      <a:pt x="5381" y="1105"/>
                    </a:cubicBezTo>
                    <a:cubicBezTo>
                      <a:pt x="4045" y="21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4" name="Google Shape;11724;p26"/>
              <p:cNvSpPr/>
              <p:nvPr/>
            </p:nvSpPr>
            <p:spPr>
              <a:xfrm>
                <a:off x="2200961" y="5435747"/>
                <a:ext cx="225006" cy="32915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204" extrusionOk="0">
                    <a:moveTo>
                      <a:pt x="3113" y="1"/>
                    </a:moveTo>
                    <a:cubicBezTo>
                      <a:pt x="2331" y="1"/>
                      <a:pt x="878" y="1744"/>
                      <a:pt x="517" y="2730"/>
                    </a:cubicBezTo>
                    <a:cubicBezTo>
                      <a:pt x="143" y="3852"/>
                      <a:pt x="0" y="5028"/>
                      <a:pt x="125" y="6203"/>
                    </a:cubicBezTo>
                    <a:cubicBezTo>
                      <a:pt x="962" y="5491"/>
                      <a:pt x="1728" y="4671"/>
                      <a:pt x="2388" y="3798"/>
                    </a:cubicBezTo>
                    <a:cubicBezTo>
                      <a:pt x="3492" y="2302"/>
                      <a:pt x="4240" y="503"/>
                      <a:pt x="3296" y="40"/>
                    </a:cubicBezTo>
                    <a:cubicBezTo>
                      <a:pt x="3241" y="13"/>
                      <a:pt x="3179" y="1"/>
                      <a:pt x="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5" name="Google Shape;11725;p26"/>
              <p:cNvSpPr/>
              <p:nvPr/>
            </p:nvSpPr>
            <p:spPr>
              <a:xfrm>
                <a:off x="1839928" y="5533632"/>
                <a:ext cx="202299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372" extrusionOk="0">
                    <a:moveTo>
                      <a:pt x="3001" y="1"/>
                    </a:moveTo>
                    <a:cubicBezTo>
                      <a:pt x="2582" y="1"/>
                      <a:pt x="2200" y="351"/>
                      <a:pt x="1924" y="689"/>
                    </a:cubicBezTo>
                    <a:cubicBezTo>
                      <a:pt x="873" y="2042"/>
                      <a:pt x="214" y="3664"/>
                      <a:pt x="54" y="5374"/>
                    </a:cubicBezTo>
                    <a:cubicBezTo>
                      <a:pt x="18" y="5694"/>
                      <a:pt x="0" y="6033"/>
                      <a:pt x="0" y="6371"/>
                    </a:cubicBezTo>
                    <a:cubicBezTo>
                      <a:pt x="0" y="6371"/>
                      <a:pt x="2334" y="4608"/>
                      <a:pt x="3581" y="1882"/>
                    </a:cubicBezTo>
                    <a:cubicBezTo>
                      <a:pt x="3741" y="1562"/>
                      <a:pt x="3813" y="1205"/>
                      <a:pt x="3795" y="849"/>
                    </a:cubicBezTo>
                    <a:cubicBezTo>
                      <a:pt x="3777" y="475"/>
                      <a:pt x="3545" y="154"/>
                      <a:pt x="3207" y="29"/>
                    </a:cubicBezTo>
                    <a:cubicBezTo>
                      <a:pt x="3138" y="10"/>
                      <a:pt x="3069" y="1"/>
                      <a:pt x="3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6" name="Google Shape;11726;p26"/>
              <p:cNvSpPr/>
              <p:nvPr/>
            </p:nvSpPr>
            <p:spPr>
              <a:xfrm>
                <a:off x="3543972" y="4903297"/>
                <a:ext cx="305862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3699" extrusionOk="0">
                    <a:moveTo>
                      <a:pt x="5588" y="1"/>
                    </a:moveTo>
                    <a:cubicBezTo>
                      <a:pt x="5562" y="1"/>
                      <a:pt x="5534" y="9"/>
                      <a:pt x="5505" y="28"/>
                    </a:cubicBezTo>
                    <a:lnTo>
                      <a:pt x="72" y="3449"/>
                    </a:lnTo>
                    <a:cubicBezTo>
                      <a:pt x="18" y="3484"/>
                      <a:pt x="1" y="3573"/>
                      <a:pt x="36" y="3627"/>
                    </a:cubicBezTo>
                    <a:cubicBezTo>
                      <a:pt x="54" y="3662"/>
                      <a:pt x="107" y="3698"/>
                      <a:pt x="143" y="3698"/>
                    </a:cubicBezTo>
                    <a:cubicBezTo>
                      <a:pt x="161" y="3698"/>
                      <a:pt x="197" y="3680"/>
                      <a:pt x="214" y="3680"/>
                    </a:cubicBezTo>
                    <a:lnTo>
                      <a:pt x="5648" y="242"/>
                    </a:lnTo>
                    <a:cubicBezTo>
                      <a:pt x="5764" y="169"/>
                      <a:pt x="5702" y="1"/>
                      <a:pt x="5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7" name="Google Shape;11727;p26"/>
              <p:cNvSpPr/>
              <p:nvPr/>
            </p:nvSpPr>
            <p:spPr>
              <a:xfrm>
                <a:off x="3713161" y="4897196"/>
                <a:ext cx="119108" cy="123883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335" extrusionOk="0">
                    <a:moveTo>
                      <a:pt x="268" y="1"/>
                    </a:moveTo>
                    <a:cubicBezTo>
                      <a:pt x="196" y="1"/>
                      <a:pt x="125" y="54"/>
                      <a:pt x="125" y="126"/>
                    </a:cubicBezTo>
                    <a:lnTo>
                      <a:pt x="18" y="1658"/>
                    </a:lnTo>
                    <a:cubicBezTo>
                      <a:pt x="0" y="1711"/>
                      <a:pt x="36" y="1764"/>
                      <a:pt x="107" y="1782"/>
                    </a:cubicBezTo>
                    <a:lnTo>
                      <a:pt x="2067" y="2334"/>
                    </a:lnTo>
                    <a:lnTo>
                      <a:pt x="2102" y="2334"/>
                    </a:lnTo>
                    <a:cubicBezTo>
                      <a:pt x="2156" y="2334"/>
                      <a:pt x="2209" y="2281"/>
                      <a:pt x="2227" y="2228"/>
                    </a:cubicBezTo>
                    <a:cubicBezTo>
                      <a:pt x="2245" y="2174"/>
                      <a:pt x="2209" y="2103"/>
                      <a:pt x="2138" y="2085"/>
                    </a:cubicBezTo>
                    <a:lnTo>
                      <a:pt x="268" y="1568"/>
                    </a:lnTo>
                    <a:lnTo>
                      <a:pt x="374" y="143"/>
                    </a:lnTo>
                    <a:cubicBezTo>
                      <a:pt x="374" y="72"/>
                      <a:pt x="321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8" name="Google Shape;11728;p26"/>
              <p:cNvSpPr/>
              <p:nvPr/>
            </p:nvSpPr>
            <p:spPr>
              <a:xfrm>
                <a:off x="3634694" y="4948234"/>
                <a:ext cx="103033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656" extrusionOk="0">
                    <a:moveTo>
                      <a:pt x="161" y="1"/>
                    </a:moveTo>
                    <a:cubicBezTo>
                      <a:pt x="90" y="1"/>
                      <a:pt x="36" y="54"/>
                      <a:pt x="36" y="125"/>
                    </a:cubicBezTo>
                    <a:lnTo>
                      <a:pt x="19" y="1693"/>
                    </a:lnTo>
                    <a:cubicBezTo>
                      <a:pt x="1" y="1729"/>
                      <a:pt x="36" y="1782"/>
                      <a:pt x="90" y="1800"/>
                    </a:cubicBezTo>
                    <a:lnTo>
                      <a:pt x="1711" y="2637"/>
                    </a:lnTo>
                    <a:cubicBezTo>
                      <a:pt x="1726" y="2653"/>
                      <a:pt x="1742" y="2655"/>
                      <a:pt x="1768" y="2655"/>
                    </a:cubicBezTo>
                    <a:lnTo>
                      <a:pt x="1768" y="2655"/>
                    </a:lnTo>
                    <a:cubicBezTo>
                      <a:pt x="1890" y="2652"/>
                      <a:pt x="1941" y="2476"/>
                      <a:pt x="1818" y="2406"/>
                    </a:cubicBezTo>
                    <a:lnTo>
                      <a:pt x="268" y="1604"/>
                    </a:lnTo>
                    <a:lnTo>
                      <a:pt x="304" y="125"/>
                    </a:lnTo>
                    <a:cubicBezTo>
                      <a:pt x="304" y="54"/>
                      <a:pt x="232" y="1"/>
                      <a:pt x="161" y="1"/>
                    </a:cubicBezTo>
                    <a:close/>
                    <a:moveTo>
                      <a:pt x="1768" y="2655"/>
                    </a:moveTo>
                    <a:cubicBezTo>
                      <a:pt x="1767" y="2655"/>
                      <a:pt x="1766" y="2655"/>
                      <a:pt x="1764" y="2655"/>
                    </a:cubicBezTo>
                    <a:lnTo>
                      <a:pt x="1782" y="2655"/>
                    </a:lnTo>
                    <a:cubicBezTo>
                      <a:pt x="1777" y="2655"/>
                      <a:pt x="1772" y="2655"/>
                      <a:pt x="1768" y="2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9" name="Google Shape;11729;p26"/>
              <p:cNvSpPr/>
              <p:nvPr/>
            </p:nvSpPr>
            <p:spPr>
              <a:xfrm>
                <a:off x="3318014" y="5247193"/>
                <a:ext cx="306340" cy="11979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58" extrusionOk="0">
                    <a:moveTo>
                      <a:pt x="173" y="1"/>
                    </a:moveTo>
                    <a:cubicBezTo>
                      <a:pt x="69" y="1"/>
                      <a:pt x="1" y="213"/>
                      <a:pt x="127" y="245"/>
                    </a:cubicBezTo>
                    <a:lnTo>
                      <a:pt x="5560" y="2258"/>
                    </a:lnTo>
                    <a:lnTo>
                      <a:pt x="5596" y="2258"/>
                    </a:lnTo>
                    <a:cubicBezTo>
                      <a:pt x="5738" y="2258"/>
                      <a:pt x="5774" y="2062"/>
                      <a:pt x="5649" y="2008"/>
                    </a:cubicBezTo>
                    <a:lnTo>
                      <a:pt x="216" y="13"/>
                    </a:lnTo>
                    <a:cubicBezTo>
                      <a:pt x="201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0" name="Google Shape;11730;p26"/>
              <p:cNvSpPr/>
              <p:nvPr/>
            </p:nvSpPr>
            <p:spPr>
              <a:xfrm>
                <a:off x="3486302" y="5263587"/>
                <a:ext cx="76505" cy="14123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662" extrusionOk="0">
                    <a:moveTo>
                      <a:pt x="1265" y="0"/>
                    </a:moveTo>
                    <a:cubicBezTo>
                      <a:pt x="1242" y="0"/>
                      <a:pt x="1218" y="8"/>
                      <a:pt x="1194" y="25"/>
                    </a:cubicBezTo>
                    <a:lnTo>
                      <a:pt x="54" y="933"/>
                    </a:lnTo>
                    <a:cubicBezTo>
                      <a:pt x="19" y="969"/>
                      <a:pt x="1" y="1022"/>
                      <a:pt x="19" y="1076"/>
                    </a:cubicBezTo>
                    <a:lnTo>
                      <a:pt x="714" y="2590"/>
                    </a:lnTo>
                    <a:cubicBezTo>
                      <a:pt x="731" y="2625"/>
                      <a:pt x="767" y="2661"/>
                      <a:pt x="820" y="2661"/>
                    </a:cubicBezTo>
                    <a:cubicBezTo>
                      <a:pt x="838" y="2661"/>
                      <a:pt x="856" y="2661"/>
                      <a:pt x="874" y="2643"/>
                    </a:cubicBezTo>
                    <a:cubicBezTo>
                      <a:pt x="945" y="2625"/>
                      <a:pt x="981" y="2536"/>
                      <a:pt x="945" y="2483"/>
                    </a:cubicBezTo>
                    <a:lnTo>
                      <a:pt x="304" y="1058"/>
                    </a:lnTo>
                    <a:lnTo>
                      <a:pt x="1355" y="221"/>
                    </a:lnTo>
                    <a:cubicBezTo>
                      <a:pt x="1441" y="134"/>
                      <a:pt x="1364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1" name="Google Shape;11731;p26"/>
              <p:cNvSpPr/>
              <p:nvPr/>
            </p:nvSpPr>
            <p:spPr>
              <a:xfrm>
                <a:off x="3407888" y="5241410"/>
                <a:ext cx="61491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153" extrusionOk="0">
                    <a:moveTo>
                      <a:pt x="1024" y="1"/>
                    </a:moveTo>
                    <a:cubicBezTo>
                      <a:pt x="996" y="1"/>
                      <a:pt x="967" y="10"/>
                      <a:pt x="945" y="33"/>
                    </a:cubicBezTo>
                    <a:lnTo>
                      <a:pt x="54" y="710"/>
                    </a:lnTo>
                    <a:cubicBezTo>
                      <a:pt x="18" y="745"/>
                      <a:pt x="0" y="799"/>
                      <a:pt x="0" y="852"/>
                    </a:cubicBezTo>
                    <a:lnTo>
                      <a:pt x="285" y="2046"/>
                    </a:lnTo>
                    <a:cubicBezTo>
                      <a:pt x="285" y="2099"/>
                      <a:pt x="339" y="2135"/>
                      <a:pt x="410" y="2153"/>
                    </a:cubicBezTo>
                    <a:lnTo>
                      <a:pt x="428" y="2135"/>
                    </a:lnTo>
                    <a:cubicBezTo>
                      <a:pt x="499" y="2117"/>
                      <a:pt x="535" y="2046"/>
                      <a:pt x="517" y="1975"/>
                    </a:cubicBezTo>
                    <a:lnTo>
                      <a:pt x="268" y="870"/>
                    </a:lnTo>
                    <a:lnTo>
                      <a:pt x="1105" y="229"/>
                    </a:lnTo>
                    <a:cubicBezTo>
                      <a:pt x="1158" y="193"/>
                      <a:pt x="1158" y="104"/>
                      <a:pt x="1123" y="51"/>
                    </a:cubicBezTo>
                    <a:cubicBezTo>
                      <a:pt x="1102" y="20"/>
                      <a:pt x="106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2" name="Google Shape;11732;p26"/>
              <p:cNvSpPr/>
              <p:nvPr/>
            </p:nvSpPr>
            <p:spPr>
              <a:xfrm>
                <a:off x="3312444" y="4942345"/>
                <a:ext cx="102131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20" extrusionOk="0">
                    <a:moveTo>
                      <a:pt x="1780" y="0"/>
                    </a:moveTo>
                    <a:cubicBezTo>
                      <a:pt x="1722" y="0"/>
                      <a:pt x="1671" y="32"/>
                      <a:pt x="1657" y="76"/>
                    </a:cubicBezTo>
                    <a:lnTo>
                      <a:pt x="18" y="5759"/>
                    </a:lnTo>
                    <a:cubicBezTo>
                      <a:pt x="0" y="5830"/>
                      <a:pt x="54" y="5901"/>
                      <a:pt x="107" y="5919"/>
                    </a:cubicBezTo>
                    <a:lnTo>
                      <a:pt x="143" y="5919"/>
                    </a:lnTo>
                    <a:cubicBezTo>
                      <a:pt x="196" y="5919"/>
                      <a:pt x="249" y="5884"/>
                      <a:pt x="267" y="5830"/>
                    </a:cubicBezTo>
                    <a:lnTo>
                      <a:pt x="1906" y="147"/>
                    </a:lnTo>
                    <a:cubicBezTo>
                      <a:pt x="1924" y="94"/>
                      <a:pt x="1871" y="23"/>
                      <a:pt x="1817" y="5"/>
                    </a:cubicBezTo>
                    <a:cubicBezTo>
                      <a:pt x="1805" y="2"/>
                      <a:pt x="1792" y="0"/>
                      <a:pt x="1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3" name="Google Shape;11733;p26"/>
              <p:cNvSpPr/>
              <p:nvPr/>
            </p:nvSpPr>
            <p:spPr>
              <a:xfrm>
                <a:off x="3325654" y="4994232"/>
                <a:ext cx="115129" cy="8923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682" extrusionOk="0">
                    <a:moveTo>
                      <a:pt x="140" y="0"/>
                    </a:moveTo>
                    <a:cubicBezTo>
                      <a:pt x="123" y="0"/>
                      <a:pt x="106" y="2"/>
                      <a:pt x="90" y="7"/>
                    </a:cubicBezTo>
                    <a:cubicBezTo>
                      <a:pt x="18" y="42"/>
                      <a:pt x="0" y="114"/>
                      <a:pt x="36" y="185"/>
                    </a:cubicBezTo>
                    <a:lnTo>
                      <a:pt x="749" y="1610"/>
                    </a:lnTo>
                    <a:cubicBezTo>
                      <a:pt x="767" y="1646"/>
                      <a:pt x="802" y="1681"/>
                      <a:pt x="856" y="1681"/>
                    </a:cubicBezTo>
                    <a:cubicBezTo>
                      <a:pt x="873" y="1681"/>
                      <a:pt x="891" y="1663"/>
                      <a:pt x="909" y="1663"/>
                    </a:cubicBezTo>
                    <a:lnTo>
                      <a:pt x="2049" y="1111"/>
                    </a:lnTo>
                    <a:cubicBezTo>
                      <a:pt x="2169" y="1081"/>
                      <a:pt x="2099" y="874"/>
                      <a:pt x="2000" y="874"/>
                    </a:cubicBezTo>
                    <a:cubicBezTo>
                      <a:pt x="1981" y="874"/>
                      <a:pt x="1962" y="881"/>
                      <a:pt x="1942" y="897"/>
                    </a:cubicBezTo>
                    <a:lnTo>
                      <a:pt x="909" y="1378"/>
                    </a:lnTo>
                    <a:lnTo>
                      <a:pt x="268" y="78"/>
                    </a:lnTo>
                    <a:cubicBezTo>
                      <a:pt x="240" y="23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4" name="Google Shape;11734;p26"/>
              <p:cNvSpPr/>
              <p:nvPr/>
            </p:nvSpPr>
            <p:spPr>
              <a:xfrm>
                <a:off x="3302045" y="5103841"/>
                <a:ext cx="97409" cy="61862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66" extrusionOk="0">
                    <a:moveTo>
                      <a:pt x="139" y="0"/>
                    </a:moveTo>
                    <a:cubicBezTo>
                      <a:pt x="109" y="0"/>
                      <a:pt x="78" y="9"/>
                      <a:pt x="54" y="25"/>
                    </a:cubicBezTo>
                    <a:cubicBezTo>
                      <a:pt x="0" y="78"/>
                      <a:pt x="0" y="150"/>
                      <a:pt x="36" y="203"/>
                    </a:cubicBezTo>
                    <a:lnTo>
                      <a:pt x="748" y="1112"/>
                    </a:lnTo>
                    <a:cubicBezTo>
                      <a:pt x="784" y="1147"/>
                      <a:pt x="820" y="1165"/>
                      <a:pt x="855" y="1165"/>
                    </a:cubicBezTo>
                    <a:cubicBezTo>
                      <a:pt x="873" y="1165"/>
                      <a:pt x="891" y="1165"/>
                      <a:pt x="909" y="1147"/>
                    </a:cubicBezTo>
                    <a:lnTo>
                      <a:pt x="1728" y="809"/>
                    </a:lnTo>
                    <a:cubicBezTo>
                      <a:pt x="1799" y="791"/>
                      <a:pt x="1835" y="720"/>
                      <a:pt x="1799" y="648"/>
                    </a:cubicBezTo>
                    <a:cubicBezTo>
                      <a:pt x="1786" y="594"/>
                      <a:pt x="1731" y="571"/>
                      <a:pt x="1681" y="571"/>
                    </a:cubicBezTo>
                    <a:cubicBezTo>
                      <a:pt x="1666" y="571"/>
                      <a:pt x="1652" y="573"/>
                      <a:pt x="1639" y="577"/>
                    </a:cubicBezTo>
                    <a:lnTo>
                      <a:pt x="909" y="880"/>
                    </a:lnTo>
                    <a:lnTo>
                      <a:pt x="232" y="43"/>
                    </a:lnTo>
                    <a:cubicBezTo>
                      <a:pt x="212" y="13"/>
                      <a:pt x="176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5" name="Google Shape;11735;p26"/>
              <p:cNvSpPr/>
              <p:nvPr/>
            </p:nvSpPr>
            <p:spPr>
              <a:xfrm>
                <a:off x="2982500" y="5437339"/>
                <a:ext cx="291219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664" extrusionOk="0">
                    <a:moveTo>
                      <a:pt x="180" y="1"/>
                    </a:moveTo>
                    <a:cubicBezTo>
                      <a:pt x="56" y="1"/>
                      <a:pt x="1" y="163"/>
                      <a:pt x="127" y="241"/>
                    </a:cubicBezTo>
                    <a:lnTo>
                      <a:pt x="5275" y="2646"/>
                    </a:lnTo>
                    <a:cubicBezTo>
                      <a:pt x="5275" y="2664"/>
                      <a:pt x="5293" y="2664"/>
                      <a:pt x="5328" y="2664"/>
                    </a:cubicBezTo>
                    <a:cubicBezTo>
                      <a:pt x="5453" y="2664"/>
                      <a:pt x="5489" y="2486"/>
                      <a:pt x="5382" y="2415"/>
                    </a:cubicBezTo>
                    <a:lnTo>
                      <a:pt x="233" y="10"/>
                    </a:lnTo>
                    <a:cubicBezTo>
                      <a:pt x="215" y="3"/>
                      <a:pt x="19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6" name="Google Shape;11736;p26"/>
              <p:cNvSpPr/>
              <p:nvPr/>
            </p:nvSpPr>
            <p:spPr>
              <a:xfrm>
                <a:off x="3142299" y="5470975"/>
                <a:ext cx="72155" cy="12282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315" extrusionOk="0">
                    <a:moveTo>
                      <a:pt x="1153" y="0"/>
                    </a:moveTo>
                    <a:cubicBezTo>
                      <a:pt x="1126" y="0"/>
                      <a:pt x="1097" y="11"/>
                      <a:pt x="1069" y="35"/>
                    </a:cubicBezTo>
                    <a:lnTo>
                      <a:pt x="54" y="783"/>
                    </a:lnTo>
                    <a:cubicBezTo>
                      <a:pt x="18" y="801"/>
                      <a:pt x="1" y="872"/>
                      <a:pt x="18" y="925"/>
                    </a:cubicBezTo>
                    <a:lnTo>
                      <a:pt x="517" y="2244"/>
                    </a:lnTo>
                    <a:cubicBezTo>
                      <a:pt x="535" y="2279"/>
                      <a:pt x="588" y="2315"/>
                      <a:pt x="642" y="2315"/>
                    </a:cubicBezTo>
                    <a:lnTo>
                      <a:pt x="677" y="2315"/>
                    </a:lnTo>
                    <a:cubicBezTo>
                      <a:pt x="749" y="2297"/>
                      <a:pt x="784" y="2226"/>
                      <a:pt x="749" y="2155"/>
                    </a:cubicBezTo>
                    <a:lnTo>
                      <a:pt x="286" y="925"/>
                    </a:lnTo>
                    <a:lnTo>
                      <a:pt x="1230" y="249"/>
                    </a:lnTo>
                    <a:cubicBezTo>
                      <a:pt x="1359" y="177"/>
                      <a:pt x="1268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7" name="Google Shape;11737;p26"/>
              <p:cNvSpPr/>
              <p:nvPr/>
            </p:nvSpPr>
            <p:spPr>
              <a:xfrm>
                <a:off x="3061975" y="5446146"/>
                <a:ext cx="61172" cy="9947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75" extrusionOk="0">
                    <a:moveTo>
                      <a:pt x="961" y="1"/>
                    </a:moveTo>
                    <a:cubicBezTo>
                      <a:pt x="938" y="1"/>
                      <a:pt x="915" y="7"/>
                      <a:pt x="891" y="22"/>
                    </a:cubicBezTo>
                    <a:lnTo>
                      <a:pt x="72" y="574"/>
                    </a:lnTo>
                    <a:cubicBezTo>
                      <a:pt x="18" y="610"/>
                      <a:pt x="0" y="663"/>
                      <a:pt x="18" y="734"/>
                    </a:cubicBezTo>
                    <a:lnTo>
                      <a:pt x="481" y="1785"/>
                    </a:lnTo>
                    <a:cubicBezTo>
                      <a:pt x="499" y="1839"/>
                      <a:pt x="553" y="1874"/>
                      <a:pt x="606" y="1874"/>
                    </a:cubicBezTo>
                    <a:lnTo>
                      <a:pt x="642" y="1874"/>
                    </a:lnTo>
                    <a:cubicBezTo>
                      <a:pt x="713" y="1839"/>
                      <a:pt x="749" y="1768"/>
                      <a:pt x="713" y="1696"/>
                    </a:cubicBezTo>
                    <a:lnTo>
                      <a:pt x="303" y="734"/>
                    </a:lnTo>
                    <a:lnTo>
                      <a:pt x="1034" y="253"/>
                    </a:lnTo>
                    <a:cubicBezTo>
                      <a:pt x="1152" y="164"/>
                      <a:pt x="1073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8" name="Google Shape;11738;p26"/>
              <p:cNvSpPr/>
              <p:nvPr/>
            </p:nvSpPr>
            <p:spPr>
              <a:xfrm>
                <a:off x="2985418" y="5150476"/>
                <a:ext cx="76187" cy="29970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5649" extrusionOk="0">
                    <a:moveTo>
                      <a:pt x="1302" y="1"/>
                    </a:moveTo>
                    <a:cubicBezTo>
                      <a:pt x="1251" y="1"/>
                      <a:pt x="1199" y="29"/>
                      <a:pt x="1176" y="90"/>
                    </a:cubicBezTo>
                    <a:lnTo>
                      <a:pt x="18" y="5506"/>
                    </a:lnTo>
                    <a:cubicBezTo>
                      <a:pt x="0" y="5559"/>
                      <a:pt x="54" y="5630"/>
                      <a:pt x="125" y="5648"/>
                    </a:cubicBezTo>
                    <a:lnTo>
                      <a:pt x="143" y="5648"/>
                    </a:lnTo>
                    <a:cubicBezTo>
                      <a:pt x="196" y="5648"/>
                      <a:pt x="250" y="5613"/>
                      <a:pt x="268" y="5559"/>
                    </a:cubicBezTo>
                    <a:lnTo>
                      <a:pt x="1425" y="144"/>
                    </a:lnTo>
                    <a:cubicBezTo>
                      <a:pt x="1436" y="52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9" name="Google Shape;11739;p26"/>
              <p:cNvSpPr/>
              <p:nvPr/>
            </p:nvSpPr>
            <p:spPr>
              <a:xfrm>
                <a:off x="2990140" y="5184536"/>
                <a:ext cx="113485" cy="88867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675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36"/>
                      <a:pt x="0" y="125"/>
                      <a:pt x="18" y="179"/>
                    </a:cubicBezTo>
                    <a:lnTo>
                      <a:pt x="731" y="1604"/>
                    </a:lnTo>
                    <a:cubicBezTo>
                      <a:pt x="749" y="1639"/>
                      <a:pt x="802" y="1675"/>
                      <a:pt x="856" y="1675"/>
                    </a:cubicBezTo>
                    <a:cubicBezTo>
                      <a:pt x="873" y="1675"/>
                      <a:pt x="891" y="1675"/>
                      <a:pt x="909" y="1657"/>
                    </a:cubicBezTo>
                    <a:lnTo>
                      <a:pt x="2049" y="1123"/>
                    </a:lnTo>
                    <a:cubicBezTo>
                      <a:pt x="2103" y="1087"/>
                      <a:pt x="2138" y="1016"/>
                      <a:pt x="2103" y="945"/>
                    </a:cubicBezTo>
                    <a:cubicBezTo>
                      <a:pt x="2077" y="906"/>
                      <a:pt x="2033" y="877"/>
                      <a:pt x="1990" y="877"/>
                    </a:cubicBezTo>
                    <a:cubicBezTo>
                      <a:pt x="1973" y="877"/>
                      <a:pt x="1957" y="881"/>
                      <a:pt x="1942" y="891"/>
                    </a:cubicBezTo>
                    <a:lnTo>
                      <a:pt x="909" y="1372"/>
                    </a:lnTo>
                    <a:lnTo>
                      <a:pt x="250" y="72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0" name="Google Shape;11740;p26"/>
              <p:cNvSpPr/>
              <p:nvPr/>
            </p:nvSpPr>
            <p:spPr>
              <a:xfrm>
                <a:off x="2974065" y="5303802"/>
                <a:ext cx="107808" cy="5183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77" extrusionOk="0">
                    <a:moveTo>
                      <a:pt x="151" y="0"/>
                    </a:moveTo>
                    <a:cubicBezTo>
                      <a:pt x="123" y="0"/>
                      <a:pt x="94" y="10"/>
                      <a:pt x="72" y="33"/>
                    </a:cubicBezTo>
                    <a:cubicBezTo>
                      <a:pt x="18" y="68"/>
                      <a:pt x="1" y="157"/>
                      <a:pt x="54" y="211"/>
                    </a:cubicBezTo>
                    <a:lnTo>
                      <a:pt x="624" y="923"/>
                    </a:lnTo>
                    <a:cubicBezTo>
                      <a:pt x="642" y="959"/>
                      <a:pt x="678" y="977"/>
                      <a:pt x="713" y="977"/>
                    </a:cubicBezTo>
                    <a:lnTo>
                      <a:pt x="767" y="977"/>
                    </a:lnTo>
                    <a:lnTo>
                      <a:pt x="1942" y="478"/>
                    </a:lnTo>
                    <a:cubicBezTo>
                      <a:pt x="2014" y="442"/>
                      <a:pt x="2031" y="371"/>
                      <a:pt x="2014" y="300"/>
                    </a:cubicBezTo>
                    <a:cubicBezTo>
                      <a:pt x="1988" y="261"/>
                      <a:pt x="1944" y="232"/>
                      <a:pt x="1894" y="232"/>
                    </a:cubicBezTo>
                    <a:cubicBezTo>
                      <a:pt x="1875" y="232"/>
                      <a:pt x="1855" y="236"/>
                      <a:pt x="1835" y="246"/>
                    </a:cubicBezTo>
                    <a:lnTo>
                      <a:pt x="767" y="692"/>
                    </a:lnTo>
                    <a:lnTo>
                      <a:pt x="250" y="50"/>
                    </a:lnTo>
                    <a:cubicBezTo>
                      <a:pt x="229" y="19"/>
                      <a:pt x="191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1" name="Google Shape;11741;p26"/>
              <p:cNvSpPr/>
              <p:nvPr/>
            </p:nvSpPr>
            <p:spPr>
              <a:xfrm>
                <a:off x="2620619" y="5594485"/>
                <a:ext cx="330851" cy="126006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2375" extrusionOk="0">
                    <a:moveTo>
                      <a:pt x="148" y="0"/>
                    </a:moveTo>
                    <a:cubicBezTo>
                      <a:pt x="96" y="0"/>
                      <a:pt x="33" y="35"/>
                      <a:pt x="18" y="94"/>
                    </a:cubicBezTo>
                    <a:cubicBezTo>
                      <a:pt x="0" y="165"/>
                      <a:pt x="36" y="236"/>
                      <a:pt x="107" y="254"/>
                    </a:cubicBezTo>
                    <a:lnTo>
                      <a:pt x="6039" y="2374"/>
                    </a:lnTo>
                    <a:lnTo>
                      <a:pt x="6093" y="2374"/>
                    </a:lnTo>
                    <a:cubicBezTo>
                      <a:pt x="6146" y="2374"/>
                      <a:pt x="6182" y="2338"/>
                      <a:pt x="6199" y="2285"/>
                    </a:cubicBezTo>
                    <a:cubicBezTo>
                      <a:pt x="6235" y="2214"/>
                      <a:pt x="6199" y="2142"/>
                      <a:pt x="6128" y="2125"/>
                    </a:cubicBezTo>
                    <a:lnTo>
                      <a:pt x="178" y="5"/>
                    </a:lnTo>
                    <a:cubicBezTo>
                      <a:pt x="169" y="2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2" name="Google Shape;11742;p26"/>
              <p:cNvSpPr/>
              <p:nvPr/>
            </p:nvSpPr>
            <p:spPr>
              <a:xfrm>
                <a:off x="2784078" y="5629448"/>
                <a:ext cx="62976" cy="9953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876" extrusionOk="0">
                    <a:moveTo>
                      <a:pt x="1017" y="0"/>
                    </a:moveTo>
                    <a:cubicBezTo>
                      <a:pt x="1005" y="0"/>
                      <a:pt x="993" y="2"/>
                      <a:pt x="981" y="5"/>
                    </a:cubicBezTo>
                    <a:lnTo>
                      <a:pt x="72" y="468"/>
                    </a:lnTo>
                    <a:cubicBezTo>
                      <a:pt x="19" y="504"/>
                      <a:pt x="1" y="557"/>
                      <a:pt x="1" y="611"/>
                    </a:cubicBezTo>
                    <a:lnTo>
                      <a:pt x="250" y="1769"/>
                    </a:lnTo>
                    <a:cubicBezTo>
                      <a:pt x="268" y="1822"/>
                      <a:pt x="322" y="1875"/>
                      <a:pt x="375" y="1875"/>
                    </a:cubicBezTo>
                    <a:lnTo>
                      <a:pt x="411" y="1858"/>
                    </a:lnTo>
                    <a:cubicBezTo>
                      <a:pt x="482" y="1840"/>
                      <a:pt x="518" y="1769"/>
                      <a:pt x="500" y="1715"/>
                    </a:cubicBezTo>
                    <a:lnTo>
                      <a:pt x="286" y="646"/>
                    </a:lnTo>
                    <a:lnTo>
                      <a:pt x="1105" y="236"/>
                    </a:lnTo>
                    <a:cubicBezTo>
                      <a:pt x="1187" y="155"/>
                      <a:pt x="1135" y="0"/>
                      <a:pt x="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3" name="Google Shape;11743;p26"/>
              <p:cNvSpPr/>
              <p:nvPr/>
            </p:nvSpPr>
            <p:spPr>
              <a:xfrm>
                <a:off x="2699033" y="5609075"/>
                <a:ext cx="53002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40" extrusionOk="0">
                    <a:moveTo>
                      <a:pt x="869" y="1"/>
                    </a:moveTo>
                    <a:cubicBezTo>
                      <a:pt x="851" y="1"/>
                      <a:pt x="834" y="5"/>
                      <a:pt x="820" y="15"/>
                    </a:cubicBezTo>
                    <a:lnTo>
                      <a:pt x="108" y="282"/>
                    </a:lnTo>
                    <a:cubicBezTo>
                      <a:pt x="36" y="300"/>
                      <a:pt x="1" y="371"/>
                      <a:pt x="36" y="442"/>
                    </a:cubicBezTo>
                    <a:lnTo>
                      <a:pt x="375" y="1351"/>
                    </a:lnTo>
                    <a:cubicBezTo>
                      <a:pt x="393" y="1404"/>
                      <a:pt x="428" y="1440"/>
                      <a:pt x="482" y="1440"/>
                    </a:cubicBezTo>
                    <a:cubicBezTo>
                      <a:pt x="499" y="1440"/>
                      <a:pt x="517" y="1440"/>
                      <a:pt x="535" y="1422"/>
                    </a:cubicBezTo>
                    <a:cubicBezTo>
                      <a:pt x="606" y="1404"/>
                      <a:pt x="624" y="1333"/>
                      <a:pt x="606" y="1262"/>
                    </a:cubicBezTo>
                    <a:lnTo>
                      <a:pt x="321" y="478"/>
                    </a:lnTo>
                    <a:lnTo>
                      <a:pt x="909" y="246"/>
                    </a:lnTo>
                    <a:cubicBezTo>
                      <a:pt x="980" y="229"/>
                      <a:pt x="998" y="157"/>
                      <a:pt x="980" y="86"/>
                    </a:cubicBezTo>
                    <a:cubicBezTo>
                      <a:pt x="967" y="34"/>
                      <a:pt x="916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4" name="Google Shape;11744;p26"/>
              <p:cNvSpPr/>
              <p:nvPr/>
            </p:nvSpPr>
            <p:spPr>
              <a:xfrm>
                <a:off x="2620619" y="5278283"/>
                <a:ext cx="150305" cy="32501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126" extrusionOk="0">
                    <a:moveTo>
                      <a:pt x="2687" y="1"/>
                    </a:moveTo>
                    <a:cubicBezTo>
                      <a:pt x="2637" y="1"/>
                      <a:pt x="2591" y="34"/>
                      <a:pt x="2565" y="86"/>
                    </a:cubicBezTo>
                    <a:lnTo>
                      <a:pt x="18" y="5965"/>
                    </a:lnTo>
                    <a:cubicBezTo>
                      <a:pt x="0" y="6018"/>
                      <a:pt x="36" y="6089"/>
                      <a:pt x="89" y="6125"/>
                    </a:cubicBezTo>
                    <a:lnTo>
                      <a:pt x="143" y="6125"/>
                    </a:lnTo>
                    <a:cubicBezTo>
                      <a:pt x="196" y="6125"/>
                      <a:pt x="232" y="6089"/>
                      <a:pt x="249" y="6054"/>
                    </a:cubicBezTo>
                    <a:lnTo>
                      <a:pt x="2797" y="175"/>
                    </a:lnTo>
                    <a:cubicBezTo>
                      <a:pt x="2833" y="122"/>
                      <a:pt x="2797" y="33"/>
                      <a:pt x="2743" y="15"/>
                    </a:cubicBezTo>
                    <a:cubicBezTo>
                      <a:pt x="2724" y="5"/>
                      <a:pt x="2705" y="1"/>
                      <a:pt x="2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5" name="Google Shape;11745;p26"/>
              <p:cNvSpPr/>
              <p:nvPr/>
            </p:nvSpPr>
            <p:spPr>
              <a:xfrm>
                <a:off x="2665980" y="5341152"/>
                <a:ext cx="106269" cy="9390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770" extrusionOk="0">
                    <a:moveTo>
                      <a:pt x="136" y="1"/>
                    </a:moveTo>
                    <a:cubicBezTo>
                      <a:pt x="126" y="1"/>
                      <a:pt x="116" y="2"/>
                      <a:pt x="107" y="6"/>
                    </a:cubicBezTo>
                    <a:cubicBezTo>
                      <a:pt x="36" y="41"/>
                      <a:pt x="0" y="95"/>
                      <a:pt x="18" y="166"/>
                    </a:cubicBezTo>
                    <a:lnTo>
                      <a:pt x="481" y="1680"/>
                    </a:lnTo>
                    <a:cubicBezTo>
                      <a:pt x="499" y="1734"/>
                      <a:pt x="552" y="1769"/>
                      <a:pt x="606" y="1769"/>
                    </a:cubicBezTo>
                    <a:lnTo>
                      <a:pt x="641" y="1769"/>
                    </a:lnTo>
                    <a:lnTo>
                      <a:pt x="1853" y="1413"/>
                    </a:lnTo>
                    <a:cubicBezTo>
                      <a:pt x="2002" y="1380"/>
                      <a:pt x="1950" y="1160"/>
                      <a:pt x="1812" y="1160"/>
                    </a:cubicBezTo>
                    <a:cubicBezTo>
                      <a:pt x="1802" y="1160"/>
                      <a:pt x="1792" y="1161"/>
                      <a:pt x="1782" y="1163"/>
                    </a:cubicBezTo>
                    <a:lnTo>
                      <a:pt x="695" y="1484"/>
                    </a:lnTo>
                    <a:lnTo>
                      <a:pt x="267" y="95"/>
                    </a:lnTo>
                    <a:cubicBezTo>
                      <a:pt x="238" y="36"/>
                      <a:pt x="184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6" name="Google Shape;11746;p26"/>
              <p:cNvSpPr/>
              <p:nvPr/>
            </p:nvSpPr>
            <p:spPr>
              <a:xfrm>
                <a:off x="2630964" y="5456704"/>
                <a:ext cx="9284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70" extrusionOk="0">
                    <a:moveTo>
                      <a:pt x="147" y="1"/>
                    </a:moveTo>
                    <a:cubicBezTo>
                      <a:pt x="128" y="1"/>
                      <a:pt x="108" y="7"/>
                      <a:pt x="90" y="19"/>
                    </a:cubicBezTo>
                    <a:cubicBezTo>
                      <a:pt x="19" y="54"/>
                      <a:pt x="1" y="126"/>
                      <a:pt x="37" y="197"/>
                    </a:cubicBezTo>
                    <a:lnTo>
                      <a:pt x="482" y="998"/>
                    </a:lnTo>
                    <a:cubicBezTo>
                      <a:pt x="500" y="1034"/>
                      <a:pt x="535" y="1070"/>
                      <a:pt x="589" y="1070"/>
                    </a:cubicBezTo>
                    <a:lnTo>
                      <a:pt x="624" y="1070"/>
                    </a:lnTo>
                    <a:lnTo>
                      <a:pt x="1604" y="803"/>
                    </a:lnTo>
                    <a:cubicBezTo>
                      <a:pt x="1749" y="754"/>
                      <a:pt x="1705" y="546"/>
                      <a:pt x="1577" y="546"/>
                    </a:cubicBezTo>
                    <a:cubicBezTo>
                      <a:pt x="1563" y="546"/>
                      <a:pt x="1548" y="548"/>
                      <a:pt x="1533" y="553"/>
                    </a:cubicBezTo>
                    <a:lnTo>
                      <a:pt x="660" y="785"/>
                    </a:lnTo>
                    <a:lnTo>
                      <a:pt x="250" y="72"/>
                    </a:lnTo>
                    <a:cubicBezTo>
                      <a:pt x="227" y="25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7" name="Google Shape;11747;p26"/>
              <p:cNvSpPr/>
              <p:nvPr/>
            </p:nvSpPr>
            <p:spPr>
              <a:xfrm>
                <a:off x="2202871" y="5437180"/>
                <a:ext cx="183729" cy="3258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1" extrusionOk="0">
                    <a:moveTo>
                      <a:pt x="3283" y="1"/>
                    </a:moveTo>
                    <a:cubicBezTo>
                      <a:pt x="3238" y="1"/>
                      <a:pt x="3195" y="24"/>
                      <a:pt x="3171" y="84"/>
                    </a:cubicBezTo>
                    <a:lnTo>
                      <a:pt x="36" y="5945"/>
                    </a:lnTo>
                    <a:cubicBezTo>
                      <a:pt x="0" y="5998"/>
                      <a:pt x="18" y="6087"/>
                      <a:pt x="89" y="6123"/>
                    </a:cubicBezTo>
                    <a:cubicBezTo>
                      <a:pt x="107" y="6123"/>
                      <a:pt x="125" y="6123"/>
                      <a:pt x="143" y="6141"/>
                    </a:cubicBezTo>
                    <a:cubicBezTo>
                      <a:pt x="196" y="6123"/>
                      <a:pt x="232" y="6105"/>
                      <a:pt x="250" y="6069"/>
                    </a:cubicBezTo>
                    <a:lnTo>
                      <a:pt x="3403" y="191"/>
                    </a:lnTo>
                    <a:cubicBezTo>
                      <a:pt x="3462" y="96"/>
                      <a:pt x="3371" y="1"/>
                      <a:pt x="3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8" name="Google Shape;11748;p26"/>
              <p:cNvSpPr/>
              <p:nvPr/>
            </p:nvSpPr>
            <p:spPr>
              <a:xfrm>
                <a:off x="2276457" y="5489120"/>
                <a:ext cx="108657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56" extrusionOk="0">
                    <a:moveTo>
                      <a:pt x="143" y="0"/>
                    </a:moveTo>
                    <a:cubicBezTo>
                      <a:pt x="71" y="0"/>
                      <a:pt x="0" y="55"/>
                      <a:pt x="20" y="156"/>
                    </a:cubicBezTo>
                    <a:lnTo>
                      <a:pt x="341" y="1848"/>
                    </a:lnTo>
                    <a:cubicBezTo>
                      <a:pt x="341" y="1884"/>
                      <a:pt x="377" y="1920"/>
                      <a:pt x="412" y="1937"/>
                    </a:cubicBezTo>
                    <a:cubicBezTo>
                      <a:pt x="430" y="1937"/>
                      <a:pt x="448" y="1955"/>
                      <a:pt x="466" y="1955"/>
                    </a:cubicBezTo>
                    <a:cubicBezTo>
                      <a:pt x="484" y="1955"/>
                      <a:pt x="501" y="1937"/>
                      <a:pt x="519" y="1937"/>
                    </a:cubicBezTo>
                    <a:lnTo>
                      <a:pt x="1927" y="1207"/>
                    </a:lnTo>
                    <a:cubicBezTo>
                      <a:pt x="2048" y="1161"/>
                      <a:pt x="1963" y="974"/>
                      <a:pt x="1869" y="974"/>
                    </a:cubicBezTo>
                    <a:cubicBezTo>
                      <a:pt x="1852" y="974"/>
                      <a:pt x="1836" y="980"/>
                      <a:pt x="1820" y="993"/>
                    </a:cubicBezTo>
                    <a:lnTo>
                      <a:pt x="555" y="1634"/>
                    </a:lnTo>
                    <a:lnTo>
                      <a:pt x="270" y="102"/>
                    </a:lnTo>
                    <a:cubicBezTo>
                      <a:pt x="254" y="33"/>
                      <a:pt x="19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9" name="Google Shape;11749;p26"/>
              <p:cNvSpPr/>
              <p:nvPr/>
            </p:nvSpPr>
            <p:spPr>
              <a:xfrm>
                <a:off x="2217036" y="5595387"/>
                <a:ext cx="108710" cy="8823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63" extrusionOk="0">
                    <a:moveTo>
                      <a:pt x="145" y="1"/>
                    </a:moveTo>
                    <a:cubicBezTo>
                      <a:pt x="132" y="1"/>
                      <a:pt x="120" y="2"/>
                      <a:pt x="107" y="6"/>
                    </a:cubicBezTo>
                    <a:cubicBezTo>
                      <a:pt x="36" y="23"/>
                      <a:pt x="0" y="95"/>
                      <a:pt x="18" y="166"/>
                    </a:cubicBezTo>
                    <a:lnTo>
                      <a:pt x="499" y="1573"/>
                    </a:lnTo>
                    <a:cubicBezTo>
                      <a:pt x="517" y="1609"/>
                      <a:pt x="553" y="1627"/>
                      <a:pt x="570" y="1645"/>
                    </a:cubicBezTo>
                    <a:cubicBezTo>
                      <a:pt x="588" y="1662"/>
                      <a:pt x="606" y="1662"/>
                      <a:pt x="624" y="1662"/>
                    </a:cubicBezTo>
                    <a:cubicBezTo>
                      <a:pt x="642" y="1662"/>
                      <a:pt x="677" y="1662"/>
                      <a:pt x="677" y="1645"/>
                    </a:cubicBezTo>
                    <a:lnTo>
                      <a:pt x="1942" y="1110"/>
                    </a:lnTo>
                    <a:cubicBezTo>
                      <a:pt x="2013" y="1074"/>
                      <a:pt x="2049" y="1003"/>
                      <a:pt x="2013" y="932"/>
                    </a:cubicBezTo>
                    <a:cubicBezTo>
                      <a:pt x="2000" y="893"/>
                      <a:pt x="1951" y="864"/>
                      <a:pt x="1904" y="864"/>
                    </a:cubicBezTo>
                    <a:cubicBezTo>
                      <a:pt x="1886" y="864"/>
                      <a:pt x="1868" y="869"/>
                      <a:pt x="1853" y="878"/>
                    </a:cubicBezTo>
                    <a:lnTo>
                      <a:pt x="713" y="1359"/>
                    </a:lnTo>
                    <a:lnTo>
                      <a:pt x="268" y="77"/>
                    </a:lnTo>
                    <a:cubicBezTo>
                      <a:pt x="253" y="33"/>
                      <a:pt x="202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0" name="Google Shape;11750;p26"/>
              <p:cNvSpPr/>
              <p:nvPr/>
            </p:nvSpPr>
            <p:spPr>
              <a:xfrm>
                <a:off x="1835206" y="5536126"/>
                <a:ext cx="190043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307" extrusionOk="0">
                    <a:moveTo>
                      <a:pt x="3430" y="0"/>
                    </a:moveTo>
                    <a:cubicBezTo>
                      <a:pt x="3385" y="0"/>
                      <a:pt x="3338" y="24"/>
                      <a:pt x="3314" y="72"/>
                    </a:cubicBezTo>
                    <a:lnTo>
                      <a:pt x="36" y="6128"/>
                    </a:lnTo>
                    <a:cubicBezTo>
                      <a:pt x="0" y="6182"/>
                      <a:pt x="36" y="6271"/>
                      <a:pt x="89" y="6307"/>
                    </a:cubicBezTo>
                    <a:lnTo>
                      <a:pt x="161" y="6307"/>
                    </a:lnTo>
                    <a:cubicBezTo>
                      <a:pt x="196" y="6307"/>
                      <a:pt x="250" y="6289"/>
                      <a:pt x="268" y="6253"/>
                    </a:cubicBezTo>
                    <a:lnTo>
                      <a:pt x="3545" y="196"/>
                    </a:lnTo>
                    <a:cubicBezTo>
                      <a:pt x="3581" y="125"/>
                      <a:pt x="3563" y="54"/>
                      <a:pt x="3492" y="18"/>
                    </a:cubicBezTo>
                    <a:cubicBezTo>
                      <a:pt x="3474" y="6"/>
                      <a:pt x="3452" y="0"/>
                      <a:pt x="3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1" name="Google Shape;11751;p26"/>
              <p:cNvSpPr/>
              <p:nvPr/>
            </p:nvSpPr>
            <p:spPr>
              <a:xfrm>
                <a:off x="1909747" y="5597774"/>
                <a:ext cx="11454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56" extrusionOk="0">
                    <a:moveTo>
                      <a:pt x="143" y="1"/>
                    </a:moveTo>
                    <a:cubicBezTo>
                      <a:pt x="71" y="1"/>
                      <a:pt x="0" y="56"/>
                      <a:pt x="20" y="157"/>
                    </a:cubicBezTo>
                    <a:lnTo>
                      <a:pt x="341" y="1849"/>
                    </a:lnTo>
                    <a:cubicBezTo>
                      <a:pt x="341" y="1885"/>
                      <a:pt x="359" y="1920"/>
                      <a:pt x="395" y="1938"/>
                    </a:cubicBezTo>
                    <a:cubicBezTo>
                      <a:pt x="412" y="1938"/>
                      <a:pt x="430" y="1956"/>
                      <a:pt x="466" y="1956"/>
                    </a:cubicBezTo>
                    <a:cubicBezTo>
                      <a:pt x="484" y="1956"/>
                      <a:pt x="501" y="1956"/>
                      <a:pt x="519" y="1938"/>
                    </a:cubicBezTo>
                    <a:lnTo>
                      <a:pt x="2069" y="1190"/>
                    </a:lnTo>
                    <a:cubicBezTo>
                      <a:pt x="2140" y="1154"/>
                      <a:pt x="2158" y="1083"/>
                      <a:pt x="2140" y="1029"/>
                    </a:cubicBezTo>
                    <a:cubicBezTo>
                      <a:pt x="2113" y="975"/>
                      <a:pt x="2065" y="952"/>
                      <a:pt x="2012" y="952"/>
                    </a:cubicBezTo>
                    <a:cubicBezTo>
                      <a:pt x="1996" y="952"/>
                      <a:pt x="1979" y="954"/>
                      <a:pt x="1962" y="958"/>
                    </a:cubicBezTo>
                    <a:lnTo>
                      <a:pt x="555" y="1635"/>
                    </a:lnTo>
                    <a:lnTo>
                      <a:pt x="270" y="103"/>
                    </a:lnTo>
                    <a:cubicBezTo>
                      <a:pt x="254" y="33"/>
                      <a:pt x="19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2" name="Google Shape;11752;p26"/>
              <p:cNvSpPr/>
              <p:nvPr/>
            </p:nvSpPr>
            <p:spPr>
              <a:xfrm>
                <a:off x="2863500" y="5661068"/>
                <a:ext cx="64303" cy="9152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725" extrusionOk="0">
                    <a:moveTo>
                      <a:pt x="1072" y="1"/>
                    </a:moveTo>
                    <a:cubicBezTo>
                      <a:pt x="1054" y="1"/>
                      <a:pt x="1035" y="5"/>
                      <a:pt x="1016" y="15"/>
                    </a:cubicBezTo>
                    <a:lnTo>
                      <a:pt x="107" y="353"/>
                    </a:lnTo>
                    <a:cubicBezTo>
                      <a:pt x="18" y="389"/>
                      <a:pt x="0" y="478"/>
                      <a:pt x="36" y="531"/>
                    </a:cubicBezTo>
                    <a:lnTo>
                      <a:pt x="677" y="1671"/>
                    </a:lnTo>
                    <a:cubicBezTo>
                      <a:pt x="695" y="1707"/>
                      <a:pt x="749" y="1725"/>
                      <a:pt x="784" y="1725"/>
                    </a:cubicBezTo>
                    <a:cubicBezTo>
                      <a:pt x="820" y="1725"/>
                      <a:pt x="838" y="1725"/>
                      <a:pt x="855" y="1707"/>
                    </a:cubicBezTo>
                    <a:cubicBezTo>
                      <a:pt x="909" y="1671"/>
                      <a:pt x="944" y="1600"/>
                      <a:pt x="909" y="1547"/>
                    </a:cubicBezTo>
                    <a:lnTo>
                      <a:pt x="339" y="549"/>
                    </a:lnTo>
                    <a:lnTo>
                      <a:pt x="1105" y="246"/>
                    </a:lnTo>
                    <a:cubicBezTo>
                      <a:pt x="1176" y="228"/>
                      <a:pt x="1212" y="139"/>
                      <a:pt x="1176" y="86"/>
                    </a:cubicBezTo>
                    <a:cubicBezTo>
                      <a:pt x="1163" y="34"/>
                      <a:pt x="112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3" name="Google Shape;11753;p26"/>
              <p:cNvSpPr/>
              <p:nvPr/>
            </p:nvSpPr>
            <p:spPr>
              <a:xfrm rot="973902">
                <a:off x="1185883" y="4272936"/>
                <a:ext cx="1874267" cy="1927216"/>
              </a:xfrm>
              <a:custGeom>
                <a:avLst/>
                <a:gdLst/>
                <a:ahLst/>
                <a:cxnLst/>
                <a:rect l="l" t="t" r="r" b="b"/>
                <a:pathLst>
                  <a:path w="35327" h="36325" extrusionOk="0">
                    <a:moveTo>
                      <a:pt x="34123" y="1"/>
                    </a:moveTo>
                    <a:cubicBezTo>
                      <a:pt x="33249" y="1"/>
                      <a:pt x="32228" y="1084"/>
                      <a:pt x="31745" y="1759"/>
                    </a:cubicBezTo>
                    <a:cubicBezTo>
                      <a:pt x="30819" y="3095"/>
                      <a:pt x="30552" y="5144"/>
                      <a:pt x="30623" y="5661"/>
                    </a:cubicBezTo>
                    <a:cubicBezTo>
                      <a:pt x="29715" y="7104"/>
                      <a:pt x="28770" y="8511"/>
                      <a:pt x="27791" y="9883"/>
                    </a:cubicBezTo>
                    <a:cubicBezTo>
                      <a:pt x="28147" y="8475"/>
                      <a:pt x="28450" y="7050"/>
                      <a:pt x="28236" y="5625"/>
                    </a:cubicBezTo>
                    <a:cubicBezTo>
                      <a:pt x="28183" y="5215"/>
                      <a:pt x="28022" y="4806"/>
                      <a:pt x="27737" y="4485"/>
                    </a:cubicBezTo>
                    <a:cubicBezTo>
                      <a:pt x="27557" y="4293"/>
                      <a:pt x="27284" y="4166"/>
                      <a:pt x="27022" y="4166"/>
                    </a:cubicBezTo>
                    <a:cubicBezTo>
                      <a:pt x="26870" y="4166"/>
                      <a:pt x="26721" y="4209"/>
                      <a:pt x="26597" y="4307"/>
                    </a:cubicBezTo>
                    <a:cubicBezTo>
                      <a:pt x="26027" y="4770"/>
                      <a:pt x="25902" y="5465"/>
                      <a:pt x="25885" y="5928"/>
                    </a:cubicBezTo>
                    <a:cubicBezTo>
                      <a:pt x="25778" y="7870"/>
                      <a:pt x="27078" y="9705"/>
                      <a:pt x="27506" y="10257"/>
                    </a:cubicBezTo>
                    <a:cubicBezTo>
                      <a:pt x="26241" y="12003"/>
                      <a:pt x="24905" y="13695"/>
                      <a:pt x="23533" y="15316"/>
                    </a:cubicBezTo>
                    <a:cubicBezTo>
                      <a:pt x="23854" y="14265"/>
                      <a:pt x="23711" y="13143"/>
                      <a:pt x="23533" y="12074"/>
                    </a:cubicBezTo>
                    <a:cubicBezTo>
                      <a:pt x="23497" y="11700"/>
                      <a:pt x="23337" y="11344"/>
                      <a:pt x="23105" y="11041"/>
                    </a:cubicBezTo>
                    <a:cubicBezTo>
                      <a:pt x="22859" y="10781"/>
                      <a:pt x="22509" y="10647"/>
                      <a:pt x="22158" y="10647"/>
                    </a:cubicBezTo>
                    <a:cubicBezTo>
                      <a:pt x="22051" y="10647"/>
                      <a:pt x="21944" y="10659"/>
                      <a:pt x="21841" y="10684"/>
                    </a:cubicBezTo>
                    <a:cubicBezTo>
                      <a:pt x="21502" y="10773"/>
                      <a:pt x="21253" y="11023"/>
                      <a:pt x="21182" y="11344"/>
                    </a:cubicBezTo>
                    <a:cubicBezTo>
                      <a:pt x="21146" y="11629"/>
                      <a:pt x="21182" y="11931"/>
                      <a:pt x="21271" y="12199"/>
                    </a:cubicBezTo>
                    <a:cubicBezTo>
                      <a:pt x="21520" y="13089"/>
                      <a:pt x="21805" y="13980"/>
                      <a:pt x="22144" y="14871"/>
                    </a:cubicBezTo>
                    <a:cubicBezTo>
                      <a:pt x="22322" y="15316"/>
                      <a:pt x="22553" y="15744"/>
                      <a:pt x="22803" y="16153"/>
                    </a:cubicBezTo>
                    <a:cubicBezTo>
                      <a:pt x="21110" y="18095"/>
                      <a:pt x="19382" y="19930"/>
                      <a:pt x="17601" y="21694"/>
                    </a:cubicBezTo>
                    <a:cubicBezTo>
                      <a:pt x="17957" y="20856"/>
                      <a:pt x="18973" y="18238"/>
                      <a:pt x="18581" y="16403"/>
                    </a:cubicBezTo>
                    <a:cubicBezTo>
                      <a:pt x="18474" y="15940"/>
                      <a:pt x="18313" y="15138"/>
                      <a:pt x="17850" y="15102"/>
                    </a:cubicBezTo>
                    <a:cubicBezTo>
                      <a:pt x="17820" y="15100"/>
                      <a:pt x="17790" y="15098"/>
                      <a:pt x="17761" y="15098"/>
                    </a:cubicBezTo>
                    <a:cubicBezTo>
                      <a:pt x="16592" y="15098"/>
                      <a:pt x="16373" y="17163"/>
                      <a:pt x="16443" y="18380"/>
                    </a:cubicBezTo>
                    <a:cubicBezTo>
                      <a:pt x="16514" y="19592"/>
                      <a:pt x="16977" y="20732"/>
                      <a:pt x="17458" y="21836"/>
                    </a:cubicBezTo>
                    <a:cubicBezTo>
                      <a:pt x="15428" y="23831"/>
                      <a:pt x="13379" y="25720"/>
                      <a:pt x="11348" y="27448"/>
                    </a:cubicBezTo>
                    <a:cubicBezTo>
                      <a:pt x="11740" y="26610"/>
                      <a:pt x="12061" y="25720"/>
                      <a:pt x="12310" y="24811"/>
                    </a:cubicBezTo>
                    <a:cubicBezTo>
                      <a:pt x="12773" y="22941"/>
                      <a:pt x="12791" y="20910"/>
                      <a:pt x="11704" y="20821"/>
                    </a:cubicBezTo>
                    <a:cubicBezTo>
                      <a:pt x="11696" y="20820"/>
                      <a:pt x="11687" y="20820"/>
                      <a:pt x="11679" y="20820"/>
                    </a:cubicBezTo>
                    <a:cubicBezTo>
                      <a:pt x="10867" y="20820"/>
                      <a:pt x="10030" y="23345"/>
                      <a:pt x="10065" y="24526"/>
                    </a:cubicBezTo>
                    <a:cubicBezTo>
                      <a:pt x="10119" y="25666"/>
                      <a:pt x="10404" y="26789"/>
                      <a:pt x="10920" y="27804"/>
                    </a:cubicBezTo>
                    <a:cubicBezTo>
                      <a:pt x="9014" y="29425"/>
                      <a:pt x="7144" y="30921"/>
                      <a:pt x="5327" y="32293"/>
                    </a:cubicBezTo>
                    <a:cubicBezTo>
                      <a:pt x="5772" y="31438"/>
                      <a:pt x="6716" y="29354"/>
                      <a:pt x="6823" y="26984"/>
                    </a:cubicBezTo>
                    <a:cubicBezTo>
                      <a:pt x="6841" y="26593"/>
                      <a:pt x="6770" y="26218"/>
                      <a:pt x="6609" y="25880"/>
                    </a:cubicBezTo>
                    <a:cubicBezTo>
                      <a:pt x="6455" y="25554"/>
                      <a:pt x="6135" y="25327"/>
                      <a:pt x="5761" y="25327"/>
                    </a:cubicBezTo>
                    <a:cubicBezTo>
                      <a:pt x="5747" y="25327"/>
                      <a:pt x="5733" y="25327"/>
                      <a:pt x="5719" y="25328"/>
                    </a:cubicBezTo>
                    <a:cubicBezTo>
                      <a:pt x="5184" y="25363"/>
                      <a:pt x="4899" y="25951"/>
                      <a:pt x="4739" y="26468"/>
                    </a:cubicBezTo>
                    <a:cubicBezTo>
                      <a:pt x="4240" y="28178"/>
                      <a:pt x="4258" y="30013"/>
                      <a:pt x="4757" y="31741"/>
                    </a:cubicBezTo>
                    <a:cubicBezTo>
                      <a:pt x="4846" y="32008"/>
                      <a:pt x="4935" y="32258"/>
                      <a:pt x="5024" y="32525"/>
                    </a:cubicBezTo>
                    <a:cubicBezTo>
                      <a:pt x="3314" y="33825"/>
                      <a:pt x="1639" y="35019"/>
                      <a:pt x="72" y="36105"/>
                    </a:cubicBezTo>
                    <a:cubicBezTo>
                      <a:pt x="18" y="36141"/>
                      <a:pt x="0" y="36212"/>
                      <a:pt x="36" y="36266"/>
                    </a:cubicBezTo>
                    <a:cubicBezTo>
                      <a:pt x="67" y="36307"/>
                      <a:pt x="105" y="36325"/>
                      <a:pt x="141" y="36325"/>
                    </a:cubicBezTo>
                    <a:cubicBezTo>
                      <a:pt x="167" y="36325"/>
                      <a:pt x="192" y="36316"/>
                      <a:pt x="214" y="36301"/>
                    </a:cubicBezTo>
                    <a:cubicBezTo>
                      <a:pt x="1817" y="35215"/>
                      <a:pt x="3510" y="34003"/>
                      <a:pt x="5256" y="32667"/>
                    </a:cubicBezTo>
                    <a:cubicBezTo>
                      <a:pt x="5523" y="32774"/>
                      <a:pt x="5790" y="32881"/>
                      <a:pt x="6057" y="32988"/>
                    </a:cubicBezTo>
                    <a:cubicBezTo>
                      <a:pt x="7115" y="33378"/>
                      <a:pt x="8221" y="33572"/>
                      <a:pt x="9329" y="33572"/>
                    </a:cubicBezTo>
                    <a:cubicBezTo>
                      <a:pt x="9993" y="33572"/>
                      <a:pt x="10658" y="33502"/>
                      <a:pt x="11312" y="33362"/>
                    </a:cubicBezTo>
                    <a:cubicBezTo>
                      <a:pt x="11847" y="33255"/>
                      <a:pt x="12435" y="32988"/>
                      <a:pt x="12542" y="32453"/>
                    </a:cubicBezTo>
                    <a:cubicBezTo>
                      <a:pt x="12559" y="32079"/>
                      <a:pt x="12363" y="31705"/>
                      <a:pt x="12043" y="31527"/>
                    </a:cubicBezTo>
                    <a:cubicBezTo>
                      <a:pt x="11704" y="31349"/>
                      <a:pt x="11330" y="31242"/>
                      <a:pt x="10956" y="31242"/>
                    </a:cubicBezTo>
                    <a:cubicBezTo>
                      <a:pt x="9175" y="31242"/>
                      <a:pt x="7393" y="31598"/>
                      <a:pt x="5754" y="32293"/>
                    </a:cubicBezTo>
                    <a:cubicBezTo>
                      <a:pt x="7482" y="30975"/>
                      <a:pt x="9246" y="29550"/>
                      <a:pt x="11045" y="28036"/>
                    </a:cubicBezTo>
                    <a:lnTo>
                      <a:pt x="11045" y="28053"/>
                    </a:lnTo>
                    <a:lnTo>
                      <a:pt x="11063" y="28018"/>
                    </a:lnTo>
                    <a:lnTo>
                      <a:pt x="11170" y="27911"/>
                    </a:lnTo>
                    <a:cubicBezTo>
                      <a:pt x="12167" y="28499"/>
                      <a:pt x="13290" y="28891"/>
                      <a:pt x="14448" y="29033"/>
                    </a:cubicBezTo>
                    <a:cubicBezTo>
                      <a:pt x="14531" y="29041"/>
                      <a:pt x="14622" y="29044"/>
                      <a:pt x="14719" y="29044"/>
                    </a:cubicBezTo>
                    <a:cubicBezTo>
                      <a:pt x="15996" y="29044"/>
                      <a:pt x="18260" y="28404"/>
                      <a:pt x="18260" y="27626"/>
                    </a:cubicBezTo>
                    <a:cubicBezTo>
                      <a:pt x="18248" y="26886"/>
                      <a:pt x="17303" y="26592"/>
                      <a:pt x="16100" y="26592"/>
                    </a:cubicBezTo>
                    <a:cubicBezTo>
                      <a:pt x="15535" y="26592"/>
                      <a:pt x="14914" y="26657"/>
                      <a:pt x="14305" y="26771"/>
                    </a:cubicBezTo>
                    <a:cubicBezTo>
                      <a:pt x="13379" y="26949"/>
                      <a:pt x="12453" y="27216"/>
                      <a:pt x="11562" y="27572"/>
                    </a:cubicBezTo>
                    <a:cubicBezTo>
                      <a:pt x="13593" y="25827"/>
                      <a:pt x="15659" y="23956"/>
                      <a:pt x="17672" y="21943"/>
                    </a:cubicBezTo>
                    <a:cubicBezTo>
                      <a:pt x="18919" y="22477"/>
                      <a:pt x="20237" y="22798"/>
                      <a:pt x="21573" y="22923"/>
                    </a:cubicBezTo>
                    <a:cubicBezTo>
                      <a:pt x="21748" y="22936"/>
                      <a:pt x="21925" y="22944"/>
                      <a:pt x="22101" y="22944"/>
                    </a:cubicBezTo>
                    <a:cubicBezTo>
                      <a:pt x="22662" y="22944"/>
                      <a:pt x="23219" y="22856"/>
                      <a:pt x="23693" y="22531"/>
                    </a:cubicBezTo>
                    <a:cubicBezTo>
                      <a:pt x="23996" y="22317"/>
                      <a:pt x="24281" y="21907"/>
                      <a:pt x="24174" y="21498"/>
                    </a:cubicBezTo>
                    <a:cubicBezTo>
                      <a:pt x="24067" y="21088"/>
                      <a:pt x="23622" y="20928"/>
                      <a:pt x="23266" y="20856"/>
                    </a:cubicBezTo>
                    <a:cubicBezTo>
                      <a:pt x="23091" y="20822"/>
                      <a:pt x="22890" y="20806"/>
                      <a:pt x="22670" y="20806"/>
                    </a:cubicBezTo>
                    <a:cubicBezTo>
                      <a:pt x="21073" y="20806"/>
                      <a:pt x="18484" y="21619"/>
                      <a:pt x="17779" y="21854"/>
                    </a:cubicBezTo>
                    <a:cubicBezTo>
                      <a:pt x="19525" y="20108"/>
                      <a:pt x="21253" y="18291"/>
                      <a:pt x="22927" y="16367"/>
                    </a:cubicBezTo>
                    <a:lnTo>
                      <a:pt x="22945" y="16421"/>
                    </a:lnTo>
                    <a:cubicBezTo>
                      <a:pt x="22981" y="16367"/>
                      <a:pt x="23016" y="16314"/>
                      <a:pt x="23052" y="16278"/>
                    </a:cubicBezTo>
                    <a:cubicBezTo>
                      <a:pt x="24406" y="17133"/>
                      <a:pt x="25974" y="17632"/>
                      <a:pt x="27595" y="17685"/>
                    </a:cubicBezTo>
                    <a:cubicBezTo>
                      <a:pt x="27605" y="17686"/>
                      <a:pt x="27616" y="17686"/>
                      <a:pt x="27629" y="17686"/>
                    </a:cubicBezTo>
                    <a:cubicBezTo>
                      <a:pt x="27990" y="17686"/>
                      <a:pt x="29088" y="17423"/>
                      <a:pt x="28984" y="16492"/>
                    </a:cubicBezTo>
                    <a:cubicBezTo>
                      <a:pt x="28913" y="15922"/>
                      <a:pt x="27987" y="15405"/>
                      <a:pt x="27025" y="15405"/>
                    </a:cubicBezTo>
                    <a:cubicBezTo>
                      <a:pt x="25724" y="15441"/>
                      <a:pt x="24442" y="15655"/>
                      <a:pt x="23212" y="16046"/>
                    </a:cubicBezTo>
                    <a:cubicBezTo>
                      <a:pt x="24727" y="14283"/>
                      <a:pt x="26205" y="12448"/>
                      <a:pt x="27612" y="10524"/>
                    </a:cubicBezTo>
                    <a:cubicBezTo>
                      <a:pt x="29032" y="11242"/>
                      <a:pt x="30608" y="11616"/>
                      <a:pt x="32208" y="11616"/>
                    </a:cubicBezTo>
                    <a:cubicBezTo>
                      <a:pt x="32315" y="11616"/>
                      <a:pt x="32422" y="11614"/>
                      <a:pt x="32529" y="11611"/>
                    </a:cubicBezTo>
                    <a:cubicBezTo>
                      <a:pt x="32957" y="11593"/>
                      <a:pt x="33438" y="11539"/>
                      <a:pt x="33723" y="11201"/>
                    </a:cubicBezTo>
                    <a:cubicBezTo>
                      <a:pt x="34043" y="10827"/>
                      <a:pt x="33972" y="10257"/>
                      <a:pt x="33705" y="9847"/>
                    </a:cubicBezTo>
                    <a:cubicBezTo>
                      <a:pt x="33384" y="9366"/>
                      <a:pt x="32850" y="8956"/>
                      <a:pt x="32262" y="8956"/>
                    </a:cubicBezTo>
                    <a:cubicBezTo>
                      <a:pt x="32244" y="8956"/>
                      <a:pt x="32225" y="8956"/>
                      <a:pt x="32207" y="8956"/>
                    </a:cubicBezTo>
                    <a:cubicBezTo>
                      <a:pt x="30321" y="8956"/>
                      <a:pt x="28532" y="9851"/>
                      <a:pt x="27808" y="10257"/>
                    </a:cubicBezTo>
                    <a:cubicBezTo>
                      <a:pt x="28859" y="8796"/>
                      <a:pt x="29875" y="7300"/>
                      <a:pt x="30837" y="5768"/>
                    </a:cubicBezTo>
                    <a:cubicBezTo>
                      <a:pt x="32636" y="5518"/>
                      <a:pt x="35112" y="3772"/>
                      <a:pt x="35273" y="1920"/>
                    </a:cubicBezTo>
                    <a:cubicBezTo>
                      <a:pt x="35326" y="1581"/>
                      <a:pt x="35290" y="1243"/>
                      <a:pt x="35201" y="904"/>
                    </a:cubicBezTo>
                    <a:cubicBezTo>
                      <a:pt x="34925" y="248"/>
                      <a:pt x="34541" y="1"/>
                      <a:pt x="34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54" name="Google Shape;11754;p26"/>
              <p:cNvGrpSpPr/>
              <p:nvPr/>
            </p:nvGrpSpPr>
            <p:grpSpPr>
              <a:xfrm>
                <a:off x="93335" y="4582373"/>
                <a:ext cx="2547224" cy="1454715"/>
                <a:chOff x="93335" y="4582373"/>
                <a:chExt cx="2547224" cy="1454715"/>
              </a:xfrm>
            </p:grpSpPr>
            <p:sp>
              <p:nvSpPr>
                <p:cNvPr id="11755" name="Google Shape;11755;p26"/>
                <p:cNvSpPr/>
                <p:nvPr/>
              </p:nvSpPr>
              <p:spPr>
                <a:xfrm>
                  <a:off x="93335" y="4582373"/>
                  <a:ext cx="2547224" cy="14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1" h="27419" extrusionOk="0">
                      <a:moveTo>
                        <a:pt x="42709" y="0"/>
                      </a:moveTo>
                      <a:cubicBezTo>
                        <a:pt x="42609" y="0"/>
                        <a:pt x="42509" y="24"/>
                        <a:pt x="42416" y="74"/>
                      </a:cubicBezTo>
                      <a:cubicBezTo>
                        <a:pt x="39085" y="1606"/>
                        <a:pt x="36502" y="4403"/>
                        <a:pt x="35237" y="7823"/>
                      </a:cubicBezTo>
                      <a:cubicBezTo>
                        <a:pt x="34991" y="8493"/>
                        <a:pt x="34622" y="9302"/>
                        <a:pt x="33941" y="9302"/>
                      </a:cubicBezTo>
                      <a:cubicBezTo>
                        <a:pt x="33934" y="9302"/>
                        <a:pt x="33926" y="9302"/>
                        <a:pt x="33919" y="9302"/>
                      </a:cubicBezTo>
                      <a:cubicBezTo>
                        <a:pt x="34026" y="7681"/>
                        <a:pt x="34596" y="6131"/>
                        <a:pt x="35558" y="4848"/>
                      </a:cubicBezTo>
                      <a:cubicBezTo>
                        <a:pt x="36181" y="4029"/>
                        <a:pt x="36947" y="3316"/>
                        <a:pt x="37304" y="2354"/>
                      </a:cubicBezTo>
                      <a:cubicBezTo>
                        <a:pt x="37393" y="2158"/>
                        <a:pt x="37375" y="1944"/>
                        <a:pt x="37268" y="1784"/>
                      </a:cubicBezTo>
                      <a:cubicBezTo>
                        <a:pt x="37162" y="1602"/>
                        <a:pt x="36998" y="1533"/>
                        <a:pt x="36815" y="1533"/>
                      </a:cubicBezTo>
                      <a:cubicBezTo>
                        <a:pt x="36569" y="1533"/>
                        <a:pt x="36289" y="1659"/>
                        <a:pt x="36075" y="1802"/>
                      </a:cubicBezTo>
                      <a:cubicBezTo>
                        <a:pt x="33438" y="3530"/>
                        <a:pt x="31603" y="6220"/>
                        <a:pt x="30944" y="9302"/>
                      </a:cubicBezTo>
                      <a:cubicBezTo>
                        <a:pt x="30944" y="9302"/>
                        <a:pt x="30000" y="11582"/>
                        <a:pt x="29465" y="12312"/>
                      </a:cubicBezTo>
                      <a:cubicBezTo>
                        <a:pt x="29329" y="12518"/>
                        <a:pt x="29097" y="12734"/>
                        <a:pt x="28868" y="12734"/>
                      </a:cubicBezTo>
                      <a:cubicBezTo>
                        <a:pt x="28799" y="12734"/>
                        <a:pt x="28730" y="12714"/>
                        <a:pt x="28664" y="12669"/>
                      </a:cubicBezTo>
                      <a:cubicBezTo>
                        <a:pt x="28521" y="12544"/>
                        <a:pt x="28450" y="12366"/>
                        <a:pt x="28468" y="12188"/>
                      </a:cubicBezTo>
                      <a:cubicBezTo>
                        <a:pt x="28788" y="9783"/>
                        <a:pt x="30178" y="7698"/>
                        <a:pt x="31176" y="5489"/>
                      </a:cubicBezTo>
                      <a:cubicBezTo>
                        <a:pt x="31282" y="5258"/>
                        <a:pt x="31372" y="4991"/>
                        <a:pt x="31176" y="4741"/>
                      </a:cubicBezTo>
                      <a:cubicBezTo>
                        <a:pt x="31049" y="4602"/>
                        <a:pt x="30867" y="4525"/>
                        <a:pt x="30677" y="4525"/>
                      </a:cubicBezTo>
                      <a:cubicBezTo>
                        <a:pt x="30600" y="4525"/>
                        <a:pt x="30522" y="4538"/>
                        <a:pt x="30445" y="4563"/>
                      </a:cubicBezTo>
                      <a:cubicBezTo>
                        <a:pt x="28646" y="5133"/>
                        <a:pt x="27916" y="7075"/>
                        <a:pt x="27363" y="8821"/>
                      </a:cubicBezTo>
                      <a:cubicBezTo>
                        <a:pt x="26971" y="10032"/>
                        <a:pt x="26580" y="11243"/>
                        <a:pt x="26205" y="12473"/>
                      </a:cubicBezTo>
                      <a:cubicBezTo>
                        <a:pt x="25814" y="13648"/>
                        <a:pt x="25261" y="15020"/>
                        <a:pt x="24050" y="15323"/>
                      </a:cubicBezTo>
                      <a:cubicBezTo>
                        <a:pt x="23965" y="15342"/>
                        <a:pt x="23876" y="15355"/>
                        <a:pt x="23788" y="15355"/>
                      </a:cubicBezTo>
                      <a:cubicBezTo>
                        <a:pt x="23547" y="15355"/>
                        <a:pt x="23317" y="15258"/>
                        <a:pt x="23213" y="14931"/>
                      </a:cubicBezTo>
                      <a:cubicBezTo>
                        <a:pt x="23159" y="14735"/>
                        <a:pt x="23159" y="14557"/>
                        <a:pt x="23213" y="14379"/>
                      </a:cubicBezTo>
                      <a:cubicBezTo>
                        <a:pt x="23694" y="12508"/>
                        <a:pt x="24424" y="10709"/>
                        <a:pt x="25386" y="9052"/>
                      </a:cubicBezTo>
                      <a:cubicBezTo>
                        <a:pt x="25707" y="8518"/>
                        <a:pt x="26045" y="7948"/>
                        <a:pt x="25956" y="7324"/>
                      </a:cubicBezTo>
                      <a:cubicBezTo>
                        <a:pt x="25903" y="7004"/>
                        <a:pt x="25707" y="6719"/>
                        <a:pt x="25404" y="6576"/>
                      </a:cubicBezTo>
                      <a:cubicBezTo>
                        <a:pt x="25286" y="6520"/>
                        <a:pt x="25177" y="6496"/>
                        <a:pt x="25076" y="6496"/>
                      </a:cubicBezTo>
                      <a:cubicBezTo>
                        <a:pt x="24824" y="6496"/>
                        <a:pt x="24619" y="6643"/>
                        <a:pt x="24442" y="6808"/>
                      </a:cubicBezTo>
                      <a:cubicBezTo>
                        <a:pt x="23230" y="7930"/>
                        <a:pt x="22999" y="9711"/>
                        <a:pt x="22625" y="11315"/>
                      </a:cubicBezTo>
                      <a:cubicBezTo>
                        <a:pt x="22286" y="12776"/>
                        <a:pt x="21787" y="14183"/>
                        <a:pt x="21111" y="15501"/>
                      </a:cubicBezTo>
                      <a:cubicBezTo>
                        <a:pt x="20630" y="16445"/>
                        <a:pt x="19917" y="17443"/>
                        <a:pt x="18866" y="17478"/>
                      </a:cubicBezTo>
                      <a:cubicBezTo>
                        <a:pt x="18777" y="17478"/>
                        <a:pt x="18670" y="17461"/>
                        <a:pt x="18599" y="17407"/>
                      </a:cubicBezTo>
                      <a:cubicBezTo>
                        <a:pt x="18510" y="17354"/>
                        <a:pt x="18456" y="17265"/>
                        <a:pt x="18438" y="17176"/>
                      </a:cubicBezTo>
                      <a:cubicBezTo>
                        <a:pt x="18242" y="16552"/>
                        <a:pt x="18599" y="15911"/>
                        <a:pt x="18955" y="15376"/>
                      </a:cubicBezTo>
                      <a:cubicBezTo>
                        <a:pt x="20327" y="13292"/>
                        <a:pt x="21912" y="11226"/>
                        <a:pt x="22358" y="8767"/>
                      </a:cubicBezTo>
                      <a:cubicBezTo>
                        <a:pt x="22411" y="8518"/>
                        <a:pt x="22447" y="8233"/>
                        <a:pt x="22162" y="8055"/>
                      </a:cubicBezTo>
                      <a:cubicBezTo>
                        <a:pt x="22055" y="7983"/>
                        <a:pt x="21930" y="7948"/>
                        <a:pt x="21803" y="7948"/>
                      </a:cubicBezTo>
                      <a:cubicBezTo>
                        <a:pt x="21676" y="7948"/>
                        <a:pt x="21547" y="7983"/>
                        <a:pt x="21431" y="8055"/>
                      </a:cubicBezTo>
                      <a:cubicBezTo>
                        <a:pt x="19810" y="9034"/>
                        <a:pt x="18652" y="10602"/>
                        <a:pt x="17779" y="12277"/>
                      </a:cubicBezTo>
                      <a:cubicBezTo>
                        <a:pt x="16960" y="13844"/>
                        <a:pt x="16390" y="15519"/>
                        <a:pt x="15731" y="17176"/>
                      </a:cubicBezTo>
                      <a:cubicBezTo>
                        <a:pt x="15624" y="17478"/>
                        <a:pt x="15446" y="17817"/>
                        <a:pt x="15107" y="17853"/>
                      </a:cubicBezTo>
                      <a:cubicBezTo>
                        <a:pt x="15091" y="17854"/>
                        <a:pt x="15076" y="17854"/>
                        <a:pt x="15060" y="17854"/>
                      </a:cubicBezTo>
                      <a:cubicBezTo>
                        <a:pt x="14831" y="17854"/>
                        <a:pt x="14636" y="17733"/>
                        <a:pt x="14519" y="17550"/>
                      </a:cubicBezTo>
                      <a:cubicBezTo>
                        <a:pt x="14323" y="17193"/>
                        <a:pt x="14377" y="16802"/>
                        <a:pt x="14484" y="16427"/>
                      </a:cubicBezTo>
                      <a:cubicBezTo>
                        <a:pt x="15000" y="14486"/>
                        <a:pt x="16372" y="12882"/>
                        <a:pt x="17494" y="11226"/>
                      </a:cubicBezTo>
                      <a:cubicBezTo>
                        <a:pt x="17690" y="10976"/>
                        <a:pt x="17726" y="10638"/>
                        <a:pt x="17619" y="10335"/>
                      </a:cubicBezTo>
                      <a:cubicBezTo>
                        <a:pt x="17491" y="10022"/>
                        <a:pt x="17225" y="9901"/>
                        <a:pt x="16923" y="9901"/>
                      </a:cubicBezTo>
                      <a:cubicBezTo>
                        <a:pt x="16555" y="9901"/>
                        <a:pt x="16131" y="10082"/>
                        <a:pt x="15837" y="10317"/>
                      </a:cubicBezTo>
                      <a:cubicBezTo>
                        <a:pt x="14003" y="11778"/>
                        <a:pt x="13361" y="14236"/>
                        <a:pt x="12079" y="16178"/>
                      </a:cubicBezTo>
                      <a:cubicBezTo>
                        <a:pt x="11883" y="16481"/>
                        <a:pt x="11651" y="16802"/>
                        <a:pt x="11277" y="16873"/>
                      </a:cubicBezTo>
                      <a:cubicBezTo>
                        <a:pt x="11233" y="16888"/>
                        <a:pt x="11187" y="16894"/>
                        <a:pt x="11142" y="16894"/>
                      </a:cubicBezTo>
                      <a:cubicBezTo>
                        <a:pt x="11021" y="16894"/>
                        <a:pt x="10899" y="16848"/>
                        <a:pt x="10796" y="16784"/>
                      </a:cubicBezTo>
                      <a:cubicBezTo>
                        <a:pt x="10547" y="16588"/>
                        <a:pt x="10582" y="16321"/>
                        <a:pt x="10654" y="16071"/>
                      </a:cubicBezTo>
                      <a:cubicBezTo>
                        <a:pt x="10849" y="15198"/>
                        <a:pt x="11224" y="14361"/>
                        <a:pt x="11740" y="13631"/>
                      </a:cubicBezTo>
                      <a:cubicBezTo>
                        <a:pt x="12025" y="13292"/>
                        <a:pt x="12275" y="12918"/>
                        <a:pt x="12471" y="12526"/>
                      </a:cubicBezTo>
                      <a:cubicBezTo>
                        <a:pt x="12684" y="11992"/>
                        <a:pt x="12631" y="11279"/>
                        <a:pt x="11990" y="11012"/>
                      </a:cubicBezTo>
                      <a:cubicBezTo>
                        <a:pt x="11864" y="10967"/>
                        <a:pt x="11728" y="10945"/>
                        <a:pt x="11593" y="10945"/>
                      </a:cubicBezTo>
                      <a:cubicBezTo>
                        <a:pt x="11403" y="10945"/>
                        <a:pt x="11212" y="10990"/>
                        <a:pt x="11045" y="11083"/>
                      </a:cubicBezTo>
                      <a:cubicBezTo>
                        <a:pt x="10422" y="11386"/>
                        <a:pt x="10119" y="12009"/>
                        <a:pt x="9852" y="12633"/>
                      </a:cubicBezTo>
                      <a:cubicBezTo>
                        <a:pt x="9264" y="13987"/>
                        <a:pt x="8783" y="15394"/>
                        <a:pt x="8409" y="16819"/>
                      </a:cubicBezTo>
                      <a:cubicBezTo>
                        <a:pt x="8320" y="17158"/>
                        <a:pt x="8124" y="17443"/>
                        <a:pt x="7839" y="17639"/>
                      </a:cubicBezTo>
                      <a:cubicBezTo>
                        <a:pt x="7666" y="17749"/>
                        <a:pt x="7499" y="17797"/>
                        <a:pt x="7343" y="17797"/>
                      </a:cubicBezTo>
                      <a:cubicBezTo>
                        <a:pt x="6742" y="17797"/>
                        <a:pt x="6307" y="17085"/>
                        <a:pt x="6378" y="16463"/>
                      </a:cubicBezTo>
                      <a:cubicBezTo>
                        <a:pt x="6467" y="15697"/>
                        <a:pt x="7055" y="15091"/>
                        <a:pt x="7447" y="14450"/>
                      </a:cubicBezTo>
                      <a:cubicBezTo>
                        <a:pt x="7572" y="14236"/>
                        <a:pt x="7625" y="14005"/>
                        <a:pt x="7589" y="13755"/>
                      </a:cubicBezTo>
                      <a:cubicBezTo>
                        <a:pt x="7519" y="13355"/>
                        <a:pt x="7199" y="13196"/>
                        <a:pt x="6856" y="13196"/>
                      </a:cubicBezTo>
                      <a:cubicBezTo>
                        <a:pt x="6681" y="13196"/>
                        <a:pt x="6499" y="13238"/>
                        <a:pt x="6342" y="13310"/>
                      </a:cubicBezTo>
                      <a:cubicBezTo>
                        <a:pt x="5666" y="13613"/>
                        <a:pt x="5256" y="14272"/>
                        <a:pt x="4935" y="14931"/>
                      </a:cubicBezTo>
                      <a:cubicBezTo>
                        <a:pt x="4614" y="15590"/>
                        <a:pt x="4329" y="16285"/>
                        <a:pt x="3831" y="16802"/>
                      </a:cubicBezTo>
                      <a:cubicBezTo>
                        <a:pt x="3667" y="16959"/>
                        <a:pt x="3339" y="17022"/>
                        <a:pt x="2947" y="17022"/>
                      </a:cubicBezTo>
                      <a:cubicBezTo>
                        <a:pt x="2097" y="17022"/>
                        <a:pt x="949" y="16726"/>
                        <a:pt x="535" y="16445"/>
                      </a:cubicBezTo>
                      <a:lnTo>
                        <a:pt x="1" y="17193"/>
                      </a:lnTo>
                      <a:cubicBezTo>
                        <a:pt x="1052" y="17977"/>
                        <a:pt x="3029" y="19492"/>
                        <a:pt x="3261" y="20792"/>
                      </a:cubicBezTo>
                      <a:cubicBezTo>
                        <a:pt x="3474" y="21950"/>
                        <a:pt x="3385" y="23393"/>
                        <a:pt x="4401" y="24034"/>
                      </a:cubicBezTo>
                      <a:cubicBezTo>
                        <a:pt x="4541" y="24143"/>
                        <a:pt x="4722" y="24198"/>
                        <a:pt x="4909" y="24198"/>
                      </a:cubicBezTo>
                      <a:cubicBezTo>
                        <a:pt x="4935" y="24198"/>
                        <a:pt x="4962" y="24197"/>
                        <a:pt x="4989" y="24194"/>
                      </a:cubicBezTo>
                      <a:cubicBezTo>
                        <a:pt x="5630" y="24123"/>
                        <a:pt x="5772" y="23286"/>
                        <a:pt x="5737" y="22662"/>
                      </a:cubicBezTo>
                      <a:cubicBezTo>
                        <a:pt x="5666" y="21843"/>
                        <a:pt x="5576" y="21041"/>
                        <a:pt x="5416" y="20240"/>
                      </a:cubicBezTo>
                      <a:cubicBezTo>
                        <a:pt x="5363" y="20079"/>
                        <a:pt x="5381" y="19901"/>
                        <a:pt x="5470" y="19741"/>
                      </a:cubicBezTo>
                      <a:cubicBezTo>
                        <a:pt x="5550" y="19661"/>
                        <a:pt x="5657" y="19621"/>
                        <a:pt x="5766" y="19621"/>
                      </a:cubicBezTo>
                      <a:cubicBezTo>
                        <a:pt x="5875" y="19621"/>
                        <a:pt x="5986" y="19661"/>
                        <a:pt x="6075" y="19741"/>
                      </a:cubicBezTo>
                      <a:cubicBezTo>
                        <a:pt x="6218" y="19901"/>
                        <a:pt x="6325" y="20115"/>
                        <a:pt x="6360" y="20329"/>
                      </a:cubicBezTo>
                      <a:cubicBezTo>
                        <a:pt x="6948" y="22431"/>
                        <a:pt x="7215" y="24711"/>
                        <a:pt x="8534" y="26439"/>
                      </a:cubicBezTo>
                      <a:cubicBezTo>
                        <a:pt x="8825" y="26832"/>
                        <a:pt x="9235" y="27213"/>
                        <a:pt x="9715" y="27213"/>
                      </a:cubicBezTo>
                      <a:cubicBezTo>
                        <a:pt x="9823" y="27213"/>
                        <a:pt x="9934" y="27194"/>
                        <a:pt x="10048" y="27152"/>
                      </a:cubicBezTo>
                      <a:cubicBezTo>
                        <a:pt x="10404" y="27009"/>
                        <a:pt x="10671" y="26688"/>
                        <a:pt x="10743" y="26314"/>
                      </a:cubicBezTo>
                      <a:cubicBezTo>
                        <a:pt x="10903" y="25513"/>
                        <a:pt x="10493" y="24800"/>
                        <a:pt x="10155" y="24123"/>
                      </a:cubicBezTo>
                      <a:cubicBezTo>
                        <a:pt x="9727" y="23286"/>
                        <a:pt x="9407" y="22431"/>
                        <a:pt x="9157" y="21540"/>
                      </a:cubicBezTo>
                      <a:cubicBezTo>
                        <a:pt x="9086" y="21255"/>
                        <a:pt x="9104" y="20863"/>
                        <a:pt x="9389" y="20828"/>
                      </a:cubicBezTo>
                      <a:cubicBezTo>
                        <a:pt x="10600" y="23001"/>
                        <a:pt x="11366" y="25531"/>
                        <a:pt x="13343" y="27098"/>
                      </a:cubicBezTo>
                      <a:cubicBezTo>
                        <a:pt x="13593" y="27312"/>
                        <a:pt x="13931" y="27419"/>
                        <a:pt x="14270" y="27419"/>
                      </a:cubicBezTo>
                      <a:cubicBezTo>
                        <a:pt x="15054" y="27383"/>
                        <a:pt x="15250" y="26653"/>
                        <a:pt x="15089" y="26083"/>
                      </a:cubicBezTo>
                      <a:cubicBezTo>
                        <a:pt x="14947" y="25691"/>
                        <a:pt x="14733" y="25352"/>
                        <a:pt x="14466" y="25050"/>
                      </a:cubicBezTo>
                      <a:cubicBezTo>
                        <a:pt x="13504" y="23820"/>
                        <a:pt x="12613" y="22520"/>
                        <a:pt x="12239" y="21024"/>
                      </a:cubicBezTo>
                      <a:lnTo>
                        <a:pt x="12292" y="20917"/>
                      </a:lnTo>
                      <a:cubicBezTo>
                        <a:pt x="13771" y="22467"/>
                        <a:pt x="15535" y="23749"/>
                        <a:pt x="17476" y="24658"/>
                      </a:cubicBezTo>
                      <a:cubicBezTo>
                        <a:pt x="18066" y="24946"/>
                        <a:pt x="18718" y="25200"/>
                        <a:pt x="19363" y="25200"/>
                      </a:cubicBezTo>
                      <a:cubicBezTo>
                        <a:pt x="19634" y="25200"/>
                        <a:pt x="19903" y="25155"/>
                        <a:pt x="20166" y="25050"/>
                      </a:cubicBezTo>
                      <a:cubicBezTo>
                        <a:pt x="20327" y="24996"/>
                        <a:pt x="20434" y="24854"/>
                        <a:pt x="20451" y="24711"/>
                      </a:cubicBezTo>
                      <a:cubicBezTo>
                        <a:pt x="20487" y="24480"/>
                        <a:pt x="20309" y="24373"/>
                        <a:pt x="20149" y="24284"/>
                      </a:cubicBezTo>
                      <a:lnTo>
                        <a:pt x="15499" y="21665"/>
                      </a:lnTo>
                      <a:cubicBezTo>
                        <a:pt x="15544" y="21326"/>
                        <a:pt x="15861" y="21202"/>
                        <a:pt x="16215" y="21202"/>
                      </a:cubicBezTo>
                      <a:cubicBezTo>
                        <a:pt x="16419" y="21202"/>
                        <a:pt x="16635" y="21243"/>
                        <a:pt x="16817" y="21309"/>
                      </a:cubicBezTo>
                      <a:cubicBezTo>
                        <a:pt x="19113" y="22182"/>
                        <a:pt x="21013" y="24258"/>
                        <a:pt x="23515" y="24258"/>
                      </a:cubicBezTo>
                      <a:cubicBezTo>
                        <a:pt x="23615" y="24258"/>
                        <a:pt x="23716" y="24255"/>
                        <a:pt x="23818" y="24248"/>
                      </a:cubicBezTo>
                      <a:cubicBezTo>
                        <a:pt x="24281" y="24230"/>
                        <a:pt x="24691" y="23927"/>
                        <a:pt x="24816" y="23482"/>
                      </a:cubicBezTo>
                      <a:cubicBezTo>
                        <a:pt x="25012" y="22716"/>
                        <a:pt x="24175" y="22217"/>
                        <a:pt x="23462" y="21950"/>
                      </a:cubicBezTo>
                      <a:lnTo>
                        <a:pt x="19899" y="20596"/>
                      </a:lnTo>
                      <a:cubicBezTo>
                        <a:pt x="19668" y="20525"/>
                        <a:pt x="19543" y="20293"/>
                        <a:pt x="19596" y="20062"/>
                      </a:cubicBezTo>
                      <a:cubicBezTo>
                        <a:pt x="19632" y="19901"/>
                        <a:pt x="19774" y="19794"/>
                        <a:pt x="19935" y="19777"/>
                      </a:cubicBezTo>
                      <a:cubicBezTo>
                        <a:pt x="20097" y="19755"/>
                        <a:pt x="20261" y="19744"/>
                        <a:pt x="20424" y="19744"/>
                      </a:cubicBezTo>
                      <a:cubicBezTo>
                        <a:pt x="21064" y="19744"/>
                        <a:pt x="21700" y="19909"/>
                        <a:pt x="22268" y="20222"/>
                      </a:cubicBezTo>
                      <a:cubicBezTo>
                        <a:pt x="24235" y="21305"/>
                        <a:pt x="26468" y="22249"/>
                        <a:pt x="28746" y="22249"/>
                      </a:cubicBezTo>
                      <a:cubicBezTo>
                        <a:pt x="28902" y="22249"/>
                        <a:pt x="29059" y="22244"/>
                        <a:pt x="29216" y="22235"/>
                      </a:cubicBezTo>
                      <a:cubicBezTo>
                        <a:pt x="29661" y="22199"/>
                        <a:pt x="30178" y="22092"/>
                        <a:pt x="30338" y="21629"/>
                      </a:cubicBezTo>
                      <a:cubicBezTo>
                        <a:pt x="30427" y="21344"/>
                        <a:pt x="30356" y="21024"/>
                        <a:pt x="30142" y="20810"/>
                      </a:cubicBezTo>
                      <a:cubicBezTo>
                        <a:pt x="29804" y="20400"/>
                        <a:pt x="29287" y="20293"/>
                        <a:pt x="28788" y="20204"/>
                      </a:cubicBezTo>
                      <a:cubicBezTo>
                        <a:pt x="27648" y="19990"/>
                        <a:pt x="26490" y="19830"/>
                        <a:pt x="25333" y="19723"/>
                      </a:cubicBezTo>
                      <a:cubicBezTo>
                        <a:pt x="24584" y="19652"/>
                        <a:pt x="23622" y="19420"/>
                        <a:pt x="23533" y="18654"/>
                      </a:cubicBezTo>
                      <a:cubicBezTo>
                        <a:pt x="23991" y="18557"/>
                        <a:pt x="24449" y="18515"/>
                        <a:pt x="24906" y="18515"/>
                      </a:cubicBezTo>
                      <a:cubicBezTo>
                        <a:pt x="27659" y="18515"/>
                        <a:pt x="30404" y="20032"/>
                        <a:pt x="33213" y="20032"/>
                      </a:cubicBezTo>
                      <a:cubicBezTo>
                        <a:pt x="33601" y="20032"/>
                        <a:pt x="33991" y="20003"/>
                        <a:pt x="34382" y="19937"/>
                      </a:cubicBezTo>
                      <a:cubicBezTo>
                        <a:pt x="35077" y="19830"/>
                        <a:pt x="35665" y="19438"/>
                        <a:pt x="36039" y="18850"/>
                      </a:cubicBezTo>
                      <a:cubicBezTo>
                        <a:pt x="36199" y="18583"/>
                        <a:pt x="36342" y="18209"/>
                        <a:pt x="35968" y="17924"/>
                      </a:cubicBezTo>
                      <a:cubicBezTo>
                        <a:pt x="35790" y="17781"/>
                        <a:pt x="35576" y="17710"/>
                        <a:pt x="35344" y="17692"/>
                      </a:cubicBezTo>
                      <a:cubicBezTo>
                        <a:pt x="33157" y="17567"/>
                        <a:pt x="30970" y="17511"/>
                        <a:pt x="28771" y="17511"/>
                      </a:cubicBezTo>
                      <a:cubicBezTo>
                        <a:pt x="28463" y="17511"/>
                        <a:pt x="28154" y="17512"/>
                        <a:pt x="27844" y="17514"/>
                      </a:cubicBezTo>
                      <a:cubicBezTo>
                        <a:pt x="27506" y="17514"/>
                        <a:pt x="27132" y="17514"/>
                        <a:pt x="26847" y="17318"/>
                      </a:cubicBezTo>
                      <a:cubicBezTo>
                        <a:pt x="26669" y="17193"/>
                        <a:pt x="26562" y="16962"/>
                        <a:pt x="26597" y="16730"/>
                      </a:cubicBezTo>
                      <a:cubicBezTo>
                        <a:pt x="26633" y="16588"/>
                        <a:pt x="26722" y="16463"/>
                        <a:pt x="26865" y="16410"/>
                      </a:cubicBezTo>
                      <a:cubicBezTo>
                        <a:pt x="27488" y="16112"/>
                        <a:pt x="28169" y="15950"/>
                        <a:pt x="28851" y="15950"/>
                      </a:cubicBezTo>
                      <a:cubicBezTo>
                        <a:pt x="29026" y="15950"/>
                        <a:pt x="29202" y="15960"/>
                        <a:pt x="29376" y="15982"/>
                      </a:cubicBezTo>
                      <a:cubicBezTo>
                        <a:pt x="30840" y="16107"/>
                        <a:pt x="32310" y="16174"/>
                        <a:pt x="33779" y="16174"/>
                      </a:cubicBezTo>
                      <a:cubicBezTo>
                        <a:pt x="34617" y="16174"/>
                        <a:pt x="35454" y="16152"/>
                        <a:pt x="36288" y="16107"/>
                      </a:cubicBezTo>
                      <a:cubicBezTo>
                        <a:pt x="37909" y="16018"/>
                        <a:pt x="39602" y="15822"/>
                        <a:pt x="40973" y="14878"/>
                      </a:cubicBezTo>
                      <a:cubicBezTo>
                        <a:pt x="41294" y="14664"/>
                        <a:pt x="41472" y="14272"/>
                        <a:pt x="41401" y="13880"/>
                      </a:cubicBezTo>
                      <a:cubicBezTo>
                        <a:pt x="41277" y="13274"/>
                        <a:pt x="40650" y="13142"/>
                        <a:pt x="40067" y="13142"/>
                      </a:cubicBezTo>
                      <a:cubicBezTo>
                        <a:pt x="39982" y="13142"/>
                        <a:pt x="39897" y="13145"/>
                        <a:pt x="39816" y="13150"/>
                      </a:cubicBezTo>
                      <a:cubicBezTo>
                        <a:pt x="37197" y="13328"/>
                        <a:pt x="34578" y="13720"/>
                        <a:pt x="32013" y="14308"/>
                      </a:cubicBezTo>
                      <a:cubicBezTo>
                        <a:pt x="31954" y="14323"/>
                        <a:pt x="31895" y="14330"/>
                        <a:pt x="31837" y="14330"/>
                      </a:cubicBezTo>
                      <a:cubicBezTo>
                        <a:pt x="31558" y="14330"/>
                        <a:pt x="31297" y="14160"/>
                        <a:pt x="31193" y="13880"/>
                      </a:cubicBezTo>
                      <a:cubicBezTo>
                        <a:pt x="31087" y="13524"/>
                        <a:pt x="31389" y="13256"/>
                        <a:pt x="31674" y="13096"/>
                      </a:cubicBezTo>
                      <a:cubicBezTo>
                        <a:pt x="32761" y="12508"/>
                        <a:pt x="34062" y="12473"/>
                        <a:pt x="35309" y="12401"/>
                      </a:cubicBezTo>
                      <a:cubicBezTo>
                        <a:pt x="37535" y="12277"/>
                        <a:pt x="39762" y="11992"/>
                        <a:pt x="41953" y="11564"/>
                      </a:cubicBezTo>
                      <a:cubicBezTo>
                        <a:pt x="42612" y="11422"/>
                        <a:pt x="43289" y="11261"/>
                        <a:pt x="43770" y="10745"/>
                      </a:cubicBezTo>
                      <a:cubicBezTo>
                        <a:pt x="43966" y="10549"/>
                        <a:pt x="44055" y="10264"/>
                        <a:pt x="44020" y="9979"/>
                      </a:cubicBezTo>
                      <a:cubicBezTo>
                        <a:pt x="43934" y="9427"/>
                        <a:pt x="43392" y="9238"/>
                        <a:pt x="42812" y="9238"/>
                      </a:cubicBezTo>
                      <a:cubicBezTo>
                        <a:pt x="42550" y="9238"/>
                        <a:pt x="42281" y="9276"/>
                        <a:pt x="42042" y="9337"/>
                      </a:cubicBezTo>
                      <a:cubicBezTo>
                        <a:pt x="39798" y="9907"/>
                        <a:pt x="37607" y="10869"/>
                        <a:pt x="35291" y="10941"/>
                      </a:cubicBezTo>
                      <a:cubicBezTo>
                        <a:pt x="35166" y="10371"/>
                        <a:pt x="35879" y="10014"/>
                        <a:pt x="36449" y="9872"/>
                      </a:cubicBezTo>
                      <a:lnTo>
                        <a:pt x="43913" y="8126"/>
                      </a:lnTo>
                      <a:cubicBezTo>
                        <a:pt x="44412" y="8019"/>
                        <a:pt x="44910" y="7823"/>
                        <a:pt x="45356" y="7574"/>
                      </a:cubicBezTo>
                      <a:cubicBezTo>
                        <a:pt x="45904" y="7266"/>
                        <a:pt x="45662" y="6447"/>
                        <a:pt x="45057" y="6447"/>
                      </a:cubicBezTo>
                      <a:cubicBezTo>
                        <a:pt x="45032" y="6447"/>
                        <a:pt x="45007" y="6449"/>
                        <a:pt x="44982" y="6451"/>
                      </a:cubicBezTo>
                      <a:cubicBezTo>
                        <a:pt x="43325" y="6630"/>
                        <a:pt x="41704" y="7021"/>
                        <a:pt x="40136" y="7592"/>
                      </a:cubicBezTo>
                      <a:cubicBezTo>
                        <a:pt x="40012" y="6897"/>
                        <a:pt x="40849" y="6487"/>
                        <a:pt x="41526" y="6291"/>
                      </a:cubicBezTo>
                      <a:cubicBezTo>
                        <a:pt x="43503" y="5703"/>
                        <a:pt x="45391" y="4902"/>
                        <a:pt x="47173" y="3886"/>
                      </a:cubicBezTo>
                      <a:cubicBezTo>
                        <a:pt x="47565" y="3655"/>
                        <a:pt x="48010" y="3352"/>
                        <a:pt x="47957" y="2853"/>
                      </a:cubicBezTo>
                      <a:cubicBezTo>
                        <a:pt x="47921" y="2568"/>
                        <a:pt x="47743" y="2318"/>
                        <a:pt x="47476" y="2194"/>
                      </a:cubicBezTo>
                      <a:cubicBezTo>
                        <a:pt x="47276" y="2098"/>
                        <a:pt x="47074" y="2060"/>
                        <a:pt x="46872" y="2060"/>
                      </a:cubicBezTo>
                      <a:cubicBezTo>
                        <a:pt x="46549" y="2060"/>
                        <a:pt x="46225" y="2156"/>
                        <a:pt x="45908" y="2265"/>
                      </a:cubicBezTo>
                      <a:cubicBezTo>
                        <a:pt x="43770" y="2942"/>
                        <a:pt x="41757" y="4011"/>
                        <a:pt x="39994" y="5418"/>
                      </a:cubicBezTo>
                      <a:cubicBezTo>
                        <a:pt x="40243" y="3548"/>
                        <a:pt x="42434" y="2568"/>
                        <a:pt x="43200" y="840"/>
                      </a:cubicBezTo>
                      <a:cubicBezTo>
                        <a:pt x="43289" y="626"/>
                        <a:pt x="43361" y="395"/>
                        <a:pt x="43129" y="163"/>
                      </a:cubicBezTo>
                      <a:cubicBezTo>
                        <a:pt x="43011" y="56"/>
                        <a:pt x="42861" y="0"/>
                        <a:pt x="42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6" name="Google Shape;11756;p26"/>
                <p:cNvSpPr/>
                <p:nvPr/>
              </p:nvSpPr>
              <p:spPr>
                <a:xfrm>
                  <a:off x="2387128" y="4800796"/>
                  <a:ext cx="29392" cy="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9" extrusionOk="0">
                      <a:moveTo>
                        <a:pt x="268" y="1"/>
                      </a:moveTo>
                      <a:cubicBezTo>
                        <a:pt x="1" y="1"/>
                        <a:pt x="19" y="428"/>
                        <a:pt x="286" y="428"/>
                      </a:cubicBezTo>
                      <a:cubicBezTo>
                        <a:pt x="553" y="428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7" name="Google Shape;11757;p26"/>
                <p:cNvSpPr/>
                <p:nvPr/>
              </p:nvSpPr>
              <p:spPr>
                <a:xfrm>
                  <a:off x="2259692" y="4692195"/>
                  <a:ext cx="29286" cy="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8" extrusionOk="0">
                      <a:moveTo>
                        <a:pt x="225" y="0"/>
                      </a:moveTo>
                      <a:cubicBezTo>
                        <a:pt x="113" y="0"/>
                        <a:pt x="0" y="124"/>
                        <a:pt x="69" y="248"/>
                      </a:cubicBezTo>
                      <a:lnTo>
                        <a:pt x="105" y="302"/>
                      </a:lnTo>
                      <a:cubicBezTo>
                        <a:pt x="145" y="377"/>
                        <a:pt x="203" y="407"/>
                        <a:pt x="261" y="407"/>
                      </a:cubicBezTo>
                      <a:cubicBezTo>
                        <a:pt x="409" y="407"/>
                        <a:pt x="551" y="211"/>
                        <a:pt x="372" y="70"/>
                      </a:cubicBezTo>
                      <a:lnTo>
                        <a:pt x="319" y="35"/>
                      </a:lnTo>
                      <a:cubicBezTo>
                        <a:pt x="291" y="11"/>
                        <a:pt x="258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8" name="Google Shape;11758;p26"/>
                <p:cNvSpPr/>
                <p:nvPr/>
              </p:nvSpPr>
              <p:spPr>
                <a:xfrm>
                  <a:off x="2063922" y="4900061"/>
                  <a:ext cx="16129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32" extrusionOk="0">
                      <a:moveTo>
                        <a:pt x="161" y="0"/>
                      </a:moveTo>
                      <a:cubicBezTo>
                        <a:pt x="0" y="0"/>
                        <a:pt x="0" y="232"/>
                        <a:pt x="143" y="232"/>
                      </a:cubicBezTo>
                      <a:cubicBezTo>
                        <a:pt x="285" y="232"/>
                        <a:pt x="303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9" name="Google Shape;11759;p26"/>
                <p:cNvSpPr/>
                <p:nvPr/>
              </p:nvSpPr>
              <p:spPr>
                <a:xfrm>
                  <a:off x="2134803" y="4983196"/>
                  <a:ext cx="35971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54" extrusionOk="0">
                      <a:moveTo>
                        <a:pt x="339" y="1"/>
                      </a:moveTo>
                      <a:cubicBezTo>
                        <a:pt x="0" y="37"/>
                        <a:pt x="0" y="518"/>
                        <a:pt x="339" y="553"/>
                      </a:cubicBezTo>
                      <a:cubicBezTo>
                        <a:pt x="677" y="518"/>
                        <a:pt x="677" y="37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0" name="Google Shape;11760;p26"/>
                <p:cNvSpPr/>
                <p:nvPr/>
              </p:nvSpPr>
              <p:spPr>
                <a:xfrm>
                  <a:off x="1875846" y="5135143"/>
                  <a:ext cx="25573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4" extrusionOk="0">
                      <a:moveTo>
                        <a:pt x="248" y="0"/>
                      </a:moveTo>
                      <a:cubicBezTo>
                        <a:pt x="200" y="0"/>
                        <a:pt x="168" y="26"/>
                        <a:pt x="125" y="41"/>
                      </a:cubicBezTo>
                      <a:cubicBezTo>
                        <a:pt x="72" y="112"/>
                        <a:pt x="36" y="183"/>
                        <a:pt x="0" y="254"/>
                      </a:cubicBezTo>
                      <a:cubicBezTo>
                        <a:pt x="0" y="290"/>
                        <a:pt x="0" y="308"/>
                        <a:pt x="0" y="343"/>
                      </a:cubicBezTo>
                      <a:cubicBezTo>
                        <a:pt x="18" y="397"/>
                        <a:pt x="54" y="450"/>
                        <a:pt x="107" y="504"/>
                      </a:cubicBezTo>
                      <a:cubicBezTo>
                        <a:pt x="138" y="535"/>
                        <a:pt x="187" y="554"/>
                        <a:pt x="241" y="554"/>
                      </a:cubicBezTo>
                      <a:cubicBezTo>
                        <a:pt x="279" y="554"/>
                        <a:pt x="319" y="544"/>
                        <a:pt x="357" y="522"/>
                      </a:cubicBezTo>
                      <a:cubicBezTo>
                        <a:pt x="392" y="504"/>
                        <a:pt x="410" y="468"/>
                        <a:pt x="428" y="450"/>
                      </a:cubicBezTo>
                      <a:cubicBezTo>
                        <a:pt x="464" y="379"/>
                        <a:pt x="428" y="343"/>
                        <a:pt x="446" y="290"/>
                      </a:cubicBezTo>
                      <a:lnTo>
                        <a:pt x="446" y="290"/>
                      </a:lnTo>
                      <a:lnTo>
                        <a:pt x="481" y="308"/>
                      </a:lnTo>
                      <a:cubicBezTo>
                        <a:pt x="481" y="290"/>
                        <a:pt x="481" y="272"/>
                        <a:pt x="481" y="254"/>
                      </a:cubicBezTo>
                      <a:cubicBezTo>
                        <a:pt x="481" y="183"/>
                        <a:pt x="464" y="148"/>
                        <a:pt x="428" y="94"/>
                      </a:cubicBezTo>
                      <a:cubicBezTo>
                        <a:pt x="392" y="41"/>
                        <a:pt x="339" y="5"/>
                        <a:pt x="285" y="5"/>
                      </a:cubicBezTo>
                      <a:cubicBezTo>
                        <a:pt x="272" y="2"/>
                        <a:pt x="259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1" name="Google Shape;11761;p26"/>
                <p:cNvSpPr/>
                <p:nvPr/>
              </p:nvSpPr>
              <p:spPr>
                <a:xfrm>
                  <a:off x="1807777" y="5002137"/>
                  <a:ext cx="34114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464" extrusionOk="0">
                      <a:moveTo>
                        <a:pt x="286" y="0"/>
                      </a:moveTo>
                      <a:cubicBezTo>
                        <a:pt x="1" y="0"/>
                        <a:pt x="54" y="463"/>
                        <a:pt x="339" y="463"/>
                      </a:cubicBezTo>
                      <a:cubicBezTo>
                        <a:pt x="642" y="463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2" name="Google Shape;11762;p26"/>
                <p:cNvSpPr/>
                <p:nvPr/>
              </p:nvSpPr>
              <p:spPr>
                <a:xfrm>
                  <a:off x="1701935" y="5224221"/>
                  <a:ext cx="3406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64" extrusionOk="0">
                      <a:moveTo>
                        <a:pt x="286" y="1"/>
                      </a:moveTo>
                      <a:cubicBezTo>
                        <a:pt x="1" y="1"/>
                        <a:pt x="54" y="464"/>
                        <a:pt x="357" y="464"/>
                      </a:cubicBezTo>
                      <a:cubicBezTo>
                        <a:pt x="642" y="464"/>
                        <a:pt x="588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3" name="Google Shape;11763;p26"/>
                <p:cNvSpPr/>
                <p:nvPr/>
              </p:nvSpPr>
              <p:spPr>
                <a:xfrm>
                  <a:off x="1553330" y="5334839"/>
                  <a:ext cx="35547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91" extrusionOk="0">
                      <a:moveTo>
                        <a:pt x="343" y="1"/>
                      </a:moveTo>
                      <a:cubicBezTo>
                        <a:pt x="162" y="1"/>
                        <a:pt x="1" y="228"/>
                        <a:pt x="165" y="392"/>
                      </a:cubicBezTo>
                      <a:lnTo>
                        <a:pt x="183" y="410"/>
                      </a:lnTo>
                      <a:cubicBezTo>
                        <a:pt x="231" y="466"/>
                        <a:pt x="288" y="490"/>
                        <a:pt x="343" y="490"/>
                      </a:cubicBezTo>
                      <a:cubicBezTo>
                        <a:pt x="513" y="490"/>
                        <a:pt x="669" y="268"/>
                        <a:pt x="521" y="107"/>
                      </a:cubicBezTo>
                      <a:lnTo>
                        <a:pt x="503" y="71"/>
                      </a:lnTo>
                      <a:cubicBezTo>
                        <a:pt x="454" y="21"/>
                        <a:pt x="397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4" name="Google Shape;11764;p26"/>
                <p:cNvSpPr/>
                <p:nvPr/>
              </p:nvSpPr>
              <p:spPr>
                <a:xfrm>
                  <a:off x="2070554" y="5350861"/>
                  <a:ext cx="45415" cy="3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5" extrusionOk="0">
                      <a:moveTo>
                        <a:pt x="392" y="1"/>
                      </a:moveTo>
                      <a:cubicBezTo>
                        <a:pt x="0" y="1"/>
                        <a:pt x="71" y="624"/>
                        <a:pt x="463" y="624"/>
                      </a:cubicBezTo>
                      <a:cubicBezTo>
                        <a:pt x="855" y="624"/>
                        <a:pt x="766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5" name="Google Shape;11765;p26"/>
                <p:cNvSpPr/>
                <p:nvPr/>
              </p:nvSpPr>
              <p:spPr>
                <a:xfrm>
                  <a:off x="1911763" y="5383967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8" y="0"/>
                      </a:moveTo>
                      <a:cubicBezTo>
                        <a:pt x="0" y="0"/>
                        <a:pt x="18" y="285"/>
                        <a:pt x="196" y="285"/>
                      </a:cubicBezTo>
                      <a:cubicBezTo>
                        <a:pt x="392" y="285"/>
                        <a:pt x="374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6" name="Google Shape;11766;p26"/>
                <p:cNvSpPr/>
                <p:nvPr/>
              </p:nvSpPr>
              <p:spPr>
                <a:xfrm>
                  <a:off x="1630099" y="4920858"/>
                  <a:ext cx="44460" cy="3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89" extrusionOk="0">
                      <a:moveTo>
                        <a:pt x="375" y="0"/>
                      </a:moveTo>
                      <a:cubicBezTo>
                        <a:pt x="1" y="0"/>
                        <a:pt x="54" y="588"/>
                        <a:pt x="446" y="588"/>
                      </a:cubicBezTo>
                      <a:cubicBezTo>
                        <a:pt x="838" y="588"/>
                        <a:pt x="767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7" name="Google Shape;11767;p26"/>
                <p:cNvSpPr/>
                <p:nvPr/>
              </p:nvSpPr>
              <p:spPr>
                <a:xfrm>
                  <a:off x="1548237" y="5150741"/>
                  <a:ext cx="24830" cy="1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64" extrusionOk="0">
                      <a:moveTo>
                        <a:pt x="223" y="0"/>
                      </a:moveTo>
                      <a:cubicBezTo>
                        <a:pt x="104" y="0"/>
                        <a:pt x="1" y="150"/>
                        <a:pt x="118" y="281"/>
                      </a:cubicBezTo>
                      <a:lnTo>
                        <a:pt x="154" y="317"/>
                      </a:lnTo>
                      <a:cubicBezTo>
                        <a:pt x="183" y="350"/>
                        <a:pt x="217" y="364"/>
                        <a:pt x="250" y="364"/>
                      </a:cubicBezTo>
                      <a:cubicBezTo>
                        <a:pt x="361" y="364"/>
                        <a:pt x="468" y="212"/>
                        <a:pt x="386" y="103"/>
                      </a:cubicBezTo>
                      <a:lnTo>
                        <a:pt x="350" y="67"/>
                      </a:lnTo>
                      <a:cubicBezTo>
                        <a:pt x="312" y="20"/>
                        <a:pt x="267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8" name="Google Shape;11768;p26"/>
                <p:cNvSpPr/>
                <p:nvPr/>
              </p:nvSpPr>
              <p:spPr>
                <a:xfrm>
                  <a:off x="1324826" y="5435005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21" y="446"/>
                      </a:cubicBezTo>
                      <a:cubicBezTo>
                        <a:pt x="588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9" name="Google Shape;11769;p26"/>
                <p:cNvSpPr/>
                <p:nvPr/>
              </p:nvSpPr>
              <p:spPr>
                <a:xfrm>
                  <a:off x="1836161" y="5599419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588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0" name="Google Shape;11770;p26"/>
                <p:cNvSpPr/>
                <p:nvPr/>
              </p:nvSpPr>
              <p:spPr>
                <a:xfrm>
                  <a:off x="1666017" y="5549336"/>
                  <a:ext cx="32204" cy="2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60" extrusionOk="0">
                      <a:moveTo>
                        <a:pt x="323" y="1"/>
                      </a:moveTo>
                      <a:cubicBezTo>
                        <a:pt x="210" y="1"/>
                        <a:pt x="90" y="63"/>
                        <a:pt x="54" y="179"/>
                      </a:cubicBezTo>
                      <a:lnTo>
                        <a:pt x="36" y="232"/>
                      </a:lnTo>
                      <a:cubicBezTo>
                        <a:pt x="1" y="384"/>
                        <a:pt x="152" y="459"/>
                        <a:pt x="303" y="459"/>
                      </a:cubicBezTo>
                      <a:cubicBezTo>
                        <a:pt x="455" y="459"/>
                        <a:pt x="606" y="384"/>
                        <a:pt x="571" y="232"/>
                      </a:cubicBezTo>
                      <a:lnTo>
                        <a:pt x="553" y="232"/>
                      </a:lnTo>
                      <a:lnTo>
                        <a:pt x="553" y="197"/>
                      </a:lnTo>
                      <a:cubicBezTo>
                        <a:pt x="544" y="63"/>
                        <a:pt x="437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1" name="Google Shape;11771;p26"/>
                <p:cNvSpPr/>
                <p:nvPr/>
              </p:nvSpPr>
              <p:spPr>
                <a:xfrm>
                  <a:off x="1196276" y="5523817"/>
                  <a:ext cx="46370" cy="3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660" extrusionOk="0">
                      <a:moveTo>
                        <a:pt x="446" y="1"/>
                      </a:moveTo>
                      <a:cubicBezTo>
                        <a:pt x="19" y="1"/>
                        <a:pt x="1" y="660"/>
                        <a:pt x="428" y="660"/>
                      </a:cubicBezTo>
                      <a:cubicBezTo>
                        <a:pt x="856" y="660"/>
                        <a:pt x="874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2" name="Google Shape;11772;p26"/>
                <p:cNvSpPr/>
                <p:nvPr/>
              </p:nvSpPr>
              <p:spPr>
                <a:xfrm>
                  <a:off x="1041518" y="5603239"/>
                  <a:ext cx="30082" cy="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17" extrusionOk="0">
                      <a:moveTo>
                        <a:pt x="299" y="0"/>
                      </a:moveTo>
                      <a:cubicBezTo>
                        <a:pt x="284" y="0"/>
                        <a:pt x="269" y="2"/>
                        <a:pt x="254" y="5"/>
                      </a:cubicBezTo>
                      <a:lnTo>
                        <a:pt x="254" y="5"/>
                      </a:lnTo>
                      <a:cubicBezTo>
                        <a:pt x="247" y="5"/>
                        <a:pt x="239" y="7"/>
                        <a:pt x="229" y="11"/>
                      </a:cubicBezTo>
                      <a:lnTo>
                        <a:pt x="229" y="11"/>
                      </a:lnTo>
                      <a:cubicBezTo>
                        <a:pt x="211" y="16"/>
                        <a:pt x="193" y="23"/>
                        <a:pt x="175" y="32"/>
                      </a:cubicBezTo>
                      <a:lnTo>
                        <a:pt x="175" y="32"/>
                      </a:lnTo>
                      <a:cubicBezTo>
                        <a:pt x="156" y="38"/>
                        <a:pt x="139" y="45"/>
                        <a:pt x="127" y="61"/>
                      </a:cubicBezTo>
                      <a:lnTo>
                        <a:pt x="127" y="61"/>
                      </a:lnTo>
                      <a:cubicBezTo>
                        <a:pt x="51" y="117"/>
                        <a:pt x="0" y="206"/>
                        <a:pt x="32" y="302"/>
                      </a:cubicBezTo>
                      <a:lnTo>
                        <a:pt x="32" y="302"/>
                      </a:lnTo>
                      <a:cubicBezTo>
                        <a:pt x="45" y="407"/>
                        <a:pt x="141" y="501"/>
                        <a:pt x="264" y="517"/>
                      </a:cubicBezTo>
                      <a:lnTo>
                        <a:pt x="513" y="339"/>
                      </a:lnTo>
                      <a:cubicBezTo>
                        <a:pt x="566" y="178"/>
                        <a:pt x="459" y="18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3" name="Google Shape;11773;p26"/>
                <p:cNvSpPr/>
                <p:nvPr/>
              </p:nvSpPr>
              <p:spPr>
                <a:xfrm>
                  <a:off x="1116907" y="5199604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74" y="1"/>
                      </a:moveTo>
                      <a:cubicBezTo>
                        <a:pt x="368" y="1"/>
                        <a:pt x="363" y="1"/>
                        <a:pt x="357" y="1"/>
                      </a:cubicBezTo>
                      <a:cubicBezTo>
                        <a:pt x="0" y="1"/>
                        <a:pt x="0" y="536"/>
                        <a:pt x="357" y="536"/>
                      </a:cubicBezTo>
                      <a:cubicBezTo>
                        <a:pt x="707" y="518"/>
                        <a:pt x="713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4" name="Google Shape;11774;p26"/>
                <p:cNvSpPr/>
                <p:nvPr/>
              </p:nvSpPr>
              <p:spPr>
                <a:xfrm>
                  <a:off x="995042" y="5435164"/>
                  <a:ext cx="32310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56" extrusionOk="0">
                      <a:moveTo>
                        <a:pt x="327" y="1"/>
                      </a:moveTo>
                      <a:cubicBezTo>
                        <a:pt x="302" y="1"/>
                        <a:pt x="275" y="5"/>
                        <a:pt x="249" y="15"/>
                      </a:cubicBezTo>
                      <a:lnTo>
                        <a:pt x="195" y="51"/>
                      </a:lnTo>
                      <a:cubicBezTo>
                        <a:pt x="0" y="204"/>
                        <a:pt x="154" y="455"/>
                        <a:pt x="341" y="455"/>
                      </a:cubicBezTo>
                      <a:cubicBezTo>
                        <a:pt x="393" y="455"/>
                        <a:pt x="448" y="436"/>
                        <a:pt x="498" y="389"/>
                      </a:cubicBezTo>
                      <a:lnTo>
                        <a:pt x="516" y="336"/>
                      </a:lnTo>
                      <a:cubicBezTo>
                        <a:pt x="608" y="182"/>
                        <a:pt x="488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5" name="Google Shape;11775;p26"/>
                <p:cNvSpPr/>
                <p:nvPr/>
              </p:nvSpPr>
              <p:spPr>
                <a:xfrm>
                  <a:off x="736032" y="5546524"/>
                  <a:ext cx="27429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553" extrusionOk="0">
                      <a:moveTo>
                        <a:pt x="250" y="0"/>
                      </a:moveTo>
                      <a:cubicBezTo>
                        <a:pt x="161" y="143"/>
                        <a:pt x="89" y="285"/>
                        <a:pt x="0" y="410"/>
                      </a:cubicBezTo>
                      <a:cubicBezTo>
                        <a:pt x="40" y="481"/>
                        <a:pt x="102" y="510"/>
                        <a:pt x="168" y="510"/>
                      </a:cubicBezTo>
                      <a:cubicBezTo>
                        <a:pt x="193" y="510"/>
                        <a:pt x="219" y="506"/>
                        <a:pt x="244" y="498"/>
                      </a:cubicBezTo>
                      <a:lnTo>
                        <a:pt x="244" y="498"/>
                      </a:lnTo>
                      <a:cubicBezTo>
                        <a:pt x="241" y="534"/>
                        <a:pt x="255" y="552"/>
                        <a:pt x="286" y="552"/>
                      </a:cubicBezTo>
                      <a:cubicBezTo>
                        <a:pt x="303" y="552"/>
                        <a:pt x="327" y="546"/>
                        <a:pt x="357" y="535"/>
                      </a:cubicBezTo>
                      <a:cubicBezTo>
                        <a:pt x="374" y="517"/>
                        <a:pt x="410" y="499"/>
                        <a:pt x="446" y="481"/>
                      </a:cubicBezTo>
                      <a:cubicBezTo>
                        <a:pt x="481" y="428"/>
                        <a:pt x="517" y="357"/>
                        <a:pt x="517" y="285"/>
                      </a:cubicBezTo>
                      <a:cubicBezTo>
                        <a:pt x="517" y="242"/>
                        <a:pt x="508" y="201"/>
                        <a:pt x="492" y="164"/>
                      </a:cubicBezTo>
                      <a:lnTo>
                        <a:pt x="492" y="164"/>
                      </a:lnTo>
                      <a:cubicBezTo>
                        <a:pt x="484" y="138"/>
                        <a:pt x="469" y="113"/>
                        <a:pt x="446" y="89"/>
                      </a:cubicBezTo>
                      <a:lnTo>
                        <a:pt x="446" y="89"/>
                      </a:lnTo>
                      <a:cubicBezTo>
                        <a:pt x="445" y="90"/>
                        <a:pt x="445" y="91"/>
                        <a:pt x="445" y="91"/>
                      </a:cubicBezTo>
                      <a:lnTo>
                        <a:pt x="445" y="91"/>
                      </a:lnTo>
                      <a:cubicBezTo>
                        <a:pt x="395" y="35"/>
                        <a:pt x="32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6" name="Google Shape;11776;p26"/>
                <p:cNvSpPr/>
                <p:nvPr/>
              </p:nvSpPr>
              <p:spPr>
                <a:xfrm>
                  <a:off x="822033" y="565045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7" name="Google Shape;11777;p26"/>
                <p:cNvSpPr/>
                <p:nvPr/>
              </p:nvSpPr>
              <p:spPr>
                <a:xfrm>
                  <a:off x="898590" y="5218544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2" y="606"/>
                        <a:pt x="464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8" name="Google Shape;11778;p26"/>
                <p:cNvSpPr/>
                <p:nvPr/>
              </p:nvSpPr>
              <p:spPr>
                <a:xfrm>
                  <a:off x="524294" y="5558780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39" y="1"/>
                      </a:moveTo>
                      <a:cubicBezTo>
                        <a:pt x="19" y="1"/>
                        <a:pt x="1" y="500"/>
                        <a:pt x="304" y="500"/>
                      </a:cubicBezTo>
                      <a:cubicBezTo>
                        <a:pt x="624" y="500"/>
                        <a:pt x="678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9" name="Google Shape;11779;p26"/>
                <p:cNvSpPr/>
                <p:nvPr/>
              </p:nvSpPr>
              <p:spPr>
                <a:xfrm>
                  <a:off x="664197" y="5211010"/>
                  <a:ext cx="39738" cy="30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571" extrusionOk="0">
                      <a:moveTo>
                        <a:pt x="375" y="0"/>
                      </a:moveTo>
                      <a:cubicBezTo>
                        <a:pt x="0" y="0"/>
                        <a:pt x="36" y="570"/>
                        <a:pt x="392" y="570"/>
                      </a:cubicBezTo>
                      <a:cubicBezTo>
                        <a:pt x="749" y="570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0" name="Google Shape;11780;p26"/>
                <p:cNvSpPr/>
                <p:nvPr/>
              </p:nvSpPr>
              <p:spPr>
                <a:xfrm>
                  <a:off x="1372522" y="5023570"/>
                  <a:ext cx="42285" cy="30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70" extrusionOk="0">
                      <a:moveTo>
                        <a:pt x="391" y="0"/>
                      </a:moveTo>
                      <a:cubicBezTo>
                        <a:pt x="331" y="0"/>
                        <a:pt x="268" y="23"/>
                        <a:pt x="206" y="77"/>
                      </a:cubicBezTo>
                      <a:lnTo>
                        <a:pt x="135" y="166"/>
                      </a:lnTo>
                      <a:cubicBezTo>
                        <a:pt x="1" y="330"/>
                        <a:pt x="166" y="570"/>
                        <a:pt x="360" y="570"/>
                      </a:cubicBezTo>
                      <a:cubicBezTo>
                        <a:pt x="397" y="570"/>
                        <a:pt x="436" y="561"/>
                        <a:pt x="473" y="540"/>
                      </a:cubicBezTo>
                      <a:lnTo>
                        <a:pt x="527" y="505"/>
                      </a:lnTo>
                      <a:cubicBezTo>
                        <a:pt x="796" y="349"/>
                        <a:pt x="625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781" name="Google Shape;11781;p26"/>
            <p:cNvSpPr/>
            <p:nvPr/>
          </p:nvSpPr>
          <p:spPr>
            <a:xfrm>
              <a:off x="-569204" y="4639194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5" y="0"/>
                  </a:moveTo>
                  <a:cubicBezTo>
                    <a:pt x="1" y="0"/>
                    <a:pt x="36" y="571"/>
                    <a:pt x="393" y="571"/>
                  </a:cubicBezTo>
                  <a:cubicBezTo>
                    <a:pt x="767" y="571"/>
                    <a:pt x="731" y="0"/>
                    <a:pt x="37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26"/>
            <p:cNvSpPr/>
            <p:nvPr/>
          </p:nvSpPr>
          <p:spPr>
            <a:xfrm>
              <a:off x="-312104" y="4367928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4" y="1"/>
                  </a:moveTo>
                  <a:cubicBezTo>
                    <a:pt x="0" y="1"/>
                    <a:pt x="36" y="571"/>
                    <a:pt x="392" y="571"/>
                  </a:cubicBezTo>
                  <a:cubicBezTo>
                    <a:pt x="766" y="571"/>
                    <a:pt x="731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83" name="Google Shape;11783;p26"/>
            <p:cNvGrpSpPr/>
            <p:nvPr/>
          </p:nvGrpSpPr>
          <p:grpSpPr>
            <a:xfrm>
              <a:off x="-1105050" y="2496606"/>
              <a:ext cx="1645501" cy="2442281"/>
              <a:chOff x="-1105050" y="2496606"/>
              <a:chExt cx="1645501" cy="2442281"/>
            </a:xfrm>
          </p:grpSpPr>
          <p:sp>
            <p:nvSpPr>
              <p:cNvPr id="11784" name="Google Shape;11784;p26"/>
              <p:cNvSpPr/>
              <p:nvPr/>
            </p:nvSpPr>
            <p:spPr>
              <a:xfrm>
                <a:off x="-1105050" y="2496606"/>
                <a:ext cx="1645501" cy="2442281"/>
              </a:xfrm>
              <a:custGeom>
                <a:avLst/>
                <a:gdLst/>
                <a:ahLst/>
                <a:cxnLst/>
                <a:rect l="l" t="t" r="r" b="b"/>
                <a:pathLst>
                  <a:path w="31015" h="46033" extrusionOk="0">
                    <a:moveTo>
                      <a:pt x="28593" y="1"/>
                    </a:moveTo>
                    <a:cubicBezTo>
                      <a:pt x="28176" y="1"/>
                      <a:pt x="27868" y="362"/>
                      <a:pt x="27630" y="695"/>
                    </a:cubicBezTo>
                    <a:cubicBezTo>
                      <a:pt x="26419" y="2352"/>
                      <a:pt x="25403" y="4133"/>
                      <a:pt x="24602" y="6039"/>
                    </a:cubicBezTo>
                    <a:cubicBezTo>
                      <a:pt x="24363" y="6612"/>
                      <a:pt x="23925" y="7299"/>
                      <a:pt x="23364" y="7299"/>
                    </a:cubicBezTo>
                    <a:cubicBezTo>
                      <a:pt x="23297" y="7299"/>
                      <a:pt x="23229" y="7290"/>
                      <a:pt x="23159" y="7269"/>
                    </a:cubicBezTo>
                    <a:cubicBezTo>
                      <a:pt x="23889" y="5772"/>
                      <a:pt x="24459" y="4205"/>
                      <a:pt x="24833" y="2583"/>
                    </a:cubicBezTo>
                    <a:cubicBezTo>
                      <a:pt x="24928" y="2143"/>
                      <a:pt x="24586" y="1830"/>
                      <a:pt x="24232" y="1830"/>
                    </a:cubicBezTo>
                    <a:cubicBezTo>
                      <a:pt x="24056" y="1830"/>
                      <a:pt x="23877" y="1907"/>
                      <a:pt x="23747" y="2085"/>
                    </a:cubicBezTo>
                    <a:cubicBezTo>
                      <a:pt x="23461" y="2494"/>
                      <a:pt x="23212" y="2958"/>
                      <a:pt x="23052" y="3456"/>
                    </a:cubicBezTo>
                    <a:lnTo>
                      <a:pt x="20451" y="10671"/>
                    </a:lnTo>
                    <a:cubicBezTo>
                      <a:pt x="20277" y="11161"/>
                      <a:pt x="19922" y="11734"/>
                      <a:pt x="19458" y="11734"/>
                    </a:cubicBezTo>
                    <a:cubicBezTo>
                      <a:pt x="19399" y="11734"/>
                      <a:pt x="19338" y="11725"/>
                      <a:pt x="19275" y="11704"/>
                    </a:cubicBezTo>
                    <a:cubicBezTo>
                      <a:pt x="19596" y="9406"/>
                      <a:pt x="20807" y="7340"/>
                      <a:pt x="21627" y="5167"/>
                    </a:cubicBezTo>
                    <a:cubicBezTo>
                      <a:pt x="21912" y="4436"/>
                      <a:pt x="22001" y="3349"/>
                      <a:pt x="21217" y="3136"/>
                    </a:cubicBezTo>
                    <a:cubicBezTo>
                      <a:pt x="21147" y="3117"/>
                      <a:pt x="21074" y="3108"/>
                      <a:pt x="21001" y="3108"/>
                    </a:cubicBezTo>
                    <a:cubicBezTo>
                      <a:pt x="20795" y="3108"/>
                      <a:pt x="20586" y="3178"/>
                      <a:pt x="20415" y="3296"/>
                    </a:cubicBezTo>
                    <a:cubicBezTo>
                      <a:pt x="19863" y="3706"/>
                      <a:pt x="19631" y="4383"/>
                      <a:pt x="19418" y="5006"/>
                    </a:cubicBezTo>
                    <a:cubicBezTo>
                      <a:pt x="18723" y="7144"/>
                      <a:pt x="18188" y="9317"/>
                      <a:pt x="17814" y="11526"/>
                    </a:cubicBezTo>
                    <a:cubicBezTo>
                      <a:pt x="17601" y="12755"/>
                      <a:pt x="17422" y="14038"/>
                      <a:pt x="16710" y="15054"/>
                    </a:cubicBezTo>
                    <a:cubicBezTo>
                      <a:pt x="16553" y="15267"/>
                      <a:pt x="16340" y="15492"/>
                      <a:pt x="16079" y="15492"/>
                    </a:cubicBezTo>
                    <a:cubicBezTo>
                      <a:pt x="16013" y="15492"/>
                      <a:pt x="15944" y="15478"/>
                      <a:pt x="15873" y="15445"/>
                    </a:cubicBezTo>
                    <a:cubicBezTo>
                      <a:pt x="15552" y="15285"/>
                      <a:pt x="15409" y="14911"/>
                      <a:pt x="15534" y="14573"/>
                    </a:cubicBezTo>
                    <a:cubicBezTo>
                      <a:pt x="16425" y="12096"/>
                      <a:pt x="17120" y="9549"/>
                      <a:pt x="17583" y="6966"/>
                    </a:cubicBezTo>
                    <a:cubicBezTo>
                      <a:pt x="17690" y="6342"/>
                      <a:pt x="17707" y="5523"/>
                      <a:pt x="17048" y="5309"/>
                    </a:cubicBezTo>
                    <a:cubicBezTo>
                      <a:pt x="16954" y="5283"/>
                      <a:pt x="16861" y="5271"/>
                      <a:pt x="16768" y="5271"/>
                    </a:cubicBezTo>
                    <a:cubicBezTo>
                      <a:pt x="16476" y="5271"/>
                      <a:pt x="16200" y="5395"/>
                      <a:pt x="15997" y="5612"/>
                    </a:cubicBezTo>
                    <a:cubicBezTo>
                      <a:pt x="14911" y="6877"/>
                      <a:pt x="14537" y="8533"/>
                      <a:pt x="14251" y="10137"/>
                    </a:cubicBezTo>
                    <a:cubicBezTo>
                      <a:pt x="13877" y="12399"/>
                      <a:pt x="13646" y="14697"/>
                      <a:pt x="13592" y="17013"/>
                    </a:cubicBezTo>
                    <a:cubicBezTo>
                      <a:pt x="13592" y="17868"/>
                      <a:pt x="13343" y="18723"/>
                      <a:pt x="12880" y="19454"/>
                    </a:cubicBezTo>
                    <a:cubicBezTo>
                      <a:pt x="12809" y="19578"/>
                      <a:pt x="12666" y="19667"/>
                      <a:pt x="12523" y="19685"/>
                    </a:cubicBezTo>
                    <a:cubicBezTo>
                      <a:pt x="12292" y="19685"/>
                      <a:pt x="12078" y="19561"/>
                      <a:pt x="11971" y="19365"/>
                    </a:cubicBezTo>
                    <a:cubicBezTo>
                      <a:pt x="11793" y="19062"/>
                      <a:pt x="11829" y="18688"/>
                      <a:pt x="11882" y="18349"/>
                    </a:cubicBezTo>
                    <a:cubicBezTo>
                      <a:pt x="12185" y="15873"/>
                      <a:pt x="12417" y="13379"/>
                      <a:pt x="12541" y="10867"/>
                    </a:cubicBezTo>
                    <a:cubicBezTo>
                      <a:pt x="12559" y="10653"/>
                      <a:pt x="12523" y="10440"/>
                      <a:pt x="12399" y="10244"/>
                    </a:cubicBezTo>
                    <a:cubicBezTo>
                      <a:pt x="12264" y="10022"/>
                      <a:pt x="12092" y="9946"/>
                      <a:pt x="11918" y="9946"/>
                    </a:cubicBezTo>
                    <a:cubicBezTo>
                      <a:pt x="11770" y="9946"/>
                      <a:pt x="11621" y="10000"/>
                      <a:pt x="11490" y="10065"/>
                    </a:cubicBezTo>
                    <a:cubicBezTo>
                      <a:pt x="10867" y="10351"/>
                      <a:pt x="10404" y="10903"/>
                      <a:pt x="10225" y="11580"/>
                    </a:cubicBezTo>
                    <a:cubicBezTo>
                      <a:pt x="9174" y="15178"/>
                      <a:pt x="11437" y="19026"/>
                      <a:pt x="10261" y="22500"/>
                    </a:cubicBezTo>
                    <a:cubicBezTo>
                      <a:pt x="9513" y="22340"/>
                      <a:pt x="9388" y="21360"/>
                      <a:pt x="9406" y="20594"/>
                    </a:cubicBezTo>
                    <a:cubicBezTo>
                      <a:pt x="9442" y="19436"/>
                      <a:pt x="9406" y="18278"/>
                      <a:pt x="9335" y="17120"/>
                    </a:cubicBezTo>
                    <a:cubicBezTo>
                      <a:pt x="9299" y="16603"/>
                      <a:pt x="9246" y="16069"/>
                      <a:pt x="8889" y="15695"/>
                    </a:cubicBezTo>
                    <a:cubicBezTo>
                      <a:pt x="8706" y="15496"/>
                      <a:pt x="8470" y="15402"/>
                      <a:pt x="8226" y="15402"/>
                    </a:cubicBezTo>
                    <a:cubicBezTo>
                      <a:pt x="8186" y="15402"/>
                      <a:pt x="8146" y="15405"/>
                      <a:pt x="8106" y="15410"/>
                    </a:cubicBezTo>
                    <a:cubicBezTo>
                      <a:pt x="7607" y="15517"/>
                      <a:pt x="7446" y="16015"/>
                      <a:pt x="7357" y="16461"/>
                    </a:cubicBezTo>
                    <a:cubicBezTo>
                      <a:pt x="6930" y="18866"/>
                      <a:pt x="7660" y="21378"/>
                      <a:pt x="8551" y="23604"/>
                    </a:cubicBezTo>
                    <a:cubicBezTo>
                      <a:pt x="8872" y="24335"/>
                      <a:pt x="8943" y="25172"/>
                      <a:pt x="8729" y="25956"/>
                    </a:cubicBezTo>
                    <a:cubicBezTo>
                      <a:pt x="8693" y="26098"/>
                      <a:pt x="8622" y="26259"/>
                      <a:pt x="8426" y="26277"/>
                    </a:cubicBezTo>
                    <a:cubicBezTo>
                      <a:pt x="8414" y="26277"/>
                      <a:pt x="8401" y="26278"/>
                      <a:pt x="8389" y="26278"/>
                    </a:cubicBezTo>
                    <a:cubicBezTo>
                      <a:pt x="8156" y="26278"/>
                      <a:pt x="7960" y="26122"/>
                      <a:pt x="7910" y="25902"/>
                    </a:cubicBezTo>
                    <a:lnTo>
                      <a:pt x="6983" y="22197"/>
                    </a:lnTo>
                    <a:cubicBezTo>
                      <a:pt x="6815" y="21523"/>
                      <a:pt x="6439" y="20674"/>
                      <a:pt x="5736" y="20674"/>
                    </a:cubicBezTo>
                    <a:cubicBezTo>
                      <a:pt x="5696" y="20674"/>
                      <a:pt x="5654" y="20677"/>
                      <a:pt x="5612" y="20683"/>
                    </a:cubicBezTo>
                    <a:cubicBezTo>
                      <a:pt x="5166" y="20772"/>
                      <a:pt x="4810" y="21128"/>
                      <a:pt x="4739" y="21591"/>
                    </a:cubicBezTo>
                    <a:cubicBezTo>
                      <a:pt x="4275" y="24210"/>
                      <a:pt x="6217" y="26401"/>
                      <a:pt x="6859" y="28895"/>
                    </a:cubicBezTo>
                    <a:cubicBezTo>
                      <a:pt x="6983" y="29394"/>
                      <a:pt x="6894" y="30142"/>
                      <a:pt x="6360" y="30160"/>
                    </a:cubicBezTo>
                    <a:lnTo>
                      <a:pt x="4293" y="25243"/>
                    </a:lnTo>
                    <a:cubicBezTo>
                      <a:pt x="4222" y="25065"/>
                      <a:pt x="4133" y="24869"/>
                      <a:pt x="3919" y="24869"/>
                    </a:cubicBezTo>
                    <a:cubicBezTo>
                      <a:pt x="3759" y="24887"/>
                      <a:pt x="3616" y="24976"/>
                      <a:pt x="3545" y="25119"/>
                    </a:cubicBezTo>
                    <a:cubicBezTo>
                      <a:pt x="3082" y="25956"/>
                      <a:pt x="3314" y="26953"/>
                      <a:pt x="3616" y="27844"/>
                    </a:cubicBezTo>
                    <a:cubicBezTo>
                      <a:pt x="4311" y="29875"/>
                      <a:pt x="5362" y="31763"/>
                      <a:pt x="6734" y="33420"/>
                    </a:cubicBezTo>
                    <a:lnTo>
                      <a:pt x="6627" y="33456"/>
                    </a:lnTo>
                    <a:cubicBezTo>
                      <a:pt x="5184" y="32903"/>
                      <a:pt x="3990" y="31870"/>
                      <a:pt x="2886" y="30784"/>
                    </a:cubicBezTo>
                    <a:cubicBezTo>
                      <a:pt x="2619" y="30481"/>
                      <a:pt x="2280" y="30231"/>
                      <a:pt x="1924" y="30035"/>
                    </a:cubicBezTo>
                    <a:cubicBezTo>
                      <a:pt x="1765" y="29974"/>
                      <a:pt x="1590" y="29939"/>
                      <a:pt x="1419" y="29939"/>
                    </a:cubicBezTo>
                    <a:cubicBezTo>
                      <a:pt x="993" y="29939"/>
                      <a:pt x="588" y="30154"/>
                      <a:pt x="499" y="30712"/>
                    </a:cubicBezTo>
                    <a:cubicBezTo>
                      <a:pt x="463" y="31051"/>
                      <a:pt x="534" y="31389"/>
                      <a:pt x="730" y="31656"/>
                    </a:cubicBezTo>
                    <a:cubicBezTo>
                      <a:pt x="2049" y="33812"/>
                      <a:pt x="4471" y="34845"/>
                      <a:pt x="6502" y="36306"/>
                    </a:cubicBezTo>
                    <a:cubicBezTo>
                      <a:pt x="6472" y="36469"/>
                      <a:pt x="6325" y="36527"/>
                      <a:pt x="6155" y="36527"/>
                    </a:cubicBezTo>
                    <a:cubicBezTo>
                      <a:pt x="6027" y="36527"/>
                      <a:pt x="5886" y="36494"/>
                      <a:pt x="5772" y="36449"/>
                    </a:cubicBezTo>
                    <a:cubicBezTo>
                      <a:pt x="4917" y="36110"/>
                      <a:pt x="4097" y="35683"/>
                      <a:pt x="3331" y="35184"/>
                    </a:cubicBezTo>
                    <a:cubicBezTo>
                      <a:pt x="2733" y="34785"/>
                      <a:pt x="2119" y="34339"/>
                      <a:pt x="1374" y="34339"/>
                    </a:cubicBezTo>
                    <a:cubicBezTo>
                      <a:pt x="1320" y="34339"/>
                      <a:pt x="1266" y="34342"/>
                      <a:pt x="1211" y="34346"/>
                    </a:cubicBezTo>
                    <a:cubicBezTo>
                      <a:pt x="820" y="34382"/>
                      <a:pt x="481" y="34596"/>
                      <a:pt x="303" y="34934"/>
                    </a:cubicBezTo>
                    <a:cubicBezTo>
                      <a:pt x="0" y="35540"/>
                      <a:pt x="392" y="36110"/>
                      <a:pt x="837" y="36520"/>
                    </a:cubicBezTo>
                    <a:cubicBezTo>
                      <a:pt x="2405" y="38034"/>
                      <a:pt x="4632" y="38551"/>
                      <a:pt x="6663" y="39370"/>
                    </a:cubicBezTo>
                    <a:cubicBezTo>
                      <a:pt x="6876" y="39441"/>
                      <a:pt x="7072" y="39566"/>
                      <a:pt x="7215" y="39744"/>
                    </a:cubicBezTo>
                    <a:cubicBezTo>
                      <a:pt x="7340" y="39922"/>
                      <a:pt x="7304" y="40172"/>
                      <a:pt x="7144" y="40314"/>
                    </a:cubicBezTo>
                    <a:cubicBezTo>
                      <a:pt x="7069" y="40339"/>
                      <a:pt x="6991" y="40352"/>
                      <a:pt x="6912" y="40352"/>
                    </a:cubicBezTo>
                    <a:cubicBezTo>
                      <a:pt x="6822" y="40352"/>
                      <a:pt x="6731" y="40335"/>
                      <a:pt x="6645" y="40296"/>
                    </a:cubicBezTo>
                    <a:cubicBezTo>
                      <a:pt x="5861" y="40047"/>
                      <a:pt x="5059" y="39869"/>
                      <a:pt x="4258" y="39726"/>
                    </a:cubicBezTo>
                    <a:cubicBezTo>
                      <a:pt x="4092" y="39698"/>
                      <a:pt x="3912" y="39680"/>
                      <a:pt x="3734" y="39680"/>
                    </a:cubicBezTo>
                    <a:cubicBezTo>
                      <a:pt x="3239" y="39680"/>
                      <a:pt x="2759" y="39820"/>
                      <a:pt x="2654" y="40279"/>
                    </a:cubicBezTo>
                    <a:cubicBezTo>
                      <a:pt x="2619" y="40492"/>
                      <a:pt x="2637" y="40706"/>
                      <a:pt x="2743" y="40884"/>
                    </a:cubicBezTo>
                    <a:cubicBezTo>
                      <a:pt x="3278" y="41953"/>
                      <a:pt x="4703" y="42042"/>
                      <a:pt x="5843" y="42381"/>
                    </a:cubicBezTo>
                    <a:cubicBezTo>
                      <a:pt x="7108" y="42755"/>
                      <a:pt x="8355" y="44893"/>
                      <a:pt x="9032" y="46033"/>
                    </a:cubicBezTo>
                    <a:lnTo>
                      <a:pt x="9834" y="45587"/>
                    </a:lnTo>
                    <a:cubicBezTo>
                      <a:pt x="9513" y="44946"/>
                      <a:pt x="9299" y="42719"/>
                      <a:pt x="9869" y="42274"/>
                    </a:cubicBezTo>
                    <a:cubicBezTo>
                      <a:pt x="10439" y="41828"/>
                      <a:pt x="11152" y="41632"/>
                      <a:pt x="11847" y="41383"/>
                    </a:cubicBezTo>
                    <a:cubicBezTo>
                      <a:pt x="12541" y="41152"/>
                      <a:pt x="13236" y="40795"/>
                      <a:pt x="13610" y="40172"/>
                    </a:cubicBezTo>
                    <a:cubicBezTo>
                      <a:pt x="13877" y="39744"/>
                      <a:pt x="13913" y="39067"/>
                      <a:pt x="13307" y="38889"/>
                    </a:cubicBezTo>
                    <a:cubicBezTo>
                      <a:pt x="13218" y="38862"/>
                      <a:pt x="13126" y="38847"/>
                      <a:pt x="13035" y="38847"/>
                    </a:cubicBezTo>
                    <a:cubicBezTo>
                      <a:pt x="12889" y="38847"/>
                      <a:pt x="12744" y="38884"/>
                      <a:pt x="12613" y="38960"/>
                    </a:cubicBezTo>
                    <a:cubicBezTo>
                      <a:pt x="11936" y="39263"/>
                      <a:pt x="11259" y="39780"/>
                      <a:pt x="10493" y="39780"/>
                    </a:cubicBezTo>
                    <a:cubicBezTo>
                      <a:pt x="9709" y="39780"/>
                      <a:pt x="8854" y="38960"/>
                      <a:pt x="9495" y="38194"/>
                    </a:cubicBezTo>
                    <a:cubicBezTo>
                      <a:pt x="9709" y="37945"/>
                      <a:pt x="10029" y="37767"/>
                      <a:pt x="10368" y="37731"/>
                    </a:cubicBezTo>
                    <a:cubicBezTo>
                      <a:pt x="11829" y="37517"/>
                      <a:pt x="13290" y="37197"/>
                      <a:pt x="14715" y="36769"/>
                    </a:cubicBezTo>
                    <a:cubicBezTo>
                      <a:pt x="15338" y="36591"/>
                      <a:pt x="16015" y="36342"/>
                      <a:pt x="16389" y="35772"/>
                    </a:cubicBezTo>
                    <a:cubicBezTo>
                      <a:pt x="16567" y="35504"/>
                      <a:pt x="16639" y="35148"/>
                      <a:pt x="16550" y="34827"/>
                    </a:cubicBezTo>
                    <a:cubicBezTo>
                      <a:pt x="16415" y="34329"/>
                      <a:pt x="15974" y="34126"/>
                      <a:pt x="15529" y="34126"/>
                    </a:cubicBezTo>
                    <a:cubicBezTo>
                      <a:pt x="15385" y="34126"/>
                      <a:pt x="15241" y="34147"/>
                      <a:pt x="15107" y="34186"/>
                    </a:cubicBezTo>
                    <a:cubicBezTo>
                      <a:pt x="14679" y="34346"/>
                      <a:pt x="14287" y="34542"/>
                      <a:pt x="13931" y="34792"/>
                    </a:cubicBezTo>
                    <a:cubicBezTo>
                      <a:pt x="13147" y="35219"/>
                      <a:pt x="12274" y="35504"/>
                      <a:pt x="11383" y="35593"/>
                    </a:cubicBezTo>
                    <a:cubicBezTo>
                      <a:pt x="11315" y="35603"/>
                      <a:pt x="11244" y="35610"/>
                      <a:pt x="11173" y="35610"/>
                    </a:cubicBezTo>
                    <a:cubicBezTo>
                      <a:pt x="10987" y="35610"/>
                      <a:pt x="10805" y="35561"/>
                      <a:pt x="10689" y="35380"/>
                    </a:cubicBezTo>
                    <a:cubicBezTo>
                      <a:pt x="10600" y="35219"/>
                      <a:pt x="10582" y="35041"/>
                      <a:pt x="10653" y="34881"/>
                    </a:cubicBezTo>
                    <a:cubicBezTo>
                      <a:pt x="10760" y="34507"/>
                      <a:pt x="11098" y="34311"/>
                      <a:pt x="11437" y="34150"/>
                    </a:cubicBezTo>
                    <a:cubicBezTo>
                      <a:pt x="13521" y="33099"/>
                      <a:pt x="16033" y="32761"/>
                      <a:pt x="17672" y="31104"/>
                    </a:cubicBezTo>
                    <a:cubicBezTo>
                      <a:pt x="18171" y="30605"/>
                      <a:pt x="18527" y="29679"/>
                      <a:pt x="17850" y="29323"/>
                    </a:cubicBezTo>
                    <a:cubicBezTo>
                      <a:pt x="17720" y="29254"/>
                      <a:pt x="17574" y="29218"/>
                      <a:pt x="17425" y="29218"/>
                    </a:cubicBezTo>
                    <a:cubicBezTo>
                      <a:pt x="17267" y="29218"/>
                      <a:pt x="17106" y="29258"/>
                      <a:pt x="16959" y="29341"/>
                    </a:cubicBezTo>
                    <a:cubicBezTo>
                      <a:pt x="15196" y="30267"/>
                      <a:pt x="13468" y="31461"/>
                      <a:pt x="11455" y="31746"/>
                    </a:cubicBezTo>
                    <a:cubicBezTo>
                      <a:pt x="11317" y="31764"/>
                      <a:pt x="11178" y="31779"/>
                      <a:pt x="11041" y="31779"/>
                    </a:cubicBezTo>
                    <a:cubicBezTo>
                      <a:pt x="10789" y="31779"/>
                      <a:pt x="10547" y="31729"/>
                      <a:pt x="10350" y="31567"/>
                    </a:cubicBezTo>
                    <a:cubicBezTo>
                      <a:pt x="10154" y="31425"/>
                      <a:pt x="10047" y="31193"/>
                      <a:pt x="10101" y="30962"/>
                    </a:cubicBezTo>
                    <a:cubicBezTo>
                      <a:pt x="10172" y="30623"/>
                      <a:pt x="10528" y="30499"/>
                      <a:pt x="10849" y="30409"/>
                    </a:cubicBezTo>
                    <a:cubicBezTo>
                      <a:pt x="12559" y="29946"/>
                      <a:pt x="14287" y="29572"/>
                      <a:pt x="15944" y="28949"/>
                    </a:cubicBezTo>
                    <a:cubicBezTo>
                      <a:pt x="17690" y="28272"/>
                      <a:pt x="19382" y="27274"/>
                      <a:pt x="20540" y="25778"/>
                    </a:cubicBezTo>
                    <a:cubicBezTo>
                      <a:pt x="20718" y="25582"/>
                      <a:pt x="20754" y="25297"/>
                      <a:pt x="20629" y="25065"/>
                    </a:cubicBezTo>
                    <a:cubicBezTo>
                      <a:pt x="20514" y="24821"/>
                      <a:pt x="20307" y="24774"/>
                      <a:pt x="20101" y="24774"/>
                    </a:cubicBezTo>
                    <a:cubicBezTo>
                      <a:pt x="20051" y="24774"/>
                      <a:pt x="20001" y="24777"/>
                      <a:pt x="19952" y="24780"/>
                    </a:cubicBezTo>
                    <a:cubicBezTo>
                      <a:pt x="17458" y="24958"/>
                      <a:pt x="15231" y="26277"/>
                      <a:pt x="13004" y="27417"/>
                    </a:cubicBezTo>
                    <a:cubicBezTo>
                      <a:pt x="12582" y="27621"/>
                      <a:pt x="12114" y="27826"/>
                      <a:pt x="11666" y="27826"/>
                    </a:cubicBezTo>
                    <a:cubicBezTo>
                      <a:pt x="11490" y="27826"/>
                      <a:pt x="11317" y="27795"/>
                      <a:pt x="11152" y="27719"/>
                    </a:cubicBezTo>
                    <a:cubicBezTo>
                      <a:pt x="10956" y="27666"/>
                      <a:pt x="10849" y="27452"/>
                      <a:pt x="10902" y="27274"/>
                    </a:cubicBezTo>
                    <a:cubicBezTo>
                      <a:pt x="11063" y="26241"/>
                      <a:pt x="12132" y="25617"/>
                      <a:pt x="13111" y="25261"/>
                    </a:cubicBezTo>
                    <a:cubicBezTo>
                      <a:pt x="14519" y="24745"/>
                      <a:pt x="15979" y="24406"/>
                      <a:pt x="17476" y="24246"/>
                    </a:cubicBezTo>
                    <a:cubicBezTo>
                      <a:pt x="19097" y="24068"/>
                      <a:pt x="20896" y="24032"/>
                      <a:pt x="22143" y="22945"/>
                    </a:cubicBezTo>
                    <a:cubicBezTo>
                      <a:pt x="22393" y="22731"/>
                      <a:pt x="22624" y="22446"/>
                      <a:pt x="22500" y="22019"/>
                    </a:cubicBezTo>
                    <a:cubicBezTo>
                      <a:pt x="22375" y="21716"/>
                      <a:pt x="22125" y="21484"/>
                      <a:pt x="21805" y="21395"/>
                    </a:cubicBezTo>
                    <a:cubicBezTo>
                      <a:pt x="21673" y="21357"/>
                      <a:pt x="21541" y="21340"/>
                      <a:pt x="21409" y="21340"/>
                    </a:cubicBezTo>
                    <a:cubicBezTo>
                      <a:pt x="20937" y="21340"/>
                      <a:pt x="20469" y="21557"/>
                      <a:pt x="20023" y="21752"/>
                    </a:cubicBezTo>
                    <a:cubicBezTo>
                      <a:pt x="18260" y="22518"/>
                      <a:pt x="16389" y="23052"/>
                      <a:pt x="14483" y="23319"/>
                    </a:cubicBezTo>
                    <a:cubicBezTo>
                      <a:pt x="14441" y="23324"/>
                      <a:pt x="14398" y="23326"/>
                      <a:pt x="14355" y="23326"/>
                    </a:cubicBezTo>
                    <a:cubicBezTo>
                      <a:pt x="14214" y="23326"/>
                      <a:pt x="14071" y="23303"/>
                      <a:pt x="13949" y="23248"/>
                    </a:cubicBezTo>
                    <a:cubicBezTo>
                      <a:pt x="13503" y="23052"/>
                      <a:pt x="13521" y="22660"/>
                      <a:pt x="13646" y="22357"/>
                    </a:cubicBezTo>
                    <a:cubicBezTo>
                      <a:pt x="14073" y="21182"/>
                      <a:pt x="15498" y="20790"/>
                      <a:pt x="16728" y="20558"/>
                    </a:cubicBezTo>
                    <a:lnTo>
                      <a:pt x="20469" y="19810"/>
                    </a:lnTo>
                    <a:cubicBezTo>
                      <a:pt x="22268" y="19454"/>
                      <a:pt x="24281" y="18955"/>
                      <a:pt x="25047" y="17227"/>
                    </a:cubicBezTo>
                    <a:cubicBezTo>
                      <a:pt x="25172" y="16977"/>
                      <a:pt x="25136" y="16692"/>
                      <a:pt x="24958" y="16496"/>
                    </a:cubicBezTo>
                    <a:cubicBezTo>
                      <a:pt x="24839" y="16368"/>
                      <a:pt x="24711" y="16325"/>
                      <a:pt x="24583" y="16325"/>
                    </a:cubicBezTo>
                    <a:cubicBezTo>
                      <a:pt x="24461" y="16325"/>
                      <a:pt x="24340" y="16364"/>
                      <a:pt x="24227" y="16407"/>
                    </a:cubicBezTo>
                    <a:cubicBezTo>
                      <a:pt x="21912" y="17138"/>
                      <a:pt x="19685" y="18278"/>
                      <a:pt x="17244" y="18314"/>
                    </a:cubicBezTo>
                    <a:cubicBezTo>
                      <a:pt x="17066" y="18314"/>
                      <a:pt x="16906" y="18224"/>
                      <a:pt x="16799" y="18082"/>
                    </a:cubicBezTo>
                    <a:cubicBezTo>
                      <a:pt x="16639" y="17761"/>
                      <a:pt x="16959" y="17476"/>
                      <a:pt x="17244" y="17316"/>
                    </a:cubicBezTo>
                    <a:cubicBezTo>
                      <a:pt x="18046" y="16888"/>
                      <a:pt x="20415" y="16194"/>
                      <a:pt x="20415" y="16194"/>
                    </a:cubicBezTo>
                    <a:cubicBezTo>
                      <a:pt x="23551" y="15909"/>
                      <a:pt x="26436" y="14377"/>
                      <a:pt x="28432" y="11972"/>
                    </a:cubicBezTo>
                    <a:cubicBezTo>
                      <a:pt x="28735" y="11615"/>
                      <a:pt x="29002" y="11081"/>
                      <a:pt x="28610" y="10778"/>
                    </a:cubicBezTo>
                    <a:cubicBezTo>
                      <a:pt x="28485" y="10691"/>
                      <a:pt x="28343" y="10647"/>
                      <a:pt x="28208" y="10647"/>
                    </a:cubicBezTo>
                    <a:cubicBezTo>
                      <a:pt x="28150" y="10647"/>
                      <a:pt x="28093" y="10655"/>
                      <a:pt x="28040" y="10671"/>
                    </a:cubicBezTo>
                    <a:cubicBezTo>
                      <a:pt x="27024" y="10921"/>
                      <a:pt x="26241" y="11615"/>
                      <a:pt x="25368" y="12132"/>
                    </a:cubicBezTo>
                    <a:cubicBezTo>
                      <a:pt x="24096" y="12856"/>
                      <a:pt x="22650" y="13232"/>
                      <a:pt x="21200" y="13232"/>
                    </a:cubicBezTo>
                    <a:cubicBezTo>
                      <a:pt x="21046" y="13232"/>
                      <a:pt x="20891" y="13227"/>
                      <a:pt x="20736" y="13219"/>
                    </a:cubicBezTo>
                    <a:cubicBezTo>
                      <a:pt x="20807" y="12524"/>
                      <a:pt x="21662" y="12239"/>
                      <a:pt x="22339" y="12079"/>
                    </a:cubicBezTo>
                    <a:cubicBezTo>
                      <a:pt x="25902" y="11206"/>
                      <a:pt x="28966" y="8961"/>
                      <a:pt x="30872" y="5843"/>
                    </a:cubicBezTo>
                    <a:cubicBezTo>
                      <a:pt x="31015" y="5612"/>
                      <a:pt x="31015" y="5327"/>
                      <a:pt x="30854" y="5113"/>
                    </a:cubicBezTo>
                    <a:cubicBezTo>
                      <a:pt x="30749" y="4966"/>
                      <a:pt x="30620" y="4918"/>
                      <a:pt x="30487" y="4918"/>
                    </a:cubicBezTo>
                    <a:cubicBezTo>
                      <a:pt x="30395" y="4918"/>
                      <a:pt x="30301" y="4941"/>
                      <a:pt x="30213" y="4971"/>
                    </a:cubicBezTo>
                    <a:cubicBezTo>
                      <a:pt x="28414" y="5541"/>
                      <a:pt x="27185" y="7607"/>
                      <a:pt x="25296" y="7643"/>
                    </a:cubicBezTo>
                    <a:cubicBezTo>
                      <a:pt x="26882" y="6039"/>
                      <a:pt x="28182" y="4169"/>
                      <a:pt x="29109" y="2120"/>
                    </a:cubicBezTo>
                    <a:cubicBezTo>
                      <a:pt x="29322" y="1639"/>
                      <a:pt x="29536" y="1105"/>
                      <a:pt x="29340" y="588"/>
                    </a:cubicBezTo>
                    <a:cubicBezTo>
                      <a:pt x="29251" y="303"/>
                      <a:pt x="29020" y="89"/>
                      <a:pt x="28752" y="18"/>
                    </a:cubicBezTo>
                    <a:cubicBezTo>
                      <a:pt x="28698" y="6"/>
                      <a:pt x="28644" y="1"/>
                      <a:pt x="28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85" name="Google Shape;11785;p26"/>
              <p:cNvGrpSpPr/>
              <p:nvPr/>
            </p:nvGrpSpPr>
            <p:grpSpPr>
              <a:xfrm>
                <a:off x="-965199" y="2712111"/>
                <a:ext cx="1387364" cy="1986663"/>
                <a:chOff x="-965199" y="2712111"/>
                <a:chExt cx="1387364" cy="1986663"/>
              </a:xfrm>
            </p:grpSpPr>
            <p:sp>
              <p:nvSpPr>
                <p:cNvPr id="11786" name="Google Shape;11786;p26"/>
                <p:cNvSpPr/>
                <p:nvPr/>
              </p:nvSpPr>
              <p:spPr>
                <a:xfrm>
                  <a:off x="300299" y="2712111"/>
                  <a:ext cx="29392" cy="2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8" extrusionOk="0">
                      <a:moveTo>
                        <a:pt x="268" y="0"/>
                      </a:moveTo>
                      <a:cubicBezTo>
                        <a:pt x="1" y="0"/>
                        <a:pt x="19" y="428"/>
                        <a:pt x="286" y="428"/>
                      </a:cubicBezTo>
                      <a:cubicBezTo>
                        <a:pt x="553" y="428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7" name="Google Shape;11787;p26"/>
                <p:cNvSpPr/>
                <p:nvPr/>
              </p:nvSpPr>
              <p:spPr>
                <a:xfrm>
                  <a:off x="392773" y="2853182"/>
                  <a:ext cx="29392" cy="2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05" extrusionOk="0">
                      <a:moveTo>
                        <a:pt x="304" y="0"/>
                      </a:moveTo>
                      <a:cubicBezTo>
                        <a:pt x="148" y="0"/>
                        <a:pt x="1" y="205"/>
                        <a:pt x="182" y="334"/>
                      </a:cubicBezTo>
                      <a:lnTo>
                        <a:pt x="182" y="352"/>
                      </a:lnTo>
                      <a:lnTo>
                        <a:pt x="235" y="369"/>
                      </a:lnTo>
                      <a:cubicBezTo>
                        <a:pt x="263" y="394"/>
                        <a:pt x="296" y="404"/>
                        <a:pt x="329" y="404"/>
                      </a:cubicBezTo>
                      <a:cubicBezTo>
                        <a:pt x="441" y="404"/>
                        <a:pt x="554" y="280"/>
                        <a:pt x="485" y="156"/>
                      </a:cubicBezTo>
                      <a:lnTo>
                        <a:pt x="467" y="102"/>
                      </a:lnTo>
                      <a:cubicBezTo>
                        <a:pt x="423" y="29"/>
                        <a:pt x="363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8" name="Google Shape;11788;p26"/>
                <p:cNvSpPr/>
                <p:nvPr/>
              </p:nvSpPr>
              <p:spPr>
                <a:xfrm>
                  <a:off x="176524" y="3035317"/>
                  <a:ext cx="16129" cy="1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15" extrusionOk="0">
                      <a:moveTo>
                        <a:pt x="161" y="1"/>
                      </a:moveTo>
                      <a:cubicBezTo>
                        <a:pt x="0" y="1"/>
                        <a:pt x="0" y="214"/>
                        <a:pt x="143" y="214"/>
                      </a:cubicBezTo>
                      <a:cubicBezTo>
                        <a:pt x="285" y="214"/>
                        <a:pt x="303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9" name="Google Shape;11789;p26"/>
                <p:cNvSpPr/>
                <p:nvPr/>
              </p:nvSpPr>
              <p:spPr>
                <a:xfrm>
                  <a:off x="82937" y="2936106"/>
                  <a:ext cx="38836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553" extrusionOk="0">
                      <a:moveTo>
                        <a:pt x="375" y="0"/>
                      </a:moveTo>
                      <a:cubicBezTo>
                        <a:pt x="1" y="0"/>
                        <a:pt x="1" y="552"/>
                        <a:pt x="375" y="552"/>
                      </a:cubicBezTo>
                      <a:cubicBezTo>
                        <a:pt x="731" y="552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0" name="Google Shape;11790;p26"/>
                <p:cNvSpPr/>
                <p:nvPr/>
              </p:nvSpPr>
              <p:spPr>
                <a:xfrm>
                  <a:off x="-93786" y="3182170"/>
                  <a:ext cx="31249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87" extrusionOk="0">
                      <a:moveTo>
                        <a:pt x="260" y="0"/>
                      </a:moveTo>
                      <a:cubicBezTo>
                        <a:pt x="210" y="0"/>
                        <a:pt x="158" y="10"/>
                        <a:pt x="107" y="29"/>
                      </a:cubicBezTo>
                      <a:cubicBezTo>
                        <a:pt x="54" y="65"/>
                        <a:pt x="0" y="118"/>
                        <a:pt x="18" y="190"/>
                      </a:cubicBezTo>
                      <a:cubicBezTo>
                        <a:pt x="18" y="358"/>
                        <a:pt x="162" y="486"/>
                        <a:pt x="326" y="486"/>
                      </a:cubicBezTo>
                      <a:cubicBezTo>
                        <a:pt x="354" y="486"/>
                        <a:pt x="382" y="482"/>
                        <a:pt x="410" y="475"/>
                      </a:cubicBezTo>
                      <a:cubicBezTo>
                        <a:pt x="464" y="439"/>
                        <a:pt x="499" y="386"/>
                        <a:pt x="535" y="332"/>
                      </a:cubicBezTo>
                      <a:cubicBezTo>
                        <a:pt x="588" y="261"/>
                        <a:pt x="570" y="154"/>
                        <a:pt x="517" y="101"/>
                      </a:cubicBezTo>
                      <a:cubicBezTo>
                        <a:pt x="437" y="32"/>
                        <a:pt x="35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1" name="Google Shape;11791;p26"/>
                <p:cNvSpPr/>
                <p:nvPr/>
              </p:nvSpPr>
              <p:spPr>
                <a:xfrm>
                  <a:off x="31899" y="3262176"/>
                  <a:ext cx="3406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46" extrusionOk="0">
                      <a:moveTo>
                        <a:pt x="286" y="0"/>
                      </a:moveTo>
                      <a:cubicBezTo>
                        <a:pt x="1" y="0"/>
                        <a:pt x="54" y="445"/>
                        <a:pt x="339" y="445"/>
                      </a:cubicBezTo>
                      <a:cubicBezTo>
                        <a:pt x="642" y="445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2" name="Google Shape;11792;p26"/>
                <p:cNvSpPr/>
                <p:nvPr/>
              </p:nvSpPr>
              <p:spPr>
                <a:xfrm>
                  <a:off x="-201539" y="3341545"/>
                  <a:ext cx="35016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464" extrusionOk="0">
                      <a:moveTo>
                        <a:pt x="303" y="0"/>
                      </a:moveTo>
                      <a:cubicBezTo>
                        <a:pt x="1" y="0"/>
                        <a:pt x="72" y="464"/>
                        <a:pt x="357" y="464"/>
                      </a:cubicBezTo>
                      <a:cubicBezTo>
                        <a:pt x="660" y="464"/>
                        <a:pt x="606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3" name="Google Shape;11793;p26"/>
                <p:cNvSpPr/>
                <p:nvPr/>
              </p:nvSpPr>
              <p:spPr>
                <a:xfrm>
                  <a:off x="-330036" y="3475135"/>
                  <a:ext cx="37987" cy="2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507" extrusionOk="0">
                      <a:moveTo>
                        <a:pt x="316" y="0"/>
                      </a:moveTo>
                      <a:cubicBezTo>
                        <a:pt x="149" y="0"/>
                        <a:pt x="0" y="213"/>
                        <a:pt x="160" y="386"/>
                      </a:cubicBezTo>
                      <a:lnTo>
                        <a:pt x="178" y="404"/>
                      </a:lnTo>
                      <a:cubicBezTo>
                        <a:pt x="233" y="477"/>
                        <a:pt x="299" y="507"/>
                        <a:pt x="363" y="507"/>
                      </a:cubicBezTo>
                      <a:cubicBezTo>
                        <a:pt x="549" y="507"/>
                        <a:pt x="715" y="256"/>
                        <a:pt x="516" y="83"/>
                      </a:cubicBezTo>
                      <a:lnTo>
                        <a:pt x="481" y="83"/>
                      </a:lnTo>
                      <a:cubicBezTo>
                        <a:pt x="431" y="25"/>
                        <a:pt x="373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4" name="Google Shape;11794;p26"/>
                <p:cNvSpPr/>
                <p:nvPr/>
              </p:nvSpPr>
              <p:spPr>
                <a:xfrm>
                  <a:off x="-294171" y="2951226"/>
                  <a:ext cx="45415" cy="3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4" extrusionOk="0">
                      <a:moveTo>
                        <a:pt x="393" y="0"/>
                      </a:moveTo>
                      <a:cubicBezTo>
                        <a:pt x="1" y="0"/>
                        <a:pt x="72" y="624"/>
                        <a:pt x="464" y="624"/>
                      </a:cubicBezTo>
                      <a:cubicBezTo>
                        <a:pt x="856" y="624"/>
                        <a:pt x="785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5" name="Google Shape;11795;p26"/>
                <p:cNvSpPr/>
                <p:nvPr/>
              </p:nvSpPr>
              <p:spPr>
                <a:xfrm>
                  <a:off x="-325367" y="3126994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9" y="1"/>
                      </a:moveTo>
                      <a:cubicBezTo>
                        <a:pt x="1" y="1"/>
                        <a:pt x="19" y="286"/>
                        <a:pt x="197" y="286"/>
                      </a:cubicBezTo>
                      <a:cubicBezTo>
                        <a:pt x="393" y="286"/>
                        <a:pt x="375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6" name="Google Shape;11796;p26"/>
                <p:cNvSpPr/>
                <p:nvPr/>
              </p:nvSpPr>
              <p:spPr>
                <a:xfrm>
                  <a:off x="83892" y="3438899"/>
                  <a:ext cx="44460" cy="32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06" extrusionOk="0">
                      <a:moveTo>
                        <a:pt x="392" y="0"/>
                      </a:moveTo>
                      <a:cubicBezTo>
                        <a:pt x="0" y="0"/>
                        <a:pt x="72" y="606"/>
                        <a:pt x="464" y="606"/>
                      </a:cubicBezTo>
                      <a:cubicBezTo>
                        <a:pt x="838" y="606"/>
                        <a:pt x="784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7" name="Google Shape;11797;p26"/>
                <p:cNvSpPr/>
                <p:nvPr/>
              </p:nvSpPr>
              <p:spPr>
                <a:xfrm>
                  <a:off x="-138882" y="3509673"/>
                  <a:ext cx="24618" cy="1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354" extrusionOk="0">
                      <a:moveTo>
                        <a:pt x="229" y="0"/>
                      </a:moveTo>
                      <a:cubicBezTo>
                        <a:pt x="115" y="0"/>
                        <a:pt x="0" y="157"/>
                        <a:pt x="84" y="270"/>
                      </a:cubicBezTo>
                      <a:lnTo>
                        <a:pt x="84" y="252"/>
                      </a:lnTo>
                      <a:lnTo>
                        <a:pt x="120" y="305"/>
                      </a:lnTo>
                      <a:cubicBezTo>
                        <a:pt x="143" y="339"/>
                        <a:pt x="173" y="353"/>
                        <a:pt x="204" y="353"/>
                      </a:cubicBezTo>
                      <a:cubicBezTo>
                        <a:pt x="322" y="353"/>
                        <a:pt x="464" y="162"/>
                        <a:pt x="352" y="91"/>
                      </a:cubicBezTo>
                      <a:lnTo>
                        <a:pt x="316" y="38"/>
                      </a:lnTo>
                      <a:cubicBezTo>
                        <a:pt x="290" y="12"/>
                        <a:pt x="25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8" name="Google Shape;11798;p26"/>
                <p:cNvSpPr/>
                <p:nvPr/>
              </p:nvSpPr>
              <p:spPr>
                <a:xfrm>
                  <a:off x="-452007" y="3693134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04" y="446"/>
                      </a:cubicBezTo>
                      <a:cubicBezTo>
                        <a:pt x="589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9" name="Google Shape;11799;p26"/>
                <p:cNvSpPr/>
                <p:nvPr/>
              </p:nvSpPr>
              <p:spPr>
                <a:xfrm>
                  <a:off x="-556895" y="3166678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68" y="1"/>
                      </a:moveTo>
                      <a:cubicBezTo>
                        <a:pt x="0" y="1"/>
                        <a:pt x="18" y="446"/>
                        <a:pt x="303" y="446"/>
                      </a:cubicBezTo>
                      <a:cubicBezTo>
                        <a:pt x="588" y="446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0" name="Google Shape;11800;p26"/>
                <p:cNvSpPr/>
                <p:nvPr/>
              </p:nvSpPr>
              <p:spPr>
                <a:xfrm>
                  <a:off x="-526813" y="3339369"/>
                  <a:ext cx="32364" cy="28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31" extrusionOk="0">
                      <a:moveTo>
                        <a:pt x="260" y="1"/>
                      </a:moveTo>
                      <a:cubicBezTo>
                        <a:pt x="4" y="1"/>
                        <a:pt x="1" y="530"/>
                        <a:pt x="250" y="530"/>
                      </a:cubicBezTo>
                      <a:cubicBezTo>
                        <a:pt x="268" y="530"/>
                        <a:pt x="286" y="528"/>
                        <a:pt x="306" y="522"/>
                      </a:cubicBezTo>
                      <a:lnTo>
                        <a:pt x="324" y="522"/>
                      </a:lnTo>
                      <a:cubicBezTo>
                        <a:pt x="591" y="469"/>
                        <a:pt x="609" y="95"/>
                        <a:pt x="342" y="24"/>
                      </a:cubicBezTo>
                      <a:lnTo>
                        <a:pt x="306" y="6"/>
                      </a:lnTo>
                      <a:cubicBezTo>
                        <a:pt x="290" y="2"/>
                        <a:pt x="275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1" name="Google Shape;11801;p26"/>
                <p:cNvSpPr/>
                <p:nvPr/>
              </p:nvSpPr>
              <p:spPr>
                <a:xfrm>
                  <a:off x="-666558" y="3550631"/>
                  <a:ext cx="23238" cy="1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144" y="0"/>
                      </a:moveTo>
                      <a:cubicBezTo>
                        <a:pt x="107" y="0"/>
                        <a:pt x="74" y="19"/>
                        <a:pt x="54" y="68"/>
                      </a:cubicBezTo>
                      <a:cubicBezTo>
                        <a:pt x="19" y="139"/>
                        <a:pt x="1" y="210"/>
                        <a:pt x="72" y="281"/>
                      </a:cubicBezTo>
                      <a:cubicBezTo>
                        <a:pt x="108" y="299"/>
                        <a:pt x="143" y="317"/>
                        <a:pt x="179" y="317"/>
                      </a:cubicBezTo>
                      <a:cubicBezTo>
                        <a:pt x="197" y="317"/>
                        <a:pt x="232" y="299"/>
                        <a:pt x="250" y="281"/>
                      </a:cubicBezTo>
                      <a:cubicBezTo>
                        <a:pt x="259" y="264"/>
                        <a:pt x="268" y="255"/>
                        <a:pt x="275" y="255"/>
                      </a:cubicBezTo>
                      <a:cubicBezTo>
                        <a:pt x="281" y="255"/>
                        <a:pt x="286" y="264"/>
                        <a:pt x="286" y="281"/>
                      </a:cubicBezTo>
                      <a:cubicBezTo>
                        <a:pt x="438" y="226"/>
                        <a:pt x="269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2" name="Google Shape;11802;p26"/>
                <p:cNvSpPr/>
                <p:nvPr/>
              </p:nvSpPr>
              <p:spPr>
                <a:xfrm>
                  <a:off x="-566339" y="3798022"/>
                  <a:ext cx="45415" cy="3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78" extrusionOk="0">
                      <a:moveTo>
                        <a:pt x="446" y="1"/>
                      </a:moveTo>
                      <a:cubicBezTo>
                        <a:pt x="18" y="1"/>
                        <a:pt x="0" y="678"/>
                        <a:pt x="410" y="678"/>
                      </a:cubicBezTo>
                      <a:cubicBezTo>
                        <a:pt x="855" y="678"/>
                        <a:pt x="855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3" name="Google Shape;11803;p26"/>
                <p:cNvSpPr/>
                <p:nvPr/>
              </p:nvSpPr>
              <p:spPr>
                <a:xfrm>
                  <a:off x="-652339" y="3954425"/>
                  <a:ext cx="28384" cy="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27" extrusionOk="0">
                      <a:moveTo>
                        <a:pt x="196" y="509"/>
                      </a:moveTo>
                      <a:lnTo>
                        <a:pt x="196" y="509"/>
                      </a:lnTo>
                      <a:cubicBezTo>
                        <a:pt x="210" y="513"/>
                        <a:pt x="223" y="517"/>
                        <a:pt x="237" y="519"/>
                      </a:cubicBezTo>
                      <a:lnTo>
                        <a:pt x="237" y="519"/>
                      </a:lnTo>
                      <a:lnTo>
                        <a:pt x="196" y="509"/>
                      </a:lnTo>
                      <a:close/>
                      <a:moveTo>
                        <a:pt x="290" y="0"/>
                      </a:moveTo>
                      <a:cubicBezTo>
                        <a:pt x="271" y="0"/>
                        <a:pt x="252" y="3"/>
                        <a:pt x="232" y="10"/>
                      </a:cubicBezTo>
                      <a:cubicBezTo>
                        <a:pt x="107" y="63"/>
                        <a:pt x="0" y="135"/>
                        <a:pt x="36" y="277"/>
                      </a:cubicBezTo>
                      <a:cubicBezTo>
                        <a:pt x="36" y="402"/>
                        <a:pt x="125" y="509"/>
                        <a:pt x="249" y="509"/>
                      </a:cubicBez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54" y="521"/>
                        <a:pt x="246" y="520"/>
                        <a:pt x="237" y="519"/>
                      </a:cubicBezTo>
                      <a:lnTo>
                        <a:pt x="237" y="519"/>
                      </a:lnTo>
                      <a:lnTo>
                        <a:pt x="267" y="527"/>
                      </a:ln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68" y="522"/>
                        <a:pt x="274" y="523"/>
                        <a:pt x="280" y="523"/>
                      </a:cubicBezTo>
                      <a:cubicBezTo>
                        <a:pt x="408" y="523"/>
                        <a:pt x="520" y="424"/>
                        <a:pt x="535" y="277"/>
                      </a:cubicBezTo>
                      <a:cubicBezTo>
                        <a:pt x="535" y="152"/>
                        <a:pt x="425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4" name="Google Shape;11804;p26"/>
                <p:cNvSpPr/>
                <p:nvPr/>
              </p:nvSpPr>
              <p:spPr>
                <a:xfrm>
                  <a:off x="-246900" y="3920895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57" y="1"/>
                      </a:moveTo>
                      <a:cubicBezTo>
                        <a:pt x="0" y="1"/>
                        <a:pt x="0" y="535"/>
                        <a:pt x="357" y="535"/>
                      </a:cubicBezTo>
                      <a:cubicBezTo>
                        <a:pt x="713" y="535"/>
                        <a:pt x="713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5" name="Google Shape;11805;p26"/>
                <p:cNvSpPr/>
                <p:nvPr/>
              </p:nvSpPr>
              <p:spPr>
                <a:xfrm>
                  <a:off x="-492965" y="4018886"/>
                  <a:ext cx="33478" cy="2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84" extrusionOk="0">
                      <a:moveTo>
                        <a:pt x="394" y="1"/>
                      </a:moveTo>
                      <a:cubicBezTo>
                        <a:pt x="357" y="1"/>
                        <a:pt x="321" y="9"/>
                        <a:pt x="292" y="24"/>
                      </a:cubicBezTo>
                      <a:cubicBezTo>
                        <a:pt x="256" y="42"/>
                        <a:pt x="238" y="60"/>
                        <a:pt x="220" y="60"/>
                      </a:cubicBezTo>
                      <a:cubicBezTo>
                        <a:pt x="0" y="197"/>
                        <a:pt x="195" y="484"/>
                        <a:pt x="377" y="484"/>
                      </a:cubicBezTo>
                      <a:cubicBezTo>
                        <a:pt x="430" y="484"/>
                        <a:pt x="483" y="459"/>
                        <a:pt x="523" y="398"/>
                      </a:cubicBezTo>
                      <a:lnTo>
                        <a:pt x="577" y="309"/>
                      </a:lnTo>
                      <a:cubicBezTo>
                        <a:pt x="630" y="220"/>
                        <a:pt x="612" y="113"/>
                        <a:pt x="541" y="60"/>
                      </a:cubicBezTo>
                      <a:cubicBezTo>
                        <a:pt x="499" y="18"/>
                        <a:pt x="445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6" name="Google Shape;11806;p26"/>
                <p:cNvSpPr/>
                <p:nvPr/>
              </p:nvSpPr>
              <p:spPr>
                <a:xfrm>
                  <a:off x="-635362" y="4265852"/>
                  <a:ext cx="32841" cy="2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533" extrusionOk="0">
                      <a:moveTo>
                        <a:pt x="339" y="1"/>
                      </a:moveTo>
                      <a:lnTo>
                        <a:pt x="348" y="6"/>
                      </a:lnTo>
                      <a:lnTo>
                        <a:pt x="348" y="6"/>
                      </a:lnTo>
                      <a:cubicBezTo>
                        <a:pt x="343" y="6"/>
                        <a:pt x="339" y="6"/>
                        <a:pt x="335" y="6"/>
                      </a:cubicBezTo>
                      <a:cubicBezTo>
                        <a:pt x="280" y="6"/>
                        <a:pt x="225" y="22"/>
                        <a:pt x="179" y="54"/>
                      </a:cubicBezTo>
                      <a:cubicBezTo>
                        <a:pt x="72" y="143"/>
                        <a:pt x="1" y="375"/>
                        <a:pt x="143" y="464"/>
                      </a:cubicBezTo>
                      <a:cubicBezTo>
                        <a:pt x="207" y="510"/>
                        <a:pt x="280" y="532"/>
                        <a:pt x="348" y="532"/>
                      </a:cubicBezTo>
                      <a:cubicBezTo>
                        <a:pt x="492" y="532"/>
                        <a:pt x="618" y="437"/>
                        <a:pt x="606" y="268"/>
                      </a:cubicBezTo>
                      <a:cubicBezTo>
                        <a:pt x="606" y="126"/>
                        <a:pt x="482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7" name="Google Shape;11807;p26"/>
                <p:cNvSpPr/>
                <p:nvPr/>
              </p:nvSpPr>
              <p:spPr>
                <a:xfrm>
                  <a:off x="-724175" y="4168498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8" name="Google Shape;11808;p26"/>
                <p:cNvSpPr/>
                <p:nvPr/>
              </p:nvSpPr>
              <p:spPr>
                <a:xfrm>
                  <a:off x="-811130" y="3729051"/>
                  <a:ext cx="35971" cy="2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482" extrusionOk="0">
                      <a:moveTo>
                        <a:pt x="374" y="0"/>
                      </a:moveTo>
                      <a:cubicBezTo>
                        <a:pt x="72" y="0"/>
                        <a:pt x="0" y="481"/>
                        <a:pt x="303" y="481"/>
                      </a:cubicBezTo>
                      <a:cubicBezTo>
                        <a:pt x="606" y="481"/>
                        <a:pt x="677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9" name="Google Shape;11809;p26"/>
                <p:cNvSpPr/>
                <p:nvPr/>
              </p:nvSpPr>
              <p:spPr>
                <a:xfrm>
                  <a:off x="-296028" y="4129769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1" y="606"/>
                        <a:pt x="463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0" name="Google Shape;11810;p26"/>
                <p:cNvSpPr/>
                <p:nvPr/>
              </p:nvSpPr>
              <p:spPr>
                <a:xfrm>
                  <a:off x="-669370" y="4471914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18" y="0"/>
                        <a:pt x="0" y="499"/>
                        <a:pt x="321" y="499"/>
                      </a:cubicBezTo>
                      <a:cubicBezTo>
                        <a:pt x="642" y="499"/>
                        <a:pt x="677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1" name="Google Shape;11811;p26"/>
                <p:cNvSpPr/>
                <p:nvPr/>
              </p:nvSpPr>
              <p:spPr>
                <a:xfrm>
                  <a:off x="-933844" y="4437323"/>
                  <a:ext cx="26368" cy="2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486" extrusionOk="0">
                      <a:moveTo>
                        <a:pt x="251" y="0"/>
                      </a:moveTo>
                      <a:cubicBezTo>
                        <a:pt x="137" y="0"/>
                        <a:pt x="28" y="82"/>
                        <a:pt x="15" y="207"/>
                      </a:cubicBezTo>
                      <a:cubicBezTo>
                        <a:pt x="1" y="323"/>
                        <a:pt x="115" y="485"/>
                        <a:pt x="245" y="485"/>
                      </a:cubicBezTo>
                      <a:cubicBezTo>
                        <a:pt x="275" y="485"/>
                        <a:pt x="306" y="477"/>
                        <a:pt x="336" y="456"/>
                      </a:cubicBezTo>
                      <a:lnTo>
                        <a:pt x="478" y="314"/>
                      </a:lnTo>
                      <a:cubicBezTo>
                        <a:pt x="478" y="278"/>
                        <a:pt x="496" y="260"/>
                        <a:pt x="496" y="243"/>
                      </a:cubicBezTo>
                      <a:cubicBezTo>
                        <a:pt x="478" y="171"/>
                        <a:pt x="443" y="100"/>
                        <a:pt x="389" y="47"/>
                      </a:cubicBezTo>
                      <a:cubicBezTo>
                        <a:pt x="347" y="15"/>
                        <a:pt x="298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2" name="Google Shape;11812;p26"/>
                <p:cNvSpPr/>
                <p:nvPr/>
              </p:nvSpPr>
              <p:spPr>
                <a:xfrm>
                  <a:off x="-831927" y="4677021"/>
                  <a:ext cx="25573" cy="2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10" extrusionOk="0">
                      <a:moveTo>
                        <a:pt x="232" y="0"/>
                      </a:moveTo>
                      <a:cubicBezTo>
                        <a:pt x="0" y="36"/>
                        <a:pt x="0" y="374"/>
                        <a:pt x="232" y="410"/>
                      </a:cubicBezTo>
                      <a:cubicBezTo>
                        <a:pt x="481" y="374"/>
                        <a:pt x="481" y="36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3" name="Google Shape;11813;p26"/>
                <p:cNvSpPr/>
                <p:nvPr/>
              </p:nvSpPr>
              <p:spPr>
                <a:xfrm>
                  <a:off x="-965199" y="4202559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36" y="0"/>
                        <a:pt x="1" y="499"/>
                        <a:pt x="321" y="499"/>
                      </a:cubicBezTo>
                      <a:cubicBezTo>
                        <a:pt x="642" y="499"/>
                        <a:pt x="67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4" name="Google Shape;11814;p26"/>
                <p:cNvSpPr/>
                <p:nvPr/>
              </p:nvSpPr>
              <p:spPr>
                <a:xfrm>
                  <a:off x="-43597" y="3685706"/>
                  <a:ext cx="35865" cy="29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557" extrusionOk="0">
                      <a:moveTo>
                        <a:pt x="376" y="0"/>
                      </a:moveTo>
                      <a:cubicBezTo>
                        <a:pt x="284" y="0"/>
                        <a:pt x="192" y="41"/>
                        <a:pt x="141" y="123"/>
                      </a:cubicBezTo>
                      <a:lnTo>
                        <a:pt x="105" y="158"/>
                      </a:lnTo>
                      <a:cubicBezTo>
                        <a:pt x="0" y="338"/>
                        <a:pt x="136" y="557"/>
                        <a:pt x="330" y="557"/>
                      </a:cubicBezTo>
                      <a:cubicBezTo>
                        <a:pt x="366" y="557"/>
                        <a:pt x="405" y="549"/>
                        <a:pt x="444" y="532"/>
                      </a:cubicBezTo>
                      <a:lnTo>
                        <a:pt x="497" y="497"/>
                      </a:lnTo>
                      <a:cubicBezTo>
                        <a:pt x="640" y="408"/>
                        <a:pt x="675" y="212"/>
                        <a:pt x="569" y="69"/>
                      </a:cubicBezTo>
                      <a:cubicBezTo>
                        <a:pt x="515" y="23"/>
                        <a:pt x="445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15" name="Google Shape;11815;p26"/>
            <p:cNvGrpSpPr/>
            <p:nvPr/>
          </p:nvGrpSpPr>
          <p:grpSpPr>
            <a:xfrm>
              <a:off x="-1147599" y="4268346"/>
              <a:ext cx="1738605" cy="1518413"/>
              <a:chOff x="-1147599" y="4268346"/>
              <a:chExt cx="1738605" cy="1518413"/>
            </a:xfrm>
          </p:grpSpPr>
          <p:sp>
            <p:nvSpPr>
              <p:cNvPr id="11816" name="Google Shape;11816;p26"/>
              <p:cNvSpPr/>
              <p:nvPr/>
            </p:nvSpPr>
            <p:spPr>
              <a:xfrm>
                <a:off x="-920793" y="5447260"/>
                <a:ext cx="442373" cy="339499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6399" extrusionOk="0">
                    <a:moveTo>
                      <a:pt x="8338" y="1"/>
                    </a:moveTo>
                    <a:lnTo>
                      <a:pt x="54" y="5808"/>
                    </a:lnTo>
                    <a:cubicBezTo>
                      <a:pt x="1" y="6093"/>
                      <a:pt x="179" y="6360"/>
                      <a:pt x="464" y="6396"/>
                    </a:cubicBezTo>
                    <a:cubicBezTo>
                      <a:pt x="470" y="6398"/>
                      <a:pt x="477" y="6399"/>
                      <a:pt x="485" y="6399"/>
                    </a:cubicBezTo>
                    <a:cubicBezTo>
                      <a:pt x="1140" y="6399"/>
                      <a:pt x="8337" y="1"/>
                      <a:pt x="833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17" name="Google Shape;11817;p26"/>
              <p:cNvGrpSpPr/>
              <p:nvPr/>
            </p:nvGrpSpPr>
            <p:grpSpPr>
              <a:xfrm>
                <a:off x="-1147599" y="4268346"/>
                <a:ext cx="924377" cy="1359534"/>
                <a:chOff x="-1147599" y="4268346"/>
                <a:chExt cx="924377" cy="1359534"/>
              </a:xfrm>
            </p:grpSpPr>
            <p:sp>
              <p:nvSpPr>
                <p:cNvPr id="11818" name="Google Shape;11818;p26"/>
                <p:cNvSpPr/>
                <p:nvPr/>
              </p:nvSpPr>
              <p:spPr>
                <a:xfrm>
                  <a:off x="-1147599" y="4272484"/>
                  <a:ext cx="924377" cy="135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25547" extrusionOk="0">
                      <a:moveTo>
                        <a:pt x="16407" y="1"/>
                      </a:moveTo>
                      <a:cubicBezTo>
                        <a:pt x="16407" y="1"/>
                        <a:pt x="0" y="10832"/>
                        <a:pt x="7643" y="25546"/>
                      </a:cubicBezTo>
                      <a:cubicBezTo>
                        <a:pt x="7643" y="25546"/>
                        <a:pt x="13949" y="23836"/>
                        <a:pt x="15802" y="13967"/>
                      </a:cubicBezTo>
                      <a:cubicBezTo>
                        <a:pt x="17423" y="5345"/>
                        <a:pt x="16407" y="1"/>
                        <a:pt x="164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9" name="Google Shape;11819;p26"/>
                <p:cNvSpPr/>
                <p:nvPr/>
              </p:nvSpPr>
              <p:spPr>
                <a:xfrm>
                  <a:off x="-714731" y="4268346"/>
                  <a:ext cx="440463" cy="133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2" h="25251" extrusionOk="0">
                      <a:moveTo>
                        <a:pt x="8153" y="1"/>
                      </a:moveTo>
                      <a:cubicBezTo>
                        <a:pt x="8103" y="1"/>
                        <a:pt x="8048" y="24"/>
                        <a:pt x="8035" y="79"/>
                      </a:cubicBezTo>
                      <a:cubicBezTo>
                        <a:pt x="7981" y="239"/>
                        <a:pt x="2192" y="15025"/>
                        <a:pt x="18" y="25108"/>
                      </a:cubicBezTo>
                      <a:cubicBezTo>
                        <a:pt x="0" y="25179"/>
                        <a:pt x="54" y="25232"/>
                        <a:pt x="125" y="25250"/>
                      </a:cubicBezTo>
                      <a:lnTo>
                        <a:pt x="143" y="25250"/>
                      </a:lnTo>
                      <a:cubicBezTo>
                        <a:pt x="196" y="25250"/>
                        <a:pt x="250" y="25215"/>
                        <a:pt x="268" y="25161"/>
                      </a:cubicBezTo>
                      <a:cubicBezTo>
                        <a:pt x="2441" y="15096"/>
                        <a:pt x="8213" y="328"/>
                        <a:pt x="8266" y="185"/>
                      </a:cubicBezTo>
                      <a:cubicBezTo>
                        <a:pt x="8302" y="114"/>
                        <a:pt x="8266" y="43"/>
                        <a:pt x="8195" y="7"/>
                      </a:cubicBezTo>
                      <a:cubicBezTo>
                        <a:pt x="8182" y="3"/>
                        <a:pt x="8168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0" name="Google Shape;11820;p26"/>
                <p:cNvSpPr/>
                <p:nvPr/>
              </p:nvSpPr>
              <p:spPr>
                <a:xfrm>
                  <a:off x="-580557" y="4550540"/>
                  <a:ext cx="307242" cy="2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5110" extrusionOk="0">
                      <a:moveTo>
                        <a:pt x="164" y="1"/>
                      </a:moveTo>
                      <a:cubicBezTo>
                        <a:pt x="146" y="1"/>
                        <a:pt x="127" y="5"/>
                        <a:pt x="108" y="15"/>
                      </a:cubicBezTo>
                      <a:cubicBezTo>
                        <a:pt x="37" y="33"/>
                        <a:pt x="1" y="104"/>
                        <a:pt x="37" y="175"/>
                      </a:cubicBezTo>
                      <a:lnTo>
                        <a:pt x="1782" y="5021"/>
                      </a:lnTo>
                      <a:cubicBezTo>
                        <a:pt x="1800" y="5056"/>
                        <a:pt x="1818" y="5092"/>
                        <a:pt x="1854" y="5110"/>
                      </a:cubicBezTo>
                      <a:lnTo>
                        <a:pt x="1907" y="5110"/>
                      </a:lnTo>
                      <a:cubicBezTo>
                        <a:pt x="1925" y="5110"/>
                        <a:pt x="1943" y="5092"/>
                        <a:pt x="1978" y="5074"/>
                      </a:cubicBezTo>
                      <a:lnTo>
                        <a:pt x="5702" y="2687"/>
                      </a:lnTo>
                      <a:cubicBezTo>
                        <a:pt x="5773" y="2651"/>
                        <a:pt x="5791" y="2562"/>
                        <a:pt x="5755" y="2509"/>
                      </a:cubicBezTo>
                      <a:cubicBezTo>
                        <a:pt x="5732" y="2474"/>
                        <a:pt x="5687" y="2455"/>
                        <a:pt x="5643" y="2455"/>
                      </a:cubicBezTo>
                      <a:cubicBezTo>
                        <a:pt x="5619" y="2455"/>
                        <a:pt x="5596" y="2461"/>
                        <a:pt x="5577" y="2473"/>
                      </a:cubicBezTo>
                      <a:lnTo>
                        <a:pt x="1978" y="4789"/>
                      </a:lnTo>
                      <a:lnTo>
                        <a:pt x="268" y="86"/>
                      </a:lnTo>
                      <a:cubicBezTo>
                        <a:pt x="255" y="34"/>
                        <a:pt x="213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1" name="Google Shape;11821;p26"/>
                <p:cNvSpPr/>
                <p:nvPr/>
              </p:nvSpPr>
              <p:spPr>
                <a:xfrm>
                  <a:off x="-477526" y="4439551"/>
                  <a:ext cx="220974" cy="1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3568" extrusionOk="0">
                      <a:moveTo>
                        <a:pt x="144" y="0"/>
                      </a:moveTo>
                      <a:cubicBezTo>
                        <a:pt x="132" y="0"/>
                        <a:pt x="120" y="2"/>
                        <a:pt x="108" y="5"/>
                      </a:cubicBezTo>
                      <a:cubicBezTo>
                        <a:pt x="36" y="40"/>
                        <a:pt x="1" y="112"/>
                        <a:pt x="36" y="183"/>
                      </a:cubicBezTo>
                      <a:lnTo>
                        <a:pt x="1212" y="3478"/>
                      </a:lnTo>
                      <a:cubicBezTo>
                        <a:pt x="1230" y="3514"/>
                        <a:pt x="1266" y="3550"/>
                        <a:pt x="1301" y="3568"/>
                      </a:cubicBezTo>
                      <a:lnTo>
                        <a:pt x="1337" y="3568"/>
                      </a:lnTo>
                      <a:cubicBezTo>
                        <a:pt x="1355" y="3568"/>
                        <a:pt x="1390" y="3568"/>
                        <a:pt x="1408" y="3550"/>
                      </a:cubicBezTo>
                      <a:lnTo>
                        <a:pt x="4045" y="1875"/>
                      </a:lnTo>
                      <a:cubicBezTo>
                        <a:pt x="4165" y="1800"/>
                        <a:pt x="4095" y="1624"/>
                        <a:pt x="3974" y="1624"/>
                      </a:cubicBezTo>
                      <a:cubicBezTo>
                        <a:pt x="3951" y="1624"/>
                        <a:pt x="3927" y="1630"/>
                        <a:pt x="3902" y="1644"/>
                      </a:cubicBezTo>
                      <a:lnTo>
                        <a:pt x="1408" y="3247"/>
                      </a:lnTo>
                      <a:lnTo>
                        <a:pt x="268" y="94"/>
                      </a:lnTo>
                      <a:cubicBezTo>
                        <a:pt x="253" y="35"/>
                        <a:pt x="202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2" name="Google Shape;11822;p26"/>
                <p:cNvSpPr/>
                <p:nvPr/>
              </p:nvSpPr>
              <p:spPr>
                <a:xfrm>
                  <a:off x="-697276" y="4704663"/>
                  <a:ext cx="410168" cy="33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" h="6267" extrusionOk="0">
                      <a:moveTo>
                        <a:pt x="155" y="0"/>
                      </a:moveTo>
                      <a:cubicBezTo>
                        <a:pt x="76" y="0"/>
                        <a:pt x="1" y="73"/>
                        <a:pt x="45" y="174"/>
                      </a:cubicBezTo>
                      <a:lnTo>
                        <a:pt x="2504" y="6195"/>
                      </a:lnTo>
                      <a:cubicBezTo>
                        <a:pt x="2522" y="6231"/>
                        <a:pt x="2557" y="6249"/>
                        <a:pt x="2593" y="6266"/>
                      </a:cubicBezTo>
                      <a:lnTo>
                        <a:pt x="2629" y="6266"/>
                      </a:lnTo>
                      <a:cubicBezTo>
                        <a:pt x="2646" y="6266"/>
                        <a:pt x="2664" y="6249"/>
                        <a:pt x="2682" y="6249"/>
                      </a:cubicBezTo>
                      <a:lnTo>
                        <a:pt x="7617" y="3559"/>
                      </a:lnTo>
                      <a:cubicBezTo>
                        <a:pt x="7730" y="3477"/>
                        <a:pt x="7652" y="3322"/>
                        <a:pt x="7529" y="3322"/>
                      </a:cubicBezTo>
                      <a:cubicBezTo>
                        <a:pt x="7517" y="3322"/>
                        <a:pt x="7505" y="3324"/>
                        <a:pt x="7492" y="3327"/>
                      </a:cubicBezTo>
                      <a:lnTo>
                        <a:pt x="2700" y="5963"/>
                      </a:lnTo>
                      <a:lnTo>
                        <a:pt x="277" y="85"/>
                      </a:lnTo>
                      <a:cubicBezTo>
                        <a:pt x="251" y="25"/>
                        <a:pt x="202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3" name="Google Shape;11823;p26"/>
                <p:cNvSpPr/>
                <p:nvPr/>
              </p:nvSpPr>
              <p:spPr>
                <a:xfrm>
                  <a:off x="-782481" y="4882287"/>
                  <a:ext cx="458130" cy="38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" h="7301" extrusionOk="0">
                      <a:moveTo>
                        <a:pt x="188" y="1"/>
                      </a:moveTo>
                      <a:cubicBezTo>
                        <a:pt x="104" y="1"/>
                        <a:pt x="1" y="80"/>
                        <a:pt x="48" y="175"/>
                      </a:cubicBezTo>
                      <a:lnTo>
                        <a:pt x="3023" y="7229"/>
                      </a:lnTo>
                      <a:cubicBezTo>
                        <a:pt x="3023" y="7265"/>
                        <a:pt x="3059" y="7283"/>
                        <a:pt x="3094" y="7301"/>
                      </a:cubicBezTo>
                      <a:lnTo>
                        <a:pt x="3130" y="7301"/>
                      </a:lnTo>
                      <a:cubicBezTo>
                        <a:pt x="3166" y="7301"/>
                        <a:pt x="3183" y="7283"/>
                        <a:pt x="3201" y="7265"/>
                      </a:cubicBezTo>
                      <a:lnTo>
                        <a:pt x="8546" y="3916"/>
                      </a:lnTo>
                      <a:cubicBezTo>
                        <a:pt x="8617" y="3880"/>
                        <a:pt x="8635" y="3791"/>
                        <a:pt x="8599" y="3738"/>
                      </a:cubicBezTo>
                      <a:cubicBezTo>
                        <a:pt x="8576" y="3703"/>
                        <a:pt x="8530" y="3676"/>
                        <a:pt x="8486" y="3676"/>
                      </a:cubicBezTo>
                      <a:cubicBezTo>
                        <a:pt x="8462" y="3676"/>
                        <a:pt x="8440" y="3684"/>
                        <a:pt x="8421" y="3702"/>
                      </a:cubicBezTo>
                      <a:lnTo>
                        <a:pt x="3201" y="6962"/>
                      </a:lnTo>
                      <a:lnTo>
                        <a:pt x="280" y="68"/>
                      </a:lnTo>
                      <a:cubicBezTo>
                        <a:pt x="268" y="21"/>
                        <a:pt x="23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4" name="Google Shape;11824;p26"/>
                <p:cNvSpPr/>
                <p:nvPr/>
              </p:nvSpPr>
              <p:spPr>
                <a:xfrm>
                  <a:off x="-844236" y="5123683"/>
                  <a:ext cx="441471" cy="3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1" h="6777" extrusionOk="0">
                      <a:moveTo>
                        <a:pt x="140" y="1"/>
                      </a:moveTo>
                      <a:cubicBezTo>
                        <a:pt x="124" y="1"/>
                        <a:pt x="107" y="3"/>
                        <a:pt x="90" y="7"/>
                      </a:cubicBezTo>
                      <a:cubicBezTo>
                        <a:pt x="36" y="43"/>
                        <a:pt x="1" y="114"/>
                        <a:pt x="36" y="185"/>
                      </a:cubicBezTo>
                      <a:lnTo>
                        <a:pt x="2922" y="6705"/>
                      </a:lnTo>
                      <a:cubicBezTo>
                        <a:pt x="2940" y="6741"/>
                        <a:pt x="2958" y="6759"/>
                        <a:pt x="2994" y="6777"/>
                      </a:cubicBezTo>
                      <a:lnTo>
                        <a:pt x="3047" y="6777"/>
                      </a:lnTo>
                      <a:cubicBezTo>
                        <a:pt x="3065" y="6777"/>
                        <a:pt x="3083" y="6777"/>
                        <a:pt x="3100" y="6759"/>
                      </a:cubicBezTo>
                      <a:lnTo>
                        <a:pt x="8249" y="3695"/>
                      </a:lnTo>
                      <a:cubicBezTo>
                        <a:pt x="8302" y="3659"/>
                        <a:pt x="8320" y="3570"/>
                        <a:pt x="8284" y="3517"/>
                      </a:cubicBezTo>
                      <a:cubicBezTo>
                        <a:pt x="8261" y="3482"/>
                        <a:pt x="8224" y="3463"/>
                        <a:pt x="8180" y="3463"/>
                      </a:cubicBezTo>
                      <a:cubicBezTo>
                        <a:pt x="8157" y="3463"/>
                        <a:pt x="8132" y="3468"/>
                        <a:pt x="8106" y="3481"/>
                      </a:cubicBezTo>
                      <a:lnTo>
                        <a:pt x="3100" y="6474"/>
                      </a:lnTo>
                      <a:lnTo>
                        <a:pt x="268" y="78"/>
                      </a:lnTo>
                      <a:cubicBezTo>
                        <a:pt x="241" y="24"/>
                        <a:pt x="193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25" name="Google Shape;11825;p26"/>
              <p:cNvGrpSpPr/>
              <p:nvPr/>
            </p:nvGrpSpPr>
            <p:grpSpPr>
              <a:xfrm>
                <a:off x="-732716" y="5242578"/>
                <a:ext cx="1323722" cy="506092"/>
                <a:chOff x="-732716" y="5242578"/>
                <a:chExt cx="1323722" cy="506092"/>
              </a:xfrm>
            </p:grpSpPr>
            <p:sp>
              <p:nvSpPr>
                <p:cNvPr id="11826" name="Google Shape;11826;p26"/>
                <p:cNvSpPr/>
                <p:nvPr/>
              </p:nvSpPr>
              <p:spPr>
                <a:xfrm>
                  <a:off x="-732716" y="5242578"/>
                  <a:ext cx="1317621" cy="50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9539" extrusionOk="0">
                      <a:moveTo>
                        <a:pt x="16221" y="0"/>
                      </a:moveTo>
                      <a:cubicBezTo>
                        <a:pt x="14837" y="0"/>
                        <a:pt x="13303" y="59"/>
                        <a:pt x="11634" y="207"/>
                      </a:cubicBezTo>
                      <a:cubicBezTo>
                        <a:pt x="2174" y="1062"/>
                        <a:pt x="1" y="6852"/>
                        <a:pt x="1" y="6852"/>
                      </a:cubicBezTo>
                      <a:cubicBezTo>
                        <a:pt x="2997" y="8790"/>
                        <a:pt x="5916" y="9538"/>
                        <a:pt x="8638" y="9538"/>
                      </a:cubicBezTo>
                      <a:cubicBezTo>
                        <a:pt x="17873" y="9538"/>
                        <a:pt x="24834" y="919"/>
                        <a:pt x="24834" y="919"/>
                      </a:cubicBezTo>
                      <a:cubicBezTo>
                        <a:pt x="24834" y="919"/>
                        <a:pt x="21691" y="0"/>
                        <a:pt x="162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7" name="Google Shape;11827;p26"/>
                <p:cNvSpPr/>
                <p:nvPr/>
              </p:nvSpPr>
              <p:spPr>
                <a:xfrm>
                  <a:off x="-711919" y="5289212"/>
                  <a:ext cx="1302925" cy="2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8" h="5510" extrusionOk="0">
                      <a:moveTo>
                        <a:pt x="24402" y="1"/>
                      </a:moveTo>
                      <a:cubicBezTo>
                        <a:pt x="24392" y="1"/>
                        <a:pt x="24382" y="2"/>
                        <a:pt x="24371" y="5"/>
                      </a:cubicBezTo>
                      <a:cubicBezTo>
                        <a:pt x="24228" y="40"/>
                        <a:pt x="9799" y="4138"/>
                        <a:pt x="125" y="5278"/>
                      </a:cubicBezTo>
                      <a:cubicBezTo>
                        <a:pt x="54" y="5278"/>
                        <a:pt x="1" y="5349"/>
                        <a:pt x="19" y="5402"/>
                      </a:cubicBezTo>
                      <a:cubicBezTo>
                        <a:pt x="19" y="5474"/>
                        <a:pt x="72" y="5509"/>
                        <a:pt x="143" y="5509"/>
                      </a:cubicBezTo>
                      <a:cubicBezTo>
                        <a:pt x="9834" y="4387"/>
                        <a:pt x="24300" y="272"/>
                        <a:pt x="24442" y="236"/>
                      </a:cubicBezTo>
                      <a:cubicBezTo>
                        <a:pt x="24557" y="187"/>
                        <a:pt x="24520" y="1"/>
                        <a:pt x="24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8" name="Google Shape;11828;p26"/>
                <p:cNvSpPr/>
                <p:nvPr/>
              </p:nvSpPr>
              <p:spPr>
                <a:xfrm>
                  <a:off x="49884" y="5250854"/>
                  <a:ext cx="247661" cy="29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645" extrusionOk="0">
                      <a:moveTo>
                        <a:pt x="2724" y="1"/>
                      </a:moveTo>
                      <a:cubicBezTo>
                        <a:pt x="2690" y="1"/>
                        <a:pt x="2657" y="20"/>
                        <a:pt x="2637" y="51"/>
                      </a:cubicBezTo>
                      <a:lnTo>
                        <a:pt x="36" y="3346"/>
                      </a:lnTo>
                      <a:cubicBezTo>
                        <a:pt x="18" y="3382"/>
                        <a:pt x="0" y="3418"/>
                        <a:pt x="18" y="3453"/>
                      </a:cubicBezTo>
                      <a:cubicBezTo>
                        <a:pt x="18" y="3489"/>
                        <a:pt x="36" y="3525"/>
                        <a:pt x="71" y="3542"/>
                      </a:cubicBezTo>
                      <a:lnTo>
                        <a:pt x="4489" y="5627"/>
                      </a:lnTo>
                      <a:cubicBezTo>
                        <a:pt x="4507" y="5627"/>
                        <a:pt x="4525" y="5645"/>
                        <a:pt x="4543" y="5645"/>
                      </a:cubicBezTo>
                      <a:cubicBezTo>
                        <a:pt x="4578" y="5645"/>
                        <a:pt x="4632" y="5609"/>
                        <a:pt x="4650" y="5573"/>
                      </a:cubicBezTo>
                      <a:cubicBezTo>
                        <a:pt x="4667" y="5502"/>
                        <a:pt x="4650" y="5431"/>
                        <a:pt x="4596" y="5413"/>
                      </a:cubicBezTo>
                      <a:lnTo>
                        <a:pt x="321" y="3382"/>
                      </a:lnTo>
                      <a:lnTo>
                        <a:pt x="2815" y="193"/>
                      </a:lnTo>
                      <a:cubicBezTo>
                        <a:pt x="2868" y="140"/>
                        <a:pt x="2850" y="69"/>
                        <a:pt x="2797" y="33"/>
                      </a:cubicBezTo>
                      <a:cubicBezTo>
                        <a:pt x="2775" y="11"/>
                        <a:pt x="2749" y="1"/>
                        <a:pt x="2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9" name="Google Shape;11829;p26"/>
                <p:cNvSpPr/>
                <p:nvPr/>
              </p:nvSpPr>
              <p:spPr>
                <a:xfrm>
                  <a:off x="237961" y="5251225"/>
                  <a:ext cx="173914" cy="21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3999" extrusionOk="0">
                      <a:moveTo>
                        <a:pt x="1934" y="1"/>
                      </a:moveTo>
                      <a:cubicBezTo>
                        <a:pt x="1907" y="1"/>
                        <a:pt x="1884" y="13"/>
                        <a:pt x="1871" y="44"/>
                      </a:cubicBezTo>
                      <a:lnTo>
                        <a:pt x="36" y="2377"/>
                      </a:lnTo>
                      <a:cubicBezTo>
                        <a:pt x="0" y="2431"/>
                        <a:pt x="18" y="2520"/>
                        <a:pt x="89" y="2556"/>
                      </a:cubicBezTo>
                      <a:lnTo>
                        <a:pt x="3082" y="3981"/>
                      </a:lnTo>
                      <a:cubicBezTo>
                        <a:pt x="3100" y="3981"/>
                        <a:pt x="3118" y="3981"/>
                        <a:pt x="3135" y="3999"/>
                      </a:cubicBezTo>
                      <a:lnTo>
                        <a:pt x="3135" y="3981"/>
                      </a:lnTo>
                      <a:cubicBezTo>
                        <a:pt x="3260" y="3963"/>
                        <a:pt x="3278" y="3820"/>
                        <a:pt x="3189" y="3767"/>
                      </a:cubicBezTo>
                      <a:lnTo>
                        <a:pt x="321" y="2395"/>
                      </a:lnTo>
                      <a:lnTo>
                        <a:pt x="2049" y="186"/>
                      </a:lnTo>
                      <a:cubicBezTo>
                        <a:pt x="2130" y="119"/>
                        <a:pt x="2017" y="1"/>
                        <a:pt x="1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0" name="Google Shape;11830;p26"/>
                <p:cNvSpPr/>
                <p:nvPr/>
              </p:nvSpPr>
              <p:spPr>
                <a:xfrm>
                  <a:off x="-159945" y="5246557"/>
                  <a:ext cx="302467" cy="39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" h="7507" extrusionOk="0">
                      <a:moveTo>
                        <a:pt x="3093" y="0"/>
                      </a:moveTo>
                      <a:cubicBezTo>
                        <a:pt x="3061" y="0"/>
                        <a:pt x="3031" y="13"/>
                        <a:pt x="3011" y="43"/>
                      </a:cubicBezTo>
                      <a:lnTo>
                        <a:pt x="18" y="4461"/>
                      </a:lnTo>
                      <a:cubicBezTo>
                        <a:pt x="0" y="4479"/>
                        <a:pt x="0" y="4514"/>
                        <a:pt x="0" y="4550"/>
                      </a:cubicBezTo>
                      <a:cubicBezTo>
                        <a:pt x="18" y="4585"/>
                        <a:pt x="36" y="4621"/>
                        <a:pt x="72" y="4639"/>
                      </a:cubicBezTo>
                      <a:lnTo>
                        <a:pt x="5505" y="7507"/>
                      </a:lnTo>
                      <a:lnTo>
                        <a:pt x="5558" y="7507"/>
                      </a:lnTo>
                      <a:cubicBezTo>
                        <a:pt x="5612" y="7507"/>
                        <a:pt x="5647" y="7489"/>
                        <a:pt x="5665" y="7436"/>
                      </a:cubicBezTo>
                      <a:cubicBezTo>
                        <a:pt x="5701" y="7382"/>
                        <a:pt x="5683" y="7311"/>
                        <a:pt x="5612" y="7275"/>
                      </a:cubicBezTo>
                      <a:lnTo>
                        <a:pt x="303" y="4479"/>
                      </a:lnTo>
                      <a:lnTo>
                        <a:pt x="3207" y="185"/>
                      </a:lnTo>
                      <a:cubicBezTo>
                        <a:pt x="3243" y="132"/>
                        <a:pt x="3225" y="61"/>
                        <a:pt x="3171" y="25"/>
                      </a:cubicBezTo>
                      <a:cubicBezTo>
                        <a:pt x="3147" y="9"/>
                        <a:pt x="3120" y="0"/>
                        <a:pt x="3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1" name="Google Shape;11831;p26"/>
                <p:cNvSpPr/>
                <p:nvPr/>
              </p:nvSpPr>
              <p:spPr>
                <a:xfrm>
                  <a:off x="-384894" y="5262738"/>
                  <a:ext cx="353559" cy="446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4" h="8414" extrusionOk="0">
                      <a:moveTo>
                        <a:pt x="3771" y="0"/>
                      </a:moveTo>
                      <a:cubicBezTo>
                        <a:pt x="3741" y="0"/>
                        <a:pt x="3711" y="13"/>
                        <a:pt x="3688" y="41"/>
                      </a:cubicBezTo>
                      <a:lnTo>
                        <a:pt x="36" y="4779"/>
                      </a:lnTo>
                      <a:cubicBezTo>
                        <a:pt x="18" y="4815"/>
                        <a:pt x="1" y="4850"/>
                        <a:pt x="18" y="4886"/>
                      </a:cubicBezTo>
                      <a:cubicBezTo>
                        <a:pt x="18" y="4922"/>
                        <a:pt x="36" y="4957"/>
                        <a:pt x="72" y="4975"/>
                      </a:cubicBezTo>
                      <a:lnTo>
                        <a:pt x="6449" y="8395"/>
                      </a:lnTo>
                      <a:cubicBezTo>
                        <a:pt x="6467" y="8413"/>
                        <a:pt x="6485" y="8413"/>
                        <a:pt x="6503" y="8413"/>
                      </a:cubicBezTo>
                      <a:cubicBezTo>
                        <a:pt x="6627" y="8395"/>
                        <a:pt x="6663" y="8253"/>
                        <a:pt x="6556" y="8182"/>
                      </a:cubicBezTo>
                      <a:lnTo>
                        <a:pt x="321" y="4815"/>
                      </a:lnTo>
                      <a:lnTo>
                        <a:pt x="3884" y="201"/>
                      </a:lnTo>
                      <a:cubicBezTo>
                        <a:pt x="3937" y="96"/>
                        <a:pt x="3854" y="0"/>
                        <a:pt x="37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2" name="Google Shape;11832;p26"/>
                <p:cNvSpPr/>
                <p:nvPr/>
              </p:nvSpPr>
              <p:spPr>
                <a:xfrm>
                  <a:off x="-591858" y="5315209"/>
                  <a:ext cx="327031" cy="43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8137" extrusionOk="0">
                      <a:moveTo>
                        <a:pt x="3484" y="1"/>
                      </a:moveTo>
                      <a:cubicBezTo>
                        <a:pt x="3450" y="1"/>
                        <a:pt x="3414" y="15"/>
                        <a:pt x="3385" y="49"/>
                      </a:cubicBezTo>
                      <a:lnTo>
                        <a:pt x="36" y="4610"/>
                      </a:lnTo>
                      <a:cubicBezTo>
                        <a:pt x="0" y="4645"/>
                        <a:pt x="0" y="4681"/>
                        <a:pt x="0" y="4717"/>
                      </a:cubicBezTo>
                      <a:cubicBezTo>
                        <a:pt x="18" y="4752"/>
                        <a:pt x="36" y="4770"/>
                        <a:pt x="71" y="4788"/>
                      </a:cubicBezTo>
                      <a:lnTo>
                        <a:pt x="5950" y="8119"/>
                      </a:lnTo>
                      <a:cubicBezTo>
                        <a:pt x="5968" y="8119"/>
                        <a:pt x="5986" y="8137"/>
                        <a:pt x="6004" y="8137"/>
                      </a:cubicBezTo>
                      <a:lnTo>
                        <a:pt x="6004" y="8119"/>
                      </a:lnTo>
                      <a:cubicBezTo>
                        <a:pt x="6128" y="8119"/>
                        <a:pt x="6164" y="7959"/>
                        <a:pt x="6075" y="7905"/>
                      </a:cubicBezTo>
                      <a:lnTo>
                        <a:pt x="303" y="4645"/>
                      </a:lnTo>
                      <a:lnTo>
                        <a:pt x="3581" y="192"/>
                      </a:lnTo>
                      <a:cubicBezTo>
                        <a:pt x="3659" y="101"/>
                        <a:pt x="3576" y="1"/>
                        <a:pt x="3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1_Title and text 4">
    <p:spTree>
      <p:nvGrpSpPr>
        <p:cNvPr id="1" name="Shape 1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9" name="Google Shape;11449;p26"/>
          <p:cNvSpPr/>
          <p:nvPr/>
        </p:nvSpPr>
        <p:spPr>
          <a:xfrm>
            <a:off x="100" y="4590400"/>
            <a:ext cx="9143783" cy="572706"/>
          </a:xfrm>
          <a:custGeom>
            <a:avLst/>
            <a:gdLst/>
            <a:ahLst/>
            <a:cxnLst/>
            <a:rect l="l" t="t" r="r" b="b"/>
            <a:pathLst>
              <a:path w="216114" h="54195" extrusionOk="0">
                <a:moveTo>
                  <a:pt x="216113" y="0"/>
                </a:moveTo>
                <a:cubicBezTo>
                  <a:pt x="179533" y="1108"/>
                  <a:pt x="148536" y="15509"/>
                  <a:pt x="112156" y="17836"/>
                </a:cubicBezTo>
                <a:cubicBezTo>
                  <a:pt x="98818" y="18700"/>
                  <a:pt x="85103" y="17880"/>
                  <a:pt x="72008" y="19475"/>
                </a:cubicBezTo>
                <a:cubicBezTo>
                  <a:pt x="60975" y="20827"/>
                  <a:pt x="50960" y="23796"/>
                  <a:pt x="41100" y="26743"/>
                </a:cubicBezTo>
                <a:cubicBezTo>
                  <a:pt x="26765" y="31019"/>
                  <a:pt x="12231" y="35361"/>
                  <a:pt x="665" y="41565"/>
                </a:cubicBezTo>
                <a:lnTo>
                  <a:pt x="0" y="54194"/>
                </a:lnTo>
                <a:lnTo>
                  <a:pt x="216113" y="54194"/>
                </a:ln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0" name="Google Shape;11450;p26"/>
          <p:cNvSpPr/>
          <p:nvPr/>
        </p:nvSpPr>
        <p:spPr>
          <a:xfrm>
            <a:off x="125" y="4692098"/>
            <a:ext cx="9143741" cy="471025"/>
          </a:xfrm>
          <a:custGeom>
            <a:avLst/>
            <a:gdLst/>
            <a:ahLst/>
            <a:cxnLst/>
            <a:rect l="l" t="t" r="r" b="b"/>
            <a:pathLst>
              <a:path w="216113" h="40414" extrusionOk="0">
                <a:moveTo>
                  <a:pt x="0" y="1"/>
                </a:moveTo>
                <a:lnTo>
                  <a:pt x="0" y="40414"/>
                </a:lnTo>
                <a:lnTo>
                  <a:pt x="216113" y="40414"/>
                </a:lnTo>
                <a:lnTo>
                  <a:pt x="215448" y="30997"/>
                </a:lnTo>
                <a:cubicBezTo>
                  <a:pt x="203882" y="26389"/>
                  <a:pt x="189348" y="23132"/>
                  <a:pt x="175013" y="19941"/>
                </a:cubicBezTo>
                <a:cubicBezTo>
                  <a:pt x="165175" y="17748"/>
                  <a:pt x="155139" y="15532"/>
                  <a:pt x="144105" y="14535"/>
                </a:cubicBezTo>
                <a:cubicBezTo>
                  <a:pt x="131010" y="13339"/>
                  <a:pt x="117296" y="13959"/>
                  <a:pt x="103957" y="13317"/>
                </a:cubicBezTo>
                <a:cubicBezTo>
                  <a:pt x="67577" y="11588"/>
                  <a:pt x="36558" y="843"/>
                  <a:pt x="0" y="1"/>
                </a:cubicBez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1" name="Google Shape;11451;p26"/>
          <p:cNvSpPr/>
          <p:nvPr/>
        </p:nvSpPr>
        <p:spPr>
          <a:xfrm>
            <a:off x="0" y="0"/>
            <a:ext cx="9143933" cy="895150"/>
          </a:xfrm>
          <a:custGeom>
            <a:avLst/>
            <a:gdLst/>
            <a:ahLst/>
            <a:cxnLst/>
            <a:rect l="l" t="t" r="r" b="b"/>
            <a:pathLst>
              <a:path w="216092" h="35806" extrusionOk="0">
                <a:moveTo>
                  <a:pt x="1" y="0"/>
                </a:moveTo>
                <a:lnTo>
                  <a:pt x="1" y="35805"/>
                </a:lnTo>
                <a:cubicBezTo>
                  <a:pt x="36559" y="35074"/>
                  <a:pt x="67578" y="25547"/>
                  <a:pt x="103936" y="24018"/>
                </a:cubicBezTo>
                <a:cubicBezTo>
                  <a:pt x="117274" y="23464"/>
                  <a:pt x="130989" y="23996"/>
                  <a:pt x="144083" y="22932"/>
                </a:cubicBezTo>
                <a:cubicBezTo>
                  <a:pt x="155117" y="22046"/>
                  <a:pt x="165132" y="20074"/>
                  <a:pt x="174991" y="18146"/>
                </a:cubicBezTo>
                <a:cubicBezTo>
                  <a:pt x="189327" y="15310"/>
                  <a:pt x="203861" y="12430"/>
                  <a:pt x="215427" y="8353"/>
                </a:cubicBezTo>
                <a:lnTo>
                  <a:pt x="216091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2" name="Google Shape;11452;p26"/>
          <p:cNvSpPr/>
          <p:nvPr/>
        </p:nvSpPr>
        <p:spPr>
          <a:xfrm>
            <a:off x="0" y="0"/>
            <a:ext cx="9143741" cy="662475"/>
          </a:xfrm>
          <a:custGeom>
            <a:avLst/>
            <a:gdLst/>
            <a:ahLst/>
            <a:cxnLst/>
            <a:rect l="l" t="t" r="r" b="b"/>
            <a:pathLst>
              <a:path w="216113" h="26499" extrusionOk="0">
                <a:moveTo>
                  <a:pt x="0" y="0"/>
                </a:moveTo>
                <a:lnTo>
                  <a:pt x="665" y="6182"/>
                </a:lnTo>
                <a:cubicBezTo>
                  <a:pt x="12230" y="9195"/>
                  <a:pt x="26765" y="11344"/>
                  <a:pt x="41100" y="13427"/>
                </a:cubicBezTo>
                <a:cubicBezTo>
                  <a:pt x="50960" y="14867"/>
                  <a:pt x="60974" y="16329"/>
                  <a:pt x="72008" y="16972"/>
                </a:cubicBezTo>
                <a:cubicBezTo>
                  <a:pt x="85102" y="17747"/>
                  <a:pt x="98817" y="17348"/>
                  <a:pt x="112177" y="17769"/>
                </a:cubicBezTo>
                <a:cubicBezTo>
                  <a:pt x="148536" y="18921"/>
                  <a:pt x="179555" y="25945"/>
                  <a:pt x="216113" y="26499"/>
                </a:cubicBez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3" name="Google Shape;1145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54" name="Google Shape;11454;p26"/>
          <p:cNvSpPr txBox="1">
            <a:spLocks noGrp="1"/>
          </p:cNvSpPr>
          <p:nvPr>
            <p:ph type="subTitle" idx="1"/>
          </p:nvPr>
        </p:nvSpPr>
        <p:spPr>
          <a:xfrm>
            <a:off x="717563" y="2182901"/>
            <a:ext cx="3250200" cy="24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✔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455" name="Google Shape;11455;p26"/>
          <p:cNvSpPr txBox="1">
            <a:spLocks noGrp="1"/>
          </p:cNvSpPr>
          <p:nvPr>
            <p:ph type="title" idx="2"/>
          </p:nvPr>
        </p:nvSpPr>
        <p:spPr>
          <a:xfrm>
            <a:off x="717563" y="1486000"/>
            <a:ext cx="3250200" cy="69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56" name="Google Shape;11456;p26"/>
          <p:cNvSpPr txBox="1">
            <a:spLocks noGrp="1"/>
          </p:cNvSpPr>
          <p:nvPr>
            <p:ph type="subTitle" idx="3"/>
          </p:nvPr>
        </p:nvSpPr>
        <p:spPr>
          <a:xfrm>
            <a:off x="5176238" y="2182902"/>
            <a:ext cx="3250200" cy="24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✘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457" name="Google Shape;11457;p26"/>
          <p:cNvSpPr txBox="1">
            <a:spLocks noGrp="1"/>
          </p:cNvSpPr>
          <p:nvPr>
            <p:ph type="title" idx="4"/>
          </p:nvPr>
        </p:nvSpPr>
        <p:spPr>
          <a:xfrm>
            <a:off x="5176238" y="1486000"/>
            <a:ext cx="3250200" cy="69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58" name="Google Shape;11458;p26"/>
          <p:cNvGrpSpPr/>
          <p:nvPr/>
        </p:nvGrpSpPr>
        <p:grpSpPr>
          <a:xfrm flipH="1">
            <a:off x="-1101974" y="-1070354"/>
            <a:ext cx="4188852" cy="4156925"/>
            <a:chOff x="5727312" y="-948916"/>
            <a:chExt cx="4188852" cy="4156925"/>
          </a:xfrm>
        </p:grpSpPr>
        <p:sp>
          <p:nvSpPr>
            <p:cNvPr id="11459" name="Google Shape;11459;p26"/>
            <p:cNvSpPr/>
            <p:nvPr/>
          </p:nvSpPr>
          <p:spPr>
            <a:xfrm>
              <a:off x="9162828" y="1303441"/>
              <a:ext cx="638941" cy="1904568"/>
            </a:xfrm>
            <a:custGeom>
              <a:avLst/>
              <a:gdLst/>
              <a:ahLst/>
              <a:cxnLst/>
              <a:rect l="l" t="t" r="r" b="b"/>
              <a:pathLst>
                <a:path w="12043" h="35898" extrusionOk="0">
                  <a:moveTo>
                    <a:pt x="8712" y="4757"/>
                  </a:moveTo>
                  <a:cubicBezTo>
                    <a:pt x="8712" y="4792"/>
                    <a:pt x="8729" y="4828"/>
                    <a:pt x="8765" y="4846"/>
                  </a:cubicBezTo>
                  <a:cubicBezTo>
                    <a:pt x="8925" y="4970"/>
                    <a:pt x="9103" y="5077"/>
                    <a:pt x="9282" y="5202"/>
                  </a:cubicBezTo>
                  <a:cubicBezTo>
                    <a:pt x="10315" y="5968"/>
                    <a:pt x="11116" y="7001"/>
                    <a:pt x="11580" y="8195"/>
                  </a:cubicBezTo>
                  <a:cubicBezTo>
                    <a:pt x="11687" y="8462"/>
                    <a:pt x="11811" y="8943"/>
                    <a:pt x="11562" y="9175"/>
                  </a:cubicBezTo>
                  <a:cubicBezTo>
                    <a:pt x="11450" y="9256"/>
                    <a:pt x="11320" y="9297"/>
                    <a:pt x="11190" y="9297"/>
                  </a:cubicBezTo>
                  <a:cubicBezTo>
                    <a:pt x="11092" y="9297"/>
                    <a:pt x="10994" y="9274"/>
                    <a:pt x="10903" y="9228"/>
                  </a:cubicBezTo>
                  <a:cubicBezTo>
                    <a:pt x="10671" y="9103"/>
                    <a:pt x="10493" y="8943"/>
                    <a:pt x="10350" y="8729"/>
                  </a:cubicBezTo>
                  <a:cubicBezTo>
                    <a:pt x="9638" y="7643"/>
                    <a:pt x="9139" y="6449"/>
                    <a:pt x="8908" y="5184"/>
                  </a:cubicBezTo>
                  <a:cubicBezTo>
                    <a:pt x="8890" y="5131"/>
                    <a:pt x="8854" y="5077"/>
                    <a:pt x="8801" y="5077"/>
                  </a:cubicBezTo>
                  <a:cubicBezTo>
                    <a:pt x="8783" y="5077"/>
                    <a:pt x="8765" y="5095"/>
                    <a:pt x="8747" y="5095"/>
                  </a:cubicBezTo>
                  <a:lnTo>
                    <a:pt x="8747" y="4953"/>
                  </a:lnTo>
                  <a:cubicBezTo>
                    <a:pt x="8747" y="4899"/>
                    <a:pt x="8712" y="4863"/>
                    <a:pt x="8658" y="4846"/>
                  </a:cubicBezTo>
                  <a:cubicBezTo>
                    <a:pt x="8645" y="4841"/>
                    <a:pt x="8631" y="4839"/>
                    <a:pt x="8619" y="4839"/>
                  </a:cubicBezTo>
                  <a:cubicBezTo>
                    <a:pt x="8580" y="4839"/>
                    <a:pt x="8547" y="4859"/>
                    <a:pt x="8533" y="4899"/>
                  </a:cubicBezTo>
                  <a:cubicBezTo>
                    <a:pt x="7874" y="6057"/>
                    <a:pt x="6984" y="7090"/>
                    <a:pt x="5933" y="7910"/>
                  </a:cubicBezTo>
                  <a:cubicBezTo>
                    <a:pt x="5719" y="8052"/>
                    <a:pt x="5487" y="8159"/>
                    <a:pt x="5238" y="8195"/>
                  </a:cubicBezTo>
                  <a:cubicBezTo>
                    <a:pt x="5208" y="8199"/>
                    <a:pt x="5178" y="8202"/>
                    <a:pt x="5148" y="8202"/>
                  </a:cubicBezTo>
                  <a:cubicBezTo>
                    <a:pt x="4948" y="8202"/>
                    <a:pt x="4756" y="8100"/>
                    <a:pt x="4632" y="7945"/>
                  </a:cubicBezTo>
                  <a:cubicBezTo>
                    <a:pt x="4490" y="7625"/>
                    <a:pt x="4757" y="7233"/>
                    <a:pt x="4935" y="7001"/>
                  </a:cubicBezTo>
                  <a:cubicBezTo>
                    <a:pt x="5772" y="6021"/>
                    <a:pt x="6859" y="5309"/>
                    <a:pt x="8088" y="4935"/>
                  </a:cubicBezTo>
                  <a:cubicBezTo>
                    <a:pt x="8284" y="4863"/>
                    <a:pt x="8480" y="4828"/>
                    <a:pt x="8676" y="4774"/>
                  </a:cubicBezTo>
                  <a:cubicBezTo>
                    <a:pt x="8694" y="4774"/>
                    <a:pt x="8694" y="4774"/>
                    <a:pt x="8712" y="4757"/>
                  </a:cubicBezTo>
                  <a:close/>
                  <a:moveTo>
                    <a:pt x="8213" y="10243"/>
                  </a:moveTo>
                  <a:lnTo>
                    <a:pt x="8213" y="10243"/>
                  </a:lnTo>
                  <a:cubicBezTo>
                    <a:pt x="8195" y="10297"/>
                    <a:pt x="8231" y="10332"/>
                    <a:pt x="8266" y="10368"/>
                  </a:cubicBezTo>
                  <a:cubicBezTo>
                    <a:pt x="9014" y="10724"/>
                    <a:pt x="9691" y="11241"/>
                    <a:pt x="10226" y="11882"/>
                  </a:cubicBezTo>
                  <a:cubicBezTo>
                    <a:pt x="10671" y="12417"/>
                    <a:pt x="11152" y="13735"/>
                    <a:pt x="11063" y="14341"/>
                  </a:cubicBezTo>
                  <a:cubicBezTo>
                    <a:pt x="11063" y="14448"/>
                    <a:pt x="11010" y="14537"/>
                    <a:pt x="10938" y="14590"/>
                  </a:cubicBezTo>
                  <a:cubicBezTo>
                    <a:pt x="10855" y="14638"/>
                    <a:pt x="10764" y="14661"/>
                    <a:pt x="10676" y="14661"/>
                  </a:cubicBezTo>
                  <a:cubicBezTo>
                    <a:pt x="10632" y="14661"/>
                    <a:pt x="10588" y="14655"/>
                    <a:pt x="10546" y="14644"/>
                  </a:cubicBezTo>
                  <a:cubicBezTo>
                    <a:pt x="10065" y="14501"/>
                    <a:pt x="9460" y="13699"/>
                    <a:pt x="8979" y="12595"/>
                  </a:cubicBezTo>
                  <a:cubicBezTo>
                    <a:pt x="8729" y="11954"/>
                    <a:pt x="8516" y="11294"/>
                    <a:pt x="8373" y="10618"/>
                  </a:cubicBezTo>
                  <a:cubicBezTo>
                    <a:pt x="8373" y="10564"/>
                    <a:pt x="8320" y="10528"/>
                    <a:pt x="8266" y="10528"/>
                  </a:cubicBezTo>
                  <a:lnTo>
                    <a:pt x="8266" y="10511"/>
                  </a:lnTo>
                  <a:cubicBezTo>
                    <a:pt x="8248" y="10511"/>
                    <a:pt x="8213" y="10528"/>
                    <a:pt x="8213" y="10528"/>
                  </a:cubicBezTo>
                  <a:cubicBezTo>
                    <a:pt x="8195" y="10493"/>
                    <a:pt x="8177" y="10457"/>
                    <a:pt x="8124" y="10439"/>
                  </a:cubicBezTo>
                  <a:cubicBezTo>
                    <a:pt x="8110" y="10435"/>
                    <a:pt x="8097" y="10433"/>
                    <a:pt x="8084" y="10433"/>
                  </a:cubicBezTo>
                  <a:cubicBezTo>
                    <a:pt x="8046" y="10433"/>
                    <a:pt x="8012" y="10453"/>
                    <a:pt x="7999" y="10493"/>
                  </a:cubicBezTo>
                  <a:cubicBezTo>
                    <a:pt x="7643" y="11063"/>
                    <a:pt x="7251" y="11615"/>
                    <a:pt x="6805" y="12114"/>
                  </a:cubicBezTo>
                  <a:cubicBezTo>
                    <a:pt x="5999" y="12991"/>
                    <a:pt x="5175" y="13539"/>
                    <a:pt x="4674" y="13539"/>
                  </a:cubicBezTo>
                  <a:cubicBezTo>
                    <a:pt x="4666" y="13539"/>
                    <a:pt x="4658" y="13539"/>
                    <a:pt x="4650" y="13539"/>
                  </a:cubicBezTo>
                  <a:cubicBezTo>
                    <a:pt x="4507" y="13539"/>
                    <a:pt x="4383" y="13468"/>
                    <a:pt x="4294" y="13361"/>
                  </a:cubicBezTo>
                  <a:cubicBezTo>
                    <a:pt x="4240" y="13290"/>
                    <a:pt x="4240" y="13183"/>
                    <a:pt x="4258" y="13094"/>
                  </a:cubicBezTo>
                  <a:cubicBezTo>
                    <a:pt x="4365" y="12488"/>
                    <a:pt x="5273" y="11401"/>
                    <a:pt x="5861" y="11045"/>
                  </a:cubicBezTo>
                  <a:cubicBezTo>
                    <a:pt x="6574" y="10618"/>
                    <a:pt x="7358" y="10368"/>
                    <a:pt x="8159" y="10261"/>
                  </a:cubicBezTo>
                  <a:cubicBezTo>
                    <a:pt x="8177" y="10261"/>
                    <a:pt x="8195" y="10261"/>
                    <a:pt x="8213" y="10243"/>
                  </a:cubicBezTo>
                  <a:close/>
                  <a:moveTo>
                    <a:pt x="6984" y="16674"/>
                  </a:moveTo>
                  <a:cubicBezTo>
                    <a:pt x="6609" y="17227"/>
                    <a:pt x="5452" y="18830"/>
                    <a:pt x="4240" y="19275"/>
                  </a:cubicBezTo>
                  <a:lnTo>
                    <a:pt x="4222" y="19293"/>
                  </a:lnTo>
                  <a:cubicBezTo>
                    <a:pt x="4038" y="19367"/>
                    <a:pt x="3733" y="19484"/>
                    <a:pt x="3510" y="19484"/>
                  </a:cubicBezTo>
                  <a:cubicBezTo>
                    <a:pt x="3411" y="19484"/>
                    <a:pt x="3328" y="19460"/>
                    <a:pt x="3278" y="19400"/>
                  </a:cubicBezTo>
                  <a:cubicBezTo>
                    <a:pt x="3189" y="19275"/>
                    <a:pt x="3136" y="19115"/>
                    <a:pt x="3171" y="18955"/>
                  </a:cubicBezTo>
                  <a:cubicBezTo>
                    <a:pt x="3278" y="18420"/>
                    <a:pt x="4009" y="17797"/>
                    <a:pt x="4686" y="17387"/>
                  </a:cubicBezTo>
                  <a:cubicBezTo>
                    <a:pt x="5398" y="16977"/>
                    <a:pt x="6253" y="16799"/>
                    <a:pt x="6984" y="16674"/>
                  </a:cubicBezTo>
                  <a:close/>
                  <a:moveTo>
                    <a:pt x="7429" y="16853"/>
                  </a:moveTo>
                  <a:lnTo>
                    <a:pt x="7429" y="16853"/>
                  </a:lnTo>
                  <a:cubicBezTo>
                    <a:pt x="8159" y="17351"/>
                    <a:pt x="8818" y="17975"/>
                    <a:pt x="9371" y="18670"/>
                  </a:cubicBezTo>
                  <a:cubicBezTo>
                    <a:pt x="9674" y="19044"/>
                    <a:pt x="9976" y="19507"/>
                    <a:pt x="9959" y="20041"/>
                  </a:cubicBezTo>
                  <a:cubicBezTo>
                    <a:pt x="9976" y="20291"/>
                    <a:pt x="9834" y="20540"/>
                    <a:pt x="9602" y="20647"/>
                  </a:cubicBezTo>
                  <a:cubicBezTo>
                    <a:pt x="9559" y="20663"/>
                    <a:pt x="9515" y="20671"/>
                    <a:pt x="9471" y="20671"/>
                  </a:cubicBezTo>
                  <a:cubicBezTo>
                    <a:pt x="9317" y="20671"/>
                    <a:pt x="9155" y="20574"/>
                    <a:pt x="8961" y="20380"/>
                  </a:cubicBezTo>
                  <a:cubicBezTo>
                    <a:pt x="8284" y="19685"/>
                    <a:pt x="7625" y="17565"/>
                    <a:pt x="7429" y="16853"/>
                  </a:cubicBezTo>
                  <a:close/>
                  <a:moveTo>
                    <a:pt x="5897" y="22161"/>
                  </a:moveTo>
                  <a:cubicBezTo>
                    <a:pt x="5897" y="22179"/>
                    <a:pt x="5897" y="22197"/>
                    <a:pt x="5897" y="22215"/>
                  </a:cubicBezTo>
                  <a:cubicBezTo>
                    <a:pt x="5915" y="22232"/>
                    <a:pt x="5915" y="22250"/>
                    <a:pt x="5933" y="22268"/>
                  </a:cubicBezTo>
                  <a:cubicBezTo>
                    <a:pt x="5923" y="22265"/>
                    <a:pt x="5914" y="22263"/>
                    <a:pt x="5906" y="22263"/>
                  </a:cubicBezTo>
                  <a:cubicBezTo>
                    <a:pt x="5867" y="22263"/>
                    <a:pt x="5840" y="22295"/>
                    <a:pt x="5826" y="22339"/>
                  </a:cubicBezTo>
                  <a:cubicBezTo>
                    <a:pt x="5772" y="22482"/>
                    <a:pt x="5737" y="22642"/>
                    <a:pt x="5701" y="22785"/>
                  </a:cubicBezTo>
                  <a:cubicBezTo>
                    <a:pt x="5683" y="22767"/>
                    <a:pt x="5665" y="22767"/>
                    <a:pt x="5647" y="22749"/>
                  </a:cubicBezTo>
                  <a:cubicBezTo>
                    <a:pt x="5634" y="22743"/>
                    <a:pt x="5619" y="22738"/>
                    <a:pt x="5603" y="22738"/>
                  </a:cubicBezTo>
                  <a:cubicBezTo>
                    <a:pt x="5575" y="22738"/>
                    <a:pt x="5545" y="22751"/>
                    <a:pt x="5523" y="22785"/>
                  </a:cubicBezTo>
                  <a:cubicBezTo>
                    <a:pt x="5024" y="23390"/>
                    <a:pt x="4258" y="23764"/>
                    <a:pt x="3581" y="24050"/>
                  </a:cubicBezTo>
                  <a:cubicBezTo>
                    <a:pt x="3394" y="24159"/>
                    <a:pt x="3166" y="24213"/>
                    <a:pt x="2945" y="24213"/>
                  </a:cubicBezTo>
                  <a:cubicBezTo>
                    <a:pt x="2913" y="24213"/>
                    <a:pt x="2882" y="24212"/>
                    <a:pt x="2851" y="24210"/>
                  </a:cubicBezTo>
                  <a:cubicBezTo>
                    <a:pt x="2566" y="24139"/>
                    <a:pt x="2316" y="23943"/>
                    <a:pt x="2209" y="23658"/>
                  </a:cubicBezTo>
                  <a:cubicBezTo>
                    <a:pt x="2138" y="23462"/>
                    <a:pt x="2192" y="23248"/>
                    <a:pt x="2334" y="23105"/>
                  </a:cubicBezTo>
                  <a:cubicBezTo>
                    <a:pt x="2477" y="22981"/>
                    <a:pt x="2637" y="22892"/>
                    <a:pt x="2833" y="22838"/>
                  </a:cubicBezTo>
                  <a:cubicBezTo>
                    <a:pt x="3474" y="22642"/>
                    <a:pt x="4133" y="22446"/>
                    <a:pt x="4810" y="22286"/>
                  </a:cubicBezTo>
                  <a:cubicBezTo>
                    <a:pt x="5149" y="22232"/>
                    <a:pt x="5487" y="22197"/>
                    <a:pt x="5826" y="22179"/>
                  </a:cubicBezTo>
                  <a:cubicBezTo>
                    <a:pt x="5861" y="22179"/>
                    <a:pt x="5879" y="22179"/>
                    <a:pt x="5897" y="22161"/>
                  </a:cubicBezTo>
                  <a:close/>
                  <a:moveTo>
                    <a:pt x="6022" y="22304"/>
                  </a:moveTo>
                  <a:lnTo>
                    <a:pt x="6022" y="22304"/>
                  </a:lnTo>
                  <a:cubicBezTo>
                    <a:pt x="7055" y="22767"/>
                    <a:pt x="7946" y="23515"/>
                    <a:pt x="8605" y="24441"/>
                  </a:cubicBezTo>
                  <a:cubicBezTo>
                    <a:pt x="8747" y="24673"/>
                    <a:pt x="8818" y="24958"/>
                    <a:pt x="8765" y="25243"/>
                  </a:cubicBezTo>
                  <a:cubicBezTo>
                    <a:pt x="8729" y="25403"/>
                    <a:pt x="8622" y="25528"/>
                    <a:pt x="8480" y="25599"/>
                  </a:cubicBezTo>
                  <a:cubicBezTo>
                    <a:pt x="8431" y="25624"/>
                    <a:pt x="8372" y="25636"/>
                    <a:pt x="8305" y="25636"/>
                  </a:cubicBezTo>
                  <a:cubicBezTo>
                    <a:pt x="7983" y="25636"/>
                    <a:pt x="7489" y="25359"/>
                    <a:pt x="7180" y="24887"/>
                  </a:cubicBezTo>
                  <a:cubicBezTo>
                    <a:pt x="6681" y="24085"/>
                    <a:pt x="6289" y="23230"/>
                    <a:pt x="6039" y="22339"/>
                  </a:cubicBezTo>
                  <a:cubicBezTo>
                    <a:pt x="6039" y="22322"/>
                    <a:pt x="6022" y="22304"/>
                    <a:pt x="6022" y="22304"/>
                  </a:cubicBezTo>
                  <a:close/>
                  <a:moveTo>
                    <a:pt x="4194" y="27416"/>
                  </a:moveTo>
                  <a:lnTo>
                    <a:pt x="4194" y="27416"/>
                  </a:lnTo>
                  <a:cubicBezTo>
                    <a:pt x="4175" y="27432"/>
                    <a:pt x="4160" y="27451"/>
                    <a:pt x="4151" y="27470"/>
                  </a:cubicBezTo>
                  <a:lnTo>
                    <a:pt x="4115" y="27577"/>
                  </a:lnTo>
                  <a:cubicBezTo>
                    <a:pt x="4098" y="27577"/>
                    <a:pt x="4098" y="27559"/>
                    <a:pt x="4080" y="27541"/>
                  </a:cubicBezTo>
                  <a:cubicBezTo>
                    <a:pt x="4058" y="27534"/>
                    <a:pt x="4036" y="27529"/>
                    <a:pt x="4015" y="27529"/>
                  </a:cubicBezTo>
                  <a:cubicBezTo>
                    <a:pt x="3985" y="27529"/>
                    <a:pt x="3958" y="27538"/>
                    <a:pt x="3937" y="27559"/>
                  </a:cubicBezTo>
                  <a:cubicBezTo>
                    <a:pt x="3296" y="28272"/>
                    <a:pt x="2530" y="29073"/>
                    <a:pt x="1568" y="29519"/>
                  </a:cubicBezTo>
                  <a:cubicBezTo>
                    <a:pt x="1362" y="29621"/>
                    <a:pt x="1120" y="29688"/>
                    <a:pt x="891" y="29688"/>
                  </a:cubicBezTo>
                  <a:cubicBezTo>
                    <a:pt x="843" y="29688"/>
                    <a:pt x="795" y="29685"/>
                    <a:pt x="749" y="29679"/>
                  </a:cubicBezTo>
                  <a:cubicBezTo>
                    <a:pt x="481" y="29625"/>
                    <a:pt x="232" y="29412"/>
                    <a:pt x="268" y="29162"/>
                  </a:cubicBezTo>
                  <a:cubicBezTo>
                    <a:pt x="321" y="28752"/>
                    <a:pt x="553" y="28378"/>
                    <a:pt x="909" y="28147"/>
                  </a:cubicBezTo>
                  <a:cubicBezTo>
                    <a:pt x="1780" y="27524"/>
                    <a:pt x="2953" y="27417"/>
                    <a:pt x="3658" y="27417"/>
                  </a:cubicBezTo>
                  <a:cubicBezTo>
                    <a:pt x="3861" y="27417"/>
                    <a:pt x="4026" y="27426"/>
                    <a:pt x="4133" y="27434"/>
                  </a:cubicBezTo>
                  <a:cubicBezTo>
                    <a:pt x="4157" y="27434"/>
                    <a:pt x="4177" y="27427"/>
                    <a:pt x="4194" y="27416"/>
                  </a:cubicBezTo>
                  <a:close/>
                  <a:moveTo>
                    <a:pt x="4240" y="27327"/>
                  </a:moveTo>
                  <a:cubicBezTo>
                    <a:pt x="4258" y="27345"/>
                    <a:pt x="4258" y="27363"/>
                    <a:pt x="4276" y="27363"/>
                  </a:cubicBezTo>
                  <a:cubicBezTo>
                    <a:pt x="5345" y="27986"/>
                    <a:pt x="6235" y="28842"/>
                    <a:pt x="6877" y="29893"/>
                  </a:cubicBezTo>
                  <a:cubicBezTo>
                    <a:pt x="7019" y="30124"/>
                    <a:pt x="7180" y="30427"/>
                    <a:pt x="7108" y="30694"/>
                  </a:cubicBezTo>
                  <a:cubicBezTo>
                    <a:pt x="6989" y="30966"/>
                    <a:pt x="6708" y="31141"/>
                    <a:pt x="6420" y="31141"/>
                  </a:cubicBezTo>
                  <a:cubicBezTo>
                    <a:pt x="6406" y="31141"/>
                    <a:pt x="6392" y="31140"/>
                    <a:pt x="6378" y="31140"/>
                  </a:cubicBezTo>
                  <a:cubicBezTo>
                    <a:pt x="6359" y="31140"/>
                    <a:pt x="6340" y="31141"/>
                    <a:pt x="6322" y="31141"/>
                  </a:cubicBezTo>
                  <a:cubicBezTo>
                    <a:pt x="5934" y="31141"/>
                    <a:pt x="5583" y="30965"/>
                    <a:pt x="5345" y="30676"/>
                  </a:cubicBezTo>
                  <a:cubicBezTo>
                    <a:pt x="4579" y="29519"/>
                    <a:pt x="4400" y="28058"/>
                    <a:pt x="4365" y="27488"/>
                  </a:cubicBezTo>
                  <a:cubicBezTo>
                    <a:pt x="4365" y="27434"/>
                    <a:pt x="4329" y="27399"/>
                    <a:pt x="4276" y="27381"/>
                  </a:cubicBezTo>
                  <a:lnTo>
                    <a:pt x="4258" y="27381"/>
                  </a:lnTo>
                  <a:cubicBezTo>
                    <a:pt x="4239" y="27387"/>
                    <a:pt x="4222" y="27396"/>
                    <a:pt x="4208" y="27406"/>
                  </a:cubicBezTo>
                  <a:lnTo>
                    <a:pt x="4208" y="27406"/>
                  </a:lnTo>
                  <a:cubicBezTo>
                    <a:pt x="4222" y="27393"/>
                    <a:pt x="4233" y="27378"/>
                    <a:pt x="4240" y="27363"/>
                  </a:cubicBezTo>
                  <a:cubicBezTo>
                    <a:pt x="4240" y="27345"/>
                    <a:pt x="4240" y="27345"/>
                    <a:pt x="4240" y="27327"/>
                  </a:cubicBezTo>
                  <a:close/>
                  <a:moveTo>
                    <a:pt x="2637" y="31157"/>
                  </a:moveTo>
                  <a:cubicBezTo>
                    <a:pt x="2637" y="31175"/>
                    <a:pt x="2637" y="31193"/>
                    <a:pt x="2637" y="31211"/>
                  </a:cubicBezTo>
                  <a:cubicBezTo>
                    <a:pt x="3225" y="32422"/>
                    <a:pt x="3082" y="34542"/>
                    <a:pt x="2120" y="35308"/>
                  </a:cubicBezTo>
                  <a:cubicBezTo>
                    <a:pt x="1942" y="35468"/>
                    <a:pt x="1728" y="35575"/>
                    <a:pt x="1515" y="35647"/>
                  </a:cubicBezTo>
                  <a:cubicBezTo>
                    <a:pt x="1405" y="35667"/>
                    <a:pt x="1305" y="35677"/>
                    <a:pt x="1214" y="35677"/>
                  </a:cubicBezTo>
                  <a:cubicBezTo>
                    <a:pt x="980" y="35677"/>
                    <a:pt x="806" y="35610"/>
                    <a:pt x="677" y="35468"/>
                  </a:cubicBezTo>
                  <a:cubicBezTo>
                    <a:pt x="285" y="34988"/>
                    <a:pt x="570" y="33883"/>
                    <a:pt x="766" y="33349"/>
                  </a:cubicBezTo>
                  <a:cubicBezTo>
                    <a:pt x="1176" y="32458"/>
                    <a:pt x="1817" y="31710"/>
                    <a:pt x="2637" y="31157"/>
                  </a:cubicBezTo>
                  <a:close/>
                  <a:moveTo>
                    <a:pt x="8925" y="0"/>
                  </a:moveTo>
                  <a:cubicBezTo>
                    <a:pt x="8818" y="0"/>
                    <a:pt x="8712" y="89"/>
                    <a:pt x="8712" y="196"/>
                  </a:cubicBezTo>
                  <a:cubicBezTo>
                    <a:pt x="8694" y="1639"/>
                    <a:pt x="8640" y="3118"/>
                    <a:pt x="8551" y="4561"/>
                  </a:cubicBezTo>
                  <a:cubicBezTo>
                    <a:pt x="8373" y="4614"/>
                    <a:pt x="8195" y="4650"/>
                    <a:pt x="8035" y="4703"/>
                  </a:cubicBezTo>
                  <a:cubicBezTo>
                    <a:pt x="6752" y="5095"/>
                    <a:pt x="5630" y="5843"/>
                    <a:pt x="4757" y="6859"/>
                  </a:cubicBezTo>
                  <a:cubicBezTo>
                    <a:pt x="4490" y="7162"/>
                    <a:pt x="4222" y="7625"/>
                    <a:pt x="4436" y="8034"/>
                  </a:cubicBezTo>
                  <a:cubicBezTo>
                    <a:pt x="4591" y="8267"/>
                    <a:pt x="4854" y="8419"/>
                    <a:pt x="5132" y="8419"/>
                  </a:cubicBezTo>
                  <a:cubicBezTo>
                    <a:pt x="5173" y="8419"/>
                    <a:pt x="5214" y="8415"/>
                    <a:pt x="5256" y="8409"/>
                  </a:cubicBezTo>
                  <a:cubicBezTo>
                    <a:pt x="5558" y="8373"/>
                    <a:pt x="5826" y="8248"/>
                    <a:pt x="6057" y="8070"/>
                  </a:cubicBezTo>
                  <a:cubicBezTo>
                    <a:pt x="7019" y="7340"/>
                    <a:pt x="7856" y="6431"/>
                    <a:pt x="8480" y="5398"/>
                  </a:cubicBezTo>
                  <a:lnTo>
                    <a:pt x="8480" y="5398"/>
                  </a:lnTo>
                  <a:cubicBezTo>
                    <a:pt x="8373" y="6966"/>
                    <a:pt x="8231" y="8533"/>
                    <a:pt x="8035" y="10047"/>
                  </a:cubicBezTo>
                  <a:cubicBezTo>
                    <a:pt x="7233" y="10154"/>
                    <a:pt x="6449" y="10439"/>
                    <a:pt x="5737" y="10849"/>
                  </a:cubicBezTo>
                  <a:cubicBezTo>
                    <a:pt x="5095" y="11241"/>
                    <a:pt x="4169" y="12363"/>
                    <a:pt x="4044" y="13058"/>
                  </a:cubicBezTo>
                  <a:cubicBezTo>
                    <a:pt x="4009" y="13201"/>
                    <a:pt x="4026" y="13379"/>
                    <a:pt x="4115" y="13503"/>
                  </a:cubicBezTo>
                  <a:cubicBezTo>
                    <a:pt x="4240" y="13664"/>
                    <a:pt x="4436" y="13753"/>
                    <a:pt x="4650" y="13771"/>
                  </a:cubicBezTo>
                  <a:cubicBezTo>
                    <a:pt x="4657" y="13771"/>
                    <a:pt x="4665" y="13771"/>
                    <a:pt x="4673" y="13771"/>
                  </a:cubicBezTo>
                  <a:cubicBezTo>
                    <a:pt x="5348" y="13771"/>
                    <a:pt x="6296" y="12996"/>
                    <a:pt x="6966" y="12256"/>
                  </a:cubicBezTo>
                  <a:cubicBezTo>
                    <a:pt x="7304" y="11865"/>
                    <a:pt x="7625" y="11455"/>
                    <a:pt x="7928" y="11027"/>
                  </a:cubicBezTo>
                  <a:lnTo>
                    <a:pt x="7928" y="11027"/>
                  </a:lnTo>
                  <a:cubicBezTo>
                    <a:pt x="7661" y="12862"/>
                    <a:pt x="7375" y="14661"/>
                    <a:pt x="7037" y="16425"/>
                  </a:cubicBezTo>
                  <a:cubicBezTo>
                    <a:pt x="6271" y="16567"/>
                    <a:pt x="5345" y="16746"/>
                    <a:pt x="4561" y="17191"/>
                  </a:cubicBezTo>
                  <a:cubicBezTo>
                    <a:pt x="3884" y="17583"/>
                    <a:pt x="3064" y="18260"/>
                    <a:pt x="2940" y="18901"/>
                  </a:cubicBezTo>
                  <a:cubicBezTo>
                    <a:pt x="2886" y="19133"/>
                    <a:pt x="2940" y="19364"/>
                    <a:pt x="3100" y="19542"/>
                  </a:cubicBezTo>
                  <a:cubicBezTo>
                    <a:pt x="3192" y="19661"/>
                    <a:pt x="3331" y="19704"/>
                    <a:pt x="3486" y="19704"/>
                  </a:cubicBezTo>
                  <a:cubicBezTo>
                    <a:pt x="3750" y="19704"/>
                    <a:pt x="4062" y="19579"/>
                    <a:pt x="4276" y="19489"/>
                  </a:cubicBezTo>
                  <a:lnTo>
                    <a:pt x="4311" y="19489"/>
                  </a:lnTo>
                  <a:cubicBezTo>
                    <a:pt x="5345" y="19097"/>
                    <a:pt x="6342" y="17904"/>
                    <a:pt x="6877" y="17173"/>
                  </a:cubicBezTo>
                  <a:lnTo>
                    <a:pt x="6877" y="17173"/>
                  </a:lnTo>
                  <a:cubicBezTo>
                    <a:pt x="6538" y="18812"/>
                    <a:pt x="6146" y="20415"/>
                    <a:pt x="5719" y="21965"/>
                  </a:cubicBezTo>
                  <a:cubicBezTo>
                    <a:pt x="5398" y="21983"/>
                    <a:pt x="5060" y="22019"/>
                    <a:pt x="4739" y="22072"/>
                  </a:cubicBezTo>
                  <a:cubicBezTo>
                    <a:pt x="4062" y="22232"/>
                    <a:pt x="3403" y="22428"/>
                    <a:pt x="2762" y="22624"/>
                  </a:cubicBezTo>
                  <a:cubicBezTo>
                    <a:pt x="2530" y="22678"/>
                    <a:pt x="2334" y="22785"/>
                    <a:pt x="2156" y="22945"/>
                  </a:cubicBezTo>
                  <a:cubicBezTo>
                    <a:pt x="1960" y="23159"/>
                    <a:pt x="1889" y="23444"/>
                    <a:pt x="1996" y="23729"/>
                  </a:cubicBezTo>
                  <a:cubicBezTo>
                    <a:pt x="2120" y="24085"/>
                    <a:pt x="2423" y="24352"/>
                    <a:pt x="2815" y="24424"/>
                  </a:cubicBezTo>
                  <a:cubicBezTo>
                    <a:pt x="2865" y="24430"/>
                    <a:pt x="2915" y="24433"/>
                    <a:pt x="2965" y="24433"/>
                  </a:cubicBezTo>
                  <a:cubicBezTo>
                    <a:pt x="3205" y="24433"/>
                    <a:pt x="3449" y="24366"/>
                    <a:pt x="3670" y="24263"/>
                  </a:cubicBezTo>
                  <a:cubicBezTo>
                    <a:pt x="4276" y="24014"/>
                    <a:pt x="4846" y="23675"/>
                    <a:pt x="5362" y="23248"/>
                  </a:cubicBezTo>
                  <a:lnTo>
                    <a:pt x="5362" y="23248"/>
                  </a:lnTo>
                  <a:cubicBezTo>
                    <a:pt x="4953" y="24602"/>
                    <a:pt x="4525" y="25920"/>
                    <a:pt x="4044" y="27203"/>
                  </a:cubicBezTo>
                  <a:cubicBezTo>
                    <a:pt x="3937" y="27196"/>
                    <a:pt x="3793" y="27190"/>
                    <a:pt x="3624" y="27190"/>
                  </a:cubicBezTo>
                  <a:cubicBezTo>
                    <a:pt x="2889" y="27190"/>
                    <a:pt x="1663" y="27303"/>
                    <a:pt x="766" y="27969"/>
                  </a:cubicBezTo>
                  <a:cubicBezTo>
                    <a:pt x="357" y="28236"/>
                    <a:pt x="89" y="28663"/>
                    <a:pt x="18" y="29144"/>
                  </a:cubicBezTo>
                  <a:cubicBezTo>
                    <a:pt x="0" y="29519"/>
                    <a:pt x="339" y="29821"/>
                    <a:pt x="695" y="29893"/>
                  </a:cubicBezTo>
                  <a:cubicBezTo>
                    <a:pt x="750" y="29899"/>
                    <a:pt x="806" y="29902"/>
                    <a:pt x="861" y="29902"/>
                  </a:cubicBezTo>
                  <a:cubicBezTo>
                    <a:pt x="1130" y="29902"/>
                    <a:pt x="1403" y="29833"/>
                    <a:pt x="1639" y="29714"/>
                  </a:cubicBezTo>
                  <a:cubicBezTo>
                    <a:pt x="2423" y="29323"/>
                    <a:pt x="3118" y="28788"/>
                    <a:pt x="3706" y="28129"/>
                  </a:cubicBezTo>
                  <a:lnTo>
                    <a:pt x="3706" y="28129"/>
                  </a:lnTo>
                  <a:cubicBezTo>
                    <a:pt x="3332" y="29091"/>
                    <a:pt x="2922" y="30035"/>
                    <a:pt x="2494" y="30979"/>
                  </a:cubicBezTo>
                  <a:cubicBezTo>
                    <a:pt x="1657" y="31549"/>
                    <a:pt x="980" y="32351"/>
                    <a:pt x="570" y="33277"/>
                  </a:cubicBezTo>
                  <a:cubicBezTo>
                    <a:pt x="339" y="33883"/>
                    <a:pt x="54" y="35059"/>
                    <a:pt x="517" y="35611"/>
                  </a:cubicBezTo>
                  <a:cubicBezTo>
                    <a:pt x="682" y="35793"/>
                    <a:pt x="909" y="35898"/>
                    <a:pt x="1154" y="35898"/>
                  </a:cubicBezTo>
                  <a:cubicBezTo>
                    <a:pt x="1173" y="35898"/>
                    <a:pt x="1192" y="35897"/>
                    <a:pt x="1212" y="35896"/>
                  </a:cubicBezTo>
                  <a:cubicBezTo>
                    <a:pt x="1336" y="35896"/>
                    <a:pt x="1443" y="35896"/>
                    <a:pt x="1550" y="35878"/>
                  </a:cubicBezTo>
                  <a:cubicBezTo>
                    <a:pt x="1817" y="35807"/>
                    <a:pt x="2049" y="35664"/>
                    <a:pt x="2245" y="35486"/>
                  </a:cubicBezTo>
                  <a:cubicBezTo>
                    <a:pt x="3314" y="34649"/>
                    <a:pt x="3456" y="32458"/>
                    <a:pt x="2868" y="31157"/>
                  </a:cubicBezTo>
                  <a:cubicBezTo>
                    <a:pt x="3332" y="30142"/>
                    <a:pt x="3777" y="29073"/>
                    <a:pt x="4205" y="27986"/>
                  </a:cubicBezTo>
                  <a:cubicBezTo>
                    <a:pt x="4311" y="28984"/>
                    <a:pt x="4632" y="29946"/>
                    <a:pt x="5166" y="30801"/>
                  </a:cubicBezTo>
                  <a:cubicBezTo>
                    <a:pt x="5440" y="31161"/>
                    <a:pt x="5879" y="31372"/>
                    <a:pt x="6324" y="31372"/>
                  </a:cubicBezTo>
                  <a:cubicBezTo>
                    <a:pt x="6342" y="31372"/>
                    <a:pt x="6360" y="31372"/>
                    <a:pt x="6378" y="31371"/>
                  </a:cubicBezTo>
                  <a:cubicBezTo>
                    <a:pt x="6392" y="31372"/>
                    <a:pt x="6405" y="31372"/>
                    <a:pt x="6419" y="31372"/>
                  </a:cubicBezTo>
                  <a:cubicBezTo>
                    <a:pt x="6814" y="31372"/>
                    <a:pt x="7184" y="31126"/>
                    <a:pt x="7322" y="30748"/>
                  </a:cubicBezTo>
                  <a:cubicBezTo>
                    <a:pt x="7429" y="30391"/>
                    <a:pt x="7251" y="30035"/>
                    <a:pt x="7073" y="29768"/>
                  </a:cubicBezTo>
                  <a:cubicBezTo>
                    <a:pt x="6431" y="28717"/>
                    <a:pt x="5541" y="27844"/>
                    <a:pt x="4490" y="27220"/>
                  </a:cubicBezTo>
                  <a:cubicBezTo>
                    <a:pt x="5024" y="25778"/>
                    <a:pt x="5505" y="24281"/>
                    <a:pt x="5950" y="22767"/>
                  </a:cubicBezTo>
                  <a:cubicBezTo>
                    <a:pt x="6200" y="23551"/>
                    <a:pt x="6556" y="24317"/>
                    <a:pt x="7001" y="25029"/>
                  </a:cubicBezTo>
                  <a:cubicBezTo>
                    <a:pt x="7332" y="25533"/>
                    <a:pt x="7884" y="25874"/>
                    <a:pt x="8309" y="25874"/>
                  </a:cubicBezTo>
                  <a:cubicBezTo>
                    <a:pt x="8410" y="25874"/>
                    <a:pt x="8505" y="25854"/>
                    <a:pt x="8587" y="25813"/>
                  </a:cubicBezTo>
                  <a:cubicBezTo>
                    <a:pt x="8801" y="25706"/>
                    <a:pt x="8943" y="25528"/>
                    <a:pt x="8997" y="25297"/>
                  </a:cubicBezTo>
                  <a:cubicBezTo>
                    <a:pt x="9050" y="24958"/>
                    <a:pt x="8979" y="24602"/>
                    <a:pt x="8783" y="24317"/>
                  </a:cubicBezTo>
                  <a:cubicBezTo>
                    <a:pt x="8124" y="23373"/>
                    <a:pt x="7215" y="22607"/>
                    <a:pt x="6164" y="22126"/>
                  </a:cubicBezTo>
                  <a:lnTo>
                    <a:pt x="6164" y="22108"/>
                  </a:lnTo>
                  <a:cubicBezTo>
                    <a:pt x="6164" y="22072"/>
                    <a:pt x="6164" y="22036"/>
                    <a:pt x="6146" y="22001"/>
                  </a:cubicBezTo>
                  <a:cubicBezTo>
                    <a:pt x="6574" y="20451"/>
                    <a:pt x="6966" y="18848"/>
                    <a:pt x="7304" y="17209"/>
                  </a:cubicBezTo>
                  <a:cubicBezTo>
                    <a:pt x="7589" y="18153"/>
                    <a:pt x="8159" y="19899"/>
                    <a:pt x="8801" y="20540"/>
                  </a:cubicBezTo>
                  <a:cubicBezTo>
                    <a:pt x="9035" y="20774"/>
                    <a:pt x="9258" y="20891"/>
                    <a:pt x="9479" y="20891"/>
                  </a:cubicBezTo>
                  <a:cubicBezTo>
                    <a:pt x="9544" y="20891"/>
                    <a:pt x="9609" y="20881"/>
                    <a:pt x="9674" y="20861"/>
                  </a:cubicBezTo>
                  <a:cubicBezTo>
                    <a:pt x="9994" y="20718"/>
                    <a:pt x="10190" y="20398"/>
                    <a:pt x="10190" y="20059"/>
                  </a:cubicBezTo>
                  <a:cubicBezTo>
                    <a:pt x="10208" y="19453"/>
                    <a:pt x="9869" y="18955"/>
                    <a:pt x="9549" y="18545"/>
                  </a:cubicBezTo>
                  <a:cubicBezTo>
                    <a:pt x="8943" y="17779"/>
                    <a:pt x="8231" y="17120"/>
                    <a:pt x="7429" y="16585"/>
                  </a:cubicBezTo>
                  <a:cubicBezTo>
                    <a:pt x="7767" y="14857"/>
                    <a:pt x="8052" y="13058"/>
                    <a:pt x="8302" y="11259"/>
                  </a:cubicBezTo>
                  <a:cubicBezTo>
                    <a:pt x="8427" y="11740"/>
                    <a:pt x="8605" y="12203"/>
                    <a:pt x="8801" y="12666"/>
                  </a:cubicBezTo>
                  <a:cubicBezTo>
                    <a:pt x="9193" y="13592"/>
                    <a:pt x="9852" y="14644"/>
                    <a:pt x="10511" y="14840"/>
                  </a:cubicBezTo>
                  <a:cubicBezTo>
                    <a:pt x="10580" y="14865"/>
                    <a:pt x="10652" y="14877"/>
                    <a:pt x="10723" y="14877"/>
                  </a:cubicBezTo>
                  <a:cubicBezTo>
                    <a:pt x="10851" y="14877"/>
                    <a:pt x="10977" y="14837"/>
                    <a:pt x="11081" y="14768"/>
                  </a:cubicBezTo>
                  <a:cubicBezTo>
                    <a:pt x="11206" y="14679"/>
                    <a:pt x="11295" y="14519"/>
                    <a:pt x="11312" y="14359"/>
                  </a:cubicBezTo>
                  <a:cubicBezTo>
                    <a:pt x="11402" y="13682"/>
                    <a:pt x="10885" y="12310"/>
                    <a:pt x="10422" y="11722"/>
                  </a:cubicBezTo>
                  <a:cubicBezTo>
                    <a:pt x="9869" y="11081"/>
                    <a:pt x="9210" y="10564"/>
                    <a:pt x="8444" y="10190"/>
                  </a:cubicBezTo>
                  <a:lnTo>
                    <a:pt x="8444" y="10172"/>
                  </a:lnTo>
                  <a:cubicBezTo>
                    <a:pt x="8462" y="10154"/>
                    <a:pt x="8462" y="10119"/>
                    <a:pt x="8444" y="10101"/>
                  </a:cubicBezTo>
                  <a:cubicBezTo>
                    <a:pt x="8622" y="8729"/>
                    <a:pt x="8747" y="7340"/>
                    <a:pt x="8854" y="5932"/>
                  </a:cubicBezTo>
                  <a:cubicBezTo>
                    <a:pt x="9121" y="6966"/>
                    <a:pt x="9567" y="7945"/>
                    <a:pt x="10172" y="8836"/>
                  </a:cubicBezTo>
                  <a:cubicBezTo>
                    <a:pt x="10333" y="9085"/>
                    <a:pt x="10546" y="9281"/>
                    <a:pt x="10814" y="9424"/>
                  </a:cubicBezTo>
                  <a:cubicBezTo>
                    <a:pt x="10930" y="9482"/>
                    <a:pt x="11058" y="9511"/>
                    <a:pt x="11186" y="9511"/>
                  </a:cubicBezTo>
                  <a:cubicBezTo>
                    <a:pt x="11372" y="9511"/>
                    <a:pt x="11557" y="9451"/>
                    <a:pt x="11704" y="9335"/>
                  </a:cubicBezTo>
                  <a:cubicBezTo>
                    <a:pt x="12043" y="9014"/>
                    <a:pt x="11936" y="8498"/>
                    <a:pt x="11793" y="8106"/>
                  </a:cubicBezTo>
                  <a:cubicBezTo>
                    <a:pt x="11312" y="6876"/>
                    <a:pt x="10493" y="5790"/>
                    <a:pt x="9406" y="5006"/>
                  </a:cubicBezTo>
                  <a:cubicBezTo>
                    <a:pt x="9264" y="4899"/>
                    <a:pt x="9103" y="4792"/>
                    <a:pt x="8943" y="4685"/>
                  </a:cubicBezTo>
                  <a:cubicBezTo>
                    <a:pt x="9032" y="3189"/>
                    <a:pt x="9103" y="1693"/>
                    <a:pt x="9121" y="214"/>
                  </a:cubicBezTo>
                  <a:cubicBezTo>
                    <a:pt x="9121" y="89"/>
                    <a:pt x="9032" y="0"/>
                    <a:pt x="8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26"/>
            <p:cNvSpPr/>
            <p:nvPr/>
          </p:nvSpPr>
          <p:spPr>
            <a:xfrm>
              <a:off x="8270989" y="69456"/>
              <a:ext cx="875832" cy="1792622"/>
            </a:xfrm>
            <a:custGeom>
              <a:avLst/>
              <a:gdLst/>
              <a:ahLst/>
              <a:cxnLst/>
              <a:rect l="l" t="t" r="r" b="b"/>
              <a:pathLst>
                <a:path w="16508" h="33788" extrusionOk="0">
                  <a:moveTo>
                    <a:pt x="15094" y="0"/>
                  </a:moveTo>
                  <a:cubicBezTo>
                    <a:pt x="15060" y="0"/>
                    <a:pt x="15026" y="20"/>
                    <a:pt x="15011" y="65"/>
                  </a:cubicBezTo>
                  <a:cubicBezTo>
                    <a:pt x="14744" y="1419"/>
                    <a:pt x="14423" y="2880"/>
                    <a:pt x="14049" y="4412"/>
                  </a:cubicBezTo>
                  <a:cubicBezTo>
                    <a:pt x="13853" y="4429"/>
                    <a:pt x="13639" y="4447"/>
                    <a:pt x="13443" y="4465"/>
                  </a:cubicBezTo>
                  <a:cubicBezTo>
                    <a:pt x="12143" y="4625"/>
                    <a:pt x="10914" y="5142"/>
                    <a:pt x="9916" y="5979"/>
                  </a:cubicBezTo>
                  <a:cubicBezTo>
                    <a:pt x="9613" y="6229"/>
                    <a:pt x="9311" y="6585"/>
                    <a:pt x="9435" y="6959"/>
                  </a:cubicBezTo>
                  <a:cubicBezTo>
                    <a:pt x="9524" y="7226"/>
                    <a:pt x="9774" y="7404"/>
                    <a:pt x="10059" y="7404"/>
                  </a:cubicBezTo>
                  <a:cubicBezTo>
                    <a:pt x="10088" y="7406"/>
                    <a:pt x="10117" y="7407"/>
                    <a:pt x="10145" y="7407"/>
                  </a:cubicBezTo>
                  <a:cubicBezTo>
                    <a:pt x="10398" y="7407"/>
                    <a:pt x="10636" y="7338"/>
                    <a:pt x="10860" y="7226"/>
                  </a:cubicBezTo>
                  <a:cubicBezTo>
                    <a:pt x="12054" y="6603"/>
                    <a:pt x="13123" y="5748"/>
                    <a:pt x="13978" y="4697"/>
                  </a:cubicBezTo>
                  <a:lnTo>
                    <a:pt x="13978" y="4697"/>
                  </a:lnTo>
                  <a:cubicBezTo>
                    <a:pt x="13586" y="6300"/>
                    <a:pt x="13123" y="7992"/>
                    <a:pt x="12606" y="9738"/>
                  </a:cubicBezTo>
                  <a:cubicBezTo>
                    <a:pt x="12481" y="9730"/>
                    <a:pt x="12355" y="9726"/>
                    <a:pt x="12230" y="9726"/>
                  </a:cubicBezTo>
                  <a:cubicBezTo>
                    <a:pt x="11519" y="9726"/>
                    <a:pt x="10814" y="9855"/>
                    <a:pt x="10148" y="10112"/>
                  </a:cubicBezTo>
                  <a:cubicBezTo>
                    <a:pt x="9328" y="10433"/>
                    <a:pt x="7868" y="11751"/>
                    <a:pt x="8153" y="12286"/>
                  </a:cubicBezTo>
                  <a:cubicBezTo>
                    <a:pt x="8268" y="12499"/>
                    <a:pt x="8476" y="12592"/>
                    <a:pt x="8741" y="12592"/>
                  </a:cubicBezTo>
                  <a:cubicBezTo>
                    <a:pt x="9338" y="12592"/>
                    <a:pt x="10226" y="12124"/>
                    <a:pt x="11003" y="11520"/>
                  </a:cubicBezTo>
                  <a:cubicBezTo>
                    <a:pt x="11537" y="11092"/>
                    <a:pt x="12036" y="10629"/>
                    <a:pt x="12481" y="10112"/>
                  </a:cubicBezTo>
                  <a:lnTo>
                    <a:pt x="12481" y="10112"/>
                  </a:lnTo>
                  <a:cubicBezTo>
                    <a:pt x="11911" y="11983"/>
                    <a:pt x="11252" y="13889"/>
                    <a:pt x="10486" y="15831"/>
                  </a:cubicBezTo>
                  <a:cubicBezTo>
                    <a:pt x="9596" y="15831"/>
                    <a:pt x="8705" y="15848"/>
                    <a:pt x="7885" y="16151"/>
                  </a:cubicBezTo>
                  <a:cubicBezTo>
                    <a:pt x="7048" y="16454"/>
                    <a:pt x="5659" y="17238"/>
                    <a:pt x="6104" y="18040"/>
                  </a:cubicBezTo>
                  <a:cubicBezTo>
                    <a:pt x="6182" y="18187"/>
                    <a:pt x="6362" y="18233"/>
                    <a:pt x="6566" y="18233"/>
                  </a:cubicBezTo>
                  <a:cubicBezTo>
                    <a:pt x="6779" y="18233"/>
                    <a:pt x="7017" y="18183"/>
                    <a:pt x="7191" y="18146"/>
                  </a:cubicBezTo>
                  <a:cubicBezTo>
                    <a:pt x="8527" y="17879"/>
                    <a:pt x="9987" y="16436"/>
                    <a:pt x="10451" y="15973"/>
                  </a:cubicBezTo>
                  <a:lnTo>
                    <a:pt x="10451" y="15973"/>
                  </a:lnTo>
                  <a:cubicBezTo>
                    <a:pt x="9774" y="17665"/>
                    <a:pt x="9043" y="19376"/>
                    <a:pt x="8242" y="21050"/>
                  </a:cubicBezTo>
                  <a:cubicBezTo>
                    <a:pt x="7885" y="21015"/>
                    <a:pt x="7547" y="20979"/>
                    <a:pt x="7191" y="20979"/>
                  </a:cubicBezTo>
                  <a:cubicBezTo>
                    <a:pt x="6496" y="21032"/>
                    <a:pt x="5819" y="21086"/>
                    <a:pt x="5142" y="21175"/>
                  </a:cubicBezTo>
                  <a:cubicBezTo>
                    <a:pt x="4928" y="21193"/>
                    <a:pt x="4732" y="21264"/>
                    <a:pt x="4554" y="21371"/>
                  </a:cubicBezTo>
                  <a:cubicBezTo>
                    <a:pt x="4358" y="21513"/>
                    <a:pt x="4251" y="21763"/>
                    <a:pt x="4287" y="21994"/>
                  </a:cubicBezTo>
                  <a:cubicBezTo>
                    <a:pt x="4358" y="22333"/>
                    <a:pt x="4590" y="22618"/>
                    <a:pt x="4910" y="22743"/>
                  </a:cubicBezTo>
                  <a:cubicBezTo>
                    <a:pt x="5037" y="22776"/>
                    <a:pt x="5163" y="22794"/>
                    <a:pt x="5289" y="22794"/>
                  </a:cubicBezTo>
                  <a:cubicBezTo>
                    <a:pt x="5430" y="22794"/>
                    <a:pt x="5571" y="22772"/>
                    <a:pt x="5712" y="22725"/>
                  </a:cubicBezTo>
                  <a:cubicBezTo>
                    <a:pt x="6496" y="22547"/>
                    <a:pt x="7280" y="22297"/>
                    <a:pt x="7885" y="21781"/>
                  </a:cubicBezTo>
                  <a:lnTo>
                    <a:pt x="7885" y="21781"/>
                  </a:lnTo>
                  <a:cubicBezTo>
                    <a:pt x="7191" y="23188"/>
                    <a:pt x="6460" y="24560"/>
                    <a:pt x="5659" y="25913"/>
                  </a:cubicBezTo>
                  <a:cubicBezTo>
                    <a:pt x="5382" y="25844"/>
                    <a:pt x="4765" y="25709"/>
                    <a:pt x="4055" y="25709"/>
                  </a:cubicBezTo>
                  <a:cubicBezTo>
                    <a:pt x="3485" y="25709"/>
                    <a:pt x="2855" y="25796"/>
                    <a:pt x="2292" y="26074"/>
                  </a:cubicBezTo>
                  <a:cubicBezTo>
                    <a:pt x="1882" y="26252"/>
                    <a:pt x="1561" y="26608"/>
                    <a:pt x="1401" y="27036"/>
                  </a:cubicBezTo>
                  <a:cubicBezTo>
                    <a:pt x="1330" y="27321"/>
                    <a:pt x="1579" y="27641"/>
                    <a:pt x="1846" y="27748"/>
                  </a:cubicBezTo>
                  <a:cubicBezTo>
                    <a:pt x="1998" y="27793"/>
                    <a:pt x="2154" y="27815"/>
                    <a:pt x="2307" y="27815"/>
                  </a:cubicBezTo>
                  <a:cubicBezTo>
                    <a:pt x="2461" y="27815"/>
                    <a:pt x="2612" y="27793"/>
                    <a:pt x="2755" y="27748"/>
                  </a:cubicBezTo>
                  <a:cubicBezTo>
                    <a:pt x="3770" y="27481"/>
                    <a:pt x="4643" y="26875"/>
                    <a:pt x="5480" y="26234"/>
                  </a:cubicBezTo>
                  <a:lnTo>
                    <a:pt x="5480" y="26234"/>
                  </a:lnTo>
                  <a:cubicBezTo>
                    <a:pt x="4857" y="27285"/>
                    <a:pt x="4180" y="28318"/>
                    <a:pt x="3485" y="29352"/>
                  </a:cubicBezTo>
                  <a:cubicBezTo>
                    <a:pt x="3111" y="29441"/>
                    <a:pt x="1811" y="30225"/>
                    <a:pt x="1187" y="31240"/>
                  </a:cubicBezTo>
                  <a:cubicBezTo>
                    <a:pt x="726" y="32002"/>
                    <a:pt x="1" y="33788"/>
                    <a:pt x="1591" y="33788"/>
                  </a:cubicBezTo>
                  <a:cubicBezTo>
                    <a:pt x="1599" y="33788"/>
                    <a:pt x="1607" y="33788"/>
                    <a:pt x="1615" y="33787"/>
                  </a:cubicBezTo>
                  <a:cubicBezTo>
                    <a:pt x="1864" y="33770"/>
                    <a:pt x="2114" y="33681"/>
                    <a:pt x="2310" y="33538"/>
                  </a:cubicBezTo>
                  <a:cubicBezTo>
                    <a:pt x="3521" y="32897"/>
                    <a:pt x="3966" y="30741"/>
                    <a:pt x="3610" y="29476"/>
                  </a:cubicBezTo>
                  <a:cubicBezTo>
                    <a:pt x="4358" y="28372"/>
                    <a:pt x="5071" y="27267"/>
                    <a:pt x="5748" y="26127"/>
                  </a:cubicBezTo>
                  <a:lnTo>
                    <a:pt x="5748" y="26127"/>
                  </a:lnTo>
                  <a:cubicBezTo>
                    <a:pt x="5676" y="26733"/>
                    <a:pt x="5587" y="28212"/>
                    <a:pt x="6157" y="29494"/>
                  </a:cubicBezTo>
                  <a:cubicBezTo>
                    <a:pt x="6371" y="29868"/>
                    <a:pt x="6745" y="30135"/>
                    <a:pt x="7173" y="30189"/>
                  </a:cubicBezTo>
                  <a:cubicBezTo>
                    <a:pt x="7239" y="30206"/>
                    <a:pt x="7306" y="30213"/>
                    <a:pt x="7372" y="30213"/>
                  </a:cubicBezTo>
                  <a:cubicBezTo>
                    <a:pt x="7661" y="30213"/>
                    <a:pt x="7936" y="30061"/>
                    <a:pt x="8081" y="29815"/>
                  </a:cubicBezTo>
                  <a:cubicBezTo>
                    <a:pt x="8224" y="29530"/>
                    <a:pt x="8135" y="29191"/>
                    <a:pt x="8010" y="28888"/>
                  </a:cubicBezTo>
                  <a:cubicBezTo>
                    <a:pt x="7547" y="27731"/>
                    <a:pt x="6817" y="26715"/>
                    <a:pt x="5872" y="25913"/>
                  </a:cubicBezTo>
                  <a:cubicBezTo>
                    <a:pt x="6745" y="24417"/>
                    <a:pt x="7547" y="22903"/>
                    <a:pt x="8295" y="21371"/>
                  </a:cubicBezTo>
                  <a:cubicBezTo>
                    <a:pt x="8402" y="22315"/>
                    <a:pt x="8616" y="23224"/>
                    <a:pt x="8972" y="24114"/>
                  </a:cubicBezTo>
                  <a:cubicBezTo>
                    <a:pt x="9226" y="24685"/>
                    <a:pt x="9733" y="25114"/>
                    <a:pt x="10130" y="25114"/>
                  </a:cubicBezTo>
                  <a:cubicBezTo>
                    <a:pt x="10180" y="25114"/>
                    <a:pt x="10227" y="25108"/>
                    <a:pt x="10273" y="25094"/>
                  </a:cubicBezTo>
                  <a:cubicBezTo>
                    <a:pt x="10932" y="24898"/>
                    <a:pt x="10753" y="24043"/>
                    <a:pt x="10664" y="23829"/>
                  </a:cubicBezTo>
                  <a:cubicBezTo>
                    <a:pt x="10166" y="22760"/>
                    <a:pt x="9382" y="21852"/>
                    <a:pt x="8402" y="21193"/>
                  </a:cubicBezTo>
                  <a:cubicBezTo>
                    <a:pt x="8420" y="21157"/>
                    <a:pt x="8455" y="21121"/>
                    <a:pt x="8473" y="21086"/>
                  </a:cubicBezTo>
                  <a:lnTo>
                    <a:pt x="8420" y="21086"/>
                  </a:lnTo>
                  <a:cubicBezTo>
                    <a:pt x="9221" y="19411"/>
                    <a:pt x="9952" y="17737"/>
                    <a:pt x="10611" y="16062"/>
                  </a:cubicBezTo>
                  <a:cubicBezTo>
                    <a:pt x="10664" y="16668"/>
                    <a:pt x="10932" y="19126"/>
                    <a:pt x="11537" y="20017"/>
                  </a:cubicBezTo>
                  <a:cubicBezTo>
                    <a:pt x="11687" y="20217"/>
                    <a:pt x="11884" y="20448"/>
                    <a:pt x="12156" y="20448"/>
                  </a:cubicBezTo>
                  <a:cubicBezTo>
                    <a:pt x="12175" y="20448"/>
                    <a:pt x="12195" y="20447"/>
                    <a:pt x="12214" y="20444"/>
                  </a:cubicBezTo>
                  <a:cubicBezTo>
                    <a:pt x="12517" y="20355"/>
                    <a:pt x="12731" y="20106"/>
                    <a:pt x="12784" y="19821"/>
                  </a:cubicBezTo>
                  <a:cubicBezTo>
                    <a:pt x="12891" y="19269"/>
                    <a:pt x="12677" y="18752"/>
                    <a:pt x="12428" y="18289"/>
                  </a:cubicBezTo>
                  <a:cubicBezTo>
                    <a:pt x="11965" y="17416"/>
                    <a:pt x="11359" y="16632"/>
                    <a:pt x="10647" y="15955"/>
                  </a:cubicBezTo>
                  <a:cubicBezTo>
                    <a:pt x="11395" y="14014"/>
                    <a:pt x="12054" y="12107"/>
                    <a:pt x="12642" y="10237"/>
                  </a:cubicBezTo>
                  <a:cubicBezTo>
                    <a:pt x="12677" y="10932"/>
                    <a:pt x="12749" y="11626"/>
                    <a:pt x="12909" y="12303"/>
                  </a:cubicBezTo>
                  <a:cubicBezTo>
                    <a:pt x="13197" y="13535"/>
                    <a:pt x="13758" y="14739"/>
                    <a:pt x="14399" y="14739"/>
                  </a:cubicBezTo>
                  <a:cubicBezTo>
                    <a:pt x="14471" y="14739"/>
                    <a:pt x="14545" y="14723"/>
                    <a:pt x="14619" y="14690"/>
                  </a:cubicBezTo>
                  <a:cubicBezTo>
                    <a:pt x="15189" y="14459"/>
                    <a:pt x="14886" y="12517"/>
                    <a:pt x="14459" y="11751"/>
                  </a:cubicBezTo>
                  <a:cubicBezTo>
                    <a:pt x="14031" y="11003"/>
                    <a:pt x="13443" y="10379"/>
                    <a:pt x="12767" y="9881"/>
                  </a:cubicBezTo>
                  <a:cubicBezTo>
                    <a:pt x="12767" y="9845"/>
                    <a:pt x="12784" y="9809"/>
                    <a:pt x="12784" y="9774"/>
                  </a:cubicBezTo>
                  <a:lnTo>
                    <a:pt x="12802" y="9756"/>
                  </a:lnTo>
                  <a:cubicBezTo>
                    <a:pt x="13319" y="8099"/>
                    <a:pt x="13746" y="6496"/>
                    <a:pt x="14138" y="4964"/>
                  </a:cubicBezTo>
                  <a:cubicBezTo>
                    <a:pt x="14156" y="6264"/>
                    <a:pt x="14423" y="7565"/>
                    <a:pt x="14940" y="8758"/>
                  </a:cubicBezTo>
                  <a:cubicBezTo>
                    <a:pt x="15047" y="9008"/>
                    <a:pt x="15225" y="9221"/>
                    <a:pt x="15439" y="9400"/>
                  </a:cubicBezTo>
                  <a:cubicBezTo>
                    <a:pt x="15561" y="9491"/>
                    <a:pt x="15713" y="9542"/>
                    <a:pt x="15867" y="9542"/>
                  </a:cubicBezTo>
                  <a:cubicBezTo>
                    <a:pt x="15982" y="9542"/>
                    <a:pt x="16098" y="9514"/>
                    <a:pt x="16205" y="9453"/>
                  </a:cubicBezTo>
                  <a:cubicBezTo>
                    <a:pt x="16508" y="9257"/>
                    <a:pt x="16508" y="8776"/>
                    <a:pt x="16436" y="8384"/>
                  </a:cubicBezTo>
                  <a:cubicBezTo>
                    <a:pt x="16187" y="7102"/>
                    <a:pt x="15563" y="5926"/>
                    <a:pt x="14655" y="4982"/>
                  </a:cubicBezTo>
                  <a:cubicBezTo>
                    <a:pt x="14512" y="4821"/>
                    <a:pt x="14352" y="4679"/>
                    <a:pt x="14209" y="4536"/>
                  </a:cubicBezTo>
                  <a:cubicBezTo>
                    <a:pt x="14584" y="2969"/>
                    <a:pt x="14922" y="1472"/>
                    <a:pt x="15189" y="101"/>
                  </a:cubicBezTo>
                  <a:cubicBezTo>
                    <a:pt x="15189" y="38"/>
                    <a:pt x="15141" y="0"/>
                    <a:pt x="15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26"/>
            <p:cNvSpPr/>
            <p:nvPr/>
          </p:nvSpPr>
          <p:spPr>
            <a:xfrm>
              <a:off x="5727312" y="-912627"/>
              <a:ext cx="1803393" cy="856095"/>
            </a:xfrm>
            <a:custGeom>
              <a:avLst/>
              <a:gdLst/>
              <a:ahLst/>
              <a:cxnLst/>
              <a:rect l="l" t="t" r="r" b="b"/>
              <a:pathLst>
                <a:path w="33991" h="16136" extrusionOk="0">
                  <a:moveTo>
                    <a:pt x="14359" y="3915"/>
                  </a:moveTo>
                  <a:cubicBezTo>
                    <a:pt x="14768" y="3950"/>
                    <a:pt x="15178" y="4075"/>
                    <a:pt x="15534" y="4289"/>
                  </a:cubicBezTo>
                  <a:cubicBezTo>
                    <a:pt x="16318" y="4716"/>
                    <a:pt x="17049" y="5251"/>
                    <a:pt x="17672" y="5874"/>
                  </a:cubicBezTo>
                  <a:cubicBezTo>
                    <a:pt x="16942" y="5803"/>
                    <a:pt x="14733" y="5536"/>
                    <a:pt x="13931" y="4984"/>
                  </a:cubicBezTo>
                  <a:cubicBezTo>
                    <a:pt x="13646" y="4788"/>
                    <a:pt x="13521" y="4609"/>
                    <a:pt x="13539" y="4414"/>
                  </a:cubicBezTo>
                  <a:cubicBezTo>
                    <a:pt x="13610" y="4164"/>
                    <a:pt x="13824" y="3986"/>
                    <a:pt x="14074" y="3950"/>
                  </a:cubicBezTo>
                  <a:cubicBezTo>
                    <a:pt x="14181" y="3933"/>
                    <a:pt x="14270" y="3915"/>
                    <a:pt x="14359" y="3915"/>
                  </a:cubicBezTo>
                  <a:close/>
                  <a:moveTo>
                    <a:pt x="25063" y="226"/>
                  </a:moveTo>
                  <a:cubicBezTo>
                    <a:pt x="25195" y="226"/>
                    <a:pt x="25324" y="243"/>
                    <a:pt x="25421" y="263"/>
                  </a:cubicBezTo>
                  <a:cubicBezTo>
                    <a:pt x="26686" y="512"/>
                    <a:pt x="27844" y="1118"/>
                    <a:pt x="28788" y="2009"/>
                  </a:cubicBezTo>
                  <a:cubicBezTo>
                    <a:pt x="28949" y="2151"/>
                    <a:pt x="29091" y="2311"/>
                    <a:pt x="29234" y="2454"/>
                  </a:cubicBezTo>
                  <a:cubicBezTo>
                    <a:pt x="29251" y="2472"/>
                    <a:pt x="29287" y="2490"/>
                    <a:pt x="29323" y="2490"/>
                  </a:cubicBezTo>
                  <a:cubicBezTo>
                    <a:pt x="29323" y="2490"/>
                    <a:pt x="29323" y="2507"/>
                    <a:pt x="29323" y="2525"/>
                  </a:cubicBezTo>
                  <a:cubicBezTo>
                    <a:pt x="29323" y="2757"/>
                    <a:pt x="29305" y="2935"/>
                    <a:pt x="29287" y="3131"/>
                  </a:cubicBezTo>
                  <a:cubicBezTo>
                    <a:pt x="29127" y="4396"/>
                    <a:pt x="28610" y="5607"/>
                    <a:pt x="27791" y="6605"/>
                  </a:cubicBezTo>
                  <a:cubicBezTo>
                    <a:pt x="27651" y="6790"/>
                    <a:pt x="27364" y="7070"/>
                    <a:pt x="27069" y="7070"/>
                  </a:cubicBezTo>
                  <a:cubicBezTo>
                    <a:pt x="27025" y="7070"/>
                    <a:pt x="26980" y="7064"/>
                    <a:pt x="26936" y="7050"/>
                  </a:cubicBezTo>
                  <a:cubicBezTo>
                    <a:pt x="26722" y="6961"/>
                    <a:pt x="26579" y="6747"/>
                    <a:pt x="26579" y="6516"/>
                  </a:cubicBezTo>
                  <a:cubicBezTo>
                    <a:pt x="26561" y="6248"/>
                    <a:pt x="26615" y="5999"/>
                    <a:pt x="26740" y="5785"/>
                  </a:cubicBezTo>
                  <a:cubicBezTo>
                    <a:pt x="27363" y="4592"/>
                    <a:pt x="28200" y="3523"/>
                    <a:pt x="29234" y="2686"/>
                  </a:cubicBezTo>
                  <a:cubicBezTo>
                    <a:pt x="29318" y="2618"/>
                    <a:pt x="29275" y="2488"/>
                    <a:pt x="29195" y="2488"/>
                  </a:cubicBezTo>
                  <a:cubicBezTo>
                    <a:pt x="29190" y="2488"/>
                    <a:pt x="29185" y="2489"/>
                    <a:pt x="29180" y="2490"/>
                  </a:cubicBezTo>
                  <a:lnTo>
                    <a:pt x="29127" y="2490"/>
                  </a:lnTo>
                  <a:lnTo>
                    <a:pt x="28984" y="2525"/>
                  </a:lnTo>
                  <a:cubicBezTo>
                    <a:pt x="28984" y="2507"/>
                    <a:pt x="28984" y="2490"/>
                    <a:pt x="28984" y="2472"/>
                  </a:cubicBezTo>
                  <a:cubicBezTo>
                    <a:pt x="28984" y="2400"/>
                    <a:pt x="28931" y="2365"/>
                    <a:pt x="28877" y="2365"/>
                  </a:cubicBezTo>
                  <a:cubicBezTo>
                    <a:pt x="27595" y="2347"/>
                    <a:pt x="26312" y="2080"/>
                    <a:pt x="25136" y="1581"/>
                  </a:cubicBezTo>
                  <a:cubicBezTo>
                    <a:pt x="24887" y="1474"/>
                    <a:pt x="24691" y="1314"/>
                    <a:pt x="24531" y="1118"/>
                  </a:cubicBezTo>
                  <a:cubicBezTo>
                    <a:pt x="24388" y="922"/>
                    <a:pt x="24370" y="672"/>
                    <a:pt x="24477" y="459"/>
                  </a:cubicBezTo>
                  <a:cubicBezTo>
                    <a:pt x="24590" y="278"/>
                    <a:pt x="24832" y="226"/>
                    <a:pt x="25063" y="226"/>
                  </a:cubicBezTo>
                  <a:close/>
                  <a:moveTo>
                    <a:pt x="9531" y="5963"/>
                  </a:moveTo>
                  <a:lnTo>
                    <a:pt x="9513" y="5981"/>
                  </a:lnTo>
                  <a:cubicBezTo>
                    <a:pt x="9691" y="5981"/>
                    <a:pt x="9852" y="5999"/>
                    <a:pt x="9994" y="6070"/>
                  </a:cubicBezTo>
                  <a:cubicBezTo>
                    <a:pt x="11027" y="6551"/>
                    <a:pt x="11918" y="7299"/>
                    <a:pt x="12559" y="8226"/>
                  </a:cubicBezTo>
                  <a:lnTo>
                    <a:pt x="12524" y="8226"/>
                  </a:lnTo>
                  <a:cubicBezTo>
                    <a:pt x="11597" y="8119"/>
                    <a:pt x="10671" y="7887"/>
                    <a:pt x="9816" y="7549"/>
                  </a:cubicBezTo>
                  <a:cubicBezTo>
                    <a:pt x="9175" y="7282"/>
                    <a:pt x="8783" y="6694"/>
                    <a:pt x="8890" y="6391"/>
                  </a:cubicBezTo>
                  <a:cubicBezTo>
                    <a:pt x="8925" y="6231"/>
                    <a:pt x="9032" y="6106"/>
                    <a:pt x="9175" y="6035"/>
                  </a:cubicBezTo>
                  <a:cubicBezTo>
                    <a:pt x="9299" y="5981"/>
                    <a:pt x="9406" y="5963"/>
                    <a:pt x="9531" y="5963"/>
                  </a:cubicBezTo>
                  <a:close/>
                  <a:moveTo>
                    <a:pt x="20076" y="1787"/>
                  </a:moveTo>
                  <a:cubicBezTo>
                    <a:pt x="20741" y="1787"/>
                    <a:pt x="21623" y="1989"/>
                    <a:pt x="22072" y="2240"/>
                  </a:cubicBezTo>
                  <a:cubicBezTo>
                    <a:pt x="22785" y="2668"/>
                    <a:pt x="23408" y="3220"/>
                    <a:pt x="23907" y="3897"/>
                  </a:cubicBezTo>
                  <a:cubicBezTo>
                    <a:pt x="23925" y="3933"/>
                    <a:pt x="23978" y="3950"/>
                    <a:pt x="24032" y="3950"/>
                  </a:cubicBezTo>
                  <a:cubicBezTo>
                    <a:pt x="24032" y="3950"/>
                    <a:pt x="24032" y="3968"/>
                    <a:pt x="24032" y="3986"/>
                  </a:cubicBezTo>
                  <a:cubicBezTo>
                    <a:pt x="24067" y="4805"/>
                    <a:pt x="23943" y="5625"/>
                    <a:pt x="23658" y="6391"/>
                  </a:cubicBezTo>
                  <a:cubicBezTo>
                    <a:pt x="23408" y="7032"/>
                    <a:pt x="22500" y="8101"/>
                    <a:pt x="21930" y="8333"/>
                  </a:cubicBezTo>
                  <a:cubicBezTo>
                    <a:pt x="21885" y="8350"/>
                    <a:pt x="21836" y="8359"/>
                    <a:pt x="21787" y="8359"/>
                  </a:cubicBezTo>
                  <a:cubicBezTo>
                    <a:pt x="21738" y="8359"/>
                    <a:pt x="21689" y="8350"/>
                    <a:pt x="21645" y="8333"/>
                  </a:cubicBezTo>
                  <a:cubicBezTo>
                    <a:pt x="21520" y="8279"/>
                    <a:pt x="21449" y="8155"/>
                    <a:pt x="21413" y="8030"/>
                  </a:cubicBezTo>
                  <a:cubicBezTo>
                    <a:pt x="21306" y="7531"/>
                    <a:pt x="21716" y="6605"/>
                    <a:pt x="22446" y="5661"/>
                  </a:cubicBezTo>
                  <a:cubicBezTo>
                    <a:pt x="22856" y="5126"/>
                    <a:pt x="23319" y="4627"/>
                    <a:pt x="23836" y="4182"/>
                  </a:cubicBezTo>
                  <a:cubicBezTo>
                    <a:pt x="23872" y="4146"/>
                    <a:pt x="23872" y="4093"/>
                    <a:pt x="23854" y="4057"/>
                  </a:cubicBezTo>
                  <a:cubicBezTo>
                    <a:pt x="23836" y="4022"/>
                    <a:pt x="23800" y="3986"/>
                    <a:pt x="23765" y="3986"/>
                  </a:cubicBezTo>
                  <a:lnTo>
                    <a:pt x="23747" y="3986"/>
                  </a:lnTo>
                  <a:cubicBezTo>
                    <a:pt x="23747" y="3968"/>
                    <a:pt x="23747" y="3950"/>
                    <a:pt x="23747" y="3933"/>
                  </a:cubicBezTo>
                  <a:cubicBezTo>
                    <a:pt x="23747" y="3879"/>
                    <a:pt x="23693" y="3843"/>
                    <a:pt x="23640" y="3843"/>
                  </a:cubicBezTo>
                  <a:cubicBezTo>
                    <a:pt x="22945" y="3826"/>
                    <a:pt x="22268" y="3737"/>
                    <a:pt x="21591" y="3594"/>
                  </a:cubicBezTo>
                  <a:cubicBezTo>
                    <a:pt x="20416" y="3309"/>
                    <a:pt x="19525" y="2864"/>
                    <a:pt x="19293" y="2418"/>
                  </a:cubicBezTo>
                  <a:cubicBezTo>
                    <a:pt x="19222" y="2294"/>
                    <a:pt x="19222" y="2151"/>
                    <a:pt x="19275" y="2026"/>
                  </a:cubicBezTo>
                  <a:cubicBezTo>
                    <a:pt x="19311" y="1937"/>
                    <a:pt x="19400" y="1884"/>
                    <a:pt x="19489" y="1866"/>
                  </a:cubicBezTo>
                  <a:cubicBezTo>
                    <a:pt x="19641" y="1811"/>
                    <a:pt x="19845" y="1787"/>
                    <a:pt x="20076" y="1787"/>
                  </a:cubicBezTo>
                  <a:close/>
                  <a:moveTo>
                    <a:pt x="17922" y="6301"/>
                  </a:moveTo>
                  <a:cubicBezTo>
                    <a:pt x="17921" y="7046"/>
                    <a:pt x="17902" y="7911"/>
                    <a:pt x="17637" y="8671"/>
                  </a:cubicBezTo>
                  <a:cubicBezTo>
                    <a:pt x="17369" y="9419"/>
                    <a:pt x="16871" y="10257"/>
                    <a:pt x="16372" y="10435"/>
                  </a:cubicBezTo>
                  <a:cubicBezTo>
                    <a:pt x="16301" y="10466"/>
                    <a:pt x="16231" y="10480"/>
                    <a:pt x="16162" y="10480"/>
                  </a:cubicBezTo>
                  <a:cubicBezTo>
                    <a:pt x="16074" y="10480"/>
                    <a:pt x="15989" y="10457"/>
                    <a:pt x="15909" y="10417"/>
                  </a:cubicBezTo>
                  <a:cubicBezTo>
                    <a:pt x="15677" y="10292"/>
                    <a:pt x="15784" y="9758"/>
                    <a:pt x="15837" y="9473"/>
                  </a:cubicBezTo>
                  <a:lnTo>
                    <a:pt x="15837" y="9437"/>
                  </a:lnTo>
                  <a:cubicBezTo>
                    <a:pt x="16084" y="8188"/>
                    <a:pt x="17425" y="6782"/>
                    <a:pt x="17922" y="6301"/>
                  </a:cubicBezTo>
                  <a:close/>
                  <a:moveTo>
                    <a:pt x="12631" y="8297"/>
                  </a:moveTo>
                  <a:cubicBezTo>
                    <a:pt x="12631" y="8297"/>
                    <a:pt x="12649" y="8315"/>
                    <a:pt x="12666" y="8315"/>
                  </a:cubicBezTo>
                  <a:lnTo>
                    <a:pt x="12738" y="8315"/>
                  </a:lnTo>
                  <a:cubicBezTo>
                    <a:pt x="12720" y="8333"/>
                    <a:pt x="12720" y="8368"/>
                    <a:pt x="12720" y="8386"/>
                  </a:cubicBezTo>
                  <a:cubicBezTo>
                    <a:pt x="12755" y="8725"/>
                    <a:pt x="12791" y="9081"/>
                    <a:pt x="12791" y="9419"/>
                  </a:cubicBezTo>
                  <a:cubicBezTo>
                    <a:pt x="12755" y="10096"/>
                    <a:pt x="12684" y="10791"/>
                    <a:pt x="12595" y="11450"/>
                  </a:cubicBezTo>
                  <a:cubicBezTo>
                    <a:pt x="12595" y="11646"/>
                    <a:pt x="12542" y="11842"/>
                    <a:pt x="12435" y="12002"/>
                  </a:cubicBezTo>
                  <a:cubicBezTo>
                    <a:pt x="12328" y="12139"/>
                    <a:pt x="12170" y="12224"/>
                    <a:pt x="12005" y="12224"/>
                  </a:cubicBezTo>
                  <a:cubicBezTo>
                    <a:pt x="11976" y="12224"/>
                    <a:pt x="11947" y="12221"/>
                    <a:pt x="11918" y="12216"/>
                  </a:cubicBezTo>
                  <a:cubicBezTo>
                    <a:pt x="11615" y="12163"/>
                    <a:pt x="11366" y="11949"/>
                    <a:pt x="11259" y="11682"/>
                  </a:cubicBezTo>
                  <a:cubicBezTo>
                    <a:pt x="11188" y="11432"/>
                    <a:pt x="11188" y="11165"/>
                    <a:pt x="11277" y="10934"/>
                  </a:cubicBezTo>
                  <a:cubicBezTo>
                    <a:pt x="11437" y="10221"/>
                    <a:pt x="11669" y="9402"/>
                    <a:pt x="12185" y="8796"/>
                  </a:cubicBezTo>
                  <a:cubicBezTo>
                    <a:pt x="12221" y="8760"/>
                    <a:pt x="12221" y="8707"/>
                    <a:pt x="12185" y="8671"/>
                  </a:cubicBezTo>
                  <a:cubicBezTo>
                    <a:pt x="12168" y="8653"/>
                    <a:pt x="12168" y="8635"/>
                    <a:pt x="12150" y="8635"/>
                  </a:cubicBezTo>
                  <a:lnTo>
                    <a:pt x="12559" y="8422"/>
                  </a:lnTo>
                  <a:cubicBezTo>
                    <a:pt x="12613" y="8386"/>
                    <a:pt x="12631" y="8350"/>
                    <a:pt x="12631" y="8297"/>
                  </a:cubicBezTo>
                  <a:close/>
                  <a:moveTo>
                    <a:pt x="4413" y="8575"/>
                  </a:moveTo>
                  <a:cubicBezTo>
                    <a:pt x="4597" y="8575"/>
                    <a:pt x="4790" y="8637"/>
                    <a:pt x="4953" y="8707"/>
                  </a:cubicBezTo>
                  <a:cubicBezTo>
                    <a:pt x="6093" y="9152"/>
                    <a:pt x="7108" y="9883"/>
                    <a:pt x="7892" y="10809"/>
                  </a:cubicBezTo>
                  <a:cubicBezTo>
                    <a:pt x="7910" y="10827"/>
                    <a:pt x="7928" y="10844"/>
                    <a:pt x="7946" y="10844"/>
                  </a:cubicBezTo>
                  <a:lnTo>
                    <a:pt x="7910" y="10862"/>
                  </a:lnTo>
                  <a:cubicBezTo>
                    <a:pt x="7874" y="10898"/>
                    <a:pt x="7856" y="10934"/>
                    <a:pt x="7856" y="10987"/>
                  </a:cubicBezTo>
                  <a:cubicBezTo>
                    <a:pt x="7981" y="11450"/>
                    <a:pt x="8320" y="13036"/>
                    <a:pt x="7714" y="14283"/>
                  </a:cubicBezTo>
                  <a:cubicBezTo>
                    <a:pt x="7554" y="14675"/>
                    <a:pt x="7233" y="14977"/>
                    <a:pt x="6823" y="15102"/>
                  </a:cubicBezTo>
                  <a:cubicBezTo>
                    <a:pt x="6800" y="15105"/>
                    <a:pt x="6777" y="15107"/>
                    <a:pt x="6754" y="15107"/>
                  </a:cubicBezTo>
                  <a:cubicBezTo>
                    <a:pt x="6529" y="15107"/>
                    <a:pt x="6318" y="14954"/>
                    <a:pt x="6253" y="14728"/>
                  </a:cubicBezTo>
                  <a:cubicBezTo>
                    <a:pt x="6164" y="14443"/>
                    <a:pt x="6164" y="14158"/>
                    <a:pt x="6253" y="13891"/>
                  </a:cubicBezTo>
                  <a:cubicBezTo>
                    <a:pt x="6520" y="12875"/>
                    <a:pt x="7162" y="11967"/>
                    <a:pt x="7750" y="11219"/>
                  </a:cubicBezTo>
                  <a:cubicBezTo>
                    <a:pt x="7785" y="11165"/>
                    <a:pt x="7785" y="11112"/>
                    <a:pt x="7750" y="11076"/>
                  </a:cubicBezTo>
                  <a:cubicBezTo>
                    <a:pt x="7750" y="11058"/>
                    <a:pt x="7732" y="11040"/>
                    <a:pt x="7714" y="11040"/>
                  </a:cubicBezTo>
                  <a:lnTo>
                    <a:pt x="7821" y="10969"/>
                  </a:lnTo>
                  <a:cubicBezTo>
                    <a:pt x="7874" y="10934"/>
                    <a:pt x="7892" y="10880"/>
                    <a:pt x="7874" y="10844"/>
                  </a:cubicBezTo>
                  <a:cubicBezTo>
                    <a:pt x="7856" y="10791"/>
                    <a:pt x="7803" y="10755"/>
                    <a:pt x="7750" y="10755"/>
                  </a:cubicBezTo>
                  <a:cubicBezTo>
                    <a:pt x="7546" y="10781"/>
                    <a:pt x="7229" y="10809"/>
                    <a:pt x="6848" y="10809"/>
                  </a:cubicBezTo>
                  <a:cubicBezTo>
                    <a:pt x="6162" y="10809"/>
                    <a:pt x="5267" y="10719"/>
                    <a:pt x="4454" y="10363"/>
                  </a:cubicBezTo>
                  <a:cubicBezTo>
                    <a:pt x="4098" y="10168"/>
                    <a:pt x="3866" y="9829"/>
                    <a:pt x="3813" y="9437"/>
                  </a:cubicBezTo>
                  <a:cubicBezTo>
                    <a:pt x="3741" y="9116"/>
                    <a:pt x="3866" y="8796"/>
                    <a:pt x="4133" y="8635"/>
                  </a:cubicBezTo>
                  <a:cubicBezTo>
                    <a:pt x="4220" y="8592"/>
                    <a:pt x="4315" y="8575"/>
                    <a:pt x="4413" y="8575"/>
                  </a:cubicBezTo>
                  <a:close/>
                  <a:moveTo>
                    <a:pt x="3474" y="13018"/>
                  </a:moveTo>
                  <a:cubicBezTo>
                    <a:pt x="3795" y="13018"/>
                    <a:pt x="4098" y="13036"/>
                    <a:pt x="4400" y="13125"/>
                  </a:cubicBezTo>
                  <a:lnTo>
                    <a:pt x="4436" y="13125"/>
                  </a:lnTo>
                  <a:cubicBezTo>
                    <a:pt x="4044" y="14015"/>
                    <a:pt x="3421" y="14781"/>
                    <a:pt x="2601" y="15352"/>
                  </a:cubicBezTo>
                  <a:cubicBezTo>
                    <a:pt x="2228" y="15572"/>
                    <a:pt x="1524" y="15911"/>
                    <a:pt x="977" y="15911"/>
                  </a:cubicBezTo>
                  <a:cubicBezTo>
                    <a:pt x="818" y="15911"/>
                    <a:pt x="673" y="15883"/>
                    <a:pt x="553" y="15815"/>
                  </a:cubicBezTo>
                  <a:cubicBezTo>
                    <a:pt x="321" y="15690"/>
                    <a:pt x="214" y="15423"/>
                    <a:pt x="214" y="15013"/>
                  </a:cubicBezTo>
                  <a:cubicBezTo>
                    <a:pt x="250" y="14781"/>
                    <a:pt x="321" y="14568"/>
                    <a:pt x="446" y="14372"/>
                  </a:cubicBezTo>
                  <a:cubicBezTo>
                    <a:pt x="909" y="13517"/>
                    <a:pt x="2281" y="13018"/>
                    <a:pt x="3474" y="13018"/>
                  </a:cubicBezTo>
                  <a:close/>
                  <a:moveTo>
                    <a:pt x="25058" y="0"/>
                  </a:moveTo>
                  <a:cubicBezTo>
                    <a:pt x="24763" y="0"/>
                    <a:pt x="24467" y="83"/>
                    <a:pt x="24299" y="334"/>
                  </a:cubicBezTo>
                  <a:cubicBezTo>
                    <a:pt x="24139" y="619"/>
                    <a:pt x="24174" y="975"/>
                    <a:pt x="24370" y="1225"/>
                  </a:cubicBezTo>
                  <a:cubicBezTo>
                    <a:pt x="24548" y="1474"/>
                    <a:pt x="24780" y="1652"/>
                    <a:pt x="25065" y="1759"/>
                  </a:cubicBezTo>
                  <a:cubicBezTo>
                    <a:pt x="26045" y="2205"/>
                    <a:pt x="27078" y="2454"/>
                    <a:pt x="28147" y="2543"/>
                  </a:cubicBezTo>
                  <a:cubicBezTo>
                    <a:pt x="26793" y="2899"/>
                    <a:pt x="25439" y="3273"/>
                    <a:pt x="24139" y="3665"/>
                  </a:cubicBezTo>
                  <a:cubicBezTo>
                    <a:pt x="24103" y="3665"/>
                    <a:pt x="24067" y="3683"/>
                    <a:pt x="24050" y="3701"/>
                  </a:cubicBezTo>
                  <a:lnTo>
                    <a:pt x="24032" y="3701"/>
                  </a:lnTo>
                  <a:cubicBezTo>
                    <a:pt x="23533" y="3024"/>
                    <a:pt x="22892" y="2472"/>
                    <a:pt x="22179" y="2044"/>
                  </a:cubicBezTo>
                  <a:cubicBezTo>
                    <a:pt x="21674" y="1765"/>
                    <a:pt x="20754" y="1556"/>
                    <a:pt x="20045" y="1556"/>
                  </a:cubicBezTo>
                  <a:cubicBezTo>
                    <a:pt x="19803" y="1556"/>
                    <a:pt x="19586" y="1580"/>
                    <a:pt x="19418" y="1634"/>
                  </a:cubicBezTo>
                  <a:cubicBezTo>
                    <a:pt x="19258" y="1688"/>
                    <a:pt x="19133" y="1795"/>
                    <a:pt x="19062" y="1937"/>
                  </a:cubicBezTo>
                  <a:cubicBezTo>
                    <a:pt x="18973" y="2115"/>
                    <a:pt x="18990" y="2329"/>
                    <a:pt x="19097" y="2507"/>
                  </a:cubicBezTo>
                  <a:cubicBezTo>
                    <a:pt x="19400" y="3113"/>
                    <a:pt x="20558" y="3576"/>
                    <a:pt x="21538" y="3808"/>
                  </a:cubicBezTo>
                  <a:cubicBezTo>
                    <a:pt x="22037" y="3915"/>
                    <a:pt x="22518" y="3986"/>
                    <a:pt x="23016" y="4022"/>
                  </a:cubicBezTo>
                  <a:cubicBezTo>
                    <a:pt x="21288" y="4574"/>
                    <a:pt x="19578" y="5180"/>
                    <a:pt x="17939" y="5821"/>
                  </a:cubicBezTo>
                  <a:cubicBezTo>
                    <a:pt x="17262" y="5144"/>
                    <a:pt x="16496" y="4556"/>
                    <a:pt x="15641" y="4111"/>
                  </a:cubicBezTo>
                  <a:cubicBezTo>
                    <a:pt x="15264" y="3922"/>
                    <a:pt x="14827" y="3721"/>
                    <a:pt x="14359" y="3721"/>
                  </a:cubicBezTo>
                  <a:cubicBezTo>
                    <a:pt x="14254" y="3721"/>
                    <a:pt x="14146" y="3731"/>
                    <a:pt x="14038" y="3754"/>
                  </a:cubicBezTo>
                  <a:cubicBezTo>
                    <a:pt x="13700" y="3808"/>
                    <a:pt x="13415" y="4057"/>
                    <a:pt x="13325" y="4414"/>
                  </a:cubicBezTo>
                  <a:cubicBezTo>
                    <a:pt x="13290" y="4699"/>
                    <a:pt x="13450" y="4948"/>
                    <a:pt x="13806" y="5197"/>
                  </a:cubicBezTo>
                  <a:cubicBezTo>
                    <a:pt x="14555" y="5714"/>
                    <a:pt x="16390" y="5981"/>
                    <a:pt x="17369" y="6088"/>
                  </a:cubicBezTo>
                  <a:cubicBezTo>
                    <a:pt x="15819" y="6712"/>
                    <a:pt x="14287" y="7371"/>
                    <a:pt x="12844" y="8065"/>
                  </a:cubicBezTo>
                  <a:cubicBezTo>
                    <a:pt x="12827" y="8057"/>
                    <a:pt x="12809" y="8052"/>
                    <a:pt x="12791" y="8052"/>
                  </a:cubicBezTo>
                  <a:cubicBezTo>
                    <a:pt x="12773" y="8052"/>
                    <a:pt x="12755" y="8057"/>
                    <a:pt x="12738" y="8065"/>
                  </a:cubicBezTo>
                  <a:lnTo>
                    <a:pt x="12720" y="8065"/>
                  </a:lnTo>
                  <a:cubicBezTo>
                    <a:pt x="12061" y="7121"/>
                    <a:pt x="11152" y="6373"/>
                    <a:pt x="10101" y="5874"/>
                  </a:cubicBezTo>
                  <a:cubicBezTo>
                    <a:pt x="9929" y="5798"/>
                    <a:pt x="9747" y="5762"/>
                    <a:pt x="9566" y="5762"/>
                  </a:cubicBezTo>
                  <a:cubicBezTo>
                    <a:pt x="9409" y="5762"/>
                    <a:pt x="9252" y="5789"/>
                    <a:pt x="9103" y="5839"/>
                  </a:cubicBezTo>
                  <a:cubicBezTo>
                    <a:pt x="8890" y="5928"/>
                    <a:pt x="8729" y="6106"/>
                    <a:pt x="8676" y="6337"/>
                  </a:cubicBezTo>
                  <a:cubicBezTo>
                    <a:pt x="8533" y="6801"/>
                    <a:pt x="9032" y="7460"/>
                    <a:pt x="9727" y="7763"/>
                  </a:cubicBezTo>
                  <a:cubicBezTo>
                    <a:pt x="10511" y="8065"/>
                    <a:pt x="11312" y="8279"/>
                    <a:pt x="12132" y="8404"/>
                  </a:cubicBezTo>
                  <a:cubicBezTo>
                    <a:pt x="10725" y="9099"/>
                    <a:pt x="9335" y="9847"/>
                    <a:pt x="7999" y="10631"/>
                  </a:cubicBezTo>
                  <a:cubicBezTo>
                    <a:pt x="7197" y="9704"/>
                    <a:pt x="6182" y="8974"/>
                    <a:pt x="5042" y="8529"/>
                  </a:cubicBezTo>
                  <a:cubicBezTo>
                    <a:pt x="4848" y="8449"/>
                    <a:pt x="4625" y="8376"/>
                    <a:pt x="4402" y="8376"/>
                  </a:cubicBezTo>
                  <a:cubicBezTo>
                    <a:pt x="4275" y="8376"/>
                    <a:pt x="4148" y="8400"/>
                    <a:pt x="4026" y="8457"/>
                  </a:cubicBezTo>
                  <a:cubicBezTo>
                    <a:pt x="3670" y="8671"/>
                    <a:pt x="3492" y="9081"/>
                    <a:pt x="3581" y="9491"/>
                  </a:cubicBezTo>
                  <a:cubicBezTo>
                    <a:pt x="3652" y="9954"/>
                    <a:pt x="3937" y="10363"/>
                    <a:pt x="4347" y="10595"/>
                  </a:cubicBezTo>
                  <a:cubicBezTo>
                    <a:pt x="5144" y="10896"/>
                    <a:pt x="5979" y="11057"/>
                    <a:pt x="6821" y="11057"/>
                  </a:cubicBezTo>
                  <a:cubicBezTo>
                    <a:pt x="6976" y="11057"/>
                    <a:pt x="7131" y="11052"/>
                    <a:pt x="7286" y="11040"/>
                  </a:cubicBezTo>
                  <a:lnTo>
                    <a:pt x="7286" y="11040"/>
                  </a:lnTo>
                  <a:cubicBezTo>
                    <a:pt x="6289" y="11628"/>
                    <a:pt x="5327" y="12270"/>
                    <a:pt x="4400" y="12893"/>
                  </a:cubicBezTo>
                  <a:cubicBezTo>
                    <a:pt x="4123" y="12825"/>
                    <a:pt x="3815" y="12791"/>
                    <a:pt x="3493" y="12791"/>
                  </a:cubicBezTo>
                  <a:cubicBezTo>
                    <a:pt x="2226" y="12791"/>
                    <a:pt x="761" y="13313"/>
                    <a:pt x="250" y="14265"/>
                  </a:cubicBezTo>
                  <a:cubicBezTo>
                    <a:pt x="107" y="14496"/>
                    <a:pt x="18" y="14764"/>
                    <a:pt x="0" y="15031"/>
                  </a:cubicBezTo>
                  <a:cubicBezTo>
                    <a:pt x="0" y="15512"/>
                    <a:pt x="143" y="15832"/>
                    <a:pt x="446" y="16011"/>
                  </a:cubicBezTo>
                  <a:cubicBezTo>
                    <a:pt x="606" y="16100"/>
                    <a:pt x="784" y="16135"/>
                    <a:pt x="980" y="16135"/>
                  </a:cubicBezTo>
                  <a:cubicBezTo>
                    <a:pt x="1568" y="16135"/>
                    <a:pt x="2316" y="15797"/>
                    <a:pt x="2690" y="15530"/>
                  </a:cubicBezTo>
                  <a:cubicBezTo>
                    <a:pt x="3545" y="14942"/>
                    <a:pt x="4205" y="14140"/>
                    <a:pt x="4614" y="13214"/>
                  </a:cubicBezTo>
                  <a:cubicBezTo>
                    <a:pt x="5452" y="12644"/>
                    <a:pt x="6324" y="12074"/>
                    <a:pt x="7197" y="11539"/>
                  </a:cubicBezTo>
                  <a:lnTo>
                    <a:pt x="7197" y="11539"/>
                  </a:lnTo>
                  <a:cubicBezTo>
                    <a:pt x="6663" y="12216"/>
                    <a:pt x="6253" y="13000"/>
                    <a:pt x="6004" y="13837"/>
                  </a:cubicBezTo>
                  <a:cubicBezTo>
                    <a:pt x="5915" y="14140"/>
                    <a:pt x="5915" y="14479"/>
                    <a:pt x="6004" y="14799"/>
                  </a:cubicBezTo>
                  <a:cubicBezTo>
                    <a:pt x="6110" y="15088"/>
                    <a:pt x="6399" y="15339"/>
                    <a:pt x="6703" y="15339"/>
                  </a:cubicBezTo>
                  <a:cubicBezTo>
                    <a:pt x="6755" y="15339"/>
                    <a:pt x="6807" y="15331"/>
                    <a:pt x="6859" y="15316"/>
                  </a:cubicBezTo>
                  <a:cubicBezTo>
                    <a:pt x="7322" y="15173"/>
                    <a:pt x="7696" y="14817"/>
                    <a:pt x="7892" y="14390"/>
                  </a:cubicBezTo>
                  <a:cubicBezTo>
                    <a:pt x="8498" y="13143"/>
                    <a:pt x="8195" y="11575"/>
                    <a:pt x="8070" y="11023"/>
                  </a:cubicBezTo>
                  <a:cubicBezTo>
                    <a:pt x="9228" y="10328"/>
                    <a:pt x="10457" y="9651"/>
                    <a:pt x="11704" y="9027"/>
                  </a:cubicBezTo>
                  <a:lnTo>
                    <a:pt x="11704" y="9027"/>
                  </a:lnTo>
                  <a:cubicBezTo>
                    <a:pt x="11384" y="9597"/>
                    <a:pt x="11152" y="10221"/>
                    <a:pt x="11027" y="10862"/>
                  </a:cubicBezTo>
                  <a:cubicBezTo>
                    <a:pt x="10938" y="11147"/>
                    <a:pt x="10921" y="11450"/>
                    <a:pt x="11010" y="11735"/>
                  </a:cubicBezTo>
                  <a:cubicBezTo>
                    <a:pt x="11152" y="12091"/>
                    <a:pt x="11473" y="12359"/>
                    <a:pt x="11847" y="12430"/>
                  </a:cubicBezTo>
                  <a:cubicBezTo>
                    <a:pt x="11879" y="12434"/>
                    <a:pt x="11912" y="12436"/>
                    <a:pt x="11944" y="12436"/>
                  </a:cubicBezTo>
                  <a:cubicBezTo>
                    <a:pt x="12195" y="12436"/>
                    <a:pt x="12435" y="12317"/>
                    <a:pt x="12577" y="12127"/>
                  </a:cubicBezTo>
                  <a:cubicBezTo>
                    <a:pt x="12702" y="11931"/>
                    <a:pt x="12773" y="11700"/>
                    <a:pt x="12791" y="11486"/>
                  </a:cubicBezTo>
                  <a:cubicBezTo>
                    <a:pt x="12880" y="10791"/>
                    <a:pt x="12934" y="10114"/>
                    <a:pt x="12987" y="9419"/>
                  </a:cubicBezTo>
                  <a:cubicBezTo>
                    <a:pt x="12987" y="9099"/>
                    <a:pt x="12951" y="8760"/>
                    <a:pt x="12916" y="8422"/>
                  </a:cubicBezTo>
                  <a:cubicBezTo>
                    <a:pt x="14359" y="7745"/>
                    <a:pt x="15855" y="7068"/>
                    <a:pt x="17423" y="6444"/>
                  </a:cubicBezTo>
                  <a:lnTo>
                    <a:pt x="17423" y="6444"/>
                  </a:lnTo>
                  <a:cubicBezTo>
                    <a:pt x="16799" y="7103"/>
                    <a:pt x="15819" y="8297"/>
                    <a:pt x="15588" y="9384"/>
                  </a:cubicBezTo>
                  <a:lnTo>
                    <a:pt x="15588" y="9419"/>
                  </a:lnTo>
                  <a:cubicBezTo>
                    <a:pt x="15517" y="9776"/>
                    <a:pt x="15392" y="10399"/>
                    <a:pt x="15766" y="10595"/>
                  </a:cubicBezTo>
                  <a:cubicBezTo>
                    <a:pt x="15877" y="10656"/>
                    <a:pt x="16006" y="10688"/>
                    <a:pt x="16135" y="10688"/>
                  </a:cubicBezTo>
                  <a:cubicBezTo>
                    <a:pt x="16234" y="10688"/>
                    <a:pt x="16333" y="10669"/>
                    <a:pt x="16425" y="10631"/>
                  </a:cubicBezTo>
                  <a:cubicBezTo>
                    <a:pt x="17031" y="10399"/>
                    <a:pt x="17547" y="9473"/>
                    <a:pt x="17815" y="8742"/>
                  </a:cubicBezTo>
                  <a:cubicBezTo>
                    <a:pt x="18135" y="7887"/>
                    <a:pt x="18135" y="6943"/>
                    <a:pt x="18135" y="6177"/>
                  </a:cubicBezTo>
                  <a:cubicBezTo>
                    <a:pt x="19792" y="5518"/>
                    <a:pt x="21520" y="4912"/>
                    <a:pt x="23301" y="4342"/>
                  </a:cubicBezTo>
                  <a:lnTo>
                    <a:pt x="23301" y="4342"/>
                  </a:lnTo>
                  <a:cubicBezTo>
                    <a:pt x="22910" y="4716"/>
                    <a:pt x="22571" y="5090"/>
                    <a:pt x="22233" y="5518"/>
                  </a:cubicBezTo>
                  <a:cubicBezTo>
                    <a:pt x="21627" y="6302"/>
                    <a:pt x="21021" y="7388"/>
                    <a:pt x="21182" y="8065"/>
                  </a:cubicBezTo>
                  <a:cubicBezTo>
                    <a:pt x="21217" y="8261"/>
                    <a:pt x="21342" y="8440"/>
                    <a:pt x="21520" y="8529"/>
                  </a:cubicBezTo>
                  <a:cubicBezTo>
                    <a:pt x="21591" y="8564"/>
                    <a:pt x="21671" y="8582"/>
                    <a:pt x="21752" y="8582"/>
                  </a:cubicBezTo>
                  <a:cubicBezTo>
                    <a:pt x="21832" y="8582"/>
                    <a:pt x="21912" y="8564"/>
                    <a:pt x="21983" y="8529"/>
                  </a:cubicBezTo>
                  <a:cubicBezTo>
                    <a:pt x="22642" y="8279"/>
                    <a:pt x="23569" y="7175"/>
                    <a:pt x="23854" y="6462"/>
                  </a:cubicBezTo>
                  <a:cubicBezTo>
                    <a:pt x="24139" y="5696"/>
                    <a:pt x="24263" y="4877"/>
                    <a:pt x="24228" y="4057"/>
                  </a:cubicBezTo>
                  <a:cubicBezTo>
                    <a:pt x="25689" y="3612"/>
                    <a:pt x="27203" y="3184"/>
                    <a:pt x="28735" y="2792"/>
                  </a:cubicBezTo>
                  <a:lnTo>
                    <a:pt x="28735" y="2792"/>
                  </a:lnTo>
                  <a:cubicBezTo>
                    <a:pt x="27826" y="3612"/>
                    <a:pt x="27078" y="4592"/>
                    <a:pt x="26526" y="5661"/>
                  </a:cubicBezTo>
                  <a:cubicBezTo>
                    <a:pt x="26383" y="5928"/>
                    <a:pt x="26330" y="6213"/>
                    <a:pt x="26330" y="6516"/>
                  </a:cubicBezTo>
                  <a:cubicBezTo>
                    <a:pt x="26348" y="6836"/>
                    <a:pt x="26544" y="7121"/>
                    <a:pt x="26847" y="7246"/>
                  </a:cubicBezTo>
                  <a:cubicBezTo>
                    <a:pt x="26919" y="7269"/>
                    <a:pt x="26990" y="7279"/>
                    <a:pt x="27059" y="7279"/>
                  </a:cubicBezTo>
                  <a:cubicBezTo>
                    <a:pt x="27421" y="7279"/>
                    <a:pt x="27745" y="6998"/>
                    <a:pt x="27969" y="6729"/>
                  </a:cubicBezTo>
                  <a:cubicBezTo>
                    <a:pt x="28806" y="5696"/>
                    <a:pt x="29341" y="4449"/>
                    <a:pt x="29501" y="3131"/>
                  </a:cubicBezTo>
                  <a:cubicBezTo>
                    <a:pt x="29519" y="2971"/>
                    <a:pt x="29536" y="2792"/>
                    <a:pt x="29536" y="2596"/>
                  </a:cubicBezTo>
                  <a:cubicBezTo>
                    <a:pt x="30962" y="2258"/>
                    <a:pt x="32387" y="1937"/>
                    <a:pt x="33812" y="1652"/>
                  </a:cubicBezTo>
                  <a:cubicBezTo>
                    <a:pt x="33919" y="1634"/>
                    <a:pt x="33990" y="1528"/>
                    <a:pt x="33972" y="1421"/>
                  </a:cubicBezTo>
                  <a:cubicBezTo>
                    <a:pt x="33956" y="1325"/>
                    <a:pt x="33869" y="1258"/>
                    <a:pt x="33761" y="1258"/>
                  </a:cubicBezTo>
                  <a:cubicBezTo>
                    <a:pt x="33748" y="1258"/>
                    <a:pt x="33736" y="1259"/>
                    <a:pt x="33723" y="1260"/>
                  </a:cubicBezTo>
                  <a:cubicBezTo>
                    <a:pt x="32280" y="1545"/>
                    <a:pt x="30801" y="1866"/>
                    <a:pt x="29358" y="2240"/>
                  </a:cubicBezTo>
                  <a:cubicBezTo>
                    <a:pt x="29234" y="2098"/>
                    <a:pt x="29091" y="1955"/>
                    <a:pt x="28949" y="1830"/>
                  </a:cubicBezTo>
                  <a:cubicBezTo>
                    <a:pt x="27987" y="904"/>
                    <a:pt x="26793" y="298"/>
                    <a:pt x="25475" y="49"/>
                  </a:cubicBezTo>
                  <a:cubicBezTo>
                    <a:pt x="25346" y="20"/>
                    <a:pt x="25202" y="0"/>
                    <a:pt x="25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26"/>
            <p:cNvSpPr/>
            <p:nvPr/>
          </p:nvSpPr>
          <p:spPr>
            <a:xfrm>
              <a:off x="7206406" y="-317042"/>
              <a:ext cx="1604171" cy="1125190"/>
            </a:xfrm>
            <a:custGeom>
              <a:avLst/>
              <a:gdLst/>
              <a:ahLst/>
              <a:cxnLst/>
              <a:rect l="l" t="t" r="r" b="b"/>
              <a:pathLst>
                <a:path w="30236" h="21208" extrusionOk="0">
                  <a:moveTo>
                    <a:pt x="30105" y="0"/>
                  </a:moveTo>
                  <a:cubicBezTo>
                    <a:pt x="30094" y="0"/>
                    <a:pt x="30083" y="4"/>
                    <a:pt x="30071" y="10"/>
                  </a:cubicBezTo>
                  <a:cubicBezTo>
                    <a:pt x="28771" y="563"/>
                    <a:pt x="27399" y="1204"/>
                    <a:pt x="25938" y="1899"/>
                  </a:cubicBezTo>
                  <a:cubicBezTo>
                    <a:pt x="25778" y="1774"/>
                    <a:pt x="25600" y="1667"/>
                    <a:pt x="25422" y="1560"/>
                  </a:cubicBezTo>
                  <a:cubicBezTo>
                    <a:pt x="24351" y="897"/>
                    <a:pt x="23133" y="542"/>
                    <a:pt x="21894" y="542"/>
                  </a:cubicBezTo>
                  <a:cubicBezTo>
                    <a:pt x="21835" y="542"/>
                    <a:pt x="21776" y="543"/>
                    <a:pt x="21716" y="545"/>
                  </a:cubicBezTo>
                  <a:cubicBezTo>
                    <a:pt x="21324" y="545"/>
                    <a:pt x="20861" y="652"/>
                    <a:pt x="20719" y="1008"/>
                  </a:cubicBezTo>
                  <a:cubicBezTo>
                    <a:pt x="20630" y="1275"/>
                    <a:pt x="20719" y="1560"/>
                    <a:pt x="20933" y="1738"/>
                  </a:cubicBezTo>
                  <a:cubicBezTo>
                    <a:pt x="21146" y="1917"/>
                    <a:pt x="21396" y="2041"/>
                    <a:pt x="21681" y="2095"/>
                  </a:cubicBezTo>
                  <a:cubicBezTo>
                    <a:pt x="22313" y="2219"/>
                    <a:pt x="22959" y="2282"/>
                    <a:pt x="23607" y="2282"/>
                  </a:cubicBezTo>
                  <a:cubicBezTo>
                    <a:pt x="24255" y="2282"/>
                    <a:pt x="24905" y="2219"/>
                    <a:pt x="25546" y="2095"/>
                  </a:cubicBezTo>
                  <a:lnTo>
                    <a:pt x="25546" y="2095"/>
                  </a:lnTo>
                  <a:cubicBezTo>
                    <a:pt x="24121" y="2789"/>
                    <a:pt x="22661" y="3555"/>
                    <a:pt x="21146" y="4393"/>
                  </a:cubicBezTo>
                  <a:cubicBezTo>
                    <a:pt x="21146" y="4393"/>
                    <a:pt x="21146" y="4393"/>
                    <a:pt x="21146" y="4375"/>
                  </a:cubicBezTo>
                  <a:lnTo>
                    <a:pt x="21129" y="4411"/>
                  </a:lnTo>
                  <a:lnTo>
                    <a:pt x="21039" y="4464"/>
                  </a:lnTo>
                  <a:cubicBezTo>
                    <a:pt x="20398" y="3894"/>
                    <a:pt x="19668" y="3466"/>
                    <a:pt x="18848" y="3199"/>
                  </a:cubicBezTo>
                  <a:cubicBezTo>
                    <a:pt x="18573" y="3117"/>
                    <a:pt x="18177" y="3074"/>
                    <a:pt x="17765" y="3074"/>
                  </a:cubicBezTo>
                  <a:cubicBezTo>
                    <a:pt x="16922" y="3074"/>
                    <a:pt x="16010" y="3256"/>
                    <a:pt x="15927" y="3662"/>
                  </a:cubicBezTo>
                  <a:cubicBezTo>
                    <a:pt x="15784" y="4446"/>
                    <a:pt x="17227" y="4820"/>
                    <a:pt x="18635" y="4838"/>
                  </a:cubicBezTo>
                  <a:cubicBezTo>
                    <a:pt x="19329" y="4838"/>
                    <a:pt x="20024" y="4767"/>
                    <a:pt x="20719" y="4642"/>
                  </a:cubicBezTo>
                  <a:lnTo>
                    <a:pt x="20719" y="4642"/>
                  </a:lnTo>
                  <a:cubicBezTo>
                    <a:pt x="19009" y="5604"/>
                    <a:pt x="17281" y="6655"/>
                    <a:pt x="15535" y="7813"/>
                  </a:cubicBezTo>
                  <a:cubicBezTo>
                    <a:pt x="14733" y="7243"/>
                    <a:pt x="13825" y="6833"/>
                    <a:pt x="12898" y="6566"/>
                  </a:cubicBezTo>
                  <a:cubicBezTo>
                    <a:pt x="12599" y="6473"/>
                    <a:pt x="12288" y="6404"/>
                    <a:pt x="11982" y="6404"/>
                  </a:cubicBezTo>
                  <a:cubicBezTo>
                    <a:pt x="11760" y="6404"/>
                    <a:pt x="11540" y="6441"/>
                    <a:pt x="11331" y="6530"/>
                  </a:cubicBezTo>
                  <a:cubicBezTo>
                    <a:pt x="11046" y="6637"/>
                    <a:pt x="10850" y="6905"/>
                    <a:pt x="10832" y="7207"/>
                  </a:cubicBezTo>
                  <a:cubicBezTo>
                    <a:pt x="10867" y="7510"/>
                    <a:pt x="11152" y="7688"/>
                    <a:pt x="11402" y="7777"/>
                  </a:cubicBezTo>
                  <a:cubicBezTo>
                    <a:pt x="11814" y="7950"/>
                    <a:pt x="12489" y="8006"/>
                    <a:pt x="13178" y="8006"/>
                  </a:cubicBezTo>
                  <a:cubicBezTo>
                    <a:pt x="14126" y="8006"/>
                    <a:pt x="15103" y="7900"/>
                    <a:pt x="15464" y="7849"/>
                  </a:cubicBezTo>
                  <a:lnTo>
                    <a:pt x="15464" y="7849"/>
                  </a:lnTo>
                  <a:cubicBezTo>
                    <a:pt x="13967" y="8846"/>
                    <a:pt x="12471" y="9915"/>
                    <a:pt x="11010" y="11055"/>
                  </a:cubicBezTo>
                  <a:lnTo>
                    <a:pt x="10992" y="11020"/>
                  </a:lnTo>
                  <a:cubicBezTo>
                    <a:pt x="10957" y="11037"/>
                    <a:pt x="10939" y="11073"/>
                    <a:pt x="10903" y="11091"/>
                  </a:cubicBezTo>
                  <a:cubicBezTo>
                    <a:pt x="10048" y="10289"/>
                    <a:pt x="8997" y="9719"/>
                    <a:pt x="7857" y="9452"/>
                  </a:cubicBezTo>
                  <a:cubicBezTo>
                    <a:pt x="7807" y="9440"/>
                    <a:pt x="7726" y="9431"/>
                    <a:pt x="7630" y="9431"/>
                  </a:cubicBezTo>
                  <a:cubicBezTo>
                    <a:pt x="7285" y="9431"/>
                    <a:pt x="6741" y="9549"/>
                    <a:pt x="6699" y="10093"/>
                  </a:cubicBezTo>
                  <a:cubicBezTo>
                    <a:pt x="6663" y="10521"/>
                    <a:pt x="7233" y="11020"/>
                    <a:pt x="7928" y="11162"/>
                  </a:cubicBezTo>
                  <a:cubicBezTo>
                    <a:pt x="8503" y="11260"/>
                    <a:pt x="9078" y="11305"/>
                    <a:pt x="9653" y="11305"/>
                  </a:cubicBezTo>
                  <a:cubicBezTo>
                    <a:pt x="10022" y="11305"/>
                    <a:pt x="10391" y="11286"/>
                    <a:pt x="10761" y="11251"/>
                  </a:cubicBezTo>
                  <a:lnTo>
                    <a:pt x="10761" y="11251"/>
                  </a:lnTo>
                  <a:cubicBezTo>
                    <a:pt x="9425" y="12284"/>
                    <a:pt x="8106" y="13407"/>
                    <a:pt x="6824" y="14565"/>
                  </a:cubicBezTo>
                  <a:cubicBezTo>
                    <a:pt x="5844" y="13817"/>
                    <a:pt x="4686" y="13300"/>
                    <a:pt x="3457" y="13104"/>
                  </a:cubicBezTo>
                  <a:cubicBezTo>
                    <a:pt x="3341" y="13083"/>
                    <a:pt x="3217" y="13068"/>
                    <a:pt x="3094" y="13068"/>
                  </a:cubicBezTo>
                  <a:cubicBezTo>
                    <a:pt x="2897" y="13068"/>
                    <a:pt x="2702" y="13108"/>
                    <a:pt x="2548" y="13229"/>
                  </a:cubicBezTo>
                  <a:cubicBezTo>
                    <a:pt x="2281" y="13478"/>
                    <a:pt x="2210" y="13870"/>
                    <a:pt x="2370" y="14208"/>
                  </a:cubicBezTo>
                  <a:cubicBezTo>
                    <a:pt x="2513" y="14618"/>
                    <a:pt x="2851" y="14921"/>
                    <a:pt x="3261" y="15046"/>
                  </a:cubicBezTo>
                  <a:cubicBezTo>
                    <a:pt x="3605" y="15117"/>
                    <a:pt x="3952" y="15146"/>
                    <a:pt x="4288" y="15146"/>
                  </a:cubicBezTo>
                  <a:cubicBezTo>
                    <a:pt x="5288" y="15146"/>
                    <a:pt x="6187" y="14890"/>
                    <a:pt x="6628" y="14743"/>
                  </a:cubicBezTo>
                  <a:lnTo>
                    <a:pt x="6628" y="14743"/>
                  </a:lnTo>
                  <a:cubicBezTo>
                    <a:pt x="5666" y="15634"/>
                    <a:pt x="4739" y="16560"/>
                    <a:pt x="3831" y="17522"/>
                  </a:cubicBezTo>
                  <a:cubicBezTo>
                    <a:pt x="3781" y="17519"/>
                    <a:pt x="3731" y="17518"/>
                    <a:pt x="3680" y="17518"/>
                  </a:cubicBezTo>
                  <a:cubicBezTo>
                    <a:pt x="2363" y="17518"/>
                    <a:pt x="468" y="18391"/>
                    <a:pt x="108" y="19660"/>
                  </a:cubicBezTo>
                  <a:cubicBezTo>
                    <a:pt x="19" y="19891"/>
                    <a:pt x="1" y="20141"/>
                    <a:pt x="19" y="20390"/>
                  </a:cubicBezTo>
                  <a:cubicBezTo>
                    <a:pt x="141" y="20993"/>
                    <a:pt x="451" y="21207"/>
                    <a:pt x="824" y="21207"/>
                  </a:cubicBezTo>
                  <a:cubicBezTo>
                    <a:pt x="1431" y="21207"/>
                    <a:pt x="2204" y="20640"/>
                    <a:pt x="2602" y="20265"/>
                  </a:cubicBezTo>
                  <a:cubicBezTo>
                    <a:pt x="3314" y="19535"/>
                    <a:pt x="3777" y="18626"/>
                    <a:pt x="3973" y="17629"/>
                  </a:cubicBezTo>
                  <a:cubicBezTo>
                    <a:pt x="4828" y="16720"/>
                    <a:pt x="5701" y="15847"/>
                    <a:pt x="6610" y="15010"/>
                  </a:cubicBezTo>
                  <a:lnTo>
                    <a:pt x="6610" y="15010"/>
                  </a:lnTo>
                  <a:cubicBezTo>
                    <a:pt x="6147" y="15972"/>
                    <a:pt x="5737" y="16952"/>
                    <a:pt x="5684" y="18003"/>
                  </a:cubicBezTo>
                  <a:cubicBezTo>
                    <a:pt x="5648" y="18306"/>
                    <a:pt x="5719" y="18609"/>
                    <a:pt x="5862" y="18894"/>
                  </a:cubicBezTo>
                  <a:cubicBezTo>
                    <a:pt x="5996" y="19082"/>
                    <a:pt x="6232" y="19229"/>
                    <a:pt x="6454" y="19229"/>
                  </a:cubicBezTo>
                  <a:cubicBezTo>
                    <a:pt x="6527" y="19229"/>
                    <a:pt x="6598" y="19214"/>
                    <a:pt x="6663" y="19179"/>
                  </a:cubicBezTo>
                  <a:cubicBezTo>
                    <a:pt x="7055" y="18947"/>
                    <a:pt x="7322" y="18555"/>
                    <a:pt x="7411" y="18110"/>
                  </a:cubicBezTo>
                  <a:cubicBezTo>
                    <a:pt x="7750" y="16738"/>
                    <a:pt x="7073" y="15224"/>
                    <a:pt x="6859" y="14778"/>
                  </a:cubicBezTo>
                  <a:cubicBezTo>
                    <a:pt x="7999" y="13710"/>
                    <a:pt x="9193" y="12694"/>
                    <a:pt x="10422" y="11732"/>
                  </a:cubicBezTo>
                  <a:lnTo>
                    <a:pt x="10422" y="11732"/>
                  </a:lnTo>
                  <a:cubicBezTo>
                    <a:pt x="10030" y="12427"/>
                    <a:pt x="9977" y="13264"/>
                    <a:pt x="9959" y="14048"/>
                  </a:cubicBezTo>
                  <a:cubicBezTo>
                    <a:pt x="9923" y="14315"/>
                    <a:pt x="9977" y="14600"/>
                    <a:pt x="10101" y="14850"/>
                  </a:cubicBezTo>
                  <a:cubicBezTo>
                    <a:pt x="10297" y="15135"/>
                    <a:pt x="10618" y="15295"/>
                    <a:pt x="10974" y="15295"/>
                  </a:cubicBezTo>
                  <a:cubicBezTo>
                    <a:pt x="11206" y="15277"/>
                    <a:pt x="11420" y="15135"/>
                    <a:pt x="11527" y="14903"/>
                  </a:cubicBezTo>
                  <a:cubicBezTo>
                    <a:pt x="11598" y="14707"/>
                    <a:pt x="11616" y="14493"/>
                    <a:pt x="11580" y="14297"/>
                  </a:cubicBezTo>
                  <a:cubicBezTo>
                    <a:pt x="11527" y="13603"/>
                    <a:pt x="11455" y="12926"/>
                    <a:pt x="11348" y="12249"/>
                  </a:cubicBezTo>
                  <a:cubicBezTo>
                    <a:pt x="11277" y="11910"/>
                    <a:pt x="11170" y="11572"/>
                    <a:pt x="11046" y="11233"/>
                  </a:cubicBezTo>
                  <a:cubicBezTo>
                    <a:pt x="12542" y="10093"/>
                    <a:pt x="14038" y="9007"/>
                    <a:pt x="15553" y="8009"/>
                  </a:cubicBezTo>
                  <a:lnTo>
                    <a:pt x="15553" y="8009"/>
                  </a:lnTo>
                  <a:cubicBezTo>
                    <a:pt x="15196" y="8526"/>
                    <a:pt x="14092" y="10289"/>
                    <a:pt x="14110" y="11643"/>
                  </a:cubicBezTo>
                  <a:cubicBezTo>
                    <a:pt x="14127" y="11999"/>
                    <a:pt x="14127" y="12587"/>
                    <a:pt x="14448" y="12694"/>
                  </a:cubicBezTo>
                  <a:cubicBezTo>
                    <a:pt x="14512" y="12713"/>
                    <a:pt x="14575" y="12721"/>
                    <a:pt x="14635" y="12721"/>
                  </a:cubicBezTo>
                  <a:cubicBezTo>
                    <a:pt x="15390" y="12721"/>
                    <a:pt x="15811" y="11347"/>
                    <a:pt x="15927" y="10539"/>
                  </a:cubicBezTo>
                  <a:cubicBezTo>
                    <a:pt x="16051" y="9666"/>
                    <a:pt x="15873" y="8793"/>
                    <a:pt x="15677" y="7920"/>
                  </a:cubicBezTo>
                  <a:cubicBezTo>
                    <a:pt x="17423" y="6780"/>
                    <a:pt x="19151" y="5729"/>
                    <a:pt x="20861" y="4767"/>
                  </a:cubicBezTo>
                  <a:lnTo>
                    <a:pt x="20861" y="4767"/>
                  </a:lnTo>
                  <a:cubicBezTo>
                    <a:pt x="20452" y="5319"/>
                    <a:pt x="20095" y="5907"/>
                    <a:pt x="19792" y="6513"/>
                  </a:cubicBezTo>
                  <a:cubicBezTo>
                    <a:pt x="19187" y="7795"/>
                    <a:pt x="18884" y="9238"/>
                    <a:pt x="19650" y="9452"/>
                  </a:cubicBezTo>
                  <a:cubicBezTo>
                    <a:pt x="19678" y="9461"/>
                    <a:pt x="19708" y="9465"/>
                    <a:pt x="19738" y="9465"/>
                  </a:cubicBezTo>
                  <a:cubicBezTo>
                    <a:pt x="20331" y="9465"/>
                    <a:pt x="21224" y="7861"/>
                    <a:pt x="21360" y="7047"/>
                  </a:cubicBezTo>
                  <a:cubicBezTo>
                    <a:pt x="21467" y="6210"/>
                    <a:pt x="21414" y="5373"/>
                    <a:pt x="21200" y="4571"/>
                  </a:cubicBezTo>
                  <a:cubicBezTo>
                    <a:pt x="22785" y="3680"/>
                    <a:pt x="24335" y="2878"/>
                    <a:pt x="25831" y="2148"/>
                  </a:cubicBezTo>
                  <a:lnTo>
                    <a:pt x="25831" y="2148"/>
                  </a:lnTo>
                  <a:cubicBezTo>
                    <a:pt x="24994" y="3217"/>
                    <a:pt x="24371" y="4428"/>
                    <a:pt x="24014" y="5747"/>
                  </a:cubicBezTo>
                  <a:cubicBezTo>
                    <a:pt x="23943" y="6014"/>
                    <a:pt x="23943" y="6299"/>
                    <a:pt x="24014" y="6566"/>
                  </a:cubicBezTo>
                  <a:cubicBezTo>
                    <a:pt x="24086" y="6833"/>
                    <a:pt x="24299" y="7029"/>
                    <a:pt x="24584" y="7083"/>
                  </a:cubicBezTo>
                  <a:cubicBezTo>
                    <a:pt x="24608" y="7086"/>
                    <a:pt x="24631" y="7088"/>
                    <a:pt x="24653" y="7088"/>
                  </a:cubicBezTo>
                  <a:cubicBezTo>
                    <a:pt x="24996" y="7088"/>
                    <a:pt x="25273" y="6723"/>
                    <a:pt x="25440" y="6406"/>
                  </a:cubicBezTo>
                  <a:cubicBezTo>
                    <a:pt x="26045" y="5248"/>
                    <a:pt x="26295" y="3930"/>
                    <a:pt x="26170" y="2629"/>
                  </a:cubicBezTo>
                  <a:cubicBezTo>
                    <a:pt x="26152" y="2433"/>
                    <a:pt x="26134" y="2237"/>
                    <a:pt x="26099" y="2023"/>
                  </a:cubicBezTo>
                  <a:cubicBezTo>
                    <a:pt x="27524" y="1346"/>
                    <a:pt x="28878" y="723"/>
                    <a:pt x="30143" y="171"/>
                  </a:cubicBezTo>
                  <a:cubicBezTo>
                    <a:pt x="30236" y="140"/>
                    <a:pt x="30180" y="0"/>
                    <a:pt x="30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26"/>
            <p:cNvSpPr/>
            <p:nvPr/>
          </p:nvSpPr>
          <p:spPr>
            <a:xfrm>
              <a:off x="7182797" y="-948916"/>
              <a:ext cx="1860055" cy="1059031"/>
            </a:xfrm>
            <a:custGeom>
              <a:avLst/>
              <a:gdLst/>
              <a:ahLst/>
              <a:cxnLst/>
              <a:rect l="l" t="t" r="r" b="b"/>
              <a:pathLst>
                <a:path w="35059" h="19961" extrusionOk="0">
                  <a:moveTo>
                    <a:pt x="24697" y="0"/>
                  </a:moveTo>
                  <a:cubicBezTo>
                    <a:pt x="24677" y="0"/>
                    <a:pt x="24657" y="1"/>
                    <a:pt x="24638" y="3"/>
                  </a:cubicBezTo>
                  <a:cubicBezTo>
                    <a:pt x="24050" y="20"/>
                    <a:pt x="23907" y="555"/>
                    <a:pt x="24032" y="965"/>
                  </a:cubicBezTo>
                  <a:cubicBezTo>
                    <a:pt x="24139" y="1250"/>
                    <a:pt x="24299" y="1499"/>
                    <a:pt x="24495" y="1731"/>
                  </a:cubicBezTo>
                  <a:cubicBezTo>
                    <a:pt x="25190" y="2621"/>
                    <a:pt x="25831" y="3583"/>
                    <a:pt x="26116" y="4670"/>
                  </a:cubicBezTo>
                  <a:lnTo>
                    <a:pt x="26098" y="4723"/>
                  </a:lnTo>
                  <a:cubicBezTo>
                    <a:pt x="25012" y="3583"/>
                    <a:pt x="23729" y="2657"/>
                    <a:pt x="22304" y="1998"/>
                  </a:cubicBezTo>
                  <a:cubicBezTo>
                    <a:pt x="21867" y="1785"/>
                    <a:pt x="21385" y="1599"/>
                    <a:pt x="20916" y="1599"/>
                  </a:cubicBezTo>
                  <a:cubicBezTo>
                    <a:pt x="20716" y="1599"/>
                    <a:pt x="20518" y="1633"/>
                    <a:pt x="20327" y="1713"/>
                  </a:cubicBezTo>
                  <a:cubicBezTo>
                    <a:pt x="20220" y="1748"/>
                    <a:pt x="20148" y="1855"/>
                    <a:pt x="20131" y="1962"/>
                  </a:cubicBezTo>
                  <a:cubicBezTo>
                    <a:pt x="20095" y="2123"/>
                    <a:pt x="20237" y="2212"/>
                    <a:pt x="20344" y="2283"/>
                  </a:cubicBezTo>
                  <a:lnTo>
                    <a:pt x="23747" y="4189"/>
                  </a:lnTo>
                  <a:cubicBezTo>
                    <a:pt x="23713" y="4427"/>
                    <a:pt x="23477" y="4521"/>
                    <a:pt x="23213" y="4521"/>
                  </a:cubicBezTo>
                  <a:cubicBezTo>
                    <a:pt x="23063" y="4521"/>
                    <a:pt x="22903" y="4490"/>
                    <a:pt x="22767" y="4438"/>
                  </a:cubicBezTo>
                  <a:cubicBezTo>
                    <a:pt x="21086" y="3804"/>
                    <a:pt x="19702" y="2294"/>
                    <a:pt x="17869" y="2294"/>
                  </a:cubicBezTo>
                  <a:cubicBezTo>
                    <a:pt x="17798" y="2294"/>
                    <a:pt x="17726" y="2296"/>
                    <a:pt x="17654" y="2301"/>
                  </a:cubicBezTo>
                  <a:cubicBezTo>
                    <a:pt x="17316" y="2301"/>
                    <a:pt x="17031" y="2532"/>
                    <a:pt x="16924" y="2853"/>
                  </a:cubicBezTo>
                  <a:cubicBezTo>
                    <a:pt x="16781" y="3423"/>
                    <a:pt x="17405" y="3779"/>
                    <a:pt x="17922" y="3975"/>
                  </a:cubicBezTo>
                  <a:lnTo>
                    <a:pt x="20522" y="4955"/>
                  </a:lnTo>
                  <a:cubicBezTo>
                    <a:pt x="20683" y="5008"/>
                    <a:pt x="20772" y="5169"/>
                    <a:pt x="20754" y="5347"/>
                  </a:cubicBezTo>
                  <a:cubicBezTo>
                    <a:pt x="20718" y="5454"/>
                    <a:pt x="20612" y="5543"/>
                    <a:pt x="20487" y="5543"/>
                  </a:cubicBezTo>
                  <a:cubicBezTo>
                    <a:pt x="20361" y="5562"/>
                    <a:pt x="20235" y="5571"/>
                    <a:pt x="20110" y="5571"/>
                  </a:cubicBezTo>
                  <a:cubicBezTo>
                    <a:pt x="19651" y="5571"/>
                    <a:pt x="19201" y="5446"/>
                    <a:pt x="18794" y="5222"/>
                  </a:cubicBezTo>
                  <a:cubicBezTo>
                    <a:pt x="17350" y="4433"/>
                    <a:pt x="15699" y="3754"/>
                    <a:pt x="14021" y="3754"/>
                  </a:cubicBezTo>
                  <a:cubicBezTo>
                    <a:pt x="13920" y="3754"/>
                    <a:pt x="13819" y="3756"/>
                    <a:pt x="13717" y="3761"/>
                  </a:cubicBezTo>
                  <a:cubicBezTo>
                    <a:pt x="13397" y="3779"/>
                    <a:pt x="13005" y="3868"/>
                    <a:pt x="12898" y="4207"/>
                  </a:cubicBezTo>
                  <a:cubicBezTo>
                    <a:pt x="12844" y="4421"/>
                    <a:pt x="12898" y="4634"/>
                    <a:pt x="13040" y="4795"/>
                  </a:cubicBezTo>
                  <a:cubicBezTo>
                    <a:pt x="13290" y="5098"/>
                    <a:pt x="13664" y="5187"/>
                    <a:pt x="14038" y="5240"/>
                  </a:cubicBezTo>
                  <a:cubicBezTo>
                    <a:pt x="14875" y="5400"/>
                    <a:pt x="15713" y="5507"/>
                    <a:pt x="16550" y="5596"/>
                  </a:cubicBezTo>
                  <a:cubicBezTo>
                    <a:pt x="17102" y="5650"/>
                    <a:pt x="17797" y="5828"/>
                    <a:pt x="17868" y="6362"/>
                  </a:cubicBezTo>
                  <a:cubicBezTo>
                    <a:pt x="17530" y="6436"/>
                    <a:pt x="17193" y="6467"/>
                    <a:pt x="16856" y="6467"/>
                  </a:cubicBezTo>
                  <a:cubicBezTo>
                    <a:pt x="14858" y="6467"/>
                    <a:pt x="12861" y="5364"/>
                    <a:pt x="10809" y="5364"/>
                  </a:cubicBezTo>
                  <a:cubicBezTo>
                    <a:pt x="10521" y="5364"/>
                    <a:pt x="10232" y="5386"/>
                    <a:pt x="9941" y="5436"/>
                  </a:cubicBezTo>
                  <a:cubicBezTo>
                    <a:pt x="9442" y="5507"/>
                    <a:pt x="9014" y="5810"/>
                    <a:pt x="8747" y="6220"/>
                  </a:cubicBezTo>
                  <a:cubicBezTo>
                    <a:pt x="8623" y="6434"/>
                    <a:pt x="8516" y="6701"/>
                    <a:pt x="8801" y="6915"/>
                  </a:cubicBezTo>
                  <a:cubicBezTo>
                    <a:pt x="8925" y="7004"/>
                    <a:pt x="9086" y="7057"/>
                    <a:pt x="9246" y="7057"/>
                  </a:cubicBezTo>
                  <a:cubicBezTo>
                    <a:pt x="10832" y="7150"/>
                    <a:pt x="12432" y="7203"/>
                    <a:pt x="14022" y="7203"/>
                  </a:cubicBezTo>
                  <a:cubicBezTo>
                    <a:pt x="14253" y="7203"/>
                    <a:pt x="14484" y="7202"/>
                    <a:pt x="14715" y="7200"/>
                  </a:cubicBezTo>
                  <a:cubicBezTo>
                    <a:pt x="14766" y="7192"/>
                    <a:pt x="14818" y="7189"/>
                    <a:pt x="14869" y="7189"/>
                  </a:cubicBezTo>
                  <a:cubicBezTo>
                    <a:pt x="15071" y="7189"/>
                    <a:pt x="15275" y="7243"/>
                    <a:pt x="15445" y="7342"/>
                  </a:cubicBezTo>
                  <a:cubicBezTo>
                    <a:pt x="15588" y="7431"/>
                    <a:pt x="15659" y="7609"/>
                    <a:pt x="15624" y="7770"/>
                  </a:cubicBezTo>
                  <a:cubicBezTo>
                    <a:pt x="15606" y="7877"/>
                    <a:pt x="15534" y="7966"/>
                    <a:pt x="15445" y="8001"/>
                  </a:cubicBezTo>
                  <a:cubicBezTo>
                    <a:pt x="14975" y="8229"/>
                    <a:pt x="14482" y="8343"/>
                    <a:pt x="13975" y="8343"/>
                  </a:cubicBezTo>
                  <a:cubicBezTo>
                    <a:pt x="13849" y="8343"/>
                    <a:pt x="13721" y="8336"/>
                    <a:pt x="13593" y="8322"/>
                  </a:cubicBezTo>
                  <a:cubicBezTo>
                    <a:pt x="12573" y="8224"/>
                    <a:pt x="11554" y="8179"/>
                    <a:pt x="10534" y="8179"/>
                  </a:cubicBezTo>
                  <a:cubicBezTo>
                    <a:pt x="9879" y="8179"/>
                    <a:pt x="9224" y="8198"/>
                    <a:pt x="8569" y="8233"/>
                  </a:cubicBezTo>
                  <a:cubicBezTo>
                    <a:pt x="7376" y="8304"/>
                    <a:pt x="6146" y="8429"/>
                    <a:pt x="5149" y="9124"/>
                  </a:cubicBezTo>
                  <a:cubicBezTo>
                    <a:pt x="4917" y="9284"/>
                    <a:pt x="4792" y="9569"/>
                    <a:pt x="4828" y="9854"/>
                  </a:cubicBezTo>
                  <a:cubicBezTo>
                    <a:pt x="4919" y="10276"/>
                    <a:pt x="5354" y="10379"/>
                    <a:pt x="5767" y="10379"/>
                  </a:cubicBezTo>
                  <a:cubicBezTo>
                    <a:pt x="5841" y="10379"/>
                    <a:pt x="5915" y="10376"/>
                    <a:pt x="5986" y="10371"/>
                  </a:cubicBezTo>
                  <a:cubicBezTo>
                    <a:pt x="7910" y="10246"/>
                    <a:pt x="9816" y="9979"/>
                    <a:pt x="11687" y="9533"/>
                  </a:cubicBezTo>
                  <a:cubicBezTo>
                    <a:pt x="11730" y="9521"/>
                    <a:pt x="11773" y="9515"/>
                    <a:pt x="11816" y="9515"/>
                  </a:cubicBezTo>
                  <a:cubicBezTo>
                    <a:pt x="12019" y="9515"/>
                    <a:pt x="12204" y="9648"/>
                    <a:pt x="12292" y="9854"/>
                  </a:cubicBezTo>
                  <a:cubicBezTo>
                    <a:pt x="12364" y="10103"/>
                    <a:pt x="12150" y="10299"/>
                    <a:pt x="11936" y="10406"/>
                  </a:cubicBezTo>
                  <a:cubicBezTo>
                    <a:pt x="11134" y="10852"/>
                    <a:pt x="10190" y="10869"/>
                    <a:pt x="9282" y="10923"/>
                  </a:cubicBezTo>
                  <a:cubicBezTo>
                    <a:pt x="7643" y="11012"/>
                    <a:pt x="6039" y="11226"/>
                    <a:pt x="4436" y="11546"/>
                  </a:cubicBezTo>
                  <a:cubicBezTo>
                    <a:pt x="3955" y="11635"/>
                    <a:pt x="3456" y="11760"/>
                    <a:pt x="3100" y="12134"/>
                  </a:cubicBezTo>
                  <a:cubicBezTo>
                    <a:pt x="2958" y="12277"/>
                    <a:pt x="2886" y="12490"/>
                    <a:pt x="2922" y="12704"/>
                  </a:cubicBezTo>
                  <a:cubicBezTo>
                    <a:pt x="2984" y="13100"/>
                    <a:pt x="3389" y="13238"/>
                    <a:pt x="3815" y="13238"/>
                  </a:cubicBezTo>
                  <a:cubicBezTo>
                    <a:pt x="4003" y="13238"/>
                    <a:pt x="4196" y="13211"/>
                    <a:pt x="4365" y="13167"/>
                  </a:cubicBezTo>
                  <a:cubicBezTo>
                    <a:pt x="6004" y="12740"/>
                    <a:pt x="7589" y="12045"/>
                    <a:pt x="9299" y="11992"/>
                  </a:cubicBezTo>
                  <a:lnTo>
                    <a:pt x="9299" y="11992"/>
                  </a:lnTo>
                  <a:cubicBezTo>
                    <a:pt x="9389" y="12419"/>
                    <a:pt x="8854" y="12669"/>
                    <a:pt x="8444" y="12758"/>
                  </a:cubicBezTo>
                  <a:lnTo>
                    <a:pt x="2993" y="14040"/>
                  </a:lnTo>
                  <a:cubicBezTo>
                    <a:pt x="2637" y="14129"/>
                    <a:pt x="2281" y="14254"/>
                    <a:pt x="1942" y="14432"/>
                  </a:cubicBezTo>
                  <a:cubicBezTo>
                    <a:pt x="1549" y="14672"/>
                    <a:pt x="1730" y="15273"/>
                    <a:pt x="2155" y="15273"/>
                  </a:cubicBezTo>
                  <a:cubicBezTo>
                    <a:pt x="2173" y="15273"/>
                    <a:pt x="2191" y="15272"/>
                    <a:pt x="2209" y="15269"/>
                  </a:cubicBezTo>
                  <a:cubicBezTo>
                    <a:pt x="3421" y="15127"/>
                    <a:pt x="4614" y="14860"/>
                    <a:pt x="5754" y="14432"/>
                  </a:cubicBezTo>
                  <a:lnTo>
                    <a:pt x="5754" y="14432"/>
                  </a:lnTo>
                  <a:cubicBezTo>
                    <a:pt x="5843" y="14931"/>
                    <a:pt x="5220" y="15234"/>
                    <a:pt x="4739" y="15376"/>
                  </a:cubicBezTo>
                  <a:cubicBezTo>
                    <a:pt x="3296" y="15804"/>
                    <a:pt x="1924" y="16392"/>
                    <a:pt x="624" y="17140"/>
                  </a:cubicBezTo>
                  <a:cubicBezTo>
                    <a:pt x="321" y="17300"/>
                    <a:pt x="0" y="17532"/>
                    <a:pt x="36" y="17888"/>
                  </a:cubicBezTo>
                  <a:cubicBezTo>
                    <a:pt x="72" y="18102"/>
                    <a:pt x="214" y="18280"/>
                    <a:pt x="392" y="18369"/>
                  </a:cubicBezTo>
                  <a:cubicBezTo>
                    <a:pt x="537" y="18438"/>
                    <a:pt x="688" y="18464"/>
                    <a:pt x="838" y="18464"/>
                  </a:cubicBezTo>
                  <a:cubicBezTo>
                    <a:pt x="1076" y="18464"/>
                    <a:pt x="1314" y="18399"/>
                    <a:pt x="1532" y="18334"/>
                  </a:cubicBezTo>
                  <a:cubicBezTo>
                    <a:pt x="3100" y="17817"/>
                    <a:pt x="4561" y="17033"/>
                    <a:pt x="5861" y="16018"/>
                  </a:cubicBezTo>
                  <a:lnTo>
                    <a:pt x="5861" y="16018"/>
                  </a:lnTo>
                  <a:cubicBezTo>
                    <a:pt x="5683" y="17389"/>
                    <a:pt x="4080" y="18102"/>
                    <a:pt x="3528" y="19367"/>
                  </a:cubicBezTo>
                  <a:cubicBezTo>
                    <a:pt x="3421" y="19509"/>
                    <a:pt x="3439" y="19723"/>
                    <a:pt x="3563" y="19848"/>
                  </a:cubicBezTo>
                  <a:cubicBezTo>
                    <a:pt x="3651" y="19924"/>
                    <a:pt x="3765" y="19961"/>
                    <a:pt x="3882" y="19961"/>
                  </a:cubicBezTo>
                  <a:cubicBezTo>
                    <a:pt x="3955" y="19961"/>
                    <a:pt x="4029" y="19946"/>
                    <a:pt x="4098" y="19919"/>
                  </a:cubicBezTo>
                  <a:cubicBezTo>
                    <a:pt x="6520" y="18797"/>
                    <a:pt x="8409" y="16748"/>
                    <a:pt x="9335" y="14254"/>
                  </a:cubicBezTo>
                  <a:cubicBezTo>
                    <a:pt x="9513" y="13773"/>
                    <a:pt x="9780" y="13167"/>
                    <a:pt x="10297" y="13167"/>
                  </a:cubicBezTo>
                  <a:cubicBezTo>
                    <a:pt x="10208" y="14361"/>
                    <a:pt x="9798" y="15483"/>
                    <a:pt x="9086" y="16427"/>
                  </a:cubicBezTo>
                  <a:cubicBezTo>
                    <a:pt x="8640" y="17015"/>
                    <a:pt x="8070" y="17550"/>
                    <a:pt x="7821" y="18244"/>
                  </a:cubicBezTo>
                  <a:cubicBezTo>
                    <a:pt x="7750" y="18387"/>
                    <a:pt x="7767" y="18530"/>
                    <a:pt x="7839" y="18672"/>
                  </a:cubicBezTo>
                  <a:cubicBezTo>
                    <a:pt x="7921" y="18800"/>
                    <a:pt x="8042" y="18848"/>
                    <a:pt x="8174" y="18848"/>
                  </a:cubicBezTo>
                  <a:cubicBezTo>
                    <a:pt x="8355" y="18848"/>
                    <a:pt x="8557" y="18757"/>
                    <a:pt x="8712" y="18654"/>
                  </a:cubicBezTo>
                  <a:cubicBezTo>
                    <a:pt x="10636" y="17389"/>
                    <a:pt x="11989" y="15430"/>
                    <a:pt x="12453" y="13185"/>
                  </a:cubicBezTo>
                  <a:cubicBezTo>
                    <a:pt x="12453" y="13185"/>
                    <a:pt x="13147" y="11528"/>
                    <a:pt x="13539" y="10976"/>
                  </a:cubicBezTo>
                  <a:cubicBezTo>
                    <a:pt x="13647" y="10828"/>
                    <a:pt x="13805" y="10671"/>
                    <a:pt x="13968" y="10671"/>
                  </a:cubicBezTo>
                  <a:cubicBezTo>
                    <a:pt x="14021" y="10671"/>
                    <a:pt x="14075" y="10687"/>
                    <a:pt x="14127" y="10727"/>
                  </a:cubicBezTo>
                  <a:cubicBezTo>
                    <a:pt x="14234" y="10816"/>
                    <a:pt x="14287" y="10941"/>
                    <a:pt x="14270" y="11065"/>
                  </a:cubicBezTo>
                  <a:cubicBezTo>
                    <a:pt x="14038" y="12829"/>
                    <a:pt x="13023" y="14343"/>
                    <a:pt x="12292" y="15964"/>
                  </a:cubicBezTo>
                  <a:cubicBezTo>
                    <a:pt x="12221" y="16142"/>
                    <a:pt x="12150" y="16338"/>
                    <a:pt x="12292" y="16516"/>
                  </a:cubicBezTo>
                  <a:cubicBezTo>
                    <a:pt x="12392" y="16616"/>
                    <a:pt x="12519" y="16673"/>
                    <a:pt x="12653" y="16673"/>
                  </a:cubicBezTo>
                  <a:cubicBezTo>
                    <a:pt x="12710" y="16673"/>
                    <a:pt x="12768" y="16662"/>
                    <a:pt x="12827" y="16641"/>
                  </a:cubicBezTo>
                  <a:cubicBezTo>
                    <a:pt x="14145" y="16231"/>
                    <a:pt x="14679" y="14806"/>
                    <a:pt x="15071" y="13541"/>
                  </a:cubicBezTo>
                  <a:cubicBezTo>
                    <a:pt x="15356" y="12651"/>
                    <a:pt x="15641" y="11760"/>
                    <a:pt x="15926" y="10887"/>
                  </a:cubicBezTo>
                  <a:cubicBezTo>
                    <a:pt x="16194" y="10014"/>
                    <a:pt x="16603" y="9017"/>
                    <a:pt x="17476" y="8803"/>
                  </a:cubicBezTo>
                  <a:cubicBezTo>
                    <a:pt x="17542" y="8788"/>
                    <a:pt x="17612" y="8777"/>
                    <a:pt x="17681" y="8777"/>
                  </a:cubicBezTo>
                  <a:cubicBezTo>
                    <a:pt x="17856" y="8777"/>
                    <a:pt x="18023" y="8846"/>
                    <a:pt x="18100" y="9088"/>
                  </a:cubicBezTo>
                  <a:cubicBezTo>
                    <a:pt x="18135" y="9213"/>
                    <a:pt x="18135" y="9355"/>
                    <a:pt x="18100" y="9480"/>
                  </a:cubicBezTo>
                  <a:cubicBezTo>
                    <a:pt x="17743" y="10852"/>
                    <a:pt x="17209" y="12152"/>
                    <a:pt x="16514" y="13363"/>
                  </a:cubicBezTo>
                  <a:cubicBezTo>
                    <a:pt x="16300" y="13755"/>
                    <a:pt x="16033" y="14165"/>
                    <a:pt x="16105" y="14628"/>
                  </a:cubicBezTo>
                  <a:cubicBezTo>
                    <a:pt x="16140" y="14860"/>
                    <a:pt x="16283" y="15074"/>
                    <a:pt x="16496" y="15180"/>
                  </a:cubicBezTo>
                  <a:cubicBezTo>
                    <a:pt x="16574" y="15214"/>
                    <a:pt x="16654" y="15230"/>
                    <a:pt x="16734" y="15230"/>
                  </a:cubicBezTo>
                  <a:cubicBezTo>
                    <a:pt x="16912" y="15230"/>
                    <a:pt x="17086" y="15150"/>
                    <a:pt x="17209" y="15002"/>
                  </a:cubicBezTo>
                  <a:cubicBezTo>
                    <a:pt x="18100" y="14183"/>
                    <a:pt x="18260" y="12882"/>
                    <a:pt x="18527" y="11707"/>
                  </a:cubicBezTo>
                  <a:cubicBezTo>
                    <a:pt x="18777" y="10656"/>
                    <a:pt x="19151" y="9622"/>
                    <a:pt x="19650" y="8660"/>
                  </a:cubicBezTo>
                  <a:cubicBezTo>
                    <a:pt x="19988" y="7983"/>
                    <a:pt x="20522" y="7253"/>
                    <a:pt x="21288" y="7217"/>
                  </a:cubicBezTo>
                  <a:cubicBezTo>
                    <a:pt x="21342" y="7217"/>
                    <a:pt x="21413" y="7235"/>
                    <a:pt x="21484" y="7271"/>
                  </a:cubicBezTo>
                  <a:cubicBezTo>
                    <a:pt x="21538" y="7306"/>
                    <a:pt x="21574" y="7378"/>
                    <a:pt x="21591" y="7449"/>
                  </a:cubicBezTo>
                  <a:cubicBezTo>
                    <a:pt x="21734" y="7894"/>
                    <a:pt x="21467" y="8358"/>
                    <a:pt x="21217" y="8749"/>
                  </a:cubicBezTo>
                  <a:cubicBezTo>
                    <a:pt x="20202" y="10264"/>
                    <a:pt x="19062" y="11778"/>
                    <a:pt x="18723" y="13577"/>
                  </a:cubicBezTo>
                  <a:cubicBezTo>
                    <a:pt x="18688" y="13755"/>
                    <a:pt x="18670" y="13969"/>
                    <a:pt x="18866" y="14094"/>
                  </a:cubicBezTo>
                  <a:cubicBezTo>
                    <a:pt x="18955" y="14147"/>
                    <a:pt x="19048" y="14174"/>
                    <a:pt x="19140" y="14174"/>
                  </a:cubicBezTo>
                  <a:cubicBezTo>
                    <a:pt x="19231" y="14174"/>
                    <a:pt x="19320" y="14147"/>
                    <a:pt x="19400" y="14094"/>
                  </a:cubicBezTo>
                  <a:cubicBezTo>
                    <a:pt x="20576" y="13381"/>
                    <a:pt x="21431" y="12241"/>
                    <a:pt x="22072" y="11012"/>
                  </a:cubicBezTo>
                  <a:cubicBezTo>
                    <a:pt x="22678" y="9872"/>
                    <a:pt x="23088" y="8643"/>
                    <a:pt x="23569" y="7449"/>
                  </a:cubicBezTo>
                  <a:cubicBezTo>
                    <a:pt x="23658" y="7235"/>
                    <a:pt x="23765" y="6986"/>
                    <a:pt x="24032" y="6950"/>
                  </a:cubicBezTo>
                  <a:cubicBezTo>
                    <a:pt x="24045" y="6949"/>
                    <a:pt x="24059" y="6948"/>
                    <a:pt x="24072" y="6948"/>
                  </a:cubicBezTo>
                  <a:cubicBezTo>
                    <a:pt x="24219" y="6948"/>
                    <a:pt x="24360" y="7035"/>
                    <a:pt x="24442" y="7182"/>
                  </a:cubicBezTo>
                  <a:cubicBezTo>
                    <a:pt x="24566" y="7431"/>
                    <a:pt x="24584" y="7716"/>
                    <a:pt x="24477" y="7983"/>
                  </a:cubicBezTo>
                  <a:cubicBezTo>
                    <a:pt x="24103" y="9409"/>
                    <a:pt x="23088" y="10567"/>
                    <a:pt x="22268" y="11778"/>
                  </a:cubicBezTo>
                  <a:cubicBezTo>
                    <a:pt x="22144" y="11956"/>
                    <a:pt x="22108" y="12205"/>
                    <a:pt x="22197" y="12419"/>
                  </a:cubicBezTo>
                  <a:cubicBezTo>
                    <a:pt x="22294" y="12654"/>
                    <a:pt x="22490" y="12745"/>
                    <a:pt x="22712" y="12745"/>
                  </a:cubicBezTo>
                  <a:cubicBezTo>
                    <a:pt x="22979" y="12745"/>
                    <a:pt x="23283" y="12612"/>
                    <a:pt x="23497" y="12437"/>
                  </a:cubicBezTo>
                  <a:cubicBezTo>
                    <a:pt x="24834" y="11386"/>
                    <a:pt x="25297" y="9587"/>
                    <a:pt x="26223" y="8162"/>
                  </a:cubicBezTo>
                  <a:cubicBezTo>
                    <a:pt x="26348" y="7930"/>
                    <a:pt x="26562" y="7734"/>
                    <a:pt x="26811" y="7663"/>
                  </a:cubicBezTo>
                  <a:cubicBezTo>
                    <a:pt x="26844" y="7653"/>
                    <a:pt x="26879" y="7649"/>
                    <a:pt x="26914" y="7649"/>
                  </a:cubicBezTo>
                  <a:cubicBezTo>
                    <a:pt x="27008" y="7649"/>
                    <a:pt x="27102" y="7682"/>
                    <a:pt x="27167" y="7734"/>
                  </a:cubicBezTo>
                  <a:cubicBezTo>
                    <a:pt x="27310" y="7859"/>
                    <a:pt x="27363" y="8072"/>
                    <a:pt x="27274" y="8251"/>
                  </a:cubicBezTo>
                  <a:cubicBezTo>
                    <a:pt x="27132" y="8892"/>
                    <a:pt x="26864" y="9498"/>
                    <a:pt x="26472" y="10032"/>
                  </a:cubicBezTo>
                  <a:cubicBezTo>
                    <a:pt x="26276" y="10281"/>
                    <a:pt x="26098" y="10549"/>
                    <a:pt x="25956" y="10834"/>
                  </a:cubicBezTo>
                  <a:cubicBezTo>
                    <a:pt x="25795" y="11226"/>
                    <a:pt x="25831" y="11742"/>
                    <a:pt x="26294" y="11938"/>
                  </a:cubicBezTo>
                  <a:cubicBezTo>
                    <a:pt x="26394" y="11977"/>
                    <a:pt x="26498" y="11995"/>
                    <a:pt x="26600" y="11995"/>
                  </a:cubicBezTo>
                  <a:cubicBezTo>
                    <a:pt x="26735" y="11995"/>
                    <a:pt x="26868" y="11963"/>
                    <a:pt x="26989" y="11903"/>
                  </a:cubicBezTo>
                  <a:cubicBezTo>
                    <a:pt x="27434" y="11689"/>
                    <a:pt x="27666" y="11226"/>
                    <a:pt x="27862" y="10780"/>
                  </a:cubicBezTo>
                  <a:cubicBezTo>
                    <a:pt x="28289" y="9783"/>
                    <a:pt x="28646" y="8767"/>
                    <a:pt x="28913" y="7716"/>
                  </a:cubicBezTo>
                  <a:cubicBezTo>
                    <a:pt x="28984" y="7467"/>
                    <a:pt x="29127" y="7253"/>
                    <a:pt x="29323" y="7128"/>
                  </a:cubicBezTo>
                  <a:cubicBezTo>
                    <a:pt x="29448" y="7047"/>
                    <a:pt x="29571" y="7012"/>
                    <a:pt x="29686" y="7012"/>
                  </a:cubicBezTo>
                  <a:cubicBezTo>
                    <a:pt x="30124" y="7012"/>
                    <a:pt x="30448" y="7528"/>
                    <a:pt x="30392" y="7966"/>
                  </a:cubicBezTo>
                  <a:cubicBezTo>
                    <a:pt x="30320" y="8536"/>
                    <a:pt x="29893" y="8981"/>
                    <a:pt x="29608" y="9444"/>
                  </a:cubicBezTo>
                  <a:cubicBezTo>
                    <a:pt x="29519" y="9587"/>
                    <a:pt x="29483" y="9765"/>
                    <a:pt x="29501" y="9943"/>
                  </a:cubicBezTo>
                  <a:cubicBezTo>
                    <a:pt x="29561" y="10242"/>
                    <a:pt x="29805" y="10356"/>
                    <a:pt x="30061" y="10356"/>
                  </a:cubicBezTo>
                  <a:cubicBezTo>
                    <a:pt x="30187" y="10356"/>
                    <a:pt x="30316" y="10328"/>
                    <a:pt x="30427" y="10281"/>
                  </a:cubicBezTo>
                  <a:cubicBezTo>
                    <a:pt x="30908" y="10050"/>
                    <a:pt x="31211" y="9569"/>
                    <a:pt x="31443" y="9088"/>
                  </a:cubicBezTo>
                  <a:cubicBezTo>
                    <a:pt x="31674" y="8625"/>
                    <a:pt x="31888" y="8108"/>
                    <a:pt x="32262" y="7734"/>
                  </a:cubicBezTo>
                  <a:cubicBezTo>
                    <a:pt x="32380" y="7616"/>
                    <a:pt x="32620" y="7569"/>
                    <a:pt x="32906" y="7569"/>
                  </a:cubicBezTo>
                  <a:cubicBezTo>
                    <a:pt x="33525" y="7569"/>
                    <a:pt x="34363" y="7789"/>
                    <a:pt x="34667" y="7983"/>
                  </a:cubicBezTo>
                  <a:lnTo>
                    <a:pt x="35059" y="7449"/>
                  </a:lnTo>
                  <a:cubicBezTo>
                    <a:pt x="34293" y="6879"/>
                    <a:pt x="32832" y="5774"/>
                    <a:pt x="32672" y="4830"/>
                  </a:cubicBezTo>
                  <a:cubicBezTo>
                    <a:pt x="32511" y="3975"/>
                    <a:pt x="32583" y="2924"/>
                    <a:pt x="31835" y="2461"/>
                  </a:cubicBezTo>
                  <a:cubicBezTo>
                    <a:pt x="31726" y="2383"/>
                    <a:pt x="31604" y="2333"/>
                    <a:pt x="31468" y="2333"/>
                  </a:cubicBezTo>
                  <a:cubicBezTo>
                    <a:pt x="31448" y="2333"/>
                    <a:pt x="31428" y="2334"/>
                    <a:pt x="31407" y="2336"/>
                  </a:cubicBezTo>
                  <a:cubicBezTo>
                    <a:pt x="30944" y="2390"/>
                    <a:pt x="30837" y="2995"/>
                    <a:pt x="30873" y="3441"/>
                  </a:cubicBezTo>
                  <a:cubicBezTo>
                    <a:pt x="30908" y="4046"/>
                    <a:pt x="30979" y="4634"/>
                    <a:pt x="31086" y="5222"/>
                  </a:cubicBezTo>
                  <a:cubicBezTo>
                    <a:pt x="31140" y="5347"/>
                    <a:pt x="31122" y="5489"/>
                    <a:pt x="31069" y="5596"/>
                  </a:cubicBezTo>
                  <a:cubicBezTo>
                    <a:pt x="31006" y="5659"/>
                    <a:pt x="30926" y="5690"/>
                    <a:pt x="30846" y="5690"/>
                  </a:cubicBezTo>
                  <a:cubicBezTo>
                    <a:pt x="30766" y="5690"/>
                    <a:pt x="30686" y="5659"/>
                    <a:pt x="30623" y="5596"/>
                  </a:cubicBezTo>
                  <a:cubicBezTo>
                    <a:pt x="30498" y="5472"/>
                    <a:pt x="30427" y="5311"/>
                    <a:pt x="30392" y="5151"/>
                  </a:cubicBezTo>
                  <a:cubicBezTo>
                    <a:pt x="29982" y="3619"/>
                    <a:pt x="29768" y="1962"/>
                    <a:pt x="28806" y="697"/>
                  </a:cubicBezTo>
                  <a:cubicBezTo>
                    <a:pt x="28601" y="419"/>
                    <a:pt x="28299" y="140"/>
                    <a:pt x="27939" y="140"/>
                  </a:cubicBezTo>
                  <a:cubicBezTo>
                    <a:pt x="27863" y="140"/>
                    <a:pt x="27783" y="152"/>
                    <a:pt x="27702" y="181"/>
                  </a:cubicBezTo>
                  <a:cubicBezTo>
                    <a:pt x="27434" y="288"/>
                    <a:pt x="27256" y="519"/>
                    <a:pt x="27203" y="786"/>
                  </a:cubicBezTo>
                  <a:cubicBezTo>
                    <a:pt x="27078" y="1392"/>
                    <a:pt x="27381" y="1891"/>
                    <a:pt x="27630" y="2390"/>
                  </a:cubicBezTo>
                  <a:cubicBezTo>
                    <a:pt x="27933" y="2995"/>
                    <a:pt x="28183" y="3619"/>
                    <a:pt x="28361" y="4278"/>
                  </a:cubicBezTo>
                  <a:cubicBezTo>
                    <a:pt x="28414" y="4474"/>
                    <a:pt x="28396" y="4777"/>
                    <a:pt x="28200" y="4795"/>
                  </a:cubicBezTo>
                  <a:cubicBezTo>
                    <a:pt x="27310" y="3209"/>
                    <a:pt x="26757" y="1356"/>
                    <a:pt x="25297" y="216"/>
                  </a:cubicBezTo>
                  <a:cubicBezTo>
                    <a:pt x="25117" y="86"/>
                    <a:pt x="24908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26"/>
            <p:cNvSpPr/>
            <p:nvPr/>
          </p:nvSpPr>
          <p:spPr>
            <a:xfrm>
              <a:off x="7348167" y="-65089"/>
              <a:ext cx="19896" cy="17031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79" y="0"/>
                  </a:moveTo>
                  <a:cubicBezTo>
                    <a:pt x="1" y="0"/>
                    <a:pt x="1" y="321"/>
                    <a:pt x="179" y="321"/>
                  </a:cubicBezTo>
                  <a:cubicBezTo>
                    <a:pt x="375" y="321"/>
                    <a:pt x="37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26"/>
            <p:cNvSpPr/>
            <p:nvPr/>
          </p:nvSpPr>
          <p:spPr>
            <a:xfrm>
              <a:off x="7440587" y="15023"/>
              <a:ext cx="21169" cy="15651"/>
            </a:xfrm>
            <a:custGeom>
              <a:avLst/>
              <a:gdLst/>
              <a:ahLst/>
              <a:cxnLst/>
              <a:rect l="l" t="t" r="r" b="b"/>
              <a:pathLst>
                <a:path w="399" h="295" extrusionOk="0">
                  <a:moveTo>
                    <a:pt x="213" y="0"/>
                  </a:moveTo>
                  <a:cubicBezTo>
                    <a:pt x="105" y="0"/>
                    <a:pt x="0" y="150"/>
                    <a:pt x="129" y="254"/>
                  </a:cubicBezTo>
                  <a:lnTo>
                    <a:pt x="147" y="271"/>
                  </a:lnTo>
                  <a:cubicBezTo>
                    <a:pt x="171" y="287"/>
                    <a:pt x="197" y="294"/>
                    <a:pt x="223" y="294"/>
                  </a:cubicBezTo>
                  <a:cubicBezTo>
                    <a:pt x="314" y="294"/>
                    <a:pt x="399" y="208"/>
                    <a:pt x="343" y="111"/>
                  </a:cubicBezTo>
                  <a:lnTo>
                    <a:pt x="325" y="75"/>
                  </a:lnTo>
                  <a:cubicBezTo>
                    <a:pt x="296" y="22"/>
                    <a:pt x="255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26"/>
            <p:cNvSpPr/>
            <p:nvPr/>
          </p:nvSpPr>
          <p:spPr>
            <a:xfrm>
              <a:off x="7592003" y="-129390"/>
              <a:ext cx="12362" cy="8542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126" y="1"/>
                  </a:moveTo>
                  <a:cubicBezTo>
                    <a:pt x="1" y="1"/>
                    <a:pt x="1" y="161"/>
                    <a:pt x="126" y="161"/>
                  </a:cubicBezTo>
                  <a:cubicBezTo>
                    <a:pt x="215" y="161"/>
                    <a:pt x="23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26"/>
            <p:cNvSpPr/>
            <p:nvPr/>
          </p:nvSpPr>
          <p:spPr>
            <a:xfrm>
              <a:off x="7525845" y="-203082"/>
              <a:ext cx="28437" cy="21753"/>
            </a:xfrm>
            <a:custGeom>
              <a:avLst/>
              <a:gdLst/>
              <a:ahLst/>
              <a:cxnLst/>
              <a:rect l="l" t="t" r="r" b="b"/>
              <a:pathLst>
                <a:path w="536" h="410" extrusionOk="0">
                  <a:moveTo>
                    <a:pt x="268" y="0"/>
                  </a:moveTo>
                  <a:cubicBezTo>
                    <a:pt x="1" y="0"/>
                    <a:pt x="1" y="410"/>
                    <a:pt x="268" y="410"/>
                  </a:cubicBezTo>
                  <a:cubicBezTo>
                    <a:pt x="535" y="410"/>
                    <a:pt x="535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26"/>
            <p:cNvSpPr/>
            <p:nvPr/>
          </p:nvSpPr>
          <p:spPr>
            <a:xfrm>
              <a:off x="7722463" y="-313488"/>
              <a:ext cx="20851" cy="21381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59" y="0"/>
                  </a:moveTo>
                  <a:cubicBezTo>
                    <a:pt x="114" y="0"/>
                    <a:pt x="79" y="30"/>
                    <a:pt x="54" y="68"/>
                  </a:cubicBezTo>
                  <a:cubicBezTo>
                    <a:pt x="0" y="139"/>
                    <a:pt x="0" y="246"/>
                    <a:pt x="54" y="335"/>
                  </a:cubicBezTo>
                  <a:cubicBezTo>
                    <a:pt x="86" y="378"/>
                    <a:pt x="138" y="402"/>
                    <a:pt x="190" y="402"/>
                  </a:cubicBezTo>
                  <a:cubicBezTo>
                    <a:pt x="224" y="402"/>
                    <a:pt x="257" y="392"/>
                    <a:pt x="285" y="371"/>
                  </a:cubicBezTo>
                  <a:lnTo>
                    <a:pt x="357" y="264"/>
                  </a:lnTo>
                  <a:cubicBezTo>
                    <a:pt x="392" y="175"/>
                    <a:pt x="339" y="68"/>
                    <a:pt x="250" y="32"/>
                  </a:cubicBezTo>
                  <a:lnTo>
                    <a:pt x="214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26"/>
            <p:cNvSpPr/>
            <p:nvPr/>
          </p:nvSpPr>
          <p:spPr>
            <a:xfrm>
              <a:off x="7766870" y="-213481"/>
              <a:ext cx="24618" cy="17986"/>
            </a:xfrm>
            <a:custGeom>
              <a:avLst/>
              <a:gdLst/>
              <a:ahLst/>
              <a:cxnLst/>
              <a:rect l="l" t="t" r="r" b="b"/>
              <a:pathLst>
                <a:path w="464" h="339" extrusionOk="0">
                  <a:moveTo>
                    <a:pt x="214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64" y="339"/>
                    <a:pt x="42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26"/>
            <p:cNvSpPr/>
            <p:nvPr/>
          </p:nvSpPr>
          <p:spPr>
            <a:xfrm>
              <a:off x="7843427" y="-375137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82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26"/>
            <p:cNvSpPr/>
            <p:nvPr/>
          </p:nvSpPr>
          <p:spPr>
            <a:xfrm>
              <a:off x="7955901" y="-455460"/>
              <a:ext cx="18941" cy="18039"/>
            </a:xfrm>
            <a:custGeom>
              <a:avLst/>
              <a:gdLst/>
              <a:ahLst/>
              <a:cxnLst/>
              <a:rect l="l" t="t" r="r" b="b"/>
              <a:pathLst>
                <a:path w="357" h="340" extrusionOk="0">
                  <a:moveTo>
                    <a:pt x="143" y="1"/>
                  </a:moveTo>
                  <a:cubicBezTo>
                    <a:pt x="54" y="18"/>
                    <a:pt x="0" y="90"/>
                    <a:pt x="0" y="197"/>
                  </a:cubicBezTo>
                  <a:cubicBezTo>
                    <a:pt x="18" y="286"/>
                    <a:pt x="107" y="339"/>
                    <a:pt x="196" y="339"/>
                  </a:cubicBezTo>
                  <a:cubicBezTo>
                    <a:pt x="286" y="321"/>
                    <a:pt x="357" y="250"/>
                    <a:pt x="339" y="143"/>
                  </a:cubicBezTo>
                  <a:cubicBezTo>
                    <a:pt x="321" y="54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26"/>
            <p:cNvSpPr/>
            <p:nvPr/>
          </p:nvSpPr>
          <p:spPr>
            <a:xfrm>
              <a:off x="7567439" y="-473393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26"/>
            <p:cNvSpPr/>
            <p:nvPr/>
          </p:nvSpPr>
          <p:spPr>
            <a:xfrm>
              <a:off x="7701666" y="-485701"/>
              <a:ext cx="13264" cy="12362"/>
            </a:xfrm>
            <a:custGeom>
              <a:avLst/>
              <a:gdLst/>
              <a:ahLst/>
              <a:cxnLst/>
              <a:rect l="l" t="t" r="r" b="b"/>
              <a:pathLst>
                <a:path w="250" h="233" extrusionOk="0">
                  <a:moveTo>
                    <a:pt x="125" y="1"/>
                  </a:moveTo>
                  <a:cubicBezTo>
                    <a:pt x="0" y="1"/>
                    <a:pt x="0" y="232"/>
                    <a:pt x="125" y="232"/>
                  </a:cubicBezTo>
                  <a:cubicBezTo>
                    <a:pt x="250" y="232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26"/>
            <p:cNvSpPr/>
            <p:nvPr/>
          </p:nvSpPr>
          <p:spPr>
            <a:xfrm>
              <a:off x="7888788" y="-15963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1"/>
                  </a:moveTo>
                  <a:cubicBezTo>
                    <a:pt x="1" y="1"/>
                    <a:pt x="54" y="446"/>
                    <a:pt x="321" y="446"/>
                  </a:cubicBezTo>
                  <a:cubicBezTo>
                    <a:pt x="606" y="446"/>
                    <a:pt x="553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26"/>
            <p:cNvSpPr/>
            <p:nvPr/>
          </p:nvSpPr>
          <p:spPr>
            <a:xfrm>
              <a:off x="7962586" y="-317997"/>
              <a:ext cx="18092" cy="13794"/>
            </a:xfrm>
            <a:custGeom>
              <a:avLst/>
              <a:gdLst/>
              <a:ahLst/>
              <a:cxnLst/>
              <a:rect l="l" t="t" r="r" b="b"/>
              <a:pathLst>
                <a:path w="341" h="260" extrusionOk="0">
                  <a:moveTo>
                    <a:pt x="165" y="0"/>
                  </a:moveTo>
                  <a:cubicBezTo>
                    <a:pt x="83" y="0"/>
                    <a:pt x="1" y="105"/>
                    <a:pt x="70" y="189"/>
                  </a:cubicBezTo>
                  <a:lnTo>
                    <a:pt x="88" y="207"/>
                  </a:lnTo>
                  <a:cubicBezTo>
                    <a:pt x="116" y="244"/>
                    <a:pt x="149" y="259"/>
                    <a:pt x="180" y="259"/>
                  </a:cubicBezTo>
                  <a:cubicBezTo>
                    <a:pt x="268" y="259"/>
                    <a:pt x="341" y="138"/>
                    <a:pt x="249" y="46"/>
                  </a:cubicBezTo>
                  <a:lnTo>
                    <a:pt x="231" y="28"/>
                  </a:lnTo>
                  <a:cubicBezTo>
                    <a:pt x="211" y="9"/>
                    <a:pt x="18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26"/>
            <p:cNvSpPr/>
            <p:nvPr/>
          </p:nvSpPr>
          <p:spPr>
            <a:xfrm>
              <a:off x="8120369" y="-528251"/>
              <a:ext cx="22708" cy="17084"/>
            </a:xfrm>
            <a:custGeom>
              <a:avLst/>
              <a:gdLst/>
              <a:ahLst/>
              <a:cxnLst/>
              <a:rect l="l" t="t" r="r" b="b"/>
              <a:pathLst>
                <a:path w="428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28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26"/>
            <p:cNvSpPr/>
            <p:nvPr/>
          </p:nvSpPr>
          <p:spPr>
            <a:xfrm>
              <a:off x="7747027" y="-648259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1" y="1"/>
                    <a:pt x="36" y="321"/>
                    <a:pt x="232" y="321"/>
                  </a:cubicBezTo>
                  <a:cubicBezTo>
                    <a:pt x="446" y="321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26"/>
            <p:cNvSpPr/>
            <p:nvPr/>
          </p:nvSpPr>
          <p:spPr>
            <a:xfrm>
              <a:off x="7871811" y="-616108"/>
              <a:ext cx="22708" cy="22124"/>
            </a:xfrm>
            <a:custGeom>
              <a:avLst/>
              <a:gdLst/>
              <a:ahLst/>
              <a:cxnLst/>
              <a:rect l="l" t="t" r="r" b="b"/>
              <a:pathLst>
                <a:path w="428" h="417" extrusionOk="0">
                  <a:moveTo>
                    <a:pt x="214" y="0"/>
                  </a:moveTo>
                  <a:cubicBezTo>
                    <a:pt x="89" y="0"/>
                    <a:pt x="0" y="125"/>
                    <a:pt x="18" y="250"/>
                  </a:cubicBezTo>
                  <a:lnTo>
                    <a:pt x="18" y="267"/>
                  </a:lnTo>
                  <a:cubicBezTo>
                    <a:pt x="36" y="368"/>
                    <a:pt x="120" y="417"/>
                    <a:pt x="204" y="417"/>
                  </a:cubicBezTo>
                  <a:cubicBezTo>
                    <a:pt x="285" y="417"/>
                    <a:pt x="366" y="372"/>
                    <a:pt x="392" y="285"/>
                  </a:cubicBezTo>
                  <a:lnTo>
                    <a:pt x="392" y="250"/>
                  </a:lnTo>
                  <a:cubicBezTo>
                    <a:pt x="428" y="125"/>
                    <a:pt x="33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26"/>
            <p:cNvSpPr/>
            <p:nvPr/>
          </p:nvSpPr>
          <p:spPr>
            <a:xfrm>
              <a:off x="8031662" y="-698448"/>
              <a:ext cx="19577" cy="14378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34" y="0"/>
                  </a:moveTo>
                  <a:cubicBezTo>
                    <a:pt x="227" y="0"/>
                    <a:pt x="219" y="1"/>
                    <a:pt x="211" y="2"/>
                  </a:cubicBezTo>
                  <a:lnTo>
                    <a:pt x="158" y="20"/>
                  </a:lnTo>
                  <a:cubicBezTo>
                    <a:pt x="0" y="73"/>
                    <a:pt x="104" y="271"/>
                    <a:pt x="213" y="271"/>
                  </a:cubicBezTo>
                  <a:cubicBezTo>
                    <a:pt x="251" y="271"/>
                    <a:pt x="290" y="246"/>
                    <a:pt x="318" y="181"/>
                  </a:cubicBezTo>
                  <a:lnTo>
                    <a:pt x="336" y="163"/>
                  </a:lnTo>
                  <a:cubicBezTo>
                    <a:pt x="369" y="81"/>
                    <a:pt x="31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26"/>
            <p:cNvSpPr/>
            <p:nvPr/>
          </p:nvSpPr>
          <p:spPr>
            <a:xfrm>
              <a:off x="8203505" y="-601943"/>
              <a:ext cx="34114" cy="26527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39" y="0"/>
                  </a:moveTo>
                  <a:cubicBezTo>
                    <a:pt x="19" y="0"/>
                    <a:pt x="1" y="499"/>
                    <a:pt x="321" y="499"/>
                  </a:cubicBezTo>
                  <a:cubicBezTo>
                    <a:pt x="624" y="499"/>
                    <a:pt x="642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26"/>
            <p:cNvSpPr/>
            <p:nvPr/>
          </p:nvSpPr>
          <p:spPr>
            <a:xfrm>
              <a:off x="8328394" y="-650752"/>
              <a:ext cx="22601" cy="16712"/>
            </a:xfrm>
            <a:custGeom>
              <a:avLst/>
              <a:gdLst/>
              <a:ahLst/>
              <a:cxnLst/>
              <a:rect l="l" t="t" r="r" b="b"/>
              <a:pathLst>
                <a:path w="426" h="315" extrusionOk="0">
                  <a:moveTo>
                    <a:pt x="313" y="1"/>
                  </a:moveTo>
                  <a:cubicBezTo>
                    <a:pt x="240" y="1"/>
                    <a:pt x="140" y="100"/>
                    <a:pt x="112" y="187"/>
                  </a:cubicBezTo>
                  <a:lnTo>
                    <a:pt x="112" y="187"/>
                  </a:lnTo>
                  <a:lnTo>
                    <a:pt x="34" y="65"/>
                  </a:lnTo>
                  <a:lnTo>
                    <a:pt x="34" y="65"/>
                  </a:lnTo>
                  <a:cubicBezTo>
                    <a:pt x="0" y="184"/>
                    <a:pt x="63" y="287"/>
                    <a:pt x="177" y="312"/>
                  </a:cubicBezTo>
                  <a:lnTo>
                    <a:pt x="177" y="312"/>
                  </a:lnTo>
                  <a:cubicBezTo>
                    <a:pt x="182" y="313"/>
                    <a:pt x="188" y="314"/>
                    <a:pt x="194" y="315"/>
                  </a:cubicBezTo>
                  <a:cubicBezTo>
                    <a:pt x="301" y="315"/>
                    <a:pt x="426" y="208"/>
                    <a:pt x="390" y="83"/>
                  </a:cubicBezTo>
                  <a:cubicBezTo>
                    <a:pt x="378" y="24"/>
                    <a:pt x="34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26"/>
            <p:cNvSpPr/>
            <p:nvPr/>
          </p:nvSpPr>
          <p:spPr>
            <a:xfrm>
              <a:off x="8268761" y="-360016"/>
              <a:ext cx="24618" cy="20851"/>
            </a:xfrm>
            <a:custGeom>
              <a:avLst/>
              <a:gdLst/>
              <a:ahLst/>
              <a:cxnLst/>
              <a:rect l="l" t="t" r="r" b="b"/>
              <a:pathLst>
                <a:path w="464" h="393" extrusionOk="0">
                  <a:moveTo>
                    <a:pt x="232" y="1"/>
                  </a:moveTo>
                  <a:cubicBezTo>
                    <a:pt x="0" y="37"/>
                    <a:pt x="0" y="375"/>
                    <a:pt x="232" y="393"/>
                  </a:cubicBezTo>
                  <a:cubicBezTo>
                    <a:pt x="463" y="375"/>
                    <a:pt x="463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26"/>
            <p:cNvSpPr/>
            <p:nvPr/>
          </p:nvSpPr>
          <p:spPr>
            <a:xfrm>
              <a:off x="8359590" y="-529630"/>
              <a:ext cx="25732" cy="18781"/>
            </a:xfrm>
            <a:custGeom>
              <a:avLst/>
              <a:gdLst/>
              <a:ahLst/>
              <a:cxnLst/>
              <a:rect l="l" t="t" r="r" b="b"/>
              <a:pathLst>
                <a:path w="485" h="354" extrusionOk="0">
                  <a:moveTo>
                    <a:pt x="215" y="1"/>
                  </a:moveTo>
                  <a:cubicBezTo>
                    <a:pt x="176" y="1"/>
                    <a:pt x="137" y="19"/>
                    <a:pt x="105" y="63"/>
                  </a:cubicBezTo>
                  <a:lnTo>
                    <a:pt x="105" y="80"/>
                  </a:lnTo>
                  <a:lnTo>
                    <a:pt x="87" y="98"/>
                  </a:lnTo>
                  <a:cubicBezTo>
                    <a:pt x="0" y="214"/>
                    <a:pt x="78" y="354"/>
                    <a:pt x="197" y="354"/>
                  </a:cubicBezTo>
                  <a:cubicBezTo>
                    <a:pt x="224" y="354"/>
                    <a:pt x="253" y="346"/>
                    <a:pt x="283" y="330"/>
                  </a:cubicBezTo>
                  <a:lnTo>
                    <a:pt x="319" y="312"/>
                  </a:lnTo>
                  <a:cubicBezTo>
                    <a:pt x="485" y="215"/>
                    <a:pt x="35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26"/>
            <p:cNvSpPr/>
            <p:nvPr/>
          </p:nvSpPr>
          <p:spPr>
            <a:xfrm>
              <a:off x="8551327" y="-614251"/>
              <a:ext cx="25573" cy="21806"/>
            </a:xfrm>
            <a:custGeom>
              <a:avLst/>
              <a:gdLst/>
              <a:ahLst/>
              <a:cxnLst/>
              <a:rect l="l" t="t" r="r" b="b"/>
              <a:pathLst>
                <a:path w="482" h="411" extrusionOk="0">
                  <a:moveTo>
                    <a:pt x="232" y="1"/>
                  </a:moveTo>
                  <a:cubicBezTo>
                    <a:pt x="0" y="37"/>
                    <a:pt x="0" y="375"/>
                    <a:pt x="232" y="411"/>
                  </a:cubicBezTo>
                  <a:cubicBezTo>
                    <a:pt x="481" y="375"/>
                    <a:pt x="481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26"/>
            <p:cNvSpPr/>
            <p:nvPr/>
          </p:nvSpPr>
          <p:spPr>
            <a:xfrm>
              <a:off x="8487078" y="-686086"/>
              <a:ext cx="24618" cy="17084"/>
            </a:xfrm>
            <a:custGeom>
              <a:avLst/>
              <a:gdLst/>
              <a:ahLst/>
              <a:cxnLst/>
              <a:rect l="l" t="t" r="r" b="b"/>
              <a:pathLst>
                <a:path w="464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63" y="322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26"/>
            <p:cNvSpPr/>
            <p:nvPr/>
          </p:nvSpPr>
          <p:spPr>
            <a:xfrm>
              <a:off x="8174219" y="-784343"/>
              <a:ext cx="26527" cy="17986"/>
            </a:xfrm>
            <a:custGeom>
              <a:avLst/>
              <a:gdLst/>
              <a:ahLst/>
              <a:cxnLst/>
              <a:rect l="l" t="t" r="r" b="b"/>
              <a:pathLst>
                <a:path w="500" h="339" extrusionOk="0">
                  <a:moveTo>
                    <a:pt x="268" y="0"/>
                  </a:moveTo>
                  <a:cubicBezTo>
                    <a:pt x="54" y="0"/>
                    <a:pt x="1" y="339"/>
                    <a:pt x="232" y="339"/>
                  </a:cubicBezTo>
                  <a:cubicBezTo>
                    <a:pt x="446" y="339"/>
                    <a:pt x="49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26"/>
            <p:cNvSpPr/>
            <p:nvPr/>
          </p:nvSpPr>
          <p:spPr>
            <a:xfrm>
              <a:off x="8421822" y="-37699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0"/>
                  </a:moveTo>
                  <a:cubicBezTo>
                    <a:pt x="1" y="0"/>
                    <a:pt x="54" y="446"/>
                    <a:pt x="322" y="446"/>
                  </a:cubicBezTo>
                  <a:cubicBezTo>
                    <a:pt x="607" y="446"/>
                    <a:pt x="553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26"/>
            <p:cNvSpPr/>
            <p:nvPr/>
          </p:nvSpPr>
          <p:spPr>
            <a:xfrm>
              <a:off x="8701576" y="-620830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0"/>
                  </a:moveTo>
                  <a:cubicBezTo>
                    <a:pt x="37" y="0"/>
                    <a:pt x="1" y="374"/>
                    <a:pt x="233" y="374"/>
                  </a:cubicBezTo>
                  <a:cubicBezTo>
                    <a:pt x="482" y="374"/>
                    <a:pt x="50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26"/>
            <p:cNvSpPr/>
            <p:nvPr/>
          </p:nvSpPr>
          <p:spPr>
            <a:xfrm>
              <a:off x="8699931" y="-818456"/>
              <a:ext cx="23450" cy="18781"/>
            </a:xfrm>
            <a:custGeom>
              <a:avLst/>
              <a:gdLst/>
              <a:ahLst/>
              <a:cxnLst/>
              <a:rect l="l" t="t" r="r" b="b"/>
              <a:pathLst>
                <a:path w="442" h="354" extrusionOk="0">
                  <a:moveTo>
                    <a:pt x="227" y="0"/>
                  </a:moveTo>
                  <a:cubicBezTo>
                    <a:pt x="123" y="0"/>
                    <a:pt x="0" y="133"/>
                    <a:pt x="68" y="234"/>
                  </a:cubicBezTo>
                  <a:cubicBezTo>
                    <a:pt x="101" y="300"/>
                    <a:pt x="169" y="353"/>
                    <a:pt x="237" y="353"/>
                  </a:cubicBezTo>
                  <a:cubicBezTo>
                    <a:pt x="278" y="353"/>
                    <a:pt x="319" y="334"/>
                    <a:pt x="353" y="287"/>
                  </a:cubicBezTo>
                  <a:cubicBezTo>
                    <a:pt x="442" y="180"/>
                    <a:pt x="370" y="20"/>
                    <a:pt x="246" y="2"/>
                  </a:cubicBezTo>
                  <a:cubicBezTo>
                    <a:pt x="240" y="1"/>
                    <a:pt x="233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26"/>
            <p:cNvSpPr/>
            <p:nvPr/>
          </p:nvSpPr>
          <p:spPr>
            <a:xfrm>
              <a:off x="8814051" y="-533874"/>
              <a:ext cx="30294" cy="22708"/>
            </a:xfrm>
            <a:custGeom>
              <a:avLst/>
              <a:gdLst/>
              <a:ahLst/>
              <a:cxnLst/>
              <a:rect l="l" t="t" r="r" b="b"/>
              <a:pathLst>
                <a:path w="571" h="428" extrusionOk="0">
                  <a:moveTo>
                    <a:pt x="268" y="0"/>
                  </a:moveTo>
                  <a:cubicBezTo>
                    <a:pt x="1" y="0"/>
                    <a:pt x="37" y="428"/>
                    <a:pt x="304" y="428"/>
                  </a:cubicBezTo>
                  <a:cubicBezTo>
                    <a:pt x="571" y="428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26"/>
            <p:cNvSpPr/>
            <p:nvPr/>
          </p:nvSpPr>
          <p:spPr>
            <a:xfrm>
              <a:off x="8866999" y="-722906"/>
              <a:ext cx="17986" cy="15174"/>
            </a:xfrm>
            <a:custGeom>
              <a:avLst/>
              <a:gdLst/>
              <a:ahLst/>
              <a:cxnLst/>
              <a:rect l="l" t="t" r="r" b="b"/>
              <a:pathLst>
                <a:path w="339" h="286" extrusionOk="0">
                  <a:moveTo>
                    <a:pt x="161" y="0"/>
                  </a:moveTo>
                  <a:cubicBezTo>
                    <a:pt x="0" y="18"/>
                    <a:pt x="0" y="250"/>
                    <a:pt x="161" y="285"/>
                  </a:cubicBezTo>
                  <a:cubicBezTo>
                    <a:pt x="339" y="250"/>
                    <a:pt x="339" y="18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26"/>
            <p:cNvSpPr/>
            <p:nvPr/>
          </p:nvSpPr>
          <p:spPr>
            <a:xfrm>
              <a:off x="8595733" y="-369460"/>
              <a:ext cx="29339" cy="21806"/>
            </a:xfrm>
            <a:custGeom>
              <a:avLst/>
              <a:gdLst/>
              <a:ahLst/>
              <a:cxnLst/>
              <a:rect l="l" t="t" r="r" b="b"/>
              <a:pathLst>
                <a:path w="553" h="411" extrusionOk="0">
                  <a:moveTo>
                    <a:pt x="286" y="1"/>
                  </a:moveTo>
                  <a:cubicBezTo>
                    <a:pt x="1" y="1"/>
                    <a:pt x="36" y="411"/>
                    <a:pt x="304" y="411"/>
                  </a:cubicBezTo>
                  <a:cubicBezTo>
                    <a:pt x="553" y="411"/>
                    <a:pt x="553" y="1"/>
                    <a:pt x="28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26"/>
            <p:cNvSpPr/>
            <p:nvPr/>
          </p:nvSpPr>
          <p:spPr>
            <a:xfrm>
              <a:off x="8530530" y="-857133"/>
              <a:ext cx="26527" cy="18941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68" y="1"/>
                  </a:moveTo>
                  <a:cubicBezTo>
                    <a:pt x="36" y="1"/>
                    <a:pt x="1" y="357"/>
                    <a:pt x="250" y="357"/>
                  </a:cubicBezTo>
                  <a:cubicBezTo>
                    <a:pt x="464" y="357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26"/>
            <p:cNvSpPr/>
            <p:nvPr/>
          </p:nvSpPr>
          <p:spPr>
            <a:xfrm>
              <a:off x="8076971" y="-232580"/>
              <a:ext cx="31143" cy="22177"/>
            </a:xfrm>
            <a:custGeom>
              <a:avLst/>
              <a:gdLst/>
              <a:ahLst/>
              <a:cxnLst/>
              <a:rect l="l" t="t" r="r" b="b"/>
              <a:pathLst>
                <a:path w="587" h="418" extrusionOk="0">
                  <a:moveTo>
                    <a:pt x="328" y="1"/>
                  </a:moveTo>
                  <a:cubicBezTo>
                    <a:pt x="302" y="1"/>
                    <a:pt x="274" y="7"/>
                    <a:pt x="248" y="22"/>
                  </a:cubicBezTo>
                  <a:lnTo>
                    <a:pt x="212" y="39"/>
                  </a:lnTo>
                  <a:cubicBezTo>
                    <a:pt x="0" y="167"/>
                    <a:pt x="170" y="417"/>
                    <a:pt x="329" y="417"/>
                  </a:cubicBezTo>
                  <a:cubicBezTo>
                    <a:pt x="370" y="417"/>
                    <a:pt x="411" y="401"/>
                    <a:pt x="444" y="360"/>
                  </a:cubicBezTo>
                  <a:lnTo>
                    <a:pt x="498" y="289"/>
                  </a:lnTo>
                  <a:cubicBezTo>
                    <a:pt x="587" y="170"/>
                    <a:pt x="464" y="1"/>
                    <a:pt x="328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26"/>
            <p:cNvSpPr/>
            <p:nvPr/>
          </p:nvSpPr>
          <p:spPr>
            <a:xfrm>
              <a:off x="8715795" y="-151142"/>
              <a:ext cx="1200369" cy="1783179"/>
            </a:xfrm>
            <a:custGeom>
              <a:avLst/>
              <a:gdLst/>
              <a:ahLst/>
              <a:cxnLst/>
              <a:rect l="l" t="t" r="r" b="b"/>
              <a:pathLst>
                <a:path w="22625" h="33610" extrusionOk="0">
                  <a:moveTo>
                    <a:pt x="16051" y="1"/>
                  </a:moveTo>
                  <a:lnTo>
                    <a:pt x="15445" y="339"/>
                  </a:lnTo>
                  <a:cubicBezTo>
                    <a:pt x="15695" y="803"/>
                    <a:pt x="15837" y="2424"/>
                    <a:pt x="15427" y="2744"/>
                  </a:cubicBezTo>
                  <a:cubicBezTo>
                    <a:pt x="15018" y="3083"/>
                    <a:pt x="14483" y="3225"/>
                    <a:pt x="13984" y="3403"/>
                  </a:cubicBezTo>
                  <a:cubicBezTo>
                    <a:pt x="13486" y="3599"/>
                    <a:pt x="12969" y="3849"/>
                    <a:pt x="12702" y="4294"/>
                  </a:cubicBezTo>
                  <a:cubicBezTo>
                    <a:pt x="12506" y="4615"/>
                    <a:pt x="12470" y="5114"/>
                    <a:pt x="12916" y="5238"/>
                  </a:cubicBezTo>
                  <a:cubicBezTo>
                    <a:pt x="12982" y="5258"/>
                    <a:pt x="13049" y="5268"/>
                    <a:pt x="13115" y="5268"/>
                  </a:cubicBezTo>
                  <a:cubicBezTo>
                    <a:pt x="13225" y="5268"/>
                    <a:pt x="13332" y="5241"/>
                    <a:pt x="13432" y="5185"/>
                  </a:cubicBezTo>
                  <a:cubicBezTo>
                    <a:pt x="13919" y="4959"/>
                    <a:pt x="14407" y="4596"/>
                    <a:pt x="14944" y="4596"/>
                  </a:cubicBezTo>
                  <a:cubicBezTo>
                    <a:pt x="14957" y="4596"/>
                    <a:pt x="14969" y="4597"/>
                    <a:pt x="14982" y="4597"/>
                  </a:cubicBezTo>
                  <a:cubicBezTo>
                    <a:pt x="15552" y="4597"/>
                    <a:pt x="16176" y="5185"/>
                    <a:pt x="15712" y="5737"/>
                  </a:cubicBezTo>
                  <a:cubicBezTo>
                    <a:pt x="15552" y="5933"/>
                    <a:pt x="15320" y="6058"/>
                    <a:pt x="15071" y="6076"/>
                  </a:cubicBezTo>
                  <a:cubicBezTo>
                    <a:pt x="14002" y="6236"/>
                    <a:pt x="12951" y="6468"/>
                    <a:pt x="11918" y="6788"/>
                  </a:cubicBezTo>
                  <a:cubicBezTo>
                    <a:pt x="11455" y="6931"/>
                    <a:pt x="10974" y="7091"/>
                    <a:pt x="10707" y="7519"/>
                  </a:cubicBezTo>
                  <a:cubicBezTo>
                    <a:pt x="10564" y="7715"/>
                    <a:pt x="10511" y="7964"/>
                    <a:pt x="10582" y="8195"/>
                  </a:cubicBezTo>
                  <a:cubicBezTo>
                    <a:pt x="10677" y="8574"/>
                    <a:pt x="10997" y="8717"/>
                    <a:pt x="11325" y="8717"/>
                  </a:cubicBezTo>
                  <a:cubicBezTo>
                    <a:pt x="11429" y="8717"/>
                    <a:pt x="11534" y="8702"/>
                    <a:pt x="11633" y="8676"/>
                  </a:cubicBezTo>
                  <a:cubicBezTo>
                    <a:pt x="11936" y="8570"/>
                    <a:pt x="12221" y="8427"/>
                    <a:pt x="12488" y="8249"/>
                  </a:cubicBezTo>
                  <a:cubicBezTo>
                    <a:pt x="13058" y="7928"/>
                    <a:pt x="13699" y="7715"/>
                    <a:pt x="14341" y="7643"/>
                  </a:cubicBezTo>
                  <a:cubicBezTo>
                    <a:pt x="14384" y="7631"/>
                    <a:pt x="14427" y="7626"/>
                    <a:pt x="14470" y="7626"/>
                  </a:cubicBezTo>
                  <a:cubicBezTo>
                    <a:pt x="14620" y="7626"/>
                    <a:pt x="14760" y="7697"/>
                    <a:pt x="14857" y="7821"/>
                  </a:cubicBezTo>
                  <a:cubicBezTo>
                    <a:pt x="14911" y="7928"/>
                    <a:pt x="14929" y="8053"/>
                    <a:pt x="14875" y="8178"/>
                  </a:cubicBezTo>
                  <a:cubicBezTo>
                    <a:pt x="14768" y="8427"/>
                    <a:pt x="14554" y="8605"/>
                    <a:pt x="14305" y="8694"/>
                  </a:cubicBezTo>
                  <a:cubicBezTo>
                    <a:pt x="12791" y="9460"/>
                    <a:pt x="10956" y="9710"/>
                    <a:pt x="9745" y="10921"/>
                  </a:cubicBezTo>
                  <a:cubicBezTo>
                    <a:pt x="9406" y="11295"/>
                    <a:pt x="9139" y="11954"/>
                    <a:pt x="9620" y="12222"/>
                  </a:cubicBezTo>
                  <a:cubicBezTo>
                    <a:pt x="9718" y="12275"/>
                    <a:pt x="9829" y="12302"/>
                    <a:pt x="9943" y="12302"/>
                  </a:cubicBezTo>
                  <a:cubicBezTo>
                    <a:pt x="10056" y="12302"/>
                    <a:pt x="10172" y="12275"/>
                    <a:pt x="10279" y="12222"/>
                  </a:cubicBezTo>
                  <a:cubicBezTo>
                    <a:pt x="11562" y="11545"/>
                    <a:pt x="12826" y="10672"/>
                    <a:pt x="14287" y="10458"/>
                  </a:cubicBezTo>
                  <a:cubicBezTo>
                    <a:pt x="14363" y="10443"/>
                    <a:pt x="14440" y="10435"/>
                    <a:pt x="14518" y="10435"/>
                  </a:cubicBezTo>
                  <a:cubicBezTo>
                    <a:pt x="14713" y="10435"/>
                    <a:pt x="14910" y="10486"/>
                    <a:pt x="15089" y="10600"/>
                  </a:cubicBezTo>
                  <a:cubicBezTo>
                    <a:pt x="15231" y="10690"/>
                    <a:pt x="15303" y="10868"/>
                    <a:pt x="15267" y="11046"/>
                  </a:cubicBezTo>
                  <a:cubicBezTo>
                    <a:pt x="15214" y="11295"/>
                    <a:pt x="14929" y="11384"/>
                    <a:pt x="14715" y="11438"/>
                  </a:cubicBezTo>
                  <a:cubicBezTo>
                    <a:pt x="13468" y="11776"/>
                    <a:pt x="12203" y="12043"/>
                    <a:pt x="11009" y="12507"/>
                  </a:cubicBezTo>
                  <a:cubicBezTo>
                    <a:pt x="9727" y="13005"/>
                    <a:pt x="8480" y="13718"/>
                    <a:pt x="7643" y="14822"/>
                  </a:cubicBezTo>
                  <a:cubicBezTo>
                    <a:pt x="7518" y="14965"/>
                    <a:pt x="7500" y="15179"/>
                    <a:pt x="7571" y="15339"/>
                  </a:cubicBezTo>
                  <a:cubicBezTo>
                    <a:pt x="7659" y="15515"/>
                    <a:pt x="7819" y="15558"/>
                    <a:pt x="7982" y="15558"/>
                  </a:cubicBezTo>
                  <a:cubicBezTo>
                    <a:pt x="8017" y="15558"/>
                    <a:pt x="8053" y="15556"/>
                    <a:pt x="8088" y="15553"/>
                  </a:cubicBezTo>
                  <a:cubicBezTo>
                    <a:pt x="9887" y="15410"/>
                    <a:pt x="11526" y="14448"/>
                    <a:pt x="13147" y="13629"/>
                  </a:cubicBezTo>
                  <a:cubicBezTo>
                    <a:pt x="13451" y="13477"/>
                    <a:pt x="13790" y="13334"/>
                    <a:pt x="14114" y="13334"/>
                  </a:cubicBezTo>
                  <a:cubicBezTo>
                    <a:pt x="14247" y="13334"/>
                    <a:pt x="14377" y="13358"/>
                    <a:pt x="14501" y="13415"/>
                  </a:cubicBezTo>
                  <a:cubicBezTo>
                    <a:pt x="14572" y="13433"/>
                    <a:pt x="14626" y="13486"/>
                    <a:pt x="14661" y="13540"/>
                  </a:cubicBezTo>
                  <a:cubicBezTo>
                    <a:pt x="14679" y="13611"/>
                    <a:pt x="14697" y="13682"/>
                    <a:pt x="14679" y="13736"/>
                  </a:cubicBezTo>
                  <a:cubicBezTo>
                    <a:pt x="14572" y="14502"/>
                    <a:pt x="13771" y="14947"/>
                    <a:pt x="13058" y="15214"/>
                  </a:cubicBezTo>
                  <a:cubicBezTo>
                    <a:pt x="12043" y="15588"/>
                    <a:pt x="10974" y="15838"/>
                    <a:pt x="9905" y="15963"/>
                  </a:cubicBezTo>
                  <a:cubicBezTo>
                    <a:pt x="8711" y="16105"/>
                    <a:pt x="7393" y="16105"/>
                    <a:pt x="6485" y="16907"/>
                  </a:cubicBezTo>
                  <a:cubicBezTo>
                    <a:pt x="6253" y="17049"/>
                    <a:pt x="6164" y="17316"/>
                    <a:pt x="6235" y="17566"/>
                  </a:cubicBezTo>
                  <a:cubicBezTo>
                    <a:pt x="6306" y="17797"/>
                    <a:pt x="6502" y="17958"/>
                    <a:pt x="6734" y="18029"/>
                  </a:cubicBezTo>
                  <a:cubicBezTo>
                    <a:pt x="6827" y="18055"/>
                    <a:pt x="6919" y="18066"/>
                    <a:pt x="7010" y="18066"/>
                  </a:cubicBezTo>
                  <a:cubicBezTo>
                    <a:pt x="7357" y="18066"/>
                    <a:pt x="7696" y="17903"/>
                    <a:pt x="8034" y="17762"/>
                  </a:cubicBezTo>
                  <a:cubicBezTo>
                    <a:pt x="9317" y="17210"/>
                    <a:pt x="10671" y="16818"/>
                    <a:pt x="12078" y="16622"/>
                  </a:cubicBezTo>
                  <a:cubicBezTo>
                    <a:pt x="12109" y="16617"/>
                    <a:pt x="12142" y="16615"/>
                    <a:pt x="12175" y="16615"/>
                  </a:cubicBezTo>
                  <a:cubicBezTo>
                    <a:pt x="12273" y="16615"/>
                    <a:pt x="12377" y="16635"/>
                    <a:pt x="12470" y="16675"/>
                  </a:cubicBezTo>
                  <a:cubicBezTo>
                    <a:pt x="12791" y="16818"/>
                    <a:pt x="12773" y="17103"/>
                    <a:pt x="12684" y="17316"/>
                  </a:cubicBezTo>
                  <a:cubicBezTo>
                    <a:pt x="12363" y="18172"/>
                    <a:pt x="11330" y="18457"/>
                    <a:pt x="10439" y="18635"/>
                  </a:cubicBezTo>
                  <a:lnTo>
                    <a:pt x="7696" y="19169"/>
                  </a:lnTo>
                  <a:cubicBezTo>
                    <a:pt x="6396" y="19419"/>
                    <a:pt x="4917" y="19793"/>
                    <a:pt x="4347" y="21057"/>
                  </a:cubicBezTo>
                  <a:cubicBezTo>
                    <a:pt x="4276" y="21236"/>
                    <a:pt x="4293" y="21449"/>
                    <a:pt x="4436" y="21592"/>
                  </a:cubicBezTo>
                  <a:cubicBezTo>
                    <a:pt x="4510" y="21684"/>
                    <a:pt x="4603" y="21714"/>
                    <a:pt x="4701" y="21714"/>
                  </a:cubicBezTo>
                  <a:cubicBezTo>
                    <a:pt x="4791" y="21714"/>
                    <a:pt x="4885" y="21689"/>
                    <a:pt x="4970" y="21663"/>
                  </a:cubicBezTo>
                  <a:cubicBezTo>
                    <a:pt x="6645" y="21129"/>
                    <a:pt x="8266" y="20291"/>
                    <a:pt x="10047" y="20256"/>
                  </a:cubicBezTo>
                  <a:cubicBezTo>
                    <a:pt x="10172" y="20256"/>
                    <a:pt x="10297" y="20327"/>
                    <a:pt x="10368" y="20434"/>
                  </a:cubicBezTo>
                  <a:cubicBezTo>
                    <a:pt x="10493" y="20666"/>
                    <a:pt x="10279" y="20879"/>
                    <a:pt x="10047" y="21004"/>
                  </a:cubicBezTo>
                  <a:cubicBezTo>
                    <a:pt x="9477" y="21307"/>
                    <a:pt x="7749" y="21823"/>
                    <a:pt x="7749" y="21823"/>
                  </a:cubicBezTo>
                  <a:cubicBezTo>
                    <a:pt x="5451" y="22037"/>
                    <a:pt x="3349" y="23142"/>
                    <a:pt x="1889" y="24905"/>
                  </a:cubicBezTo>
                  <a:cubicBezTo>
                    <a:pt x="1675" y="25155"/>
                    <a:pt x="1479" y="25547"/>
                    <a:pt x="1764" y="25778"/>
                  </a:cubicBezTo>
                  <a:cubicBezTo>
                    <a:pt x="1855" y="25830"/>
                    <a:pt x="1956" y="25863"/>
                    <a:pt x="2066" y="25863"/>
                  </a:cubicBezTo>
                  <a:cubicBezTo>
                    <a:pt x="2107" y="25863"/>
                    <a:pt x="2148" y="25859"/>
                    <a:pt x="2191" y="25849"/>
                  </a:cubicBezTo>
                  <a:cubicBezTo>
                    <a:pt x="2904" y="25671"/>
                    <a:pt x="3492" y="25155"/>
                    <a:pt x="4133" y="24781"/>
                  </a:cubicBezTo>
                  <a:cubicBezTo>
                    <a:pt x="5051" y="24249"/>
                    <a:pt x="6099" y="23951"/>
                    <a:pt x="7160" y="23951"/>
                  </a:cubicBezTo>
                  <a:cubicBezTo>
                    <a:pt x="7273" y="23951"/>
                    <a:pt x="7387" y="23954"/>
                    <a:pt x="7500" y="23961"/>
                  </a:cubicBezTo>
                  <a:cubicBezTo>
                    <a:pt x="7447" y="24478"/>
                    <a:pt x="6823" y="24674"/>
                    <a:pt x="6324" y="24798"/>
                  </a:cubicBezTo>
                  <a:cubicBezTo>
                    <a:pt x="3741" y="25422"/>
                    <a:pt x="1497" y="27061"/>
                    <a:pt x="107" y="29341"/>
                  </a:cubicBezTo>
                  <a:cubicBezTo>
                    <a:pt x="0" y="29501"/>
                    <a:pt x="0" y="29715"/>
                    <a:pt x="107" y="29876"/>
                  </a:cubicBezTo>
                  <a:cubicBezTo>
                    <a:pt x="178" y="29971"/>
                    <a:pt x="297" y="30026"/>
                    <a:pt x="416" y="30026"/>
                  </a:cubicBezTo>
                  <a:cubicBezTo>
                    <a:pt x="475" y="30026"/>
                    <a:pt x="535" y="30012"/>
                    <a:pt x="588" y="29982"/>
                  </a:cubicBezTo>
                  <a:cubicBezTo>
                    <a:pt x="1906" y="29573"/>
                    <a:pt x="2797" y="28058"/>
                    <a:pt x="4169" y="28041"/>
                  </a:cubicBezTo>
                  <a:lnTo>
                    <a:pt x="4169" y="28041"/>
                  </a:lnTo>
                  <a:cubicBezTo>
                    <a:pt x="3011" y="29199"/>
                    <a:pt x="2067" y="30570"/>
                    <a:pt x="1390" y="32067"/>
                  </a:cubicBezTo>
                  <a:cubicBezTo>
                    <a:pt x="1229" y="32423"/>
                    <a:pt x="1087" y="32797"/>
                    <a:pt x="1212" y="33189"/>
                  </a:cubicBezTo>
                  <a:cubicBezTo>
                    <a:pt x="1283" y="33403"/>
                    <a:pt x="1443" y="33545"/>
                    <a:pt x="1657" y="33599"/>
                  </a:cubicBezTo>
                  <a:cubicBezTo>
                    <a:pt x="1697" y="33606"/>
                    <a:pt x="1735" y="33610"/>
                    <a:pt x="1772" y="33610"/>
                  </a:cubicBezTo>
                  <a:cubicBezTo>
                    <a:pt x="2083" y="33610"/>
                    <a:pt x="2301" y="33357"/>
                    <a:pt x="2476" y="33118"/>
                  </a:cubicBezTo>
                  <a:cubicBezTo>
                    <a:pt x="3367" y="31906"/>
                    <a:pt x="4097" y="30606"/>
                    <a:pt x="4685" y="29216"/>
                  </a:cubicBezTo>
                  <a:cubicBezTo>
                    <a:pt x="4860" y="28803"/>
                    <a:pt x="5178" y="28303"/>
                    <a:pt x="5586" y="28303"/>
                  </a:cubicBezTo>
                  <a:cubicBezTo>
                    <a:pt x="5635" y="28303"/>
                    <a:pt x="5685" y="28311"/>
                    <a:pt x="5736" y="28326"/>
                  </a:cubicBezTo>
                  <a:cubicBezTo>
                    <a:pt x="5202" y="29412"/>
                    <a:pt x="4792" y="30570"/>
                    <a:pt x="4507" y="31746"/>
                  </a:cubicBezTo>
                  <a:cubicBezTo>
                    <a:pt x="4435" y="32070"/>
                    <a:pt x="4694" y="32296"/>
                    <a:pt x="4958" y="32296"/>
                  </a:cubicBezTo>
                  <a:cubicBezTo>
                    <a:pt x="5086" y="32296"/>
                    <a:pt x="5216" y="32243"/>
                    <a:pt x="5309" y="32120"/>
                  </a:cubicBezTo>
                  <a:cubicBezTo>
                    <a:pt x="5523" y="31799"/>
                    <a:pt x="5701" y="31461"/>
                    <a:pt x="5808" y="31105"/>
                  </a:cubicBezTo>
                  <a:lnTo>
                    <a:pt x="7732" y="25832"/>
                  </a:lnTo>
                  <a:cubicBezTo>
                    <a:pt x="7857" y="25487"/>
                    <a:pt x="8121" y="25059"/>
                    <a:pt x="8449" y="25059"/>
                  </a:cubicBezTo>
                  <a:cubicBezTo>
                    <a:pt x="8494" y="25059"/>
                    <a:pt x="8540" y="25066"/>
                    <a:pt x="8587" y="25083"/>
                  </a:cubicBezTo>
                  <a:cubicBezTo>
                    <a:pt x="8355" y="26758"/>
                    <a:pt x="7482" y="28272"/>
                    <a:pt x="6877" y="29858"/>
                  </a:cubicBezTo>
                  <a:cubicBezTo>
                    <a:pt x="6663" y="30392"/>
                    <a:pt x="6609" y="31176"/>
                    <a:pt x="7162" y="31336"/>
                  </a:cubicBezTo>
                  <a:cubicBezTo>
                    <a:pt x="7217" y="31350"/>
                    <a:pt x="7273" y="31357"/>
                    <a:pt x="7328" y="31357"/>
                  </a:cubicBezTo>
                  <a:cubicBezTo>
                    <a:pt x="7483" y="31357"/>
                    <a:pt x="7631" y="31304"/>
                    <a:pt x="7749" y="31212"/>
                  </a:cubicBezTo>
                  <a:cubicBezTo>
                    <a:pt x="8159" y="30909"/>
                    <a:pt x="8337" y="30428"/>
                    <a:pt x="8480" y="29965"/>
                  </a:cubicBezTo>
                  <a:cubicBezTo>
                    <a:pt x="8979" y="28415"/>
                    <a:pt x="9371" y="26829"/>
                    <a:pt x="9656" y="25208"/>
                  </a:cubicBezTo>
                  <a:cubicBezTo>
                    <a:pt x="9816" y="24317"/>
                    <a:pt x="9941" y="23373"/>
                    <a:pt x="10457" y="22643"/>
                  </a:cubicBezTo>
                  <a:cubicBezTo>
                    <a:pt x="10570" y="22487"/>
                    <a:pt x="10728" y="22321"/>
                    <a:pt x="10913" y="22321"/>
                  </a:cubicBezTo>
                  <a:cubicBezTo>
                    <a:pt x="10961" y="22321"/>
                    <a:pt x="11011" y="22332"/>
                    <a:pt x="11063" y="22358"/>
                  </a:cubicBezTo>
                  <a:cubicBezTo>
                    <a:pt x="11294" y="22465"/>
                    <a:pt x="11401" y="22750"/>
                    <a:pt x="11312" y="22981"/>
                  </a:cubicBezTo>
                  <a:cubicBezTo>
                    <a:pt x="10653" y="24798"/>
                    <a:pt x="10154" y="26651"/>
                    <a:pt x="9834" y="28539"/>
                  </a:cubicBezTo>
                  <a:cubicBezTo>
                    <a:pt x="9745" y="29003"/>
                    <a:pt x="9727" y="29591"/>
                    <a:pt x="10226" y="29751"/>
                  </a:cubicBezTo>
                  <a:cubicBezTo>
                    <a:pt x="10295" y="29774"/>
                    <a:pt x="10367" y="29785"/>
                    <a:pt x="10439" y="29785"/>
                  </a:cubicBezTo>
                  <a:cubicBezTo>
                    <a:pt x="10642" y="29785"/>
                    <a:pt x="10842" y="29695"/>
                    <a:pt x="10974" y="29537"/>
                  </a:cubicBezTo>
                  <a:cubicBezTo>
                    <a:pt x="11775" y="28611"/>
                    <a:pt x="12043" y="27417"/>
                    <a:pt x="12256" y="26241"/>
                  </a:cubicBezTo>
                  <a:cubicBezTo>
                    <a:pt x="12524" y="24585"/>
                    <a:pt x="12684" y="22910"/>
                    <a:pt x="12737" y="21218"/>
                  </a:cubicBezTo>
                  <a:cubicBezTo>
                    <a:pt x="12737" y="20594"/>
                    <a:pt x="12916" y="19971"/>
                    <a:pt x="13254" y="19436"/>
                  </a:cubicBezTo>
                  <a:cubicBezTo>
                    <a:pt x="13307" y="19347"/>
                    <a:pt x="13397" y="19294"/>
                    <a:pt x="13521" y="19276"/>
                  </a:cubicBezTo>
                  <a:cubicBezTo>
                    <a:pt x="13682" y="19276"/>
                    <a:pt x="13842" y="19365"/>
                    <a:pt x="13913" y="19508"/>
                  </a:cubicBezTo>
                  <a:cubicBezTo>
                    <a:pt x="14020" y="19739"/>
                    <a:pt x="14038" y="19989"/>
                    <a:pt x="13984" y="20238"/>
                  </a:cubicBezTo>
                  <a:cubicBezTo>
                    <a:pt x="13753" y="22055"/>
                    <a:pt x="13592" y="23872"/>
                    <a:pt x="13486" y="25689"/>
                  </a:cubicBezTo>
                  <a:cubicBezTo>
                    <a:pt x="13468" y="25849"/>
                    <a:pt x="13503" y="26010"/>
                    <a:pt x="13592" y="26152"/>
                  </a:cubicBezTo>
                  <a:cubicBezTo>
                    <a:pt x="13690" y="26318"/>
                    <a:pt x="13820" y="26372"/>
                    <a:pt x="13949" y="26372"/>
                  </a:cubicBezTo>
                  <a:cubicBezTo>
                    <a:pt x="14056" y="26372"/>
                    <a:pt x="14163" y="26335"/>
                    <a:pt x="14252" y="26295"/>
                  </a:cubicBezTo>
                  <a:cubicBezTo>
                    <a:pt x="14715" y="26063"/>
                    <a:pt x="15053" y="25671"/>
                    <a:pt x="15178" y="25173"/>
                  </a:cubicBezTo>
                  <a:cubicBezTo>
                    <a:pt x="15944" y="22554"/>
                    <a:pt x="14305" y="19739"/>
                    <a:pt x="15160" y="17210"/>
                  </a:cubicBezTo>
                  <a:lnTo>
                    <a:pt x="15160" y="17210"/>
                  </a:lnTo>
                  <a:cubicBezTo>
                    <a:pt x="15695" y="17334"/>
                    <a:pt x="15766" y="18047"/>
                    <a:pt x="15766" y="18599"/>
                  </a:cubicBezTo>
                  <a:cubicBezTo>
                    <a:pt x="15748" y="19436"/>
                    <a:pt x="15784" y="20291"/>
                    <a:pt x="15837" y="21129"/>
                  </a:cubicBezTo>
                  <a:cubicBezTo>
                    <a:pt x="15855" y="21503"/>
                    <a:pt x="15908" y="21895"/>
                    <a:pt x="16176" y="22180"/>
                  </a:cubicBezTo>
                  <a:cubicBezTo>
                    <a:pt x="16294" y="22313"/>
                    <a:pt x="16462" y="22385"/>
                    <a:pt x="16638" y="22385"/>
                  </a:cubicBezTo>
                  <a:cubicBezTo>
                    <a:pt x="16673" y="22385"/>
                    <a:pt x="16709" y="22382"/>
                    <a:pt x="16746" y="22376"/>
                  </a:cubicBezTo>
                  <a:cubicBezTo>
                    <a:pt x="17102" y="22304"/>
                    <a:pt x="17209" y="21948"/>
                    <a:pt x="17280" y="21610"/>
                  </a:cubicBezTo>
                  <a:cubicBezTo>
                    <a:pt x="17583" y="19864"/>
                    <a:pt x="17066" y="18029"/>
                    <a:pt x="16407" y="16408"/>
                  </a:cubicBezTo>
                  <a:cubicBezTo>
                    <a:pt x="16176" y="15873"/>
                    <a:pt x="16122" y="15268"/>
                    <a:pt x="16282" y="14698"/>
                  </a:cubicBezTo>
                  <a:cubicBezTo>
                    <a:pt x="16282" y="14573"/>
                    <a:pt x="16389" y="14484"/>
                    <a:pt x="16496" y="14448"/>
                  </a:cubicBezTo>
                  <a:cubicBezTo>
                    <a:pt x="16674" y="14448"/>
                    <a:pt x="16835" y="14555"/>
                    <a:pt x="16870" y="14733"/>
                  </a:cubicBezTo>
                  <a:lnTo>
                    <a:pt x="17547" y="17423"/>
                  </a:lnTo>
                  <a:cubicBezTo>
                    <a:pt x="17683" y="17931"/>
                    <a:pt x="17947" y="18551"/>
                    <a:pt x="18461" y="18551"/>
                  </a:cubicBezTo>
                  <a:cubicBezTo>
                    <a:pt x="18488" y="18551"/>
                    <a:pt x="18516" y="18549"/>
                    <a:pt x="18545" y="18546"/>
                  </a:cubicBezTo>
                  <a:cubicBezTo>
                    <a:pt x="18883" y="18474"/>
                    <a:pt x="19133" y="18225"/>
                    <a:pt x="19186" y="17886"/>
                  </a:cubicBezTo>
                  <a:cubicBezTo>
                    <a:pt x="19525" y="15963"/>
                    <a:pt x="18100" y="14377"/>
                    <a:pt x="17636" y="12560"/>
                  </a:cubicBezTo>
                  <a:cubicBezTo>
                    <a:pt x="17547" y="12186"/>
                    <a:pt x="17601" y="11634"/>
                    <a:pt x="17993" y="11634"/>
                  </a:cubicBezTo>
                  <a:lnTo>
                    <a:pt x="19507" y="15214"/>
                  </a:lnTo>
                  <a:cubicBezTo>
                    <a:pt x="19560" y="15339"/>
                    <a:pt x="19614" y="15482"/>
                    <a:pt x="19792" y="15482"/>
                  </a:cubicBezTo>
                  <a:cubicBezTo>
                    <a:pt x="19899" y="15482"/>
                    <a:pt x="20006" y="15410"/>
                    <a:pt x="20059" y="15303"/>
                  </a:cubicBezTo>
                  <a:cubicBezTo>
                    <a:pt x="20398" y="14680"/>
                    <a:pt x="20219" y="13967"/>
                    <a:pt x="20006" y="13308"/>
                  </a:cubicBezTo>
                  <a:cubicBezTo>
                    <a:pt x="19489" y="11830"/>
                    <a:pt x="18723" y="10440"/>
                    <a:pt x="17725" y="9247"/>
                  </a:cubicBezTo>
                  <a:lnTo>
                    <a:pt x="17797" y="9229"/>
                  </a:lnTo>
                  <a:cubicBezTo>
                    <a:pt x="18848" y="9621"/>
                    <a:pt x="19721" y="10387"/>
                    <a:pt x="20522" y="11170"/>
                  </a:cubicBezTo>
                  <a:cubicBezTo>
                    <a:pt x="20718" y="11402"/>
                    <a:pt x="20950" y="11580"/>
                    <a:pt x="21217" y="11705"/>
                  </a:cubicBezTo>
                  <a:cubicBezTo>
                    <a:pt x="21338" y="11765"/>
                    <a:pt x="21474" y="11799"/>
                    <a:pt x="21607" y="11799"/>
                  </a:cubicBezTo>
                  <a:cubicBezTo>
                    <a:pt x="21905" y="11799"/>
                    <a:pt x="22189" y="11631"/>
                    <a:pt x="22250" y="11224"/>
                  </a:cubicBezTo>
                  <a:cubicBezTo>
                    <a:pt x="22286" y="10992"/>
                    <a:pt x="22232" y="10743"/>
                    <a:pt x="22108" y="10529"/>
                  </a:cubicBezTo>
                  <a:cubicBezTo>
                    <a:pt x="21128" y="8962"/>
                    <a:pt x="19364" y="8213"/>
                    <a:pt x="17886" y="7144"/>
                  </a:cubicBezTo>
                  <a:cubicBezTo>
                    <a:pt x="17907" y="7029"/>
                    <a:pt x="18020" y="6988"/>
                    <a:pt x="18150" y="6988"/>
                  </a:cubicBezTo>
                  <a:cubicBezTo>
                    <a:pt x="18241" y="6988"/>
                    <a:pt x="18339" y="7008"/>
                    <a:pt x="18420" y="7038"/>
                  </a:cubicBezTo>
                  <a:cubicBezTo>
                    <a:pt x="19044" y="7287"/>
                    <a:pt x="19649" y="7590"/>
                    <a:pt x="20202" y="7964"/>
                  </a:cubicBezTo>
                  <a:cubicBezTo>
                    <a:pt x="20650" y="8246"/>
                    <a:pt x="21083" y="8575"/>
                    <a:pt x="21630" y="8575"/>
                  </a:cubicBezTo>
                  <a:cubicBezTo>
                    <a:pt x="21670" y="8575"/>
                    <a:pt x="21710" y="8573"/>
                    <a:pt x="21751" y="8570"/>
                  </a:cubicBezTo>
                  <a:cubicBezTo>
                    <a:pt x="22036" y="8552"/>
                    <a:pt x="22286" y="8391"/>
                    <a:pt x="22411" y="8142"/>
                  </a:cubicBezTo>
                  <a:cubicBezTo>
                    <a:pt x="22624" y="7715"/>
                    <a:pt x="22339" y="7287"/>
                    <a:pt x="22036" y="6984"/>
                  </a:cubicBezTo>
                  <a:cubicBezTo>
                    <a:pt x="20879" y="5897"/>
                    <a:pt x="19257" y="5506"/>
                    <a:pt x="17779" y="4918"/>
                  </a:cubicBezTo>
                  <a:cubicBezTo>
                    <a:pt x="17619" y="4864"/>
                    <a:pt x="17476" y="4775"/>
                    <a:pt x="17369" y="4650"/>
                  </a:cubicBezTo>
                  <a:cubicBezTo>
                    <a:pt x="17262" y="4508"/>
                    <a:pt x="17280" y="4312"/>
                    <a:pt x="17423" y="4205"/>
                  </a:cubicBezTo>
                  <a:cubicBezTo>
                    <a:pt x="17485" y="4178"/>
                    <a:pt x="17547" y="4165"/>
                    <a:pt x="17610" y="4165"/>
                  </a:cubicBezTo>
                  <a:cubicBezTo>
                    <a:pt x="17672" y="4165"/>
                    <a:pt x="17734" y="4178"/>
                    <a:pt x="17797" y="4205"/>
                  </a:cubicBezTo>
                  <a:cubicBezTo>
                    <a:pt x="18367" y="4383"/>
                    <a:pt x="18937" y="4526"/>
                    <a:pt x="19525" y="4633"/>
                  </a:cubicBezTo>
                  <a:cubicBezTo>
                    <a:pt x="19639" y="4650"/>
                    <a:pt x="19762" y="4661"/>
                    <a:pt x="19884" y="4661"/>
                  </a:cubicBezTo>
                  <a:cubicBezTo>
                    <a:pt x="20257" y="4661"/>
                    <a:pt x="20620" y="4558"/>
                    <a:pt x="20700" y="4223"/>
                  </a:cubicBezTo>
                  <a:cubicBezTo>
                    <a:pt x="20736" y="4063"/>
                    <a:pt x="20700" y="3902"/>
                    <a:pt x="20629" y="3778"/>
                  </a:cubicBezTo>
                  <a:cubicBezTo>
                    <a:pt x="20237" y="2994"/>
                    <a:pt x="19204" y="2922"/>
                    <a:pt x="18367" y="2673"/>
                  </a:cubicBezTo>
                  <a:cubicBezTo>
                    <a:pt x="17440" y="2406"/>
                    <a:pt x="16514" y="838"/>
                    <a:pt x="1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26"/>
            <p:cNvSpPr/>
            <p:nvPr/>
          </p:nvSpPr>
          <p:spPr>
            <a:xfrm>
              <a:off x="8870765" y="1459367"/>
              <a:ext cx="20851" cy="16129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79" y="1"/>
                  </a:moveTo>
                  <a:cubicBezTo>
                    <a:pt x="1" y="1"/>
                    <a:pt x="1" y="303"/>
                    <a:pt x="179" y="303"/>
                  </a:cubicBezTo>
                  <a:cubicBezTo>
                    <a:pt x="393" y="303"/>
                    <a:pt x="3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26"/>
            <p:cNvSpPr/>
            <p:nvPr/>
          </p:nvSpPr>
          <p:spPr>
            <a:xfrm>
              <a:off x="8801689" y="1357025"/>
              <a:ext cx="21859" cy="15651"/>
            </a:xfrm>
            <a:custGeom>
              <a:avLst/>
              <a:gdLst/>
              <a:ahLst/>
              <a:cxnLst/>
              <a:rect l="l" t="t" r="r" b="b"/>
              <a:pathLst>
                <a:path w="412" h="295" extrusionOk="0">
                  <a:moveTo>
                    <a:pt x="176" y="1"/>
                  </a:moveTo>
                  <a:cubicBezTo>
                    <a:pt x="85" y="1"/>
                    <a:pt x="0" y="87"/>
                    <a:pt x="56" y="184"/>
                  </a:cubicBezTo>
                  <a:lnTo>
                    <a:pt x="74" y="219"/>
                  </a:lnTo>
                  <a:cubicBezTo>
                    <a:pt x="108" y="273"/>
                    <a:pt x="153" y="295"/>
                    <a:pt x="196" y="295"/>
                  </a:cubicBezTo>
                  <a:cubicBezTo>
                    <a:pt x="310" y="295"/>
                    <a:pt x="412" y="145"/>
                    <a:pt x="270" y="41"/>
                  </a:cubicBezTo>
                  <a:lnTo>
                    <a:pt x="252" y="23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26"/>
            <p:cNvSpPr/>
            <p:nvPr/>
          </p:nvSpPr>
          <p:spPr>
            <a:xfrm>
              <a:off x="8969075" y="1231605"/>
              <a:ext cx="12309" cy="8542"/>
            </a:xfrm>
            <a:custGeom>
              <a:avLst/>
              <a:gdLst/>
              <a:ahLst/>
              <a:cxnLst/>
              <a:rect l="l" t="t" r="r" b="b"/>
              <a:pathLst>
                <a:path w="232" h="161" extrusionOk="0">
                  <a:moveTo>
                    <a:pt x="125" y="0"/>
                  </a:moveTo>
                  <a:cubicBezTo>
                    <a:pt x="0" y="0"/>
                    <a:pt x="0" y="161"/>
                    <a:pt x="125" y="161"/>
                  </a:cubicBezTo>
                  <a:cubicBezTo>
                    <a:pt x="232" y="161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26"/>
            <p:cNvSpPr/>
            <p:nvPr/>
          </p:nvSpPr>
          <p:spPr>
            <a:xfrm>
              <a:off x="9022023" y="1291132"/>
              <a:ext cx="28384" cy="21806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67" y="1"/>
                  </a:moveTo>
                  <a:cubicBezTo>
                    <a:pt x="0" y="1"/>
                    <a:pt x="0" y="410"/>
                    <a:pt x="267" y="410"/>
                  </a:cubicBezTo>
                  <a:cubicBezTo>
                    <a:pt x="534" y="392"/>
                    <a:pt x="5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26"/>
            <p:cNvSpPr/>
            <p:nvPr/>
          </p:nvSpPr>
          <p:spPr>
            <a:xfrm>
              <a:off x="9155241" y="1114409"/>
              <a:ext cx="22761" cy="18463"/>
            </a:xfrm>
            <a:custGeom>
              <a:avLst/>
              <a:gdLst/>
              <a:ahLst/>
              <a:cxnLst/>
              <a:rect l="l" t="t" r="r" b="b"/>
              <a:pathLst>
                <a:path w="429" h="348" extrusionOk="0">
                  <a:moveTo>
                    <a:pt x="143" y="0"/>
                  </a:moveTo>
                  <a:cubicBezTo>
                    <a:pt x="1" y="54"/>
                    <a:pt x="1" y="250"/>
                    <a:pt x="143" y="321"/>
                  </a:cubicBezTo>
                  <a:cubicBezTo>
                    <a:pt x="170" y="339"/>
                    <a:pt x="206" y="348"/>
                    <a:pt x="244" y="348"/>
                  </a:cubicBezTo>
                  <a:cubicBezTo>
                    <a:pt x="281" y="348"/>
                    <a:pt x="321" y="339"/>
                    <a:pt x="357" y="321"/>
                  </a:cubicBezTo>
                  <a:cubicBezTo>
                    <a:pt x="411" y="303"/>
                    <a:pt x="428" y="250"/>
                    <a:pt x="428" y="19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26"/>
            <p:cNvSpPr/>
            <p:nvPr/>
          </p:nvSpPr>
          <p:spPr>
            <a:xfrm>
              <a:off x="9062662" y="1056739"/>
              <a:ext cx="24618" cy="18039"/>
            </a:xfrm>
            <a:custGeom>
              <a:avLst/>
              <a:gdLst/>
              <a:ahLst/>
              <a:cxnLst/>
              <a:rect l="l" t="t" r="r" b="b"/>
              <a:pathLst>
                <a:path w="464" h="340" extrusionOk="0">
                  <a:moveTo>
                    <a:pt x="214" y="1"/>
                  </a:moveTo>
                  <a:cubicBezTo>
                    <a:pt x="0" y="1"/>
                    <a:pt x="36" y="339"/>
                    <a:pt x="249" y="339"/>
                  </a:cubicBezTo>
                  <a:cubicBezTo>
                    <a:pt x="463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26"/>
            <p:cNvSpPr/>
            <p:nvPr/>
          </p:nvSpPr>
          <p:spPr>
            <a:xfrm>
              <a:off x="9231798" y="998168"/>
              <a:ext cx="25573" cy="17986"/>
            </a:xfrm>
            <a:custGeom>
              <a:avLst/>
              <a:gdLst/>
              <a:ahLst/>
              <a:cxnLst/>
              <a:rect l="l" t="t" r="r" b="b"/>
              <a:pathLst>
                <a:path w="482" h="339" extrusionOk="0">
                  <a:moveTo>
                    <a:pt x="215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82" y="339"/>
                    <a:pt x="42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26"/>
            <p:cNvSpPr/>
            <p:nvPr/>
          </p:nvSpPr>
          <p:spPr>
            <a:xfrm>
              <a:off x="9327296" y="898903"/>
              <a:ext cx="18941" cy="18145"/>
            </a:xfrm>
            <a:custGeom>
              <a:avLst/>
              <a:gdLst/>
              <a:ahLst/>
              <a:cxnLst/>
              <a:rect l="l" t="t" r="r" b="b"/>
              <a:pathLst>
                <a:path w="357" h="342" extrusionOk="0">
                  <a:moveTo>
                    <a:pt x="160" y="1"/>
                  </a:moveTo>
                  <a:cubicBezTo>
                    <a:pt x="71" y="18"/>
                    <a:pt x="0" y="108"/>
                    <a:pt x="0" y="197"/>
                  </a:cubicBezTo>
                  <a:cubicBezTo>
                    <a:pt x="16" y="276"/>
                    <a:pt x="89" y="342"/>
                    <a:pt x="168" y="342"/>
                  </a:cubicBezTo>
                  <a:cubicBezTo>
                    <a:pt x="177" y="342"/>
                    <a:pt x="187" y="341"/>
                    <a:pt x="196" y="339"/>
                  </a:cubicBezTo>
                  <a:cubicBezTo>
                    <a:pt x="285" y="339"/>
                    <a:pt x="356" y="250"/>
                    <a:pt x="339" y="161"/>
                  </a:cubicBezTo>
                  <a:cubicBezTo>
                    <a:pt x="339" y="72"/>
                    <a:pt x="249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26"/>
            <p:cNvSpPr/>
            <p:nvPr/>
          </p:nvSpPr>
          <p:spPr>
            <a:xfrm>
              <a:off x="9292280" y="1276967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26"/>
            <p:cNvSpPr/>
            <p:nvPr/>
          </p:nvSpPr>
          <p:spPr>
            <a:xfrm>
              <a:off x="9332919" y="1161680"/>
              <a:ext cx="15174" cy="11354"/>
            </a:xfrm>
            <a:custGeom>
              <a:avLst/>
              <a:gdLst/>
              <a:ahLst/>
              <a:cxnLst/>
              <a:rect l="l" t="t" r="r" b="b"/>
              <a:pathLst>
                <a:path w="286" h="214" extrusionOk="0">
                  <a:moveTo>
                    <a:pt x="126" y="0"/>
                  </a:moveTo>
                  <a:cubicBezTo>
                    <a:pt x="1" y="0"/>
                    <a:pt x="1" y="214"/>
                    <a:pt x="143" y="214"/>
                  </a:cubicBezTo>
                  <a:cubicBezTo>
                    <a:pt x="286" y="214"/>
                    <a:pt x="2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26"/>
            <p:cNvSpPr/>
            <p:nvPr/>
          </p:nvSpPr>
          <p:spPr>
            <a:xfrm>
              <a:off x="9016346" y="921611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285" y="0"/>
                  </a:moveTo>
                  <a:cubicBezTo>
                    <a:pt x="0" y="0"/>
                    <a:pt x="54" y="446"/>
                    <a:pt x="339" y="446"/>
                  </a:cubicBezTo>
                  <a:cubicBezTo>
                    <a:pt x="606" y="446"/>
                    <a:pt x="57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26"/>
            <p:cNvSpPr/>
            <p:nvPr/>
          </p:nvSpPr>
          <p:spPr>
            <a:xfrm>
              <a:off x="9193334" y="880122"/>
              <a:ext cx="18675" cy="13635"/>
            </a:xfrm>
            <a:custGeom>
              <a:avLst/>
              <a:gdLst/>
              <a:ahLst/>
              <a:cxnLst/>
              <a:rect l="l" t="t" r="r" b="b"/>
              <a:pathLst>
                <a:path w="352" h="257" extrusionOk="0">
                  <a:moveTo>
                    <a:pt x="185" y="1"/>
                  </a:moveTo>
                  <a:cubicBezTo>
                    <a:pt x="102" y="1"/>
                    <a:pt x="1" y="125"/>
                    <a:pt x="84" y="194"/>
                  </a:cubicBezTo>
                  <a:lnTo>
                    <a:pt x="120" y="230"/>
                  </a:lnTo>
                  <a:cubicBezTo>
                    <a:pt x="138" y="248"/>
                    <a:pt x="160" y="256"/>
                    <a:pt x="181" y="256"/>
                  </a:cubicBezTo>
                  <a:cubicBezTo>
                    <a:pt x="265" y="256"/>
                    <a:pt x="351" y="140"/>
                    <a:pt x="280" y="70"/>
                  </a:cubicBezTo>
                  <a:lnTo>
                    <a:pt x="245" y="34"/>
                  </a:lnTo>
                  <a:cubicBezTo>
                    <a:pt x="229" y="11"/>
                    <a:pt x="208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26"/>
            <p:cNvSpPr/>
            <p:nvPr/>
          </p:nvSpPr>
          <p:spPr>
            <a:xfrm>
              <a:off x="9417063" y="742023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0"/>
                  </a:moveTo>
                  <a:cubicBezTo>
                    <a:pt x="0" y="0"/>
                    <a:pt x="36" y="321"/>
                    <a:pt x="232" y="321"/>
                  </a:cubicBezTo>
                  <a:cubicBezTo>
                    <a:pt x="446" y="321"/>
                    <a:pt x="41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26"/>
            <p:cNvSpPr/>
            <p:nvPr/>
          </p:nvSpPr>
          <p:spPr>
            <a:xfrm>
              <a:off x="9493620" y="1126665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0" y="1"/>
                    <a:pt x="36" y="322"/>
                    <a:pt x="232" y="322"/>
                  </a:cubicBezTo>
                  <a:cubicBezTo>
                    <a:pt x="446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26"/>
            <p:cNvSpPr/>
            <p:nvPr/>
          </p:nvSpPr>
          <p:spPr>
            <a:xfrm>
              <a:off x="9470913" y="996152"/>
              <a:ext cx="25573" cy="21381"/>
            </a:xfrm>
            <a:custGeom>
              <a:avLst/>
              <a:gdLst/>
              <a:ahLst/>
              <a:cxnLst/>
              <a:rect l="l" t="t" r="r" b="b"/>
              <a:pathLst>
                <a:path w="482" h="403" extrusionOk="0">
                  <a:moveTo>
                    <a:pt x="264" y="0"/>
                  </a:moveTo>
                  <a:cubicBezTo>
                    <a:pt x="254" y="0"/>
                    <a:pt x="243" y="1"/>
                    <a:pt x="232" y="3"/>
                  </a:cubicBezTo>
                  <a:lnTo>
                    <a:pt x="232" y="20"/>
                  </a:lnTo>
                  <a:lnTo>
                    <a:pt x="215" y="20"/>
                  </a:lnTo>
                  <a:cubicBezTo>
                    <a:pt x="19" y="74"/>
                    <a:pt x="1" y="341"/>
                    <a:pt x="197" y="394"/>
                  </a:cubicBezTo>
                  <a:lnTo>
                    <a:pt x="232" y="394"/>
                  </a:lnTo>
                  <a:cubicBezTo>
                    <a:pt x="251" y="400"/>
                    <a:pt x="269" y="402"/>
                    <a:pt x="287" y="402"/>
                  </a:cubicBezTo>
                  <a:cubicBezTo>
                    <a:pt x="387" y="402"/>
                    <a:pt x="467" y="320"/>
                    <a:pt x="482" y="198"/>
                  </a:cubicBezTo>
                  <a:cubicBezTo>
                    <a:pt x="466" y="84"/>
                    <a:pt x="375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26"/>
            <p:cNvSpPr/>
            <p:nvPr/>
          </p:nvSpPr>
          <p:spPr>
            <a:xfrm>
              <a:off x="9576915" y="851526"/>
              <a:ext cx="19577" cy="14431"/>
            </a:xfrm>
            <a:custGeom>
              <a:avLst/>
              <a:gdLst/>
              <a:ahLst/>
              <a:cxnLst/>
              <a:rect l="l" t="t" r="r" b="b"/>
              <a:pathLst>
                <a:path w="369" h="272" extrusionOk="0">
                  <a:moveTo>
                    <a:pt x="235" y="1"/>
                  </a:moveTo>
                  <a:cubicBezTo>
                    <a:pt x="227" y="1"/>
                    <a:pt x="220" y="1"/>
                    <a:pt x="212" y="3"/>
                  </a:cubicBezTo>
                  <a:lnTo>
                    <a:pt x="158" y="21"/>
                  </a:lnTo>
                  <a:cubicBezTo>
                    <a:pt x="1" y="73"/>
                    <a:pt x="114" y="271"/>
                    <a:pt x="221" y="271"/>
                  </a:cubicBezTo>
                  <a:cubicBezTo>
                    <a:pt x="259" y="271"/>
                    <a:pt x="295" y="246"/>
                    <a:pt x="319" y="181"/>
                  </a:cubicBezTo>
                  <a:lnTo>
                    <a:pt x="336" y="181"/>
                  </a:lnTo>
                  <a:lnTo>
                    <a:pt x="336" y="163"/>
                  </a:lnTo>
                  <a:cubicBezTo>
                    <a:pt x="369" y="82"/>
                    <a:pt x="31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26"/>
            <p:cNvSpPr/>
            <p:nvPr/>
          </p:nvSpPr>
          <p:spPr>
            <a:xfrm>
              <a:off x="9489853" y="657879"/>
              <a:ext cx="34061" cy="26527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39" y="1"/>
                  </a:moveTo>
                  <a:cubicBezTo>
                    <a:pt x="18" y="1"/>
                    <a:pt x="0" y="500"/>
                    <a:pt x="321" y="500"/>
                  </a:cubicBezTo>
                  <a:cubicBezTo>
                    <a:pt x="624" y="500"/>
                    <a:pt x="64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26"/>
            <p:cNvSpPr/>
            <p:nvPr/>
          </p:nvSpPr>
          <p:spPr>
            <a:xfrm>
              <a:off x="9565455" y="548588"/>
              <a:ext cx="14855" cy="20214"/>
            </a:xfrm>
            <a:custGeom>
              <a:avLst/>
              <a:gdLst/>
              <a:ahLst/>
              <a:cxnLst/>
              <a:rect l="l" t="t" r="r" b="b"/>
              <a:pathLst>
                <a:path w="280" h="381" extrusionOk="0">
                  <a:moveTo>
                    <a:pt x="193" y="0"/>
                  </a:moveTo>
                  <a:cubicBezTo>
                    <a:pt x="183" y="0"/>
                    <a:pt x="171" y="2"/>
                    <a:pt x="159" y="6"/>
                  </a:cubicBezTo>
                  <a:lnTo>
                    <a:pt x="159" y="6"/>
                  </a:lnTo>
                  <a:cubicBezTo>
                    <a:pt x="81" y="21"/>
                    <a:pt x="13" y="83"/>
                    <a:pt x="0" y="173"/>
                  </a:cubicBezTo>
                  <a:cubicBezTo>
                    <a:pt x="0" y="213"/>
                    <a:pt x="16" y="259"/>
                    <a:pt x="42" y="297"/>
                  </a:cubicBezTo>
                  <a:lnTo>
                    <a:pt x="42" y="297"/>
                  </a:lnTo>
                  <a:cubicBezTo>
                    <a:pt x="45" y="303"/>
                    <a:pt x="49" y="308"/>
                    <a:pt x="53" y="313"/>
                  </a:cubicBezTo>
                  <a:lnTo>
                    <a:pt x="53" y="313"/>
                  </a:lnTo>
                  <a:cubicBezTo>
                    <a:pt x="85" y="352"/>
                    <a:pt x="128" y="380"/>
                    <a:pt x="177" y="380"/>
                  </a:cubicBezTo>
                  <a:cubicBezTo>
                    <a:pt x="195" y="380"/>
                    <a:pt x="213" y="377"/>
                    <a:pt x="232" y="369"/>
                  </a:cubicBezTo>
                  <a:cubicBezTo>
                    <a:pt x="276" y="194"/>
                    <a:pt x="279" y="79"/>
                    <a:pt x="246" y="29"/>
                  </a:cubicBezTo>
                  <a:lnTo>
                    <a:pt x="246" y="29"/>
                  </a:lnTo>
                  <a:lnTo>
                    <a:pt x="250" y="12"/>
                  </a:lnTo>
                  <a:cubicBezTo>
                    <a:pt x="239" y="9"/>
                    <a:pt x="229" y="6"/>
                    <a:pt x="218" y="5"/>
                  </a:cubicBezTo>
                  <a:lnTo>
                    <a:pt x="218" y="5"/>
                  </a:lnTo>
                  <a:cubicBezTo>
                    <a:pt x="211" y="2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26"/>
            <p:cNvSpPr/>
            <p:nvPr/>
          </p:nvSpPr>
          <p:spPr>
            <a:xfrm>
              <a:off x="9262994" y="572833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1"/>
                  </a:moveTo>
                  <a:cubicBezTo>
                    <a:pt x="1" y="18"/>
                    <a:pt x="1" y="357"/>
                    <a:pt x="250" y="393"/>
                  </a:cubicBezTo>
                  <a:cubicBezTo>
                    <a:pt x="482" y="357"/>
                    <a:pt x="482" y="18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26"/>
            <p:cNvSpPr/>
            <p:nvPr/>
          </p:nvSpPr>
          <p:spPr>
            <a:xfrm>
              <a:off x="9443431" y="503386"/>
              <a:ext cx="26899" cy="18516"/>
            </a:xfrm>
            <a:custGeom>
              <a:avLst/>
              <a:gdLst/>
              <a:ahLst/>
              <a:cxnLst/>
              <a:rect l="l" t="t" r="r" b="b"/>
              <a:pathLst>
                <a:path w="507" h="349" extrusionOk="0">
                  <a:moveTo>
                    <a:pt x="222" y="1"/>
                  </a:moveTo>
                  <a:cubicBezTo>
                    <a:pt x="181" y="1"/>
                    <a:pt x="141" y="19"/>
                    <a:pt x="109" y="63"/>
                  </a:cubicBezTo>
                  <a:lnTo>
                    <a:pt x="127" y="63"/>
                  </a:lnTo>
                  <a:lnTo>
                    <a:pt x="73" y="116"/>
                  </a:lnTo>
                  <a:cubicBezTo>
                    <a:pt x="1" y="232"/>
                    <a:pt x="118" y="349"/>
                    <a:pt x="231" y="349"/>
                  </a:cubicBezTo>
                  <a:cubicBezTo>
                    <a:pt x="257" y="349"/>
                    <a:pt x="282" y="343"/>
                    <a:pt x="305" y="330"/>
                  </a:cubicBezTo>
                  <a:lnTo>
                    <a:pt x="341" y="312"/>
                  </a:lnTo>
                  <a:cubicBezTo>
                    <a:pt x="506" y="215"/>
                    <a:pt x="361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26"/>
            <p:cNvSpPr/>
            <p:nvPr/>
          </p:nvSpPr>
          <p:spPr>
            <a:xfrm>
              <a:off x="9547470" y="320508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0"/>
                  </a:moveTo>
                  <a:cubicBezTo>
                    <a:pt x="1" y="18"/>
                    <a:pt x="1" y="374"/>
                    <a:pt x="250" y="392"/>
                  </a:cubicBezTo>
                  <a:cubicBezTo>
                    <a:pt x="482" y="374"/>
                    <a:pt x="482" y="18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26"/>
            <p:cNvSpPr/>
            <p:nvPr/>
          </p:nvSpPr>
          <p:spPr>
            <a:xfrm>
              <a:off x="9614583" y="395155"/>
              <a:ext cx="23663" cy="18039"/>
            </a:xfrm>
            <a:custGeom>
              <a:avLst/>
              <a:gdLst/>
              <a:ahLst/>
              <a:cxnLst/>
              <a:rect l="l" t="t" r="r" b="b"/>
              <a:pathLst>
                <a:path w="446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46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26"/>
            <p:cNvSpPr/>
            <p:nvPr/>
          </p:nvSpPr>
          <p:spPr>
            <a:xfrm>
              <a:off x="9676020" y="715549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68" y="1"/>
                  </a:moveTo>
                  <a:cubicBezTo>
                    <a:pt x="54" y="1"/>
                    <a:pt x="1" y="339"/>
                    <a:pt x="214" y="339"/>
                  </a:cubicBezTo>
                  <a:cubicBezTo>
                    <a:pt x="446" y="339"/>
                    <a:pt x="482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26"/>
            <p:cNvSpPr/>
            <p:nvPr/>
          </p:nvSpPr>
          <p:spPr>
            <a:xfrm>
              <a:off x="9294190" y="416907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68" y="0"/>
                  </a:moveTo>
                  <a:cubicBezTo>
                    <a:pt x="1" y="0"/>
                    <a:pt x="54" y="446"/>
                    <a:pt x="321" y="446"/>
                  </a:cubicBezTo>
                  <a:cubicBezTo>
                    <a:pt x="606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26"/>
            <p:cNvSpPr/>
            <p:nvPr/>
          </p:nvSpPr>
          <p:spPr>
            <a:xfrm>
              <a:off x="9572034" y="172116"/>
              <a:ext cx="27482" cy="19896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68" y="0"/>
                  </a:moveTo>
                  <a:cubicBezTo>
                    <a:pt x="37" y="0"/>
                    <a:pt x="1" y="375"/>
                    <a:pt x="250" y="375"/>
                  </a:cubicBezTo>
                  <a:cubicBezTo>
                    <a:pt x="482" y="375"/>
                    <a:pt x="518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26"/>
            <p:cNvSpPr/>
            <p:nvPr/>
          </p:nvSpPr>
          <p:spPr>
            <a:xfrm>
              <a:off x="9769607" y="198484"/>
              <a:ext cx="22548" cy="18835"/>
            </a:xfrm>
            <a:custGeom>
              <a:avLst/>
              <a:gdLst/>
              <a:ahLst/>
              <a:cxnLst/>
              <a:rect l="l" t="t" r="r" b="b"/>
              <a:pathLst>
                <a:path w="425" h="355" extrusionOk="0">
                  <a:moveTo>
                    <a:pt x="241" y="1"/>
                  </a:moveTo>
                  <a:cubicBezTo>
                    <a:pt x="220" y="1"/>
                    <a:pt x="198" y="7"/>
                    <a:pt x="178" y="20"/>
                  </a:cubicBezTo>
                  <a:cubicBezTo>
                    <a:pt x="71" y="91"/>
                    <a:pt x="0" y="234"/>
                    <a:pt x="125" y="323"/>
                  </a:cubicBezTo>
                  <a:cubicBezTo>
                    <a:pt x="157" y="344"/>
                    <a:pt x="193" y="354"/>
                    <a:pt x="230" y="354"/>
                  </a:cubicBezTo>
                  <a:cubicBezTo>
                    <a:pt x="315" y="354"/>
                    <a:pt x="397" y="298"/>
                    <a:pt x="410" y="198"/>
                  </a:cubicBezTo>
                  <a:cubicBezTo>
                    <a:pt x="424" y="111"/>
                    <a:pt x="333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26"/>
            <p:cNvSpPr/>
            <p:nvPr/>
          </p:nvSpPr>
          <p:spPr>
            <a:xfrm>
              <a:off x="9495477" y="47333"/>
              <a:ext cx="30347" cy="22761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268" y="1"/>
                  </a:moveTo>
                  <a:cubicBezTo>
                    <a:pt x="1" y="1"/>
                    <a:pt x="37" y="428"/>
                    <a:pt x="304" y="428"/>
                  </a:cubicBezTo>
                  <a:cubicBezTo>
                    <a:pt x="571" y="428"/>
                    <a:pt x="55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26"/>
            <p:cNvSpPr/>
            <p:nvPr/>
          </p:nvSpPr>
          <p:spPr>
            <a:xfrm>
              <a:off x="9698727" y="26536"/>
              <a:ext cx="17986" cy="15227"/>
            </a:xfrm>
            <a:custGeom>
              <a:avLst/>
              <a:gdLst/>
              <a:ahLst/>
              <a:cxnLst/>
              <a:rect l="l" t="t" r="r" b="b"/>
              <a:pathLst>
                <a:path w="339" h="287" extrusionOk="0">
                  <a:moveTo>
                    <a:pt x="178" y="1"/>
                  </a:moveTo>
                  <a:cubicBezTo>
                    <a:pt x="0" y="19"/>
                    <a:pt x="0" y="268"/>
                    <a:pt x="178" y="286"/>
                  </a:cubicBezTo>
                  <a:cubicBezTo>
                    <a:pt x="339" y="268"/>
                    <a:pt x="339" y="19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26"/>
            <p:cNvSpPr/>
            <p:nvPr/>
          </p:nvSpPr>
          <p:spPr>
            <a:xfrm>
              <a:off x="9308355" y="245808"/>
              <a:ext cx="28437" cy="21806"/>
            </a:xfrm>
            <a:custGeom>
              <a:avLst/>
              <a:gdLst/>
              <a:ahLst/>
              <a:cxnLst/>
              <a:rect l="l" t="t" r="r" b="b"/>
              <a:pathLst>
                <a:path w="536" h="411" extrusionOk="0">
                  <a:moveTo>
                    <a:pt x="268" y="1"/>
                  </a:moveTo>
                  <a:cubicBezTo>
                    <a:pt x="1" y="1"/>
                    <a:pt x="19" y="411"/>
                    <a:pt x="286" y="411"/>
                  </a:cubicBezTo>
                  <a:cubicBezTo>
                    <a:pt x="535" y="411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26"/>
            <p:cNvSpPr/>
            <p:nvPr/>
          </p:nvSpPr>
          <p:spPr>
            <a:xfrm>
              <a:off x="9787540" y="368681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1"/>
                  </a:moveTo>
                  <a:cubicBezTo>
                    <a:pt x="36" y="1"/>
                    <a:pt x="1" y="375"/>
                    <a:pt x="250" y="375"/>
                  </a:cubicBezTo>
                  <a:cubicBezTo>
                    <a:pt x="482" y="375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26"/>
            <p:cNvSpPr/>
            <p:nvPr/>
          </p:nvSpPr>
          <p:spPr>
            <a:xfrm>
              <a:off x="9112321" y="743720"/>
              <a:ext cx="30560" cy="21699"/>
            </a:xfrm>
            <a:custGeom>
              <a:avLst/>
              <a:gdLst/>
              <a:ahLst/>
              <a:cxnLst/>
              <a:rect l="l" t="t" r="r" b="b"/>
              <a:pathLst>
                <a:path w="576" h="409" extrusionOk="0">
                  <a:moveTo>
                    <a:pt x="314" y="1"/>
                  </a:moveTo>
                  <a:cubicBezTo>
                    <a:pt x="288" y="1"/>
                    <a:pt x="263" y="7"/>
                    <a:pt x="240" y="22"/>
                  </a:cubicBezTo>
                  <a:lnTo>
                    <a:pt x="204" y="40"/>
                  </a:lnTo>
                  <a:cubicBezTo>
                    <a:pt x="1" y="162"/>
                    <a:pt x="138" y="408"/>
                    <a:pt x="302" y="408"/>
                  </a:cubicBezTo>
                  <a:cubicBezTo>
                    <a:pt x="353" y="408"/>
                    <a:pt x="407" y="384"/>
                    <a:pt x="454" y="325"/>
                  </a:cubicBezTo>
                  <a:lnTo>
                    <a:pt x="471" y="289"/>
                  </a:lnTo>
                  <a:cubicBezTo>
                    <a:pt x="576" y="170"/>
                    <a:pt x="443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26"/>
            <p:cNvSpPr/>
            <p:nvPr/>
          </p:nvSpPr>
          <p:spPr>
            <a:xfrm>
              <a:off x="7797110" y="-588732"/>
              <a:ext cx="1758030" cy="1844033"/>
            </a:xfrm>
            <a:custGeom>
              <a:avLst/>
              <a:gdLst/>
              <a:ahLst/>
              <a:cxnLst/>
              <a:rect l="l" t="t" r="r" b="b"/>
              <a:pathLst>
                <a:path w="33136" h="34757" extrusionOk="0">
                  <a:moveTo>
                    <a:pt x="33135" y="1"/>
                  </a:moveTo>
                  <a:lnTo>
                    <a:pt x="33135" y="1"/>
                  </a:lnTo>
                  <a:cubicBezTo>
                    <a:pt x="28236" y="215"/>
                    <a:pt x="23302" y="446"/>
                    <a:pt x="18207" y="1925"/>
                  </a:cubicBezTo>
                  <a:cubicBezTo>
                    <a:pt x="17209" y="2210"/>
                    <a:pt x="16158" y="2584"/>
                    <a:pt x="15285" y="3332"/>
                  </a:cubicBezTo>
                  <a:cubicBezTo>
                    <a:pt x="14395" y="4098"/>
                    <a:pt x="13789" y="5363"/>
                    <a:pt x="14163" y="6147"/>
                  </a:cubicBezTo>
                  <a:cubicBezTo>
                    <a:pt x="14484" y="6806"/>
                    <a:pt x="15428" y="6948"/>
                    <a:pt x="15677" y="7661"/>
                  </a:cubicBezTo>
                  <a:cubicBezTo>
                    <a:pt x="15980" y="8516"/>
                    <a:pt x="15125" y="9799"/>
                    <a:pt x="14145" y="10422"/>
                  </a:cubicBezTo>
                  <a:cubicBezTo>
                    <a:pt x="13165" y="11028"/>
                    <a:pt x="12114" y="11188"/>
                    <a:pt x="11081" y="11402"/>
                  </a:cubicBezTo>
                  <a:cubicBezTo>
                    <a:pt x="9033" y="11830"/>
                    <a:pt x="6806" y="12649"/>
                    <a:pt x="5113" y="14341"/>
                  </a:cubicBezTo>
                  <a:cubicBezTo>
                    <a:pt x="3403" y="16052"/>
                    <a:pt x="2548" y="18795"/>
                    <a:pt x="3777" y="20024"/>
                  </a:cubicBezTo>
                  <a:cubicBezTo>
                    <a:pt x="4561" y="20826"/>
                    <a:pt x="6164" y="21075"/>
                    <a:pt x="5968" y="22447"/>
                  </a:cubicBezTo>
                  <a:cubicBezTo>
                    <a:pt x="5862" y="22946"/>
                    <a:pt x="5630" y="23427"/>
                    <a:pt x="5327" y="23836"/>
                  </a:cubicBezTo>
                  <a:cubicBezTo>
                    <a:pt x="3973" y="25832"/>
                    <a:pt x="2156" y="27595"/>
                    <a:pt x="1070" y="29697"/>
                  </a:cubicBezTo>
                  <a:cubicBezTo>
                    <a:pt x="1" y="31799"/>
                    <a:pt x="90" y="34489"/>
                    <a:pt x="1978" y="34739"/>
                  </a:cubicBezTo>
                  <a:cubicBezTo>
                    <a:pt x="2070" y="34751"/>
                    <a:pt x="2164" y="34756"/>
                    <a:pt x="2258" y="34756"/>
                  </a:cubicBezTo>
                  <a:cubicBezTo>
                    <a:pt x="3727" y="34756"/>
                    <a:pt x="5405" y="33367"/>
                    <a:pt x="6610" y="31978"/>
                  </a:cubicBezTo>
                  <a:cubicBezTo>
                    <a:pt x="7411" y="31051"/>
                    <a:pt x="8142" y="30071"/>
                    <a:pt x="8783" y="29038"/>
                  </a:cubicBezTo>
                  <a:cubicBezTo>
                    <a:pt x="9104" y="28539"/>
                    <a:pt x="9424" y="28005"/>
                    <a:pt x="9905" y="27667"/>
                  </a:cubicBezTo>
                  <a:cubicBezTo>
                    <a:pt x="10216" y="27450"/>
                    <a:pt x="10528" y="27358"/>
                    <a:pt x="10825" y="27358"/>
                  </a:cubicBezTo>
                  <a:cubicBezTo>
                    <a:pt x="11482" y="27358"/>
                    <a:pt x="12063" y="27809"/>
                    <a:pt x="12382" y="28361"/>
                  </a:cubicBezTo>
                  <a:cubicBezTo>
                    <a:pt x="12845" y="29163"/>
                    <a:pt x="13130" y="30178"/>
                    <a:pt x="14003" y="30481"/>
                  </a:cubicBezTo>
                  <a:cubicBezTo>
                    <a:pt x="14153" y="30529"/>
                    <a:pt x="14316" y="30552"/>
                    <a:pt x="14486" y="30552"/>
                  </a:cubicBezTo>
                  <a:cubicBezTo>
                    <a:pt x="15321" y="30552"/>
                    <a:pt x="16342" y="30004"/>
                    <a:pt x="17067" y="29234"/>
                  </a:cubicBezTo>
                  <a:cubicBezTo>
                    <a:pt x="17940" y="28326"/>
                    <a:pt x="18474" y="27168"/>
                    <a:pt x="18866" y="26045"/>
                  </a:cubicBezTo>
                  <a:cubicBezTo>
                    <a:pt x="19400" y="24513"/>
                    <a:pt x="19703" y="22928"/>
                    <a:pt x="19757" y="21307"/>
                  </a:cubicBezTo>
                  <a:cubicBezTo>
                    <a:pt x="19775" y="20220"/>
                    <a:pt x="19846" y="18813"/>
                    <a:pt x="20897" y="18100"/>
                  </a:cubicBezTo>
                  <a:cubicBezTo>
                    <a:pt x="21250" y="17849"/>
                    <a:pt x="21596" y="17765"/>
                    <a:pt x="21941" y="17765"/>
                  </a:cubicBezTo>
                  <a:cubicBezTo>
                    <a:pt x="22662" y="17765"/>
                    <a:pt x="23377" y="18136"/>
                    <a:pt x="24139" y="18136"/>
                  </a:cubicBezTo>
                  <a:cubicBezTo>
                    <a:pt x="24151" y="18136"/>
                    <a:pt x="24163" y="18136"/>
                    <a:pt x="24175" y="18136"/>
                  </a:cubicBezTo>
                  <a:cubicBezTo>
                    <a:pt x="26010" y="18100"/>
                    <a:pt x="27738" y="15891"/>
                    <a:pt x="28789" y="13985"/>
                  </a:cubicBezTo>
                  <a:cubicBezTo>
                    <a:pt x="31122" y="9656"/>
                    <a:pt x="33135" y="1"/>
                    <a:pt x="33135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26"/>
            <p:cNvSpPr/>
            <p:nvPr/>
          </p:nvSpPr>
          <p:spPr>
            <a:xfrm>
              <a:off x="7827351" y="-591544"/>
              <a:ext cx="1727789" cy="1846845"/>
            </a:xfrm>
            <a:custGeom>
              <a:avLst/>
              <a:gdLst/>
              <a:ahLst/>
              <a:cxnLst/>
              <a:rect l="l" t="t" r="r" b="b"/>
              <a:pathLst>
                <a:path w="32566" h="34810" extrusionOk="0">
                  <a:moveTo>
                    <a:pt x="30837" y="0"/>
                  </a:moveTo>
                  <a:cubicBezTo>
                    <a:pt x="27203" y="3207"/>
                    <a:pt x="1" y="33634"/>
                    <a:pt x="1" y="33634"/>
                  </a:cubicBezTo>
                  <a:cubicBezTo>
                    <a:pt x="54" y="33812"/>
                    <a:pt x="161" y="33990"/>
                    <a:pt x="268" y="34150"/>
                  </a:cubicBezTo>
                  <a:cubicBezTo>
                    <a:pt x="553" y="34507"/>
                    <a:pt x="945" y="34738"/>
                    <a:pt x="1408" y="34792"/>
                  </a:cubicBezTo>
                  <a:cubicBezTo>
                    <a:pt x="1499" y="34804"/>
                    <a:pt x="1592" y="34809"/>
                    <a:pt x="1685" y="34809"/>
                  </a:cubicBezTo>
                  <a:cubicBezTo>
                    <a:pt x="3140" y="34809"/>
                    <a:pt x="4817" y="33420"/>
                    <a:pt x="6022" y="32031"/>
                  </a:cubicBezTo>
                  <a:cubicBezTo>
                    <a:pt x="6824" y="31104"/>
                    <a:pt x="7554" y="30124"/>
                    <a:pt x="8195" y="29091"/>
                  </a:cubicBezTo>
                  <a:cubicBezTo>
                    <a:pt x="8516" y="28592"/>
                    <a:pt x="8837" y="28058"/>
                    <a:pt x="9318" y="27720"/>
                  </a:cubicBezTo>
                  <a:cubicBezTo>
                    <a:pt x="9628" y="27503"/>
                    <a:pt x="9942" y="27411"/>
                    <a:pt x="10240" y="27411"/>
                  </a:cubicBezTo>
                  <a:cubicBezTo>
                    <a:pt x="10901" y="27411"/>
                    <a:pt x="11487" y="27862"/>
                    <a:pt x="11794" y="28414"/>
                  </a:cubicBezTo>
                  <a:cubicBezTo>
                    <a:pt x="12257" y="29198"/>
                    <a:pt x="12524" y="30231"/>
                    <a:pt x="13433" y="30534"/>
                  </a:cubicBezTo>
                  <a:cubicBezTo>
                    <a:pt x="13583" y="30582"/>
                    <a:pt x="13745" y="30605"/>
                    <a:pt x="13914" y="30605"/>
                  </a:cubicBezTo>
                  <a:cubicBezTo>
                    <a:pt x="14746" y="30605"/>
                    <a:pt x="15754" y="30057"/>
                    <a:pt x="16479" y="29287"/>
                  </a:cubicBezTo>
                  <a:cubicBezTo>
                    <a:pt x="17352" y="28379"/>
                    <a:pt x="17886" y="27221"/>
                    <a:pt x="18278" y="26098"/>
                  </a:cubicBezTo>
                  <a:cubicBezTo>
                    <a:pt x="18813" y="24566"/>
                    <a:pt x="19115" y="22981"/>
                    <a:pt x="19169" y="21360"/>
                  </a:cubicBezTo>
                  <a:cubicBezTo>
                    <a:pt x="19187" y="20273"/>
                    <a:pt x="19258" y="18866"/>
                    <a:pt x="20309" y="18153"/>
                  </a:cubicBezTo>
                  <a:cubicBezTo>
                    <a:pt x="20668" y="17902"/>
                    <a:pt x="21016" y="17818"/>
                    <a:pt x="21361" y="17818"/>
                  </a:cubicBezTo>
                  <a:cubicBezTo>
                    <a:pt x="22082" y="17818"/>
                    <a:pt x="22789" y="18189"/>
                    <a:pt x="23551" y="18189"/>
                  </a:cubicBezTo>
                  <a:cubicBezTo>
                    <a:pt x="23563" y="18189"/>
                    <a:pt x="23575" y="18189"/>
                    <a:pt x="23587" y="18189"/>
                  </a:cubicBezTo>
                  <a:cubicBezTo>
                    <a:pt x="25422" y="18153"/>
                    <a:pt x="27150" y="15944"/>
                    <a:pt x="28201" y="14038"/>
                  </a:cubicBezTo>
                  <a:cubicBezTo>
                    <a:pt x="30552" y="9709"/>
                    <a:pt x="32565" y="54"/>
                    <a:pt x="32565" y="54"/>
                  </a:cubicBezTo>
                  <a:lnTo>
                    <a:pt x="3083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26"/>
            <p:cNvSpPr/>
            <p:nvPr/>
          </p:nvSpPr>
          <p:spPr>
            <a:xfrm>
              <a:off x="8950187" y="-532017"/>
              <a:ext cx="499088" cy="30294"/>
            </a:xfrm>
            <a:custGeom>
              <a:avLst/>
              <a:gdLst/>
              <a:ahLst/>
              <a:cxnLst/>
              <a:rect l="l" t="t" r="r" b="b"/>
              <a:pathLst>
                <a:path w="9407" h="571" extrusionOk="0">
                  <a:moveTo>
                    <a:pt x="107" y="1"/>
                  </a:moveTo>
                  <a:cubicBezTo>
                    <a:pt x="54" y="1"/>
                    <a:pt x="0" y="54"/>
                    <a:pt x="0" y="108"/>
                  </a:cubicBezTo>
                  <a:cubicBezTo>
                    <a:pt x="0" y="179"/>
                    <a:pt x="36" y="214"/>
                    <a:pt x="107" y="232"/>
                  </a:cubicBezTo>
                  <a:cubicBezTo>
                    <a:pt x="1817" y="268"/>
                    <a:pt x="3278" y="339"/>
                    <a:pt x="4685" y="393"/>
                  </a:cubicBezTo>
                  <a:cubicBezTo>
                    <a:pt x="6093" y="464"/>
                    <a:pt x="7536" y="517"/>
                    <a:pt x="9264" y="571"/>
                  </a:cubicBezTo>
                  <a:cubicBezTo>
                    <a:pt x="9406" y="571"/>
                    <a:pt x="9406" y="339"/>
                    <a:pt x="9264" y="339"/>
                  </a:cubicBezTo>
                  <a:cubicBezTo>
                    <a:pt x="7553" y="304"/>
                    <a:pt x="6093" y="232"/>
                    <a:pt x="4685" y="179"/>
                  </a:cubicBezTo>
                  <a:cubicBezTo>
                    <a:pt x="3278" y="108"/>
                    <a:pt x="1817" y="54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26"/>
            <p:cNvSpPr/>
            <p:nvPr/>
          </p:nvSpPr>
          <p:spPr>
            <a:xfrm>
              <a:off x="8599553" y="-405377"/>
              <a:ext cx="675815" cy="52047"/>
            </a:xfrm>
            <a:custGeom>
              <a:avLst/>
              <a:gdLst/>
              <a:ahLst/>
              <a:cxnLst/>
              <a:rect l="l" t="t" r="r" b="b"/>
              <a:pathLst>
                <a:path w="12738" h="981" extrusionOk="0">
                  <a:moveTo>
                    <a:pt x="107" y="1"/>
                  </a:moveTo>
                  <a:cubicBezTo>
                    <a:pt x="53" y="1"/>
                    <a:pt x="0" y="54"/>
                    <a:pt x="0" y="108"/>
                  </a:cubicBezTo>
                  <a:cubicBezTo>
                    <a:pt x="0" y="179"/>
                    <a:pt x="53" y="232"/>
                    <a:pt x="107" y="232"/>
                  </a:cubicBezTo>
                  <a:lnTo>
                    <a:pt x="125" y="232"/>
                  </a:lnTo>
                  <a:cubicBezTo>
                    <a:pt x="1443" y="232"/>
                    <a:pt x="9816" y="749"/>
                    <a:pt x="12613" y="981"/>
                  </a:cubicBezTo>
                  <a:cubicBezTo>
                    <a:pt x="12684" y="981"/>
                    <a:pt x="12737" y="927"/>
                    <a:pt x="12737" y="874"/>
                  </a:cubicBezTo>
                  <a:cubicBezTo>
                    <a:pt x="12737" y="802"/>
                    <a:pt x="12702" y="749"/>
                    <a:pt x="12630" y="749"/>
                  </a:cubicBezTo>
                  <a:cubicBezTo>
                    <a:pt x="9834" y="517"/>
                    <a:pt x="1443" y="1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26"/>
            <p:cNvSpPr/>
            <p:nvPr/>
          </p:nvSpPr>
          <p:spPr>
            <a:xfrm>
              <a:off x="8574936" y="-252263"/>
              <a:ext cx="533150" cy="54859"/>
            </a:xfrm>
            <a:custGeom>
              <a:avLst/>
              <a:gdLst/>
              <a:ahLst/>
              <a:cxnLst/>
              <a:rect l="l" t="t" r="r" b="b"/>
              <a:pathLst>
                <a:path w="10049" h="1034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36" y="215"/>
                    <a:pt x="108" y="232"/>
                  </a:cubicBezTo>
                  <a:lnTo>
                    <a:pt x="1105" y="321"/>
                  </a:lnTo>
                  <a:cubicBezTo>
                    <a:pt x="4241" y="624"/>
                    <a:pt x="6717" y="874"/>
                    <a:pt x="9941" y="1034"/>
                  </a:cubicBezTo>
                  <a:cubicBezTo>
                    <a:pt x="9995" y="1034"/>
                    <a:pt x="10048" y="981"/>
                    <a:pt x="10048" y="927"/>
                  </a:cubicBezTo>
                  <a:cubicBezTo>
                    <a:pt x="10048" y="874"/>
                    <a:pt x="10012" y="820"/>
                    <a:pt x="9941" y="820"/>
                  </a:cubicBezTo>
                  <a:cubicBezTo>
                    <a:pt x="6717" y="642"/>
                    <a:pt x="4241" y="410"/>
                    <a:pt x="1123" y="10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26"/>
            <p:cNvSpPr/>
            <p:nvPr/>
          </p:nvSpPr>
          <p:spPr>
            <a:xfrm>
              <a:off x="8535252" y="-32036"/>
              <a:ext cx="382845" cy="26527"/>
            </a:xfrm>
            <a:custGeom>
              <a:avLst/>
              <a:gdLst/>
              <a:ahLst/>
              <a:cxnLst/>
              <a:rect l="l" t="t" r="r" b="b"/>
              <a:pathLst>
                <a:path w="7216" h="500" extrusionOk="0">
                  <a:moveTo>
                    <a:pt x="161" y="1"/>
                  </a:moveTo>
                  <a:cubicBezTo>
                    <a:pt x="1" y="1"/>
                    <a:pt x="1" y="232"/>
                    <a:pt x="161" y="232"/>
                  </a:cubicBezTo>
                  <a:cubicBezTo>
                    <a:pt x="1550" y="250"/>
                    <a:pt x="2602" y="303"/>
                    <a:pt x="3617" y="357"/>
                  </a:cubicBezTo>
                  <a:cubicBezTo>
                    <a:pt x="4650" y="410"/>
                    <a:pt x="5701" y="464"/>
                    <a:pt x="7109" y="499"/>
                  </a:cubicBezTo>
                  <a:cubicBezTo>
                    <a:pt x="7162" y="481"/>
                    <a:pt x="7215" y="446"/>
                    <a:pt x="7215" y="375"/>
                  </a:cubicBezTo>
                  <a:cubicBezTo>
                    <a:pt x="7215" y="321"/>
                    <a:pt x="7162" y="268"/>
                    <a:pt x="7109" y="268"/>
                  </a:cubicBezTo>
                  <a:cubicBezTo>
                    <a:pt x="5701" y="232"/>
                    <a:pt x="4650" y="179"/>
                    <a:pt x="3635" y="143"/>
                  </a:cubicBezTo>
                  <a:cubicBezTo>
                    <a:pt x="2602" y="90"/>
                    <a:pt x="1550" y="36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26"/>
            <p:cNvSpPr/>
            <p:nvPr/>
          </p:nvSpPr>
          <p:spPr>
            <a:xfrm>
              <a:off x="8151565" y="105003"/>
              <a:ext cx="632309" cy="37881"/>
            </a:xfrm>
            <a:custGeom>
              <a:avLst/>
              <a:gdLst/>
              <a:ahLst/>
              <a:cxnLst/>
              <a:rect l="l" t="t" r="r" b="b"/>
              <a:pathLst>
                <a:path w="11918" h="714" extrusionOk="0">
                  <a:moveTo>
                    <a:pt x="125" y="1"/>
                  </a:moveTo>
                  <a:cubicBezTo>
                    <a:pt x="53" y="1"/>
                    <a:pt x="0" y="54"/>
                    <a:pt x="0" y="107"/>
                  </a:cubicBezTo>
                  <a:cubicBezTo>
                    <a:pt x="0" y="179"/>
                    <a:pt x="53" y="232"/>
                    <a:pt x="107" y="232"/>
                  </a:cubicBezTo>
                  <a:cubicBezTo>
                    <a:pt x="3581" y="428"/>
                    <a:pt x="7963" y="606"/>
                    <a:pt x="11793" y="713"/>
                  </a:cubicBezTo>
                  <a:cubicBezTo>
                    <a:pt x="11847" y="713"/>
                    <a:pt x="11900" y="660"/>
                    <a:pt x="11900" y="606"/>
                  </a:cubicBezTo>
                  <a:cubicBezTo>
                    <a:pt x="11918" y="535"/>
                    <a:pt x="11864" y="482"/>
                    <a:pt x="11793" y="482"/>
                  </a:cubicBezTo>
                  <a:cubicBezTo>
                    <a:pt x="7963" y="393"/>
                    <a:pt x="3599" y="214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26"/>
            <p:cNvSpPr/>
            <p:nvPr/>
          </p:nvSpPr>
          <p:spPr>
            <a:xfrm>
              <a:off x="8000307" y="264642"/>
              <a:ext cx="621009" cy="64409"/>
            </a:xfrm>
            <a:custGeom>
              <a:avLst/>
              <a:gdLst/>
              <a:ahLst/>
              <a:cxnLst/>
              <a:rect l="l" t="t" r="r" b="b"/>
              <a:pathLst>
                <a:path w="11705" h="1214" extrusionOk="0">
                  <a:moveTo>
                    <a:pt x="354" y="1"/>
                  </a:moveTo>
                  <a:cubicBezTo>
                    <a:pt x="279" y="1"/>
                    <a:pt x="209" y="1"/>
                    <a:pt x="143" y="2"/>
                  </a:cubicBezTo>
                  <a:cubicBezTo>
                    <a:pt x="1" y="2"/>
                    <a:pt x="1" y="216"/>
                    <a:pt x="143" y="216"/>
                  </a:cubicBezTo>
                  <a:cubicBezTo>
                    <a:pt x="203" y="215"/>
                    <a:pt x="267" y="215"/>
                    <a:pt x="335" y="215"/>
                  </a:cubicBezTo>
                  <a:cubicBezTo>
                    <a:pt x="1715" y="215"/>
                    <a:pt x="4746" y="398"/>
                    <a:pt x="11384" y="1196"/>
                  </a:cubicBezTo>
                  <a:lnTo>
                    <a:pt x="11527" y="1214"/>
                  </a:lnTo>
                  <a:lnTo>
                    <a:pt x="11544" y="1214"/>
                  </a:lnTo>
                  <a:cubicBezTo>
                    <a:pt x="11687" y="1214"/>
                    <a:pt x="11705" y="1000"/>
                    <a:pt x="11544" y="982"/>
                  </a:cubicBezTo>
                  <a:lnTo>
                    <a:pt x="11402" y="964"/>
                  </a:lnTo>
                  <a:cubicBezTo>
                    <a:pt x="4793" y="170"/>
                    <a:pt x="1744" y="1"/>
                    <a:pt x="354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26"/>
            <p:cNvSpPr/>
            <p:nvPr/>
          </p:nvSpPr>
          <p:spPr>
            <a:xfrm>
              <a:off x="7969112" y="408366"/>
              <a:ext cx="540684" cy="43558"/>
            </a:xfrm>
            <a:custGeom>
              <a:avLst/>
              <a:gdLst/>
              <a:ahLst/>
              <a:cxnLst/>
              <a:rect l="l" t="t" r="r" b="b"/>
              <a:pathLst>
                <a:path w="10191" h="821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54" y="215"/>
                    <a:pt x="108" y="233"/>
                  </a:cubicBezTo>
                  <a:cubicBezTo>
                    <a:pt x="3403" y="482"/>
                    <a:pt x="6735" y="678"/>
                    <a:pt x="10030" y="820"/>
                  </a:cubicBezTo>
                  <a:lnTo>
                    <a:pt x="10048" y="820"/>
                  </a:lnTo>
                  <a:cubicBezTo>
                    <a:pt x="10191" y="820"/>
                    <a:pt x="10191" y="607"/>
                    <a:pt x="10048" y="607"/>
                  </a:cubicBezTo>
                  <a:cubicBezTo>
                    <a:pt x="6753" y="446"/>
                    <a:pt x="3421" y="250"/>
                    <a:pt x="12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26"/>
            <p:cNvSpPr/>
            <p:nvPr/>
          </p:nvSpPr>
          <p:spPr>
            <a:xfrm>
              <a:off x="8107105" y="604029"/>
              <a:ext cx="247714" cy="25573"/>
            </a:xfrm>
            <a:custGeom>
              <a:avLst/>
              <a:gdLst/>
              <a:ahLst/>
              <a:cxnLst/>
              <a:rect l="l" t="t" r="r" b="b"/>
              <a:pathLst>
                <a:path w="4669" h="482" extrusionOk="0">
                  <a:moveTo>
                    <a:pt x="161" y="1"/>
                  </a:moveTo>
                  <a:cubicBezTo>
                    <a:pt x="1" y="1"/>
                    <a:pt x="1" y="214"/>
                    <a:pt x="161" y="214"/>
                  </a:cubicBezTo>
                  <a:cubicBezTo>
                    <a:pt x="1123" y="232"/>
                    <a:pt x="1960" y="303"/>
                    <a:pt x="2762" y="357"/>
                  </a:cubicBezTo>
                  <a:cubicBezTo>
                    <a:pt x="3368" y="410"/>
                    <a:pt x="3938" y="446"/>
                    <a:pt x="4526" y="482"/>
                  </a:cubicBezTo>
                  <a:cubicBezTo>
                    <a:pt x="4668" y="482"/>
                    <a:pt x="4668" y="250"/>
                    <a:pt x="4526" y="250"/>
                  </a:cubicBezTo>
                  <a:cubicBezTo>
                    <a:pt x="3956" y="232"/>
                    <a:pt x="3385" y="179"/>
                    <a:pt x="2780" y="143"/>
                  </a:cubicBezTo>
                  <a:cubicBezTo>
                    <a:pt x="1960" y="72"/>
                    <a:pt x="1123" y="1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26"/>
            <p:cNvSpPr/>
            <p:nvPr/>
          </p:nvSpPr>
          <p:spPr>
            <a:xfrm>
              <a:off x="8010706" y="751466"/>
              <a:ext cx="233495" cy="23663"/>
            </a:xfrm>
            <a:custGeom>
              <a:avLst/>
              <a:gdLst/>
              <a:ahLst/>
              <a:cxnLst/>
              <a:rect l="l" t="t" r="r" b="b"/>
              <a:pathLst>
                <a:path w="4401" h="446" extrusionOk="0">
                  <a:moveTo>
                    <a:pt x="4276" y="1"/>
                  </a:moveTo>
                  <a:cubicBezTo>
                    <a:pt x="3492" y="107"/>
                    <a:pt x="2637" y="125"/>
                    <a:pt x="1818" y="143"/>
                  </a:cubicBezTo>
                  <a:cubicBezTo>
                    <a:pt x="1248" y="161"/>
                    <a:pt x="660" y="179"/>
                    <a:pt x="108" y="214"/>
                  </a:cubicBezTo>
                  <a:cubicBezTo>
                    <a:pt x="54" y="214"/>
                    <a:pt x="1" y="268"/>
                    <a:pt x="1" y="339"/>
                  </a:cubicBezTo>
                  <a:cubicBezTo>
                    <a:pt x="1" y="393"/>
                    <a:pt x="54" y="446"/>
                    <a:pt x="108" y="446"/>
                  </a:cubicBezTo>
                  <a:lnTo>
                    <a:pt x="125" y="446"/>
                  </a:lnTo>
                  <a:cubicBezTo>
                    <a:pt x="678" y="410"/>
                    <a:pt x="1248" y="393"/>
                    <a:pt x="1818" y="375"/>
                  </a:cubicBezTo>
                  <a:cubicBezTo>
                    <a:pt x="2637" y="357"/>
                    <a:pt x="3510" y="321"/>
                    <a:pt x="4294" y="232"/>
                  </a:cubicBezTo>
                  <a:cubicBezTo>
                    <a:pt x="4365" y="214"/>
                    <a:pt x="4401" y="161"/>
                    <a:pt x="4401" y="107"/>
                  </a:cubicBezTo>
                  <a:cubicBezTo>
                    <a:pt x="4383" y="36"/>
                    <a:pt x="4330" y="1"/>
                    <a:pt x="427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26"/>
            <p:cNvSpPr/>
            <p:nvPr/>
          </p:nvSpPr>
          <p:spPr>
            <a:xfrm>
              <a:off x="7917172" y="847706"/>
              <a:ext cx="242939" cy="46529"/>
            </a:xfrm>
            <a:custGeom>
              <a:avLst/>
              <a:gdLst/>
              <a:ahLst/>
              <a:cxnLst/>
              <a:rect l="l" t="t" r="r" b="b"/>
              <a:pathLst>
                <a:path w="4579" h="877" extrusionOk="0">
                  <a:moveTo>
                    <a:pt x="4458" y="0"/>
                  </a:moveTo>
                  <a:cubicBezTo>
                    <a:pt x="4451" y="0"/>
                    <a:pt x="4443" y="1"/>
                    <a:pt x="4436" y="4"/>
                  </a:cubicBezTo>
                  <a:cubicBezTo>
                    <a:pt x="3492" y="200"/>
                    <a:pt x="2548" y="360"/>
                    <a:pt x="1603" y="449"/>
                  </a:cubicBezTo>
                  <a:cubicBezTo>
                    <a:pt x="1069" y="520"/>
                    <a:pt x="588" y="574"/>
                    <a:pt x="143" y="645"/>
                  </a:cubicBezTo>
                  <a:cubicBezTo>
                    <a:pt x="0" y="663"/>
                    <a:pt x="18" y="877"/>
                    <a:pt x="160" y="877"/>
                  </a:cubicBezTo>
                  <a:lnTo>
                    <a:pt x="178" y="859"/>
                  </a:lnTo>
                  <a:cubicBezTo>
                    <a:pt x="624" y="805"/>
                    <a:pt x="1105" y="734"/>
                    <a:pt x="1621" y="681"/>
                  </a:cubicBezTo>
                  <a:cubicBezTo>
                    <a:pt x="2619" y="556"/>
                    <a:pt x="3652" y="413"/>
                    <a:pt x="4489" y="235"/>
                  </a:cubicBezTo>
                  <a:cubicBezTo>
                    <a:pt x="4543" y="217"/>
                    <a:pt x="4578" y="146"/>
                    <a:pt x="4561" y="93"/>
                  </a:cubicBezTo>
                  <a:cubicBezTo>
                    <a:pt x="4561" y="46"/>
                    <a:pt x="4507" y="0"/>
                    <a:pt x="445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26"/>
            <p:cNvSpPr/>
            <p:nvPr/>
          </p:nvSpPr>
          <p:spPr>
            <a:xfrm>
              <a:off x="9412766" y="-492810"/>
              <a:ext cx="46901" cy="281245"/>
            </a:xfrm>
            <a:custGeom>
              <a:avLst/>
              <a:gdLst/>
              <a:ahLst/>
              <a:cxnLst/>
              <a:rect l="l" t="t" r="r" b="b"/>
              <a:pathLst>
                <a:path w="884" h="5301" extrusionOk="0">
                  <a:moveTo>
                    <a:pt x="123" y="1"/>
                  </a:moveTo>
                  <a:cubicBezTo>
                    <a:pt x="62" y="1"/>
                    <a:pt x="1" y="41"/>
                    <a:pt x="10" y="117"/>
                  </a:cubicBezTo>
                  <a:cubicBezTo>
                    <a:pt x="188" y="1827"/>
                    <a:pt x="260" y="2255"/>
                    <a:pt x="331" y="2664"/>
                  </a:cubicBezTo>
                  <a:cubicBezTo>
                    <a:pt x="402" y="3074"/>
                    <a:pt x="473" y="3502"/>
                    <a:pt x="651" y="5194"/>
                  </a:cubicBezTo>
                  <a:cubicBezTo>
                    <a:pt x="651" y="5247"/>
                    <a:pt x="705" y="5301"/>
                    <a:pt x="758" y="5301"/>
                  </a:cubicBezTo>
                  <a:lnTo>
                    <a:pt x="776" y="5301"/>
                  </a:lnTo>
                  <a:cubicBezTo>
                    <a:pt x="830" y="5283"/>
                    <a:pt x="883" y="5230"/>
                    <a:pt x="865" y="5176"/>
                  </a:cubicBezTo>
                  <a:cubicBezTo>
                    <a:pt x="687" y="3466"/>
                    <a:pt x="616" y="3038"/>
                    <a:pt x="545" y="2629"/>
                  </a:cubicBezTo>
                  <a:cubicBezTo>
                    <a:pt x="491" y="2219"/>
                    <a:pt x="420" y="1809"/>
                    <a:pt x="242" y="99"/>
                  </a:cubicBezTo>
                  <a:cubicBezTo>
                    <a:pt x="233" y="32"/>
                    <a:pt x="178" y="1"/>
                    <a:pt x="12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26"/>
            <p:cNvSpPr/>
            <p:nvPr/>
          </p:nvSpPr>
          <p:spPr>
            <a:xfrm>
              <a:off x="9276258" y="-381928"/>
              <a:ext cx="78468" cy="476593"/>
            </a:xfrm>
            <a:custGeom>
              <a:avLst/>
              <a:gdLst/>
              <a:ahLst/>
              <a:cxnLst/>
              <a:rect l="l" t="t" r="r" b="b"/>
              <a:pathLst>
                <a:path w="1479" h="8983" extrusionOk="0">
                  <a:moveTo>
                    <a:pt x="128" y="1"/>
                  </a:moveTo>
                  <a:cubicBezTo>
                    <a:pt x="121" y="1"/>
                    <a:pt x="114" y="2"/>
                    <a:pt x="107" y="4"/>
                  </a:cubicBezTo>
                  <a:cubicBezTo>
                    <a:pt x="36" y="22"/>
                    <a:pt x="0" y="75"/>
                    <a:pt x="18" y="129"/>
                  </a:cubicBezTo>
                  <a:cubicBezTo>
                    <a:pt x="463" y="2926"/>
                    <a:pt x="1158" y="7629"/>
                    <a:pt x="1247" y="8876"/>
                  </a:cubicBezTo>
                  <a:cubicBezTo>
                    <a:pt x="1247" y="8929"/>
                    <a:pt x="1301" y="8983"/>
                    <a:pt x="1354" y="8983"/>
                  </a:cubicBezTo>
                  <a:lnTo>
                    <a:pt x="1372" y="8983"/>
                  </a:lnTo>
                  <a:cubicBezTo>
                    <a:pt x="1425" y="8983"/>
                    <a:pt x="1479" y="8929"/>
                    <a:pt x="1479" y="8858"/>
                  </a:cubicBezTo>
                  <a:cubicBezTo>
                    <a:pt x="1372" y="7611"/>
                    <a:pt x="677" y="2890"/>
                    <a:pt x="232" y="93"/>
                  </a:cubicBezTo>
                  <a:cubicBezTo>
                    <a:pt x="216" y="47"/>
                    <a:pt x="174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26"/>
            <p:cNvSpPr/>
            <p:nvPr/>
          </p:nvSpPr>
          <p:spPr>
            <a:xfrm>
              <a:off x="9123144" y="-242820"/>
              <a:ext cx="95499" cy="541638"/>
            </a:xfrm>
            <a:custGeom>
              <a:avLst/>
              <a:gdLst/>
              <a:ahLst/>
              <a:cxnLst/>
              <a:rect l="l" t="t" r="r" b="b"/>
              <a:pathLst>
                <a:path w="1800" h="10209" extrusionOk="0">
                  <a:moveTo>
                    <a:pt x="107" y="1"/>
                  </a:moveTo>
                  <a:cubicBezTo>
                    <a:pt x="36" y="1"/>
                    <a:pt x="0" y="72"/>
                    <a:pt x="0" y="126"/>
                  </a:cubicBezTo>
                  <a:cubicBezTo>
                    <a:pt x="446" y="3599"/>
                    <a:pt x="926" y="6468"/>
                    <a:pt x="1568" y="10102"/>
                  </a:cubicBezTo>
                  <a:cubicBezTo>
                    <a:pt x="1568" y="10155"/>
                    <a:pt x="1621" y="10209"/>
                    <a:pt x="1675" y="10209"/>
                  </a:cubicBezTo>
                  <a:lnTo>
                    <a:pt x="1693" y="10209"/>
                  </a:lnTo>
                  <a:cubicBezTo>
                    <a:pt x="1764" y="10191"/>
                    <a:pt x="1799" y="10137"/>
                    <a:pt x="1782" y="10066"/>
                  </a:cubicBezTo>
                  <a:cubicBezTo>
                    <a:pt x="1158" y="6432"/>
                    <a:pt x="677" y="3582"/>
                    <a:pt x="232" y="90"/>
                  </a:cubicBezTo>
                  <a:cubicBezTo>
                    <a:pt x="214" y="37"/>
                    <a:pt x="160" y="1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26"/>
            <p:cNvSpPr/>
            <p:nvPr/>
          </p:nvSpPr>
          <p:spPr>
            <a:xfrm>
              <a:off x="8941646" y="-49968"/>
              <a:ext cx="59634" cy="405499"/>
            </a:xfrm>
            <a:custGeom>
              <a:avLst/>
              <a:gdLst/>
              <a:ahLst/>
              <a:cxnLst/>
              <a:rect l="l" t="t" r="r" b="b"/>
              <a:pathLst>
                <a:path w="1124" h="7643" extrusionOk="0">
                  <a:moveTo>
                    <a:pt x="108" y="0"/>
                  </a:moveTo>
                  <a:cubicBezTo>
                    <a:pt x="36" y="0"/>
                    <a:pt x="1" y="53"/>
                    <a:pt x="1" y="125"/>
                  </a:cubicBezTo>
                  <a:cubicBezTo>
                    <a:pt x="143" y="1514"/>
                    <a:pt x="286" y="2690"/>
                    <a:pt x="446" y="3830"/>
                  </a:cubicBezTo>
                  <a:cubicBezTo>
                    <a:pt x="606" y="4970"/>
                    <a:pt x="767" y="6164"/>
                    <a:pt x="892" y="7553"/>
                  </a:cubicBezTo>
                  <a:cubicBezTo>
                    <a:pt x="892" y="7607"/>
                    <a:pt x="945" y="7642"/>
                    <a:pt x="998" y="7642"/>
                  </a:cubicBezTo>
                  <a:lnTo>
                    <a:pt x="1016" y="7642"/>
                  </a:lnTo>
                  <a:cubicBezTo>
                    <a:pt x="1070" y="7642"/>
                    <a:pt x="1123" y="7589"/>
                    <a:pt x="1123" y="7518"/>
                  </a:cubicBezTo>
                  <a:cubicBezTo>
                    <a:pt x="981" y="6128"/>
                    <a:pt x="838" y="4952"/>
                    <a:pt x="678" y="3812"/>
                  </a:cubicBezTo>
                  <a:cubicBezTo>
                    <a:pt x="517" y="2672"/>
                    <a:pt x="357" y="1479"/>
                    <a:pt x="232" y="107"/>
                  </a:cubicBezTo>
                  <a:cubicBezTo>
                    <a:pt x="215" y="36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26"/>
            <p:cNvSpPr/>
            <p:nvPr/>
          </p:nvSpPr>
          <p:spPr>
            <a:xfrm>
              <a:off x="8799885" y="99326"/>
              <a:ext cx="55814" cy="363002"/>
            </a:xfrm>
            <a:custGeom>
              <a:avLst/>
              <a:gdLst/>
              <a:ahLst/>
              <a:cxnLst/>
              <a:rect l="l" t="t" r="r" b="b"/>
              <a:pathLst>
                <a:path w="1052" h="6842" extrusionOk="0">
                  <a:moveTo>
                    <a:pt x="108" y="1"/>
                  </a:moveTo>
                  <a:cubicBezTo>
                    <a:pt x="54" y="1"/>
                    <a:pt x="1" y="54"/>
                    <a:pt x="18" y="125"/>
                  </a:cubicBezTo>
                  <a:cubicBezTo>
                    <a:pt x="143" y="1355"/>
                    <a:pt x="339" y="2904"/>
                    <a:pt x="535" y="4383"/>
                  </a:cubicBezTo>
                  <a:cubicBezTo>
                    <a:pt x="624" y="5202"/>
                    <a:pt x="731" y="6004"/>
                    <a:pt x="820" y="6735"/>
                  </a:cubicBezTo>
                  <a:cubicBezTo>
                    <a:pt x="838" y="6806"/>
                    <a:pt x="874" y="6841"/>
                    <a:pt x="945" y="6841"/>
                  </a:cubicBezTo>
                  <a:cubicBezTo>
                    <a:pt x="1016" y="6824"/>
                    <a:pt x="1052" y="6770"/>
                    <a:pt x="1052" y="6717"/>
                  </a:cubicBezTo>
                  <a:cubicBezTo>
                    <a:pt x="963" y="5969"/>
                    <a:pt x="856" y="5167"/>
                    <a:pt x="749" y="4365"/>
                  </a:cubicBezTo>
                  <a:cubicBezTo>
                    <a:pt x="553" y="2869"/>
                    <a:pt x="357" y="1337"/>
                    <a:pt x="232" y="108"/>
                  </a:cubicBezTo>
                  <a:cubicBezTo>
                    <a:pt x="232" y="36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26"/>
            <p:cNvSpPr/>
            <p:nvPr/>
          </p:nvSpPr>
          <p:spPr>
            <a:xfrm>
              <a:off x="8636373" y="289047"/>
              <a:ext cx="102131" cy="619364"/>
            </a:xfrm>
            <a:custGeom>
              <a:avLst/>
              <a:gdLst/>
              <a:ahLst/>
              <a:cxnLst/>
              <a:rect l="l" t="t" r="r" b="b"/>
              <a:pathLst>
                <a:path w="1925" h="11674" extrusionOk="0">
                  <a:moveTo>
                    <a:pt x="135" y="1"/>
                  </a:moveTo>
                  <a:cubicBezTo>
                    <a:pt x="126" y="1"/>
                    <a:pt x="117" y="2"/>
                    <a:pt x="108" y="5"/>
                  </a:cubicBezTo>
                  <a:cubicBezTo>
                    <a:pt x="36" y="5"/>
                    <a:pt x="1" y="77"/>
                    <a:pt x="19" y="130"/>
                  </a:cubicBezTo>
                  <a:cubicBezTo>
                    <a:pt x="304" y="1609"/>
                    <a:pt x="1533" y="8681"/>
                    <a:pt x="1693" y="11567"/>
                  </a:cubicBezTo>
                  <a:cubicBezTo>
                    <a:pt x="1711" y="11620"/>
                    <a:pt x="1747" y="11674"/>
                    <a:pt x="1818" y="11674"/>
                  </a:cubicBezTo>
                  <a:cubicBezTo>
                    <a:pt x="1871" y="11674"/>
                    <a:pt x="1925" y="11620"/>
                    <a:pt x="1925" y="11549"/>
                  </a:cubicBezTo>
                  <a:cubicBezTo>
                    <a:pt x="1747" y="8645"/>
                    <a:pt x="517" y="1573"/>
                    <a:pt x="232" y="94"/>
                  </a:cubicBezTo>
                  <a:cubicBezTo>
                    <a:pt x="218" y="35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26"/>
            <p:cNvSpPr/>
            <p:nvPr/>
          </p:nvSpPr>
          <p:spPr>
            <a:xfrm>
              <a:off x="8519601" y="422160"/>
              <a:ext cx="92263" cy="599681"/>
            </a:xfrm>
            <a:custGeom>
              <a:avLst/>
              <a:gdLst/>
              <a:ahLst/>
              <a:cxnLst/>
              <a:rect l="l" t="t" r="r" b="b"/>
              <a:pathLst>
                <a:path w="1739" h="11303" extrusionOk="0">
                  <a:moveTo>
                    <a:pt x="118" y="1"/>
                  </a:moveTo>
                  <a:cubicBezTo>
                    <a:pt x="60" y="1"/>
                    <a:pt x="1" y="46"/>
                    <a:pt x="11" y="133"/>
                  </a:cubicBezTo>
                  <a:cubicBezTo>
                    <a:pt x="403" y="3429"/>
                    <a:pt x="1026" y="7989"/>
                    <a:pt x="1525" y="11213"/>
                  </a:cubicBezTo>
                  <a:cubicBezTo>
                    <a:pt x="1525" y="11267"/>
                    <a:pt x="1578" y="11302"/>
                    <a:pt x="1632" y="11302"/>
                  </a:cubicBezTo>
                  <a:lnTo>
                    <a:pt x="1650" y="11302"/>
                  </a:lnTo>
                  <a:cubicBezTo>
                    <a:pt x="1703" y="11285"/>
                    <a:pt x="1739" y="11231"/>
                    <a:pt x="1739" y="11178"/>
                  </a:cubicBezTo>
                  <a:cubicBezTo>
                    <a:pt x="1240" y="7953"/>
                    <a:pt x="634" y="3411"/>
                    <a:pt x="224" y="97"/>
                  </a:cubicBezTo>
                  <a:cubicBezTo>
                    <a:pt x="216" y="32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26"/>
            <p:cNvSpPr/>
            <p:nvPr/>
          </p:nvSpPr>
          <p:spPr>
            <a:xfrm>
              <a:off x="8355186" y="605992"/>
              <a:ext cx="50668" cy="263683"/>
            </a:xfrm>
            <a:custGeom>
              <a:avLst/>
              <a:gdLst/>
              <a:ahLst/>
              <a:cxnLst/>
              <a:rect l="l" t="t" r="r" b="b"/>
              <a:pathLst>
                <a:path w="955" h="4970" extrusionOk="0">
                  <a:moveTo>
                    <a:pt x="128" y="1"/>
                  </a:moveTo>
                  <a:cubicBezTo>
                    <a:pt x="64" y="1"/>
                    <a:pt x="0" y="46"/>
                    <a:pt x="10" y="124"/>
                  </a:cubicBezTo>
                  <a:cubicBezTo>
                    <a:pt x="81" y="730"/>
                    <a:pt x="188" y="1389"/>
                    <a:pt x="313" y="2083"/>
                  </a:cubicBezTo>
                  <a:cubicBezTo>
                    <a:pt x="473" y="2992"/>
                    <a:pt x="651" y="3936"/>
                    <a:pt x="723" y="4880"/>
                  </a:cubicBezTo>
                  <a:cubicBezTo>
                    <a:pt x="723" y="4934"/>
                    <a:pt x="776" y="4969"/>
                    <a:pt x="829" y="4969"/>
                  </a:cubicBezTo>
                  <a:lnTo>
                    <a:pt x="847" y="4969"/>
                  </a:lnTo>
                  <a:cubicBezTo>
                    <a:pt x="901" y="4969"/>
                    <a:pt x="954" y="4916"/>
                    <a:pt x="954" y="4845"/>
                  </a:cubicBezTo>
                  <a:cubicBezTo>
                    <a:pt x="865" y="3901"/>
                    <a:pt x="705" y="2956"/>
                    <a:pt x="544" y="2048"/>
                  </a:cubicBezTo>
                  <a:cubicBezTo>
                    <a:pt x="420" y="1353"/>
                    <a:pt x="295" y="694"/>
                    <a:pt x="242" y="106"/>
                  </a:cubicBezTo>
                  <a:cubicBezTo>
                    <a:pt x="233" y="33"/>
                    <a:pt x="181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26"/>
            <p:cNvSpPr/>
            <p:nvPr/>
          </p:nvSpPr>
          <p:spPr>
            <a:xfrm>
              <a:off x="8230933" y="757143"/>
              <a:ext cx="17986" cy="212697"/>
            </a:xfrm>
            <a:custGeom>
              <a:avLst/>
              <a:gdLst/>
              <a:ahLst/>
              <a:cxnLst/>
              <a:rect l="l" t="t" r="r" b="b"/>
              <a:pathLst>
                <a:path w="339" h="4009" extrusionOk="0">
                  <a:moveTo>
                    <a:pt x="143" y="0"/>
                  </a:moveTo>
                  <a:cubicBezTo>
                    <a:pt x="72" y="0"/>
                    <a:pt x="18" y="54"/>
                    <a:pt x="18" y="107"/>
                  </a:cubicBezTo>
                  <a:cubicBezTo>
                    <a:pt x="0" y="856"/>
                    <a:pt x="0" y="1604"/>
                    <a:pt x="54" y="2334"/>
                  </a:cubicBezTo>
                  <a:cubicBezTo>
                    <a:pt x="90" y="2833"/>
                    <a:pt x="107" y="3350"/>
                    <a:pt x="107" y="3902"/>
                  </a:cubicBezTo>
                  <a:cubicBezTo>
                    <a:pt x="107" y="3955"/>
                    <a:pt x="161" y="4009"/>
                    <a:pt x="232" y="4009"/>
                  </a:cubicBezTo>
                  <a:cubicBezTo>
                    <a:pt x="285" y="4009"/>
                    <a:pt x="339" y="3955"/>
                    <a:pt x="339" y="3902"/>
                  </a:cubicBezTo>
                  <a:cubicBezTo>
                    <a:pt x="339" y="3332"/>
                    <a:pt x="303" y="2815"/>
                    <a:pt x="285" y="2316"/>
                  </a:cubicBezTo>
                  <a:cubicBezTo>
                    <a:pt x="232" y="1586"/>
                    <a:pt x="214" y="856"/>
                    <a:pt x="250" y="125"/>
                  </a:cubicBezTo>
                  <a:cubicBezTo>
                    <a:pt x="250" y="54"/>
                    <a:pt x="196" y="18"/>
                    <a:pt x="1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26"/>
            <p:cNvSpPr/>
            <p:nvPr/>
          </p:nvSpPr>
          <p:spPr>
            <a:xfrm>
              <a:off x="7829261" y="917844"/>
              <a:ext cx="277531" cy="274135"/>
            </a:xfrm>
            <a:custGeom>
              <a:avLst/>
              <a:gdLst/>
              <a:ahLst/>
              <a:cxnLst/>
              <a:rect l="l" t="t" r="r" b="b"/>
              <a:pathLst>
                <a:path w="5231" h="5167" extrusionOk="0">
                  <a:moveTo>
                    <a:pt x="5068" y="0"/>
                  </a:moveTo>
                  <a:cubicBezTo>
                    <a:pt x="5041" y="0"/>
                    <a:pt x="5013" y="11"/>
                    <a:pt x="4988" y="36"/>
                  </a:cubicBezTo>
                  <a:cubicBezTo>
                    <a:pt x="4258" y="784"/>
                    <a:pt x="3367" y="1657"/>
                    <a:pt x="2530" y="2494"/>
                  </a:cubicBezTo>
                  <a:cubicBezTo>
                    <a:pt x="1675" y="3349"/>
                    <a:pt x="784" y="4222"/>
                    <a:pt x="36" y="4970"/>
                  </a:cubicBezTo>
                  <a:cubicBezTo>
                    <a:pt x="0" y="5024"/>
                    <a:pt x="0" y="5095"/>
                    <a:pt x="36" y="5130"/>
                  </a:cubicBezTo>
                  <a:cubicBezTo>
                    <a:pt x="72" y="5148"/>
                    <a:pt x="89" y="5166"/>
                    <a:pt x="125" y="5166"/>
                  </a:cubicBezTo>
                  <a:cubicBezTo>
                    <a:pt x="143" y="5166"/>
                    <a:pt x="179" y="5148"/>
                    <a:pt x="196" y="5130"/>
                  </a:cubicBezTo>
                  <a:cubicBezTo>
                    <a:pt x="945" y="4382"/>
                    <a:pt x="1835" y="3509"/>
                    <a:pt x="2673" y="2654"/>
                  </a:cubicBezTo>
                  <a:cubicBezTo>
                    <a:pt x="3528" y="1817"/>
                    <a:pt x="4401" y="944"/>
                    <a:pt x="5149" y="196"/>
                  </a:cubicBezTo>
                  <a:cubicBezTo>
                    <a:pt x="5231" y="114"/>
                    <a:pt x="5155" y="0"/>
                    <a:pt x="50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26"/>
            <p:cNvSpPr/>
            <p:nvPr/>
          </p:nvSpPr>
          <p:spPr>
            <a:xfrm>
              <a:off x="8012616" y="901821"/>
              <a:ext cx="109877" cy="314722"/>
            </a:xfrm>
            <a:custGeom>
              <a:avLst/>
              <a:gdLst/>
              <a:ahLst/>
              <a:cxnLst/>
              <a:rect l="l" t="t" r="r" b="b"/>
              <a:pathLst>
                <a:path w="2071" h="5932" extrusionOk="0">
                  <a:moveTo>
                    <a:pt x="1948" y="0"/>
                  </a:moveTo>
                  <a:cubicBezTo>
                    <a:pt x="1907" y="0"/>
                    <a:pt x="1863" y="22"/>
                    <a:pt x="1835" y="70"/>
                  </a:cubicBezTo>
                  <a:cubicBezTo>
                    <a:pt x="1425" y="1264"/>
                    <a:pt x="642" y="3598"/>
                    <a:pt x="18" y="5789"/>
                  </a:cubicBezTo>
                  <a:cubicBezTo>
                    <a:pt x="0" y="5842"/>
                    <a:pt x="18" y="5913"/>
                    <a:pt x="89" y="5931"/>
                  </a:cubicBezTo>
                  <a:lnTo>
                    <a:pt x="125" y="5931"/>
                  </a:lnTo>
                  <a:cubicBezTo>
                    <a:pt x="161" y="5931"/>
                    <a:pt x="214" y="5896"/>
                    <a:pt x="232" y="5860"/>
                  </a:cubicBezTo>
                  <a:cubicBezTo>
                    <a:pt x="855" y="3669"/>
                    <a:pt x="1639" y="1335"/>
                    <a:pt x="2049" y="142"/>
                  </a:cubicBezTo>
                  <a:cubicBezTo>
                    <a:pt x="2071" y="54"/>
                    <a:pt x="2012" y="0"/>
                    <a:pt x="194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26"/>
            <p:cNvSpPr/>
            <p:nvPr/>
          </p:nvSpPr>
          <p:spPr>
            <a:xfrm>
              <a:off x="8145888" y="852375"/>
              <a:ext cx="24618" cy="243151"/>
            </a:xfrm>
            <a:custGeom>
              <a:avLst/>
              <a:gdLst/>
              <a:ahLst/>
              <a:cxnLst/>
              <a:rect l="l" t="t" r="r" b="b"/>
              <a:pathLst>
                <a:path w="464" h="4583" extrusionOk="0">
                  <a:moveTo>
                    <a:pt x="142" y="0"/>
                  </a:moveTo>
                  <a:cubicBezTo>
                    <a:pt x="131" y="0"/>
                    <a:pt x="119" y="2"/>
                    <a:pt x="107" y="5"/>
                  </a:cubicBezTo>
                  <a:cubicBezTo>
                    <a:pt x="54" y="5"/>
                    <a:pt x="0" y="76"/>
                    <a:pt x="18" y="129"/>
                  </a:cubicBezTo>
                  <a:cubicBezTo>
                    <a:pt x="232" y="1109"/>
                    <a:pt x="160" y="2998"/>
                    <a:pt x="0" y="4458"/>
                  </a:cubicBezTo>
                  <a:cubicBezTo>
                    <a:pt x="0" y="4512"/>
                    <a:pt x="36" y="4565"/>
                    <a:pt x="107" y="4583"/>
                  </a:cubicBezTo>
                  <a:cubicBezTo>
                    <a:pt x="178" y="4583"/>
                    <a:pt x="214" y="4530"/>
                    <a:pt x="232" y="4476"/>
                  </a:cubicBezTo>
                  <a:cubicBezTo>
                    <a:pt x="374" y="3122"/>
                    <a:pt x="463" y="1145"/>
                    <a:pt x="250" y="94"/>
                  </a:cubicBezTo>
                  <a:cubicBezTo>
                    <a:pt x="235" y="35"/>
                    <a:pt x="196" y="0"/>
                    <a:pt x="142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26"/>
            <p:cNvSpPr/>
            <p:nvPr/>
          </p:nvSpPr>
          <p:spPr>
            <a:xfrm>
              <a:off x="8081586" y="-725506"/>
              <a:ext cx="1644864" cy="1663274"/>
            </a:xfrm>
            <a:custGeom>
              <a:avLst/>
              <a:gdLst/>
              <a:ahLst/>
              <a:cxnLst/>
              <a:rect l="l" t="t" r="r" b="b"/>
              <a:pathLst>
                <a:path w="31003" h="31350" extrusionOk="0">
                  <a:moveTo>
                    <a:pt x="30730" y="1"/>
                  </a:moveTo>
                  <a:cubicBezTo>
                    <a:pt x="30696" y="1"/>
                    <a:pt x="30660" y="10"/>
                    <a:pt x="30624" y="31"/>
                  </a:cubicBezTo>
                  <a:cubicBezTo>
                    <a:pt x="30570" y="67"/>
                    <a:pt x="23854" y="4770"/>
                    <a:pt x="18243" y="10506"/>
                  </a:cubicBezTo>
                  <a:cubicBezTo>
                    <a:pt x="11242" y="17650"/>
                    <a:pt x="215" y="30904"/>
                    <a:pt x="108" y="31028"/>
                  </a:cubicBezTo>
                  <a:cubicBezTo>
                    <a:pt x="1" y="31153"/>
                    <a:pt x="90" y="31349"/>
                    <a:pt x="268" y="31349"/>
                  </a:cubicBezTo>
                  <a:cubicBezTo>
                    <a:pt x="321" y="31349"/>
                    <a:pt x="375" y="31331"/>
                    <a:pt x="411" y="31278"/>
                  </a:cubicBezTo>
                  <a:cubicBezTo>
                    <a:pt x="517" y="31153"/>
                    <a:pt x="11527" y="17899"/>
                    <a:pt x="18510" y="10773"/>
                  </a:cubicBezTo>
                  <a:cubicBezTo>
                    <a:pt x="24104" y="5073"/>
                    <a:pt x="30784" y="388"/>
                    <a:pt x="30855" y="352"/>
                  </a:cubicBezTo>
                  <a:cubicBezTo>
                    <a:pt x="31003" y="219"/>
                    <a:pt x="30894" y="1"/>
                    <a:pt x="3073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26"/>
            <p:cNvSpPr/>
            <p:nvPr/>
          </p:nvSpPr>
          <p:spPr>
            <a:xfrm>
              <a:off x="9459612" y="-767471"/>
              <a:ext cx="322309" cy="247820"/>
            </a:xfrm>
            <a:custGeom>
              <a:avLst/>
              <a:gdLst/>
              <a:ahLst/>
              <a:cxnLst/>
              <a:rect l="l" t="t" r="r" b="b"/>
              <a:pathLst>
                <a:path w="6075" h="4671" extrusionOk="0">
                  <a:moveTo>
                    <a:pt x="5719" y="1"/>
                  </a:moveTo>
                  <a:cubicBezTo>
                    <a:pt x="5225" y="1"/>
                    <a:pt x="0" y="4670"/>
                    <a:pt x="0" y="4670"/>
                  </a:cubicBezTo>
                  <a:lnTo>
                    <a:pt x="6039" y="430"/>
                  </a:lnTo>
                  <a:cubicBezTo>
                    <a:pt x="6075" y="235"/>
                    <a:pt x="5950" y="39"/>
                    <a:pt x="5736" y="3"/>
                  </a:cubicBezTo>
                  <a:cubicBezTo>
                    <a:pt x="5731" y="1"/>
                    <a:pt x="5726" y="1"/>
                    <a:pt x="571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26"/>
            <p:cNvSpPr/>
            <p:nvPr/>
          </p:nvSpPr>
          <p:spPr>
            <a:xfrm>
              <a:off x="9171317" y="-743703"/>
              <a:ext cx="633318" cy="994357"/>
            </a:xfrm>
            <a:custGeom>
              <a:avLst/>
              <a:gdLst/>
              <a:ahLst/>
              <a:cxnLst/>
              <a:rect l="l" t="t" r="r" b="b"/>
              <a:pathLst>
                <a:path w="11937" h="18742" extrusionOk="0">
                  <a:moveTo>
                    <a:pt x="8801" y="0"/>
                  </a:moveTo>
                  <a:lnTo>
                    <a:pt x="8231" y="18"/>
                  </a:lnTo>
                  <a:cubicBezTo>
                    <a:pt x="7839" y="2423"/>
                    <a:pt x="5755" y="3492"/>
                    <a:pt x="5755" y="3492"/>
                  </a:cubicBezTo>
                  <a:cubicBezTo>
                    <a:pt x="1533" y="5184"/>
                    <a:pt x="1070" y="6912"/>
                    <a:pt x="1016" y="7803"/>
                  </a:cubicBezTo>
                  <a:cubicBezTo>
                    <a:pt x="927" y="9086"/>
                    <a:pt x="2459" y="9175"/>
                    <a:pt x="2459" y="9175"/>
                  </a:cubicBezTo>
                  <a:cubicBezTo>
                    <a:pt x="268" y="11134"/>
                    <a:pt x="1" y="12559"/>
                    <a:pt x="464" y="13272"/>
                  </a:cubicBezTo>
                  <a:cubicBezTo>
                    <a:pt x="856" y="13878"/>
                    <a:pt x="1497" y="14287"/>
                    <a:pt x="2210" y="14412"/>
                  </a:cubicBezTo>
                  <a:cubicBezTo>
                    <a:pt x="1368" y="15415"/>
                    <a:pt x="1629" y="18741"/>
                    <a:pt x="3327" y="18741"/>
                  </a:cubicBezTo>
                  <a:cubicBezTo>
                    <a:pt x="3498" y="18741"/>
                    <a:pt x="3683" y="18708"/>
                    <a:pt x="3884" y="18634"/>
                  </a:cubicBezTo>
                  <a:cubicBezTo>
                    <a:pt x="6093" y="17832"/>
                    <a:pt x="6164" y="14572"/>
                    <a:pt x="6164" y="14572"/>
                  </a:cubicBezTo>
                  <a:cubicBezTo>
                    <a:pt x="6262" y="14578"/>
                    <a:pt x="6357" y="14580"/>
                    <a:pt x="6450" y="14580"/>
                  </a:cubicBezTo>
                  <a:cubicBezTo>
                    <a:pt x="7653" y="14580"/>
                    <a:pt x="8502" y="14140"/>
                    <a:pt x="8783" y="12934"/>
                  </a:cubicBezTo>
                  <a:cubicBezTo>
                    <a:pt x="9318" y="10707"/>
                    <a:pt x="8498" y="9567"/>
                    <a:pt x="8498" y="9424"/>
                  </a:cubicBezTo>
                  <a:cubicBezTo>
                    <a:pt x="11936" y="8035"/>
                    <a:pt x="9496" y="5149"/>
                    <a:pt x="8854" y="3260"/>
                  </a:cubicBezTo>
                  <a:cubicBezTo>
                    <a:pt x="8213" y="1354"/>
                    <a:pt x="8801" y="0"/>
                    <a:pt x="8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26"/>
            <p:cNvSpPr/>
            <p:nvPr/>
          </p:nvSpPr>
          <p:spPr>
            <a:xfrm>
              <a:off x="9377379" y="-752033"/>
              <a:ext cx="254293" cy="819328"/>
            </a:xfrm>
            <a:custGeom>
              <a:avLst/>
              <a:gdLst/>
              <a:ahLst/>
              <a:cxnLst/>
              <a:rect l="l" t="t" r="r" b="b"/>
              <a:pathLst>
                <a:path w="4793" h="15443" extrusionOk="0">
                  <a:moveTo>
                    <a:pt x="4659" y="0"/>
                  </a:moveTo>
                  <a:cubicBezTo>
                    <a:pt x="4621" y="0"/>
                    <a:pt x="4586" y="30"/>
                    <a:pt x="4561" y="68"/>
                  </a:cubicBezTo>
                  <a:cubicBezTo>
                    <a:pt x="4543" y="157"/>
                    <a:pt x="1924" y="7889"/>
                    <a:pt x="18" y="15317"/>
                  </a:cubicBezTo>
                  <a:cubicBezTo>
                    <a:pt x="0" y="15371"/>
                    <a:pt x="36" y="15424"/>
                    <a:pt x="107" y="15442"/>
                  </a:cubicBezTo>
                  <a:lnTo>
                    <a:pt x="125" y="15442"/>
                  </a:lnTo>
                  <a:cubicBezTo>
                    <a:pt x="178" y="15442"/>
                    <a:pt x="214" y="15406"/>
                    <a:pt x="232" y="15371"/>
                  </a:cubicBezTo>
                  <a:cubicBezTo>
                    <a:pt x="2138" y="7942"/>
                    <a:pt x="4739" y="211"/>
                    <a:pt x="4774" y="139"/>
                  </a:cubicBezTo>
                  <a:cubicBezTo>
                    <a:pt x="4792" y="86"/>
                    <a:pt x="4757" y="33"/>
                    <a:pt x="4703" y="15"/>
                  </a:cubicBezTo>
                  <a:cubicBezTo>
                    <a:pt x="4688" y="5"/>
                    <a:pt x="4673" y="0"/>
                    <a:pt x="4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26"/>
            <p:cNvSpPr/>
            <p:nvPr/>
          </p:nvSpPr>
          <p:spPr>
            <a:xfrm>
              <a:off x="9462371" y="-523476"/>
              <a:ext cx="140914" cy="109665"/>
            </a:xfrm>
            <a:custGeom>
              <a:avLst/>
              <a:gdLst/>
              <a:ahLst/>
              <a:cxnLst/>
              <a:rect l="l" t="t" r="r" b="b"/>
              <a:pathLst>
                <a:path w="2656" h="2067" extrusionOk="0">
                  <a:moveTo>
                    <a:pt x="1747" y="0"/>
                  </a:moveTo>
                  <a:cubicBezTo>
                    <a:pt x="1712" y="0"/>
                    <a:pt x="1676" y="0"/>
                    <a:pt x="1640" y="36"/>
                  </a:cubicBezTo>
                  <a:lnTo>
                    <a:pt x="73" y="1532"/>
                  </a:lnTo>
                  <a:cubicBezTo>
                    <a:pt x="1" y="1604"/>
                    <a:pt x="69" y="1712"/>
                    <a:pt x="154" y="1712"/>
                  </a:cubicBezTo>
                  <a:cubicBezTo>
                    <a:pt x="174" y="1712"/>
                    <a:pt x="195" y="1706"/>
                    <a:pt x="215" y="1692"/>
                  </a:cubicBezTo>
                  <a:lnTo>
                    <a:pt x="1676" y="285"/>
                  </a:lnTo>
                  <a:lnTo>
                    <a:pt x="2424" y="1995"/>
                  </a:lnTo>
                  <a:cubicBezTo>
                    <a:pt x="2442" y="2049"/>
                    <a:pt x="2478" y="2067"/>
                    <a:pt x="2531" y="2067"/>
                  </a:cubicBezTo>
                  <a:cubicBezTo>
                    <a:pt x="2602" y="2067"/>
                    <a:pt x="2656" y="1995"/>
                    <a:pt x="2620" y="1924"/>
                  </a:cubicBezTo>
                  <a:lnTo>
                    <a:pt x="1819" y="71"/>
                  </a:lnTo>
                  <a:cubicBezTo>
                    <a:pt x="1801" y="36"/>
                    <a:pt x="1783" y="0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26"/>
            <p:cNvSpPr/>
            <p:nvPr/>
          </p:nvSpPr>
          <p:spPr>
            <a:xfrm>
              <a:off x="9408574" y="-346222"/>
              <a:ext cx="131417" cy="101600"/>
            </a:xfrm>
            <a:custGeom>
              <a:avLst/>
              <a:gdLst/>
              <a:ahLst/>
              <a:cxnLst/>
              <a:rect l="l" t="t" r="r" b="b"/>
              <a:pathLst>
                <a:path w="2477" h="1915" extrusionOk="0">
                  <a:moveTo>
                    <a:pt x="1665" y="0"/>
                  </a:moveTo>
                  <a:cubicBezTo>
                    <a:pt x="1643" y="0"/>
                    <a:pt x="1621" y="8"/>
                    <a:pt x="1603" y="26"/>
                  </a:cubicBezTo>
                  <a:lnTo>
                    <a:pt x="54" y="1469"/>
                  </a:lnTo>
                  <a:cubicBezTo>
                    <a:pt x="0" y="1522"/>
                    <a:pt x="0" y="1576"/>
                    <a:pt x="54" y="1629"/>
                  </a:cubicBezTo>
                  <a:cubicBezTo>
                    <a:pt x="71" y="1647"/>
                    <a:pt x="98" y="1656"/>
                    <a:pt x="125" y="1656"/>
                  </a:cubicBezTo>
                  <a:cubicBezTo>
                    <a:pt x="151" y="1656"/>
                    <a:pt x="178" y="1647"/>
                    <a:pt x="196" y="1629"/>
                  </a:cubicBezTo>
                  <a:lnTo>
                    <a:pt x="1639" y="293"/>
                  </a:lnTo>
                  <a:lnTo>
                    <a:pt x="2245" y="1843"/>
                  </a:lnTo>
                  <a:cubicBezTo>
                    <a:pt x="2262" y="1896"/>
                    <a:pt x="2316" y="1914"/>
                    <a:pt x="2352" y="1914"/>
                  </a:cubicBezTo>
                  <a:lnTo>
                    <a:pt x="2387" y="1914"/>
                  </a:lnTo>
                  <a:cubicBezTo>
                    <a:pt x="2441" y="1896"/>
                    <a:pt x="2476" y="1825"/>
                    <a:pt x="2441" y="1772"/>
                  </a:cubicBezTo>
                  <a:lnTo>
                    <a:pt x="1782" y="79"/>
                  </a:lnTo>
                  <a:cubicBezTo>
                    <a:pt x="1758" y="32"/>
                    <a:pt x="1710" y="0"/>
                    <a:pt x="1665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26"/>
            <p:cNvSpPr/>
            <p:nvPr/>
          </p:nvSpPr>
          <p:spPr>
            <a:xfrm>
              <a:off x="9365442" y="-177563"/>
              <a:ext cx="132001" cy="102131"/>
            </a:xfrm>
            <a:custGeom>
              <a:avLst/>
              <a:gdLst/>
              <a:ahLst/>
              <a:cxnLst/>
              <a:rect l="l" t="t" r="r" b="b"/>
              <a:pathLst>
                <a:path w="2488" h="1925" extrusionOk="0">
                  <a:moveTo>
                    <a:pt x="1543" y="0"/>
                  </a:moveTo>
                  <a:cubicBezTo>
                    <a:pt x="1508" y="0"/>
                    <a:pt x="1472" y="0"/>
                    <a:pt x="1454" y="36"/>
                  </a:cubicBezTo>
                  <a:lnTo>
                    <a:pt x="83" y="1514"/>
                  </a:lnTo>
                  <a:cubicBezTo>
                    <a:pt x="1" y="1582"/>
                    <a:pt x="76" y="1692"/>
                    <a:pt x="155" y="1692"/>
                  </a:cubicBezTo>
                  <a:cubicBezTo>
                    <a:pt x="179" y="1692"/>
                    <a:pt x="204" y="1682"/>
                    <a:pt x="225" y="1657"/>
                  </a:cubicBezTo>
                  <a:lnTo>
                    <a:pt x="1508" y="285"/>
                  </a:lnTo>
                  <a:lnTo>
                    <a:pt x="2274" y="1871"/>
                  </a:lnTo>
                  <a:cubicBezTo>
                    <a:pt x="2292" y="1906"/>
                    <a:pt x="2327" y="1924"/>
                    <a:pt x="2363" y="1924"/>
                  </a:cubicBezTo>
                  <a:lnTo>
                    <a:pt x="2416" y="1924"/>
                  </a:lnTo>
                  <a:cubicBezTo>
                    <a:pt x="2470" y="1888"/>
                    <a:pt x="2488" y="1835"/>
                    <a:pt x="2452" y="1782"/>
                  </a:cubicBezTo>
                  <a:lnTo>
                    <a:pt x="1633" y="54"/>
                  </a:lnTo>
                  <a:cubicBezTo>
                    <a:pt x="1615" y="36"/>
                    <a:pt x="1579" y="0"/>
                    <a:pt x="15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26"/>
            <p:cNvSpPr/>
            <p:nvPr/>
          </p:nvSpPr>
          <p:spPr>
            <a:xfrm>
              <a:off x="9304588" y="-356196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6" y="446"/>
                  </a:cubicBezTo>
                  <a:cubicBezTo>
                    <a:pt x="553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26"/>
            <p:cNvSpPr/>
            <p:nvPr/>
          </p:nvSpPr>
          <p:spPr>
            <a:xfrm>
              <a:off x="9372657" y="-41105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26"/>
            <p:cNvSpPr/>
            <p:nvPr/>
          </p:nvSpPr>
          <p:spPr>
            <a:xfrm>
              <a:off x="9328198" y="-20971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2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71" y="446"/>
                    <a:pt x="60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26"/>
            <p:cNvSpPr/>
            <p:nvPr/>
          </p:nvSpPr>
          <p:spPr>
            <a:xfrm>
              <a:off x="9239385" y="-10010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26"/>
            <p:cNvSpPr/>
            <p:nvPr/>
          </p:nvSpPr>
          <p:spPr>
            <a:xfrm>
              <a:off x="9311220" y="-1500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0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26"/>
            <p:cNvSpPr/>
            <p:nvPr/>
          </p:nvSpPr>
          <p:spPr>
            <a:xfrm>
              <a:off x="9311220" y="145642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26"/>
            <p:cNvSpPr/>
            <p:nvPr/>
          </p:nvSpPr>
          <p:spPr>
            <a:xfrm>
              <a:off x="9406665" y="114446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26"/>
            <p:cNvSpPr/>
            <p:nvPr/>
          </p:nvSpPr>
          <p:spPr>
            <a:xfrm>
              <a:off x="9437860" y="-3203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26"/>
            <p:cNvSpPr/>
            <p:nvPr/>
          </p:nvSpPr>
          <p:spPr>
            <a:xfrm>
              <a:off x="9577711" y="-42435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26"/>
            <p:cNvSpPr/>
            <p:nvPr/>
          </p:nvSpPr>
          <p:spPr>
            <a:xfrm>
              <a:off x="9522906" y="-195549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26"/>
            <p:cNvSpPr/>
            <p:nvPr/>
          </p:nvSpPr>
          <p:spPr>
            <a:xfrm>
              <a:off x="9601373" y="-322189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26"/>
            <p:cNvSpPr/>
            <p:nvPr/>
          </p:nvSpPr>
          <p:spPr>
            <a:xfrm>
              <a:off x="9635381" y="-411054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26"/>
            <p:cNvSpPr/>
            <p:nvPr/>
          </p:nvSpPr>
          <p:spPr>
            <a:xfrm>
              <a:off x="9580576" y="-537694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26"/>
            <p:cNvSpPr/>
            <p:nvPr/>
          </p:nvSpPr>
          <p:spPr>
            <a:xfrm>
              <a:off x="9444492" y="-52347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26"/>
            <p:cNvSpPr/>
            <p:nvPr/>
          </p:nvSpPr>
          <p:spPr>
            <a:xfrm>
              <a:off x="9280024" y="-434663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26"/>
            <p:cNvSpPr/>
            <p:nvPr/>
          </p:nvSpPr>
          <p:spPr>
            <a:xfrm>
              <a:off x="8594407" y="-787154"/>
              <a:ext cx="1058076" cy="525987"/>
            </a:xfrm>
            <a:custGeom>
              <a:avLst/>
              <a:gdLst/>
              <a:ahLst/>
              <a:cxnLst/>
              <a:rect l="l" t="t" r="r" b="b"/>
              <a:pathLst>
                <a:path w="19943" h="9914" extrusionOk="0">
                  <a:moveTo>
                    <a:pt x="10667" y="0"/>
                  </a:moveTo>
                  <a:cubicBezTo>
                    <a:pt x="9904" y="0"/>
                    <a:pt x="9404" y="229"/>
                    <a:pt x="9075" y="427"/>
                  </a:cubicBezTo>
                  <a:cubicBezTo>
                    <a:pt x="7989" y="1104"/>
                    <a:pt x="8790" y="2405"/>
                    <a:pt x="8790" y="2405"/>
                  </a:cubicBezTo>
                  <a:cubicBezTo>
                    <a:pt x="7922" y="2200"/>
                    <a:pt x="7196" y="2112"/>
                    <a:pt x="6597" y="2112"/>
                  </a:cubicBezTo>
                  <a:cubicBezTo>
                    <a:pt x="5216" y="2112"/>
                    <a:pt x="4507" y="2576"/>
                    <a:pt x="4283" y="3135"/>
                  </a:cubicBezTo>
                  <a:cubicBezTo>
                    <a:pt x="4016" y="3812"/>
                    <a:pt x="4052" y="4560"/>
                    <a:pt x="4355" y="5219"/>
                  </a:cubicBezTo>
                  <a:cubicBezTo>
                    <a:pt x="4321" y="5217"/>
                    <a:pt x="4287" y="5215"/>
                    <a:pt x="4252" y="5215"/>
                  </a:cubicBezTo>
                  <a:cubicBezTo>
                    <a:pt x="2793" y="5215"/>
                    <a:pt x="0" y="7709"/>
                    <a:pt x="1896" y="9014"/>
                  </a:cubicBezTo>
                  <a:cubicBezTo>
                    <a:pt x="2413" y="9373"/>
                    <a:pt x="2987" y="9504"/>
                    <a:pt x="3550" y="9504"/>
                  </a:cubicBezTo>
                  <a:cubicBezTo>
                    <a:pt x="5080" y="9504"/>
                    <a:pt x="6528" y="8533"/>
                    <a:pt x="6528" y="8533"/>
                  </a:cubicBezTo>
                  <a:cubicBezTo>
                    <a:pt x="7059" y="9397"/>
                    <a:pt x="7690" y="9913"/>
                    <a:pt x="8486" y="9913"/>
                  </a:cubicBezTo>
                  <a:cubicBezTo>
                    <a:pt x="8757" y="9913"/>
                    <a:pt x="9048" y="9853"/>
                    <a:pt x="9360" y="9726"/>
                  </a:cubicBezTo>
                  <a:cubicBezTo>
                    <a:pt x="11498" y="8871"/>
                    <a:pt x="11961" y="7553"/>
                    <a:pt x="12068" y="7464"/>
                  </a:cubicBezTo>
                  <a:cubicBezTo>
                    <a:pt x="12711" y="7879"/>
                    <a:pt x="13261" y="8052"/>
                    <a:pt x="13740" y="8052"/>
                  </a:cubicBezTo>
                  <a:cubicBezTo>
                    <a:pt x="15585" y="8052"/>
                    <a:pt x="16372" y="5477"/>
                    <a:pt x="17306" y="4204"/>
                  </a:cubicBezTo>
                  <a:cubicBezTo>
                    <a:pt x="18499" y="2583"/>
                    <a:pt x="19942" y="2262"/>
                    <a:pt x="19942" y="2262"/>
                  </a:cubicBezTo>
                  <a:lnTo>
                    <a:pt x="19604" y="1817"/>
                  </a:lnTo>
                  <a:cubicBezTo>
                    <a:pt x="18873" y="2179"/>
                    <a:pt x="18155" y="2300"/>
                    <a:pt x="17521" y="2300"/>
                  </a:cubicBezTo>
                  <a:cubicBezTo>
                    <a:pt x="16255" y="2300"/>
                    <a:pt x="15328" y="1817"/>
                    <a:pt x="15328" y="1817"/>
                  </a:cubicBezTo>
                  <a:cubicBezTo>
                    <a:pt x="13163" y="404"/>
                    <a:pt x="11682" y="0"/>
                    <a:pt x="10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26"/>
            <p:cNvSpPr/>
            <p:nvPr/>
          </p:nvSpPr>
          <p:spPr>
            <a:xfrm>
              <a:off x="8841480" y="-684389"/>
              <a:ext cx="813280" cy="280979"/>
            </a:xfrm>
            <a:custGeom>
              <a:avLst/>
              <a:gdLst/>
              <a:ahLst/>
              <a:cxnLst/>
              <a:rect l="l" t="t" r="r" b="b"/>
              <a:pathLst>
                <a:path w="15329" h="5296" extrusionOk="0">
                  <a:moveTo>
                    <a:pt x="15190" y="0"/>
                  </a:moveTo>
                  <a:cubicBezTo>
                    <a:pt x="15181" y="0"/>
                    <a:pt x="15171" y="2"/>
                    <a:pt x="15160" y="5"/>
                  </a:cubicBezTo>
                  <a:cubicBezTo>
                    <a:pt x="15071" y="22"/>
                    <a:pt x="7251" y="2356"/>
                    <a:pt x="90" y="5082"/>
                  </a:cubicBezTo>
                  <a:cubicBezTo>
                    <a:pt x="36" y="5100"/>
                    <a:pt x="0" y="5171"/>
                    <a:pt x="18" y="5224"/>
                  </a:cubicBezTo>
                  <a:cubicBezTo>
                    <a:pt x="36" y="5260"/>
                    <a:pt x="72" y="5295"/>
                    <a:pt x="125" y="5295"/>
                  </a:cubicBezTo>
                  <a:cubicBezTo>
                    <a:pt x="143" y="5295"/>
                    <a:pt x="143" y="5278"/>
                    <a:pt x="161" y="5278"/>
                  </a:cubicBezTo>
                  <a:cubicBezTo>
                    <a:pt x="7322" y="2552"/>
                    <a:pt x="15143" y="236"/>
                    <a:pt x="15214" y="201"/>
                  </a:cubicBezTo>
                  <a:cubicBezTo>
                    <a:pt x="15328" y="168"/>
                    <a:pt x="15293" y="0"/>
                    <a:pt x="1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26"/>
            <p:cNvSpPr/>
            <p:nvPr/>
          </p:nvSpPr>
          <p:spPr>
            <a:xfrm>
              <a:off x="9299867" y="-633351"/>
              <a:ext cx="124785" cy="125051"/>
            </a:xfrm>
            <a:custGeom>
              <a:avLst/>
              <a:gdLst/>
              <a:ahLst/>
              <a:cxnLst/>
              <a:rect l="l" t="t" r="r" b="b"/>
              <a:pathLst>
                <a:path w="2352" h="2357" extrusionOk="0">
                  <a:moveTo>
                    <a:pt x="98" y="0"/>
                  </a:moveTo>
                  <a:cubicBezTo>
                    <a:pt x="54" y="0"/>
                    <a:pt x="15" y="35"/>
                    <a:pt x="0" y="94"/>
                  </a:cubicBezTo>
                  <a:cubicBezTo>
                    <a:pt x="0" y="147"/>
                    <a:pt x="36" y="201"/>
                    <a:pt x="89" y="218"/>
                  </a:cubicBezTo>
                  <a:lnTo>
                    <a:pt x="2085" y="610"/>
                  </a:lnTo>
                  <a:lnTo>
                    <a:pt x="1105" y="2196"/>
                  </a:lnTo>
                  <a:cubicBezTo>
                    <a:pt x="1069" y="2249"/>
                    <a:pt x="1087" y="2320"/>
                    <a:pt x="1141" y="2338"/>
                  </a:cubicBezTo>
                  <a:cubicBezTo>
                    <a:pt x="1158" y="2356"/>
                    <a:pt x="1176" y="2356"/>
                    <a:pt x="1194" y="2356"/>
                  </a:cubicBezTo>
                  <a:cubicBezTo>
                    <a:pt x="1230" y="2356"/>
                    <a:pt x="1265" y="2338"/>
                    <a:pt x="1301" y="2303"/>
                  </a:cubicBezTo>
                  <a:lnTo>
                    <a:pt x="2352" y="575"/>
                  </a:lnTo>
                  <a:cubicBezTo>
                    <a:pt x="2352" y="557"/>
                    <a:pt x="2352" y="521"/>
                    <a:pt x="2352" y="486"/>
                  </a:cubicBezTo>
                  <a:cubicBezTo>
                    <a:pt x="2334" y="450"/>
                    <a:pt x="2298" y="432"/>
                    <a:pt x="2263" y="432"/>
                  </a:cubicBezTo>
                  <a:lnTo>
                    <a:pt x="125" y="5"/>
                  </a:lnTo>
                  <a:cubicBezTo>
                    <a:pt x="116" y="2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26"/>
            <p:cNvSpPr/>
            <p:nvPr/>
          </p:nvSpPr>
          <p:spPr>
            <a:xfrm>
              <a:off x="9123727" y="-577591"/>
              <a:ext cx="124202" cy="115554"/>
            </a:xfrm>
            <a:custGeom>
              <a:avLst/>
              <a:gdLst/>
              <a:ahLst/>
              <a:cxnLst/>
              <a:rect l="l" t="t" r="r" b="b"/>
              <a:pathLst>
                <a:path w="2341" h="2178" extrusionOk="0">
                  <a:moveTo>
                    <a:pt x="154" y="1"/>
                  </a:moveTo>
                  <a:cubicBezTo>
                    <a:pt x="36" y="1"/>
                    <a:pt x="0" y="184"/>
                    <a:pt x="132" y="201"/>
                  </a:cubicBezTo>
                  <a:lnTo>
                    <a:pt x="2056" y="610"/>
                  </a:lnTo>
                  <a:lnTo>
                    <a:pt x="1147" y="2018"/>
                  </a:lnTo>
                  <a:cubicBezTo>
                    <a:pt x="1094" y="2089"/>
                    <a:pt x="1147" y="2178"/>
                    <a:pt x="1236" y="2178"/>
                  </a:cubicBezTo>
                  <a:cubicBezTo>
                    <a:pt x="1254" y="2178"/>
                    <a:pt x="1290" y="2160"/>
                    <a:pt x="1307" y="2142"/>
                  </a:cubicBezTo>
                  <a:lnTo>
                    <a:pt x="2323" y="610"/>
                  </a:lnTo>
                  <a:cubicBezTo>
                    <a:pt x="2341" y="575"/>
                    <a:pt x="2341" y="539"/>
                    <a:pt x="2341" y="503"/>
                  </a:cubicBezTo>
                  <a:cubicBezTo>
                    <a:pt x="2323" y="468"/>
                    <a:pt x="2287" y="450"/>
                    <a:pt x="2252" y="450"/>
                  </a:cubicBezTo>
                  <a:lnTo>
                    <a:pt x="185" y="5"/>
                  </a:lnTo>
                  <a:cubicBezTo>
                    <a:pt x="174" y="2"/>
                    <a:pt x="164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26"/>
            <p:cNvSpPr/>
            <p:nvPr/>
          </p:nvSpPr>
          <p:spPr>
            <a:xfrm>
              <a:off x="8962443" y="-513289"/>
              <a:ext cx="118207" cy="114599"/>
            </a:xfrm>
            <a:custGeom>
              <a:avLst/>
              <a:gdLst/>
              <a:ahLst/>
              <a:cxnLst/>
              <a:rect l="l" t="t" r="r" b="b"/>
              <a:pathLst>
                <a:path w="2228" h="2160" extrusionOk="0">
                  <a:moveTo>
                    <a:pt x="104" y="1"/>
                  </a:moveTo>
                  <a:cubicBezTo>
                    <a:pt x="59" y="1"/>
                    <a:pt x="19" y="47"/>
                    <a:pt x="19" y="93"/>
                  </a:cubicBezTo>
                  <a:cubicBezTo>
                    <a:pt x="1" y="147"/>
                    <a:pt x="36" y="200"/>
                    <a:pt x="108" y="218"/>
                  </a:cubicBezTo>
                  <a:lnTo>
                    <a:pt x="1942" y="467"/>
                  </a:lnTo>
                  <a:lnTo>
                    <a:pt x="1105" y="1999"/>
                  </a:lnTo>
                  <a:cubicBezTo>
                    <a:pt x="1070" y="2053"/>
                    <a:pt x="1087" y="2106"/>
                    <a:pt x="1141" y="2142"/>
                  </a:cubicBezTo>
                  <a:cubicBezTo>
                    <a:pt x="1159" y="2142"/>
                    <a:pt x="1176" y="2160"/>
                    <a:pt x="1194" y="2160"/>
                  </a:cubicBezTo>
                  <a:cubicBezTo>
                    <a:pt x="1230" y="2160"/>
                    <a:pt x="1283" y="2142"/>
                    <a:pt x="1301" y="2106"/>
                  </a:cubicBezTo>
                  <a:lnTo>
                    <a:pt x="2228" y="432"/>
                  </a:lnTo>
                  <a:cubicBezTo>
                    <a:pt x="2228" y="396"/>
                    <a:pt x="2228" y="360"/>
                    <a:pt x="2228" y="325"/>
                  </a:cubicBezTo>
                  <a:cubicBezTo>
                    <a:pt x="2210" y="307"/>
                    <a:pt x="2174" y="271"/>
                    <a:pt x="2138" y="271"/>
                  </a:cubicBezTo>
                  <a:lnTo>
                    <a:pt x="125" y="4"/>
                  </a:ln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26"/>
            <p:cNvSpPr/>
            <p:nvPr/>
          </p:nvSpPr>
          <p:spPr>
            <a:xfrm>
              <a:off x="9116512" y="-41763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1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26"/>
            <p:cNvSpPr/>
            <p:nvPr/>
          </p:nvSpPr>
          <p:spPr>
            <a:xfrm>
              <a:off x="9040910" y="-328820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26"/>
            <p:cNvSpPr/>
            <p:nvPr/>
          </p:nvSpPr>
          <p:spPr>
            <a:xfrm>
              <a:off x="8955864" y="-387392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8" y="0"/>
                  </a:moveTo>
                  <a:cubicBezTo>
                    <a:pt x="53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26"/>
            <p:cNvSpPr/>
            <p:nvPr/>
          </p:nvSpPr>
          <p:spPr>
            <a:xfrm>
              <a:off x="8809329" y="-35338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26"/>
            <p:cNvSpPr/>
            <p:nvPr/>
          </p:nvSpPr>
          <p:spPr>
            <a:xfrm>
              <a:off x="8710118" y="-366595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0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26"/>
            <p:cNvSpPr/>
            <p:nvPr/>
          </p:nvSpPr>
          <p:spPr>
            <a:xfrm>
              <a:off x="8802750" y="-472438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26"/>
            <p:cNvSpPr/>
            <p:nvPr/>
          </p:nvSpPr>
          <p:spPr>
            <a:xfrm>
              <a:off x="8935067" y="-626507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26"/>
            <p:cNvSpPr/>
            <p:nvPr/>
          </p:nvSpPr>
          <p:spPr>
            <a:xfrm>
              <a:off x="8870765" y="-547138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26"/>
            <p:cNvSpPr/>
            <p:nvPr/>
          </p:nvSpPr>
          <p:spPr>
            <a:xfrm>
              <a:off x="9048443" y="-60194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53" y="446"/>
                    <a:pt x="607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26"/>
            <p:cNvSpPr/>
            <p:nvPr/>
          </p:nvSpPr>
          <p:spPr>
            <a:xfrm>
              <a:off x="9109880" y="-72195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5"/>
                    <a:pt x="286" y="445"/>
                  </a:cubicBezTo>
                  <a:cubicBezTo>
                    <a:pt x="553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26"/>
            <p:cNvSpPr/>
            <p:nvPr/>
          </p:nvSpPr>
          <p:spPr>
            <a:xfrm>
              <a:off x="9235618" y="-721951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3" y="0"/>
                    <a:pt x="0" y="445"/>
                    <a:pt x="285" y="445"/>
                  </a:cubicBezTo>
                  <a:cubicBezTo>
                    <a:pt x="570" y="445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26"/>
            <p:cNvSpPr/>
            <p:nvPr/>
          </p:nvSpPr>
          <p:spPr>
            <a:xfrm>
              <a:off x="9208189" y="-635950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26"/>
            <p:cNvSpPr/>
            <p:nvPr/>
          </p:nvSpPr>
          <p:spPr>
            <a:xfrm>
              <a:off x="9280024" y="-479069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26"/>
            <p:cNvSpPr/>
            <p:nvPr/>
          </p:nvSpPr>
          <p:spPr>
            <a:xfrm>
              <a:off x="9368837" y="-411054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26"/>
            <p:cNvSpPr/>
            <p:nvPr/>
          </p:nvSpPr>
          <p:spPr>
            <a:xfrm>
              <a:off x="9423695" y="-527296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26"/>
            <p:cNvSpPr/>
            <p:nvPr/>
          </p:nvSpPr>
          <p:spPr>
            <a:xfrm>
              <a:off x="6529702" y="-760362"/>
              <a:ext cx="1282605" cy="881509"/>
            </a:xfrm>
            <a:custGeom>
              <a:avLst/>
              <a:gdLst/>
              <a:ahLst/>
              <a:cxnLst/>
              <a:rect l="l" t="t" r="r" b="b"/>
              <a:pathLst>
                <a:path w="24175" h="16615" extrusionOk="0">
                  <a:moveTo>
                    <a:pt x="24000" y="0"/>
                  </a:moveTo>
                  <a:cubicBezTo>
                    <a:pt x="23981" y="0"/>
                    <a:pt x="23962" y="4"/>
                    <a:pt x="23943" y="11"/>
                  </a:cubicBezTo>
                  <a:cubicBezTo>
                    <a:pt x="23480" y="136"/>
                    <a:pt x="22999" y="207"/>
                    <a:pt x="22518" y="243"/>
                  </a:cubicBezTo>
                  <a:cubicBezTo>
                    <a:pt x="18813" y="653"/>
                    <a:pt x="10119" y="1650"/>
                    <a:pt x="54" y="16365"/>
                  </a:cubicBezTo>
                  <a:cubicBezTo>
                    <a:pt x="1" y="16436"/>
                    <a:pt x="19" y="16543"/>
                    <a:pt x="90" y="16597"/>
                  </a:cubicBezTo>
                  <a:cubicBezTo>
                    <a:pt x="125" y="16597"/>
                    <a:pt x="143" y="16614"/>
                    <a:pt x="179" y="16614"/>
                  </a:cubicBezTo>
                  <a:cubicBezTo>
                    <a:pt x="232" y="16614"/>
                    <a:pt x="286" y="16597"/>
                    <a:pt x="321" y="16561"/>
                  </a:cubicBezTo>
                  <a:cubicBezTo>
                    <a:pt x="10315" y="1971"/>
                    <a:pt x="18902" y="991"/>
                    <a:pt x="22554" y="564"/>
                  </a:cubicBezTo>
                  <a:cubicBezTo>
                    <a:pt x="23070" y="528"/>
                    <a:pt x="23569" y="439"/>
                    <a:pt x="24050" y="314"/>
                  </a:cubicBezTo>
                  <a:cubicBezTo>
                    <a:pt x="24139" y="279"/>
                    <a:pt x="24175" y="190"/>
                    <a:pt x="24157" y="118"/>
                  </a:cubicBezTo>
                  <a:cubicBezTo>
                    <a:pt x="24129" y="48"/>
                    <a:pt x="24068" y="0"/>
                    <a:pt x="2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26"/>
            <p:cNvSpPr/>
            <p:nvPr/>
          </p:nvSpPr>
          <p:spPr>
            <a:xfrm>
              <a:off x="6987134" y="-602102"/>
              <a:ext cx="278910" cy="643875"/>
            </a:xfrm>
            <a:custGeom>
              <a:avLst/>
              <a:gdLst/>
              <a:ahLst/>
              <a:cxnLst/>
              <a:rect l="l" t="t" r="r" b="b"/>
              <a:pathLst>
                <a:path w="5257" h="12136" extrusionOk="0">
                  <a:moveTo>
                    <a:pt x="5079" y="0"/>
                  </a:moveTo>
                  <a:cubicBezTo>
                    <a:pt x="5003" y="0"/>
                    <a:pt x="4933" y="51"/>
                    <a:pt x="4918" y="128"/>
                  </a:cubicBezTo>
                  <a:cubicBezTo>
                    <a:pt x="4169" y="5134"/>
                    <a:pt x="90" y="11814"/>
                    <a:pt x="36" y="11886"/>
                  </a:cubicBezTo>
                  <a:cubicBezTo>
                    <a:pt x="1" y="11957"/>
                    <a:pt x="19" y="12046"/>
                    <a:pt x="90" y="12099"/>
                  </a:cubicBezTo>
                  <a:cubicBezTo>
                    <a:pt x="126" y="12117"/>
                    <a:pt x="143" y="12117"/>
                    <a:pt x="179" y="12135"/>
                  </a:cubicBezTo>
                  <a:cubicBezTo>
                    <a:pt x="232" y="12135"/>
                    <a:pt x="286" y="12099"/>
                    <a:pt x="321" y="12046"/>
                  </a:cubicBezTo>
                  <a:cubicBezTo>
                    <a:pt x="357" y="11993"/>
                    <a:pt x="4472" y="5241"/>
                    <a:pt x="5238" y="182"/>
                  </a:cubicBezTo>
                  <a:cubicBezTo>
                    <a:pt x="5256" y="93"/>
                    <a:pt x="5203" y="21"/>
                    <a:pt x="5114" y="3"/>
                  </a:cubicBezTo>
                  <a:cubicBezTo>
                    <a:pt x="5102" y="1"/>
                    <a:pt x="5091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26"/>
            <p:cNvSpPr/>
            <p:nvPr/>
          </p:nvSpPr>
          <p:spPr>
            <a:xfrm>
              <a:off x="6790038" y="-224410"/>
              <a:ext cx="82819" cy="290741"/>
            </a:xfrm>
            <a:custGeom>
              <a:avLst/>
              <a:gdLst/>
              <a:ahLst/>
              <a:cxnLst/>
              <a:rect l="l" t="t" r="r" b="b"/>
              <a:pathLst>
                <a:path w="1561" h="5480" extrusionOk="0">
                  <a:moveTo>
                    <a:pt x="213" y="1"/>
                  </a:moveTo>
                  <a:cubicBezTo>
                    <a:pt x="110" y="1"/>
                    <a:pt x="0" y="97"/>
                    <a:pt x="46" y="224"/>
                  </a:cubicBezTo>
                  <a:cubicBezTo>
                    <a:pt x="64" y="260"/>
                    <a:pt x="1222" y="3110"/>
                    <a:pt x="349" y="5265"/>
                  </a:cubicBezTo>
                  <a:cubicBezTo>
                    <a:pt x="331" y="5337"/>
                    <a:pt x="367" y="5444"/>
                    <a:pt x="456" y="5461"/>
                  </a:cubicBezTo>
                  <a:cubicBezTo>
                    <a:pt x="474" y="5479"/>
                    <a:pt x="491" y="5479"/>
                    <a:pt x="509" y="5479"/>
                  </a:cubicBezTo>
                  <a:cubicBezTo>
                    <a:pt x="563" y="5479"/>
                    <a:pt x="634" y="5444"/>
                    <a:pt x="652" y="5372"/>
                  </a:cubicBezTo>
                  <a:cubicBezTo>
                    <a:pt x="1560" y="3110"/>
                    <a:pt x="402" y="224"/>
                    <a:pt x="349" y="99"/>
                  </a:cubicBezTo>
                  <a:cubicBezTo>
                    <a:pt x="324" y="30"/>
                    <a:pt x="269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26"/>
            <p:cNvSpPr/>
            <p:nvPr/>
          </p:nvSpPr>
          <p:spPr>
            <a:xfrm>
              <a:off x="6931746" y="16615"/>
              <a:ext cx="101759" cy="84198"/>
            </a:xfrm>
            <a:custGeom>
              <a:avLst/>
              <a:gdLst/>
              <a:ahLst/>
              <a:cxnLst/>
              <a:rect l="l" t="t" r="r" b="b"/>
              <a:pathLst>
                <a:path w="1918" h="1587" extrusionOk="0">
                  <a:moveTo>
                    <a:pt x="935" y="1"/>
                  </a:moveTo>
                  <a:cubicBezTo>
                    <a:pt x="431" y="1"/>
                    <a:pt x="0" y="507"/>
                    <a:pt x="190" y="1061"/>
                  </a:cubicBezTo>
                  <a:cubicBezTo>
                    <a:pt x="302" y="1385"/>
                    <a:pt x="615" y="1586"/>
                    <a:pt x="944" y="1586"/>
                  </a:cubicBezTo>
                  <a:cubicBezTo>
                    <a:pt x="1031" y="1586"/>
                    <a:pt x="1119" y="1572"/>
                    <a:pt x="1205" y="1542"/>
                  </a:cubicBezTo>
                  <a:cubicBezTo>
                    <a:pt x="1882" y="1310"/>
                    <a:pt x="1918" y="384"/>
                    <a:pt x="1276" y="81"/>
                  </a:cubicBezTo>
                  <a:cubicBezTo>
                    <a:pt x="1163" y="26"/>
                    <a:pt x="1047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26"/>
            <p:cNvSpPr/>
            <p:nvPr/>
          </p:nvSpPr>
          <p:spPr>
            <a:xfrm>
              <a:off x="6755977" y="31417"/>
              <a:ext cx="101759" cy="84517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26"/>
            <p:cNvSpPr/>
            <p:nvPr/>
          </p:nvSpPr>
          <p:spPr>
            <a:xfrm>
              <a:off x="6810411" y="-477796"/>
              <a:ext cx="258855" cy="55496"/>
            </a:xfrm>
            <a:custGeom>
              <a:avLst/>
              <a:gdLst/>
              <a:ahLst/>
              <a:cxnLst/>
              <a:rect l="l" t="t" r="r" b="b"/>
              <a:pathLst>
                <a:path w="4879" h="1046" extrusionOk="0">
                  <a:moveTo>
                    <a:pt x="3582" y="1"/>
                  </a:moveTo>
                  <a:cubicBezTo>
                    <a:pt x="2832" y="1"/>
                    <a:pt x="1696" y="150"/>
                    <a:pt x="125" y="742"/>
                  </a:cubicBezTo>
                  <a:cubicBezTo>
                    <a:pt x="54" y="760"/>
                    <a:pt x="1" y="867"/>
                    <a:pt x="36" y="938"/>
                  </a:cubicBezTo>
                  <a:cubicBezTo>
                    <a:pt x="54" y="1010"/>
                    <a:pt x="125" y="1045"/>
                    <a:pt x="179" y="1045"/>
                  </a:cubicBezTo>
                  <a:lnTo>
                    <a:pt x="250" y="1045"/>
                  </a:lnTo>
                  <a:cubicBezTo>
                    <a:pt x="1765" y="470"/>
                    <a:pt x="2859" y="330"/>
                    <a:pt x="3570" y="330"/>
                  </a:cubicBezTo>
                  <a:cubicBezTo>
                    <a:pt x="4248" y="330"/>
                    <a:pt x="4579" y="457"/>
                    <a:pt x="4597" y="457"/>
                  </a:cubicBezTo>
                  <a:cubicBezTo>
                    <a:pt x="4617" y="466"/>
                    <a:pt x="4637" y="469"/>
                    <a:pt x="4656" y="469"/>
                  </a:cubicBezTo>
                  <a:cubicBezTo>
                    <a:pt x="4799" y="469"/>
                    <a:pt x="4879" y="249"/>
                    <a:pt x="4721" y="154"/>
                  </a:cubicBezTo>
                  <a:cubicBezTo>
                    <a:pt x="4686" y="146"/>
                    <a:pt x="432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26"/>
            <p:cNvSpPr/>
            <p:nvPr/>
          </p:nvSpPr>
          <p:spPr>
            <a:xfrm>
              <a:off x="6776881" y="-477584"/>
              <a:ext cx="102555" cy="84464"/>
            </a:xfrm>
            <a:custGeom>
              <a:avLst/>
              <a:gdLst/>
              <a:ahLst/>
              <a:cxnLst/>
              <a:rect l="l" t="t" r="r" b="b"/>
              <a:pathLst>
                <a:path w="1933" h="1592" extrusionOk="0">
                  <a:moveTo>
                    <a:pt x="948" y="1"/>
                  </a:moveTo>
                  <a:cubicBezTo>
                    <a:pt x="432" y="1"/>
                    <a:pt x="0" y="518"/>
                    <a:pt x="205" y="1059"/>
                  </a:cubicBezTo>
                  <a:cubicBezTo>
                    <a:pt x="317" y="1380"/>
                    <a:pt x="614" y="1591"/>
                    <a:pt x="942" y="1591"/>
                  </a:cubicBezTo>
                  <a:cubicBezTo>
                    <a:pt x="1034" y="1591"/>
                    <a:pt x="1127" y="1575"/>
                    <a:pt x="1220" y="1540"/>
                  </a:cubicBezTo>
                  <a:cubicBezTo>
                    <a:pt x="1880" y="1308"/>
                    <a:pt x="1933" y="382"/>
                    <a:pt x="1292" y="79"/>
                  </a:cubicBezTo>
                  <a:cubicBezTo>
                    <a:pt x="1177" y="25"/>
                    <a:pt x="1061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26"/>
            <p:cNvSpPr/>
            <p:nvPr/>
          </p:nvSpPr>
          <p:spPr>
            <a:xfrm>
              <a:off x="6465453" y="-171993"/>
              <a:ext cx="277265" cy="57777"/>
            </a:xfrm>
            <a:custGeom>
              <a:avLst/>
              <a:gdLst/>
              <a:ahLst/>
              <a:cxnLst/>
              <a:rect l="l" t="t" r="r" b="b"/>
              <a:pathLst>
                <a:path w="5226" h="1089" extrusionOk="0">
                  <a:moveTo>
                    <a:pt x="2820" y="1"/>
                  </a:moveTo>
                  <a:cubicBezTo>
                    <a:pt x="1971" y="1"/>
                    <a:pt x="989" y="181"/>
                    <a:pt x="89" y="786"/>
                  </a:cubicBezTo>
                  <a:cubicBezTo>
                    <a:pt x="18" y="839"/>
                    <a:pt x="0" y="928"/>
                    <a:pt x="36" y="1017"/>
                  </a:cubicBezTo>
                  <a:cubicBezTo>
                    <a:pt x="72" y="1053"/>
                    <a:pt x="125" y="1089"/>
                    <a:pt x="178" y="1089"/>
                  </a:cubicBezTo>
                  <a:cubicBezTo>
                    <a:pt x="214" y="1089"/>
                    <a:pt x="232" y="1071"/>
                    <a:pt x="268" y="1053"/>
                  </a:cubicBezTo>
                  <a:cubicBezTo>
                    <a:pt x="1089" y="506"/>
                    <a:pt x="2000" y="343"/>
                    <a:pt x="2795" y="343"/>
                  </a:cubicBezTo>
                  <a:cubicBezTo>
                    <a:pt x="3968" y="343"/>
                    <a:pt x="4889" y="697"/>
                    <a:pt x="4899" y="697"/>
                  </a:cubicBezTo>
                  <a:cubicBezTo>
                    <a:pt x="4927" y="711"/>
                    <a:pt x="4953" y="717"/>
                    <a:pt x="4978" y="717"/>
                  </a:cubicBezTo>
                  <a:cubicBezTo>
                    <a:pt x="5144" y="717"/>
                    <a:pt x="5226" y="440"/>
                    <a:pt x="5024" y="394"/>
                  </a:cubicBezTo>
                  <a:cubicBezTo>
                    <a:pt x="4961" y="363"/>
                    <a:pt x="4024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26"/>
            <p:cNvSpPr/>
            <p:nvPr/>
          </p:nvSpPr>
          <p:spPr>
            <a:xfrm>
              <a:off x="6955036" y="-334285"/>
              <a:ext cx="228614" cy="99107"/>
            </a:xfrm>
            <a:custGeom>
              <a:avLst/>
              <a:gdLst/>
              <a:ahLst/>
              <a:cxnLst/>
              <a:rect l="l" t="t" r="r" b="b"/>
              <a:pathLst>
                <a:path w="4309" h="1868" extrusionOk="0">
                  <a:moveTo>
                    <a:pt x="3077" y="1"/>
                  </a:moveTo>
                  <a:cubicBezTo>
                    <a:pt x="1886" y="1"/>
                    <a:pt x="741" y="586"/>
                    <a:pt x="54" y="1618"/>
                  </a:cubicBezTo>
                  <a:cubicBezTo>
                    <a:pt x="0" y="1689"/>
                    <a:pt x="18" y="1778"/>
                    <a:pt x="89" y="1832"/>
                  </a:cubicBezTo>
                  <a:cubicBezTo>
                    <a:pt x="107" y="1850"/>
                    <a:pt x="143" y="1867"/>
                    <a:pt x="178" y="1867"/>
                  </a:cubicBezTo>
                  <a:cubicBezTo>
                    <a:pt x="232" y="1867"/>
                    <a:pt x="285" y="1850"/>
                    <a:pt x="321" y="1796"/>
                  </a:cubicBezTo>
                  <a:cubicBezTo>
                    <a:pt x="1207" y="576"/>
                    <a:pt x="2296" y="314"/>
                    <a:pt x="3060" y="314"/>
                  </a:cubicBezTo>
                  <a:cubicBezTo>
                    <a:pt x="3600" y="314"/>
                    <a:pt x="3979" y="445"/>
                    <a:pt x="4008" y="460"/>
                  </a:cubicBezTo>
                  <a:cubicBezTo>
                    <a:pt x="4031" y="468"/>
                    <a:pt x="4052" y="471"/>
                    <a:pt x="4071" y="471"/>
                  </a:cubicBezTo>
                  <a:cubicBezTo>
                    <a:pt x="4241" y="471"/>
                    <a:pt x="4309" y="221"/>
                    <a:pt x="4133" y="157"/>
                  </a:cubicBezTo>
                  <a:cubicBezTo>
                    <a:pt x="3784" y="52"/>
                    <a:pt x="3429" y="1"/>
                    <a:pt x="3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26"/>
            <p:cNvSpPr/>
            <p:nvPr/>
          </p:nvSpPr>
          <p:spPr>
            <a:xfrm>
              <a:off x="6919437" y="-287704"/>
              <a:ext cx="101813" cy="84145"/>
            </a:xfrm>
            <a:custGeom>
              <a:avLst/>
              <a:gdLst/>
              <a:ahLst/>
              <a:cxnLst/>
              <a:rect l="l" t="t" r="r" b="b"/>
              <a:pathLst>
                <a:path w="1919" h="1586" extrusionOk="0">
                  <a:moveTo>
                    <a:pt x="929" y="1"/>
                  </a:moveTo>
                  <a:cubicBezTo>
                    <a:pt x="419" y="1"/>
                    <a:pt x="1" y="507"/>
                    <a:pt x="190" y="1061"/>
                  </a:cubicBezTo>
                  <a:cubicBezTo>
                    <a:pt x="303" y="1384"/>
                    <a:pt x="604" y="1586"/>
                    <a:pt x="937" y="1586"/>
                  </a:cubicBezTo>
                  <a:cubicBezTo>
                    <a:pt x="1025" y="1586"/>
                    <a:pt x="1116" y="1572"/>
                    <a:pt x="1206" y="1542"/>
                  </a:cubicBezTo>
                  <a:cubicBezTo>
                    <a:pt x="1865" y="1310"/>
                    <a:pt x="1918" y="384"/>
                    <a:pt x="1277" y="81"/>
                  </a:cubicBezTo>
                  <a:cubicBezTo>
                    <a:pt x="1160" y="26"/>
                    <a:pt x="1042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26"/>
            <p:cNvSpPr/>
            <p:nvPr/>
          </p:nvSpPr>
          <p:spPr>
            <a:xfrm>
              <a:off x="7136481" y="-252900"/>
              <a:ext cx="78521" cy="241719"/>
            </a:xfrm>
            <a:custGeom>
              <a:avLst/>
              <a:gdLst/>
              <a:ahLst/>
              <a:cxnLst/>
              <a:rect l="l" t="t" r="r" b="b"/>
              <a:pathLst>
                <a:path w="1480" h="4556" extrusionOk="0">
                  <a:moveTo>
                    <a:pt x="180" y="1"/>
                  </a:moveTo>
                  <a:cubicBezTo>
                    <a:pt x="148" y="1"/>
                    <a:pt x="116" y="11"/>
                    <a:pt x="90" y="31"/>
                  </a:cubicBezTo>
                  <a:cubicBezTo>
                    <a:pt x="18" y="84"/>
                    <a:pt x="0" y="173"/>
                    <a:pt x="54" y="262"/>
                  </a:cubicBezTo>
                  <a:cubicBezTo>
                    <a:pt x="1123" y="1865"/>
                    <a:pt x="339" y="4324"/>
                    <a:pt x="339" y="4359"/>
                  </a:cubicBezTo>
                  <a:cubicBezTo>
                    <a:pt x="303" y="4431"/>
                    <a:pt x="357" y="4520"/>
                    <a:pt x="446" y="4555"/>
                  </a:cubicBezTo>
                  <a:lnTo>
                    <a:pt x="481" y="4555"/>
                  </a:lnTo>
                  <a:cubicBezTo>
                    <a:pt x="553" y="4555"/>
                    <a:pt x="606" y="4520"/>
                    <a:pt x="642" y="4449"/>
                  </a:cubicBezTo>
                  <a:cubicBezTo>
                    <a:pt x="677" y="4342"/>
                    <a:pt x="1479" y="1812"/>
                    <a:pt x="321" y="84"/>
                  </a:cubicBezTo>
                  <a:cubicBezTo>
                    <a:pt x="288" y="28"/>
                    <a:pt x="23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26"/>
            <p:cNvSpPr/>
            <p:nvPr/>
          </p:nvSpPr>
          <p:spPr>
            <a:xfrm>
              <a:off x="7108628" y="-58881"/>
              <a:ext cx="102555" cy="84994"/>
            </a:xfrm>
            <a:custGeom>
              <a:avLst/>
              <a:gdLst/>
              <a:ahLst/>
              <a:cxnLst/>
              <a:rect l="l" t="t" r="r" b="b"/>
              <a:pathLst>
                <a:path w="1933" h="1602" extrusionOk="0">
                  <a:moveTo>
                    <a:pt x="948" y="0"/>
                  </a:moveTo>
                  <a:cubicBezTo>
                    <a:pt x="432" y="0"/>
                    <a:pt x="0" y="517"/>
                    <a:pt x="205" y="1059"/>
                  </a:cubicBezTo>
                  <a:cubicBezTo>
                    <a:pt x="318" y="1397"/>
                    <a:pt x="620" y="1602"/>
                    <a:pt x="953" y="1602"/>
                  </a:cubicBezTo>
                  <a:cubicBezTo>
                    <a:pt x="1041" y="1602"/>
                    <a:pt x="1131" y="1587"/>
                    <a:pt x="1220" y="1558"/>
                  </a:cubicBezTo>
                  <a:cubicBezTo>
                    <a:pt x="1879" y="1308"/>
                    <a:pt x="1933" y="382"/>
                    <a:pt x="1292" y="79"/>
                  </a:cubicBezTo>
                  <a:cubicBezTo>
                    <a:pt x="1177" y="25"/>
                    <a:pt x="1060" y="0"/>
                    <a:pt x="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26"/>
            <p:cNvSpPr/>
            <p:nvPr/>
          </p:nvSpPr>
          <p:spPr>
            <a:xfrm>
              <a:off x="8988917" y="880865"/>
              <a:ext cx="723087" cy="1378157"/>
            </a:xfrm>
            <a:custGeom>
              <a:avLst/>
              <a:gdLst/>
              <a:ahLst/>
              <a:cxnLst/>
              <a:rect l="l" t="t" r="r" b="b"/>
              <a:pathLst>
                <a:path w="13629" h="25976" extrusionOk="0">
                  <a:moveTo>
                    <a:pt x="13367" y="1"/>
                  </a:moveTo>
                  <a:cubicBezTo>
                    <a:pt x="13304" y="1"/>
                    <a:pt x="13241" y="35"/>
                    <a:pt x="13219" y="109"/>
                  </a:cubicBezTo>
                  <a:cubicBezTo>
                    <a:pt x="13147" y="608"/>
                    <a:pt x="13130" y="1107"/>
                    <a:pt x="13147" y="1623"/>
                  </a:cubicBezTo>
                  <a:cubicBezTo>
                    <a:pt x="13201" y="5311"/>
                    <a:pt x="13308" y="13951"/>
                    <a:pt x="72" y="25690"/>
                  </a:cubicBezTo>
                  <a:cubicBezTo>
                    <a:pt x="18" y="25744"/>
                    <a:pt x="1" y="25851"/>
                    <a:pt x="54" y="25922"/>
                  </a:cubicBezTo>
                  <a:cubicBezTo>
                    <a:pt x="90" y="25958"/>
                    <a:pt x="143" y="25975"/>
                    <a:pt x="179" y="25975"/>
                  </a:cubicBezTo>
                  <a:cubicBezTo>
                    <a:pt x="214" y="25975"/>
                    <a:pt x="250" y="25958"/>
                    <a:pt x="286" y="25940"/>
                  </a:cubicBezTo>
                  <a:cubicBezTo>
                    <a:pt x="13628" y="14093"/>
                    <a:pt x="13522" y="5346"/>
                    <a:pt x="13468" y="1623"/>
                  </a:cubicBezTo>
                  <a:cubicBezTo>
                    <a:pt x="13450" y="1142"/>
                    <a:pt x="13468" y="661"/>
                    <a:pt x="13522" y="180"/>
                  </a:cubicBezTo>
                  <a:cubicBezTo>
                    <a:pt x="13542" y="66"/>
                    <a:pt x="13455" y="1"/>
                    <a:pt x="13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26"/>
            <p:cNvSpPr/>
            <p:nvPr/>
          </p:nvSpPr>
          <p:spPr>
            <a:xfrm>
              <a:off x="9010669" y="1441169"/>
              <a:ext cx="608700" cy="353771"/>
            </a:xfrm>
            <a:custGeom>
              <a:avLst/>
              <a:gdLst/>
              <a:ahLst/>
              <a:cxnLst/>
              <a:rect l="l" t="t" r="r" b="b"/>
              <a:pathLst>
                <a:path w="11473" h="6668" extrusionOk="0">
                  <a:moveTo>
                    <a:pt x="11285" y="1"/>
                  </a:moveTo>
                  <a:cubicBezTo>
                    <a:pt x="11271" y="1"/>
                    <a:pt x="11256" y="2"/>
                    <a:pt x="11241" y="5"/>
                  </a:cubicBezTo>
                  <a:cubicBezTo>
                    <a:pt x="6324" y="1395"/>
                    <a:pt x="143" y="6329"/>
                    <a:pt x="89" y="6383"/>
                  </a:cubicBezTo>
                  <a:cubicBezTo>
                    <a:pt x="18" y="6436"/>
                    <a:pt x="0" y="6525"/>
                    <a:pt x="54" y="6596"/>
                  </a:cubicBezTo>
                  <a:cubicBezTo>
                    <a:pt x="89" y="6632"/>
                    <a:pt x="143" y="6650"/>
                    <a:pt x="196" y="6668"/>
                  </a:cubicBezTo>
                  <a:cubicBezTo>
                    <a:pt x="232" y="6668"/>
                    <a:pt x="267" y="6650"/>
                    <a:pt x="285" y="6632"/>
                  </a:cubicBezTo>
                  <a:cubicBezTo>
                    <a:pt x="357" y="6579"/>
                    <a:pt x="6467" y="1697"/>
                    <a:pt x="11330" y="308"/>
                  </a:cubicBezTo>
                  <a:cubicBezTo>
                    <a:pt x="11419" y="290"/>
                    <a:pt x="11473" y="201"/>
                    <a:pt x="11437" y="112"/>
                  </a:cubicBezTo>
                  <a:cubicBezTo>
                    <a:pt x="11422" y="38"/>
                    <a:pt x="11358" y="1"/>
                    <a:pt x="1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26"/>
            <p:cNvSpPr/>
            <p:nvPr/>
          </p:nvSpPr>
          <p:spPr>
            <a:xfrm>
              <a:off x="9005947" y="1926083"/>
              <a:ext cx="294933" cy="50296"/>
            </a:xfrm>
            <a:custGeom>
              <a:avLst/>
              <a:gdLst/>
              <a:ahLst/>
              <a:cxnLst/>
              <a:rect l="l" t="t" r="r" b="b"/>
              <a:pathLst>
                <a:path w="5559" h="948" extrusionOk="0">
                  <a:moveTo>
                    <a:pt x="3060" y="0"/>
                  </a:moveTo>
                  <a:cubicBezTo>
                    <a:pt x="2130" y="0"/>
                    <a:pt x="1068" y="146"/>
                    <a:pt x="161" y="645"/>
                  </a:cubicBezTo>
                  <a:cubicBezTo>
                    <a:pt x="0" y="734"/>
                    <a:pt x="54" y="948"/>
                    <a:pt x="232" y="948"/>
                  </a:cubicBezTo>
                  <a:cubicBezTo>
                    <a:pt x="267" y="948"/>
                    <a:pt x="285" y="948"/>
                    <a:pt x="303" y="930"/>
                  </a:cubicBezTo>
                  <a:cubicBezTo>
                    <a:pt x="1139" y="468"/>
                    <a:pt x="2136" y="332"/>
                    <a:pt x="3021" y="332"/>
                  </a:cubicBezTo>
                  <a:cubicBezTo>
                    <a:pt x="4285" y="332"/>
                    <a:pt x="5324" y="609"/>
                    <a:pt x="5344" y="609"/>
                  </a:cubicBezTo>
                  <a:cubicBezTo>
                    <a:pt x="5354" y="612"/>
                    <a:pt x="5363" y="613"/>
                    <a:pt x="5373" y="613"/>
                  </a:cubicBezTo>
                  <a:cubicBezTo>
                    <a:pt x="5438" y="613"/>
                    <a:pt x="5509" y="562"/>
                    <a:pt x="5540" y="485"/>
                  </a:cubicBezTo>
                  <a:cubicBezTo>
                    <a:pt x="5558" y="396"/>
                    <a:pt x="5505" y="307"/>
                    <a:pt x="5416" y="289"/>
                  </a:cubicBezTo>
                  <a:cubicBezTo>
                    <a:pt x="5344" y="268"/>
                    <a:pt x="4322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26"/>
            <p:cNvSpPr/>
            <p:nvPr/>
          </p:nvSpPr>
          <p:spPr>
            <a:xfrm>
              <a:off x="8950187" y="1762995"/>
              <a:ext cx="100486" cy="84835"/>
            </a:xfrm>
            <a:custGeom>
              <a:avLst/>
              <a:gdLst/>
              <a:ahLst/>
              <a:cxnLst/>
              <a:rect l="l" t="t" r="r" b="b"/>
              <a:pathLst>
                <a:path w="1894" h="1599" extrusionOk="0">
                  <a:moveTo>
                    <a:pt x="881" y="1"/>
                  </a:moveTo>
                  <a:cubicBezTo>
                    <a:pt x="532" y="1"/>
                    <a:pt x="190" y="226"/>
                    <a:pt x="107" y="619"/>
                  </a:cubicBezTo>
                  <a:cubicBezTo>
                    <a:pt x="0" y="1047"/>
                    <a:pt x="285" y="1475"/>
                    <a:pt x="713" y="1581"/>
                  </a:cubicBezTo>
                  <a:cubicBezTo>
                    <a:pt x="770" y="1593"/>
                    <a:pt x="826" y="1599"/>
                    <a:pt x="881" y="1599"/>
                  </a:cubicBezTo>
                  <a:cubicBezTo>
                    <a:pt x="1487" y="1599"/>
                    <a:pt x="1893" y="909"/>
                    <a:pt x="1550" y="370"/>
                  </a:cubicBezTo>
                  <a:cubicBezTo>
                    <a:pt x="1386" y="117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26"/>
            <p:cNvSpPr/>
            <p:nvPr/>
          </p:nvSpPr>
          <p:spPr>
            <a:xfrm>
              <a:off x="8957721" y="1938339"/>
              <a:ext cx="100380" cy="84357"/>
            </a:xfrm>
            <a:custGeom>
              <a:avLst/>
              <a:gdLst/>
              <a:ahLst/>
              <a:cxnLst/>
              <a:rect l="l" t="t" r="r" b="b"/>
              <a:pathLst>
                <a:path w="1892" h="1590" extrusionOk="0">
                  <a:moveTo>
                    <a:pt x="872" y="0"/>
                  </a:moveTo>
                  <a:cubicBezTo>
                    <a:pt x="521" y="0"/>
                    <a:pt x="173" y="223"/>
                    <a:pt x="90" y="628"/>
                  </a:cubicBezTo>
                  <a:cubicBezTo>
                    <a:pt x="1" y="1055"/>
                    <a:pt x="268" y="1483"/>
                    <a:pt x="695" y="1572"/>
                  </a:cubicBezTo>
                  <a:cubicBezTo>
                    <a:pt x="754" y="1584"/>
                    <a:pt x="811" y="1590"/>
                    <a:pt x="867" y="1590"/>
                  </a:cubicBezTo>
                  <a:cubicBezTo>
                    <a:pt x="1474" y="1590"/>
                    <a:pt x="1892" y="915"/>
                    <a:pt x="1533" y="361"/>
                  </a:cubicBezTo>
                  <a:cubicBezTo>
                    <a:pt x="1376" y="115"/>
                    <a:pt x="1124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26"/>
            <p:cNvSpPr/>
            <p:nvPr/>
          </p:nvSpPr>
          <p:spPr>
            <a:xfrm>
              <a:off x="8948277" y="221618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81" y="0"/>
                  </a:moveTo>
                  <a:cubicBezTo>
                    <a:pt x="530" y="0"/>
                    <a:pt x="183" y="224"/>
                    <a:pt x="90" y="628"/>
                  </a:cubicBezTo>
                  <a:cubicBezTo>
                    <a:pt x="1" y="1056"/>
                    <a:pt x="268" y="1483"/>
                    <a:pt x="713" y="1572"/>
                  </a:cubicBezTo>
                  <a:cubicBezTo>
                    <a:pt x="770" y="1584"/>
                    <a:pt x="826" y="1590"/>
                    <a:pt x="880" y="1590"/>
                  </a:cubicBezTo>
                  <a:cubicBezTo>
                    <a:pt x="1473" y="1590"/>
                    <a:pt x="1893" y="916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26"/>
            <p:cNvSpPr/>
            <p:nvPr/>
          </p:nvSpPr>
          <p:spPr>
            <a:xfrm>
              <a:off x="9492188" y="1656993"/>
              <a:ext cx="60058" cy="256096"/>
            </a:xfrm>
            <a:custGeom>
              <a:avLst/>
              <a:gdLst/>
              <a:ahLst/>
              <a:cxnLst/>
              <a:rect l="l" t="t" r="r" b="b"/>
              <a:pathLst>
                <a:path w="1132" h="4827" extrusionOk="0">
                  <a:moveTo>
                    <a:pt x="221" y="1"/>
                  </a:moveTo>
                  <a:cubicBezTo>
                    <a:pt x="112" y="1"/>
                    <a:pt x="1" y="111"/>
                    <a:pt x="63" y="248"/>
                  </a:cubicBezTo>
                  <a:cubicBezTo>
                    <a:pt x="81" y="248"/>
                    <a:pt x="776" y="1513"/>
                    <a:pt x="27" y="4630"/>
                  </a:cubicBezTo>
                  <a:cubicBezTo>
                    <a:pt x="10" y="4702"/>
                    <a:pt x="63" y="4791"/>
                    <a:pt x="152" y="4826"/>
                  </a:cubicBezTo>
                  <a:lnTo>
                    <a:pt x="188" y="4826"/>
                  </a:lnTo>
                  <a:cubicBezTo>
                    <a:pt x="259" y="4809"/>
                    <a:pt x="330" y="4773"/>
                    <a:pt x="348" y="4702"/>
                  </a:cubicBezTo>
                  <a:cubicBezTo>
                    <a:pt x="1132" y="1459"/>
                    <a:pt x="384" y="141"/>
                    <a:pt x="348" y="70"/>
                  </a:cubicBezTo>
                  <a:cubicBezTo>
                    <a:pt x="316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26"/>
            <p:cNvSpPr/>
            <p:nvPr/>
          </p:nvSpPr>
          <p:spPr>
            <a:xfrm>
              <a:off x="9459612" y="1853823"/>
              <a:ext cx="100486" cy="84729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885" y="0"/>
                  </a:moveTo>
                  <a:cubicBezTo>
                    <a:pt x="535" y="0"/>
                    <a:pt x="190" y="230"/>
                    <a:pt x="107" y="635"/>
                  </a:cubicBezTo>
                  <a:cubicBezTo>
                    <a:pt x="0" y="1063"/>
                    <a:pt x="285" y="1473"/>
                    <a:pt x="713" y="1580"/>
                  </a:cubicBezTo>
                  <a:cubicBezTo>
                    <a:pt x="768" y="1591"/>
                    <a:pt x="823" y="1597"/>
                    <a:pt x="877" y="1597"/>
                  </a:cubicBezTo>
                  <a:cubicBezTo>
                    <a:pt x="1472" y="1597"/>
                    <a:pt x="1893" y="908"/>
                    <a:pt x="1550" y="368"/>
                  </a:cubicBezTo>
                  <a:cubicBezTo>
                    <a:pt x="1387" y="116"/>
                    <a:pt x="113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26"/>
            <p:cNvSpPr/>
            <p:nvPr/>
          </p:nvSpPr>
          <p:spPr>
            <a:xfrm>
              <a:off x="9218588" y="2020997"/>
              <a:ext cx="91732" cy="272013"/>
            </a:xfrm>
            <a:custGeom>
              <a:avLst/>
              <a:gdLst/>
              <a:ahLst/>
              <a:cxnLst/>
              <a:rect l="l" t="t" r="r" b="b"/>
              <a:pathLst>
                <a:path w="1729" h="5127" extrusionOk="0">
                  <a:moveTo>
                    <a:pt x="170" y="0"/>
                  </a:moveTo>
                  <a:cubicBezTo>
                    <a:pt x="148" y="0"/>
                    <a:pt x="126" y="5"/>
                    <a:pt x="107" y="14"/>
                  </a:cubicBezTo>
                  <a:cubicBezTo>
                    <a:pt x="18" y="67"/>
                    <a:pt x="0" y="157"/>
                    <a:pt x="36" y="246"/>
                  </a:cubicBezTo>
                  <a:cubicBezTo>
                    <a:pt x="54" y="263"/>
                    <a:pt x="1354" y="2704"/>
                    <a:pt x="268" y="4895"/>
                  </a:cubicBezTo>
                  <a:cubicBezTo>
                    <a:pt x="214" y="4966"/>
                    <a:pt x="250" y="5073"/>
                    <a:pt x="339" y="5109"/>
                  </a:cubicBezTo>
                  <a:cubicBezTo>
                    <a:pt x="357" y="5127"/>
                    <a:pt x="392" y="5127"/>
                    <a:pt x="410" y="5127"/>
                  </a:cubicBezTo>
                  <a:cubicBezTo>
                    <a:pt x="464" y="5127"/>
                    <a:pt x="535" y="5091"/>
                    <a:pt x="553" y="5038"/>
                  </a:cubicBezTo>
                  <a:cubicBezTo>
                    <a:pt x="1728" y="2704"/>
                    <a:pt x="392" y="192"/>
                    <a:pt x="321" y="85"/>
                  </a:cubicBezTo>
                  <a:cubicBezTo>
                    <a:pt x="295" y="33"/>
                    <a:pt x="23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26"/>
            <p:cNvSpPr/>
            <p:nvPr/>
          </p:nvSpPr>
          <p:spPr>
            <a:xfrm>
              <a:off x="9193069" y="2243612"/>
              <a:ext cx="100327" cy="84570"/>
            </a:xfrm>
            <a:custGeom>
              <a:avLst/>
              <a:gdLst/>
              <a:ahLst/>
              <a:cxnLst/>
              <a:rect l="l" t="t" r="r" b="b"/>
              <a:pathLst>
                <a:path w="1891" h="1594" extrusionOk="0">
                  <a:moveTo>
                    <a:pt x="881" y="0"/>
                  </a:moveTo>
                  <a:cubicBezTo>
                    <a:pt x="530" y="0"/>
                    <a:pt x="183" y="223"/>
                    <a:pt x="89" y="628"/>
                  </a:cubicBezTo>
                  <a:cubicBezTo>
                    <a:pt x="0" y="1055"/>
                    <a:pt x="268" y="1483"/>
                    <a:pt x="713" y="1572"/>
                  </a:cubicBezTo>
                  <a:cubicBezTo>
                    <a:pt x="775" y="1587"/>
                    <a:pt x="836" y="1594"/>
                    <a:pt x="895" y="1594"/>
                  </a:cubicBezTo>
                  <a:cubicBezTo>
                    <a:pt x="1480" y="1594"/>
                    <a:pt x="1890" y="911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26"/>
            <p:cNvSpPr/>
            <p:nvPr/>
          </p:nvSpPr>
          <p:spPr>
            <a:xfrm>
              <a:off x="9287558" y="1560541"/>
              <a:ext cx="105951" cy="231585"/>
            </a:xfrm>
            <a:custGeom>
              <a:avLst/>
              <a:gdLst/>
              <a:ahLst/>
              <a:cxnLst/>
              <a:rect l="l" t="t" r="r" b="b"/>
              <a:pathLst>
                <a:path w="1997" h="4365" extrusionOk="0">
                  <a:moveTo>
                    <a:pt x="1135" y="0"/>
                  </a:moveTo>
                  <a:cubicBezTo>
                    <a:pt x="1108" y="0"/>
                    <a:pt x="1080" y="6"/>
                    <a:pt x="1052" y="17"/>
                  </a:cubicBezTo>
                  <a:cubicBezTo>
                    <a:pt x="981" y="53"/>
                    <a:pt x="945" y="160"/>
                    <a:pt x="981" y="249"/>
                  </a:cubicBezTo>
                  <a:cubicBezTo>
                    <a:pt x="998" y="267"/>
                    <a:pt x="1996" y="2298"/>
                    <a:pt x="108" y="4079"/>
                  </a:cubicBezTo>
                  <a:cubicBezTo>
                    <a:pt x="1" y="4186"/>
                    <a:pt x="72" y="4364"/>
                    <a:pt x="232" y="4364"/>
                  </a:cubicBezTo>
                  <a:cubicBezTo>
                    <a:pt x="268" y="4364"/>
                    <a:pt x="304" y="4346"/>
                    <a:pt x="339" y="4329"/>
                  </a:cubicBezTo>
                  <a:cubicBezTo>
                    <a:pt x="1551" y="3260"/>
                    <a:pt x="1925" y="1550"/>
                    <a:pt x="1283" y="89"/>
                  </a:cubicBezTo>
                  <a:cubicBezTo>
                    <a:pt x="1247" y="28"/>
                    <a:pt x="1194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26"/>
            <p:cNvSpPr/>
            <p:nvPr/>
          </p:nvSpPr>
          <p:spPr>
            <a:xfrm>
              <a:off x="9253550" y="1736998"/>
              <a:ext cx="100486" cy="84357"/>
            </a:xfrm>
            <a:custGeom>
              <a:avLst/>
              <a:gdLst/>
              <a:ahLst/>
              <a:cxnLst/>
              <a:rect l="l" t="t" r="r" b="b"/>
              <a:pathLst>
                <a:path w="1894" h="1590" extrusionOk="0">
                  <a:moveTo>
                    <a:pt x="882" y="1"/>
                  </a:moveTo>
                  <a:cubicBezTo>
                    <a:pt x="533" y="1"/>
                    <a:pt x="190" y="224"/>
                    <a:pt x="107" y="628"/>
                  </a:cubicBezTo>
                  <a:cubicBezTo>
                    <a:pt x="1" y="1056"/>
                    <a:pt x="286" y="1484"/>
                    <a:pt x="713" y="1573"/>
                  </a:cubicBezTo>
                  <a:cubicBezTo>
                    <a:pt x="769" y="1584"/>
                    <a:pt x="824" y="1590"/>
                    <a:pt x="877" y="1590"/>
                  </a:cubicBezTo>
                  <a:cubicBezTo>
                    <a:pt x="1472" y="1590"/>
                    <a:pt x="1894" y="901"/>
                    <a:pt x="1550" y="361"/>
                  </a:cubicBezTo>
                  <a:cubicBezTo>
                    <a:pt x="1387" y="116"/>
                    <a:pt x="1133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26"/>
            <p:cNvSpPr/>
            <p:nvPr/>
          </p:nvSpPr>
          <p:spPr>
            <a:xfrm>
              <a:off x="9040910" y="1575926"/>
              <a:ext cx="247449" cy="47962"/>
            </a:xfrm>
            <a:custGeom>
              <a:avLst/>
              <a:gdLst/>
              <a:ahLst/>
              <a:cxnLst/>
              <a:rect l="l" t="t" r="r" b="b"/>
              <a:pathLst>
                <a:path w="4664" h="904" extrusionOk="0">
                  <a:moveTo>
                    <a:pt x="2795" y="0"/>
                  </a:moveTo>
                  <a:cubicBezTo>
                    <a:pt x="1424" y="0"/>
                    <a:pt x="201" y="563"/>
                    <a:pt x="125" y="600"/>
                  </a:cubicBezTo>
                  <a:cubicBezTo>
                    <a:pt x="36" y="636"/>
                    <a:pt x="0" y="725"/>
                    <a:pt x="54" y="814"/>
                  </a:cubicBezTo>
                  <a:cubicBezTo>
                    <a:pt x="72" y="868"/>
                    <a:pt x="143" y="903"/>
                    <a:pt x="196" y="903"/>
                  </a:cubicBezTo>
                  <a:cubicBezTo>
                    <a:pt x="214" y="903"/>
                    <a:pt x="250" y="903"/>
                    <a:pt x="268" y="885"/>
                  </a:cubicBezTo>
                  <a:cubicBezTo>
                    <a:pt x="280" y="885"/>
                    <a:pt x="1495" y="326"/>
                    <a:pt x="2819" y="326"/>
                  </a:cubicBezTo>
                  <a:cubicBezTo>
                    <a:pt x="3339" y="326"/>
                    <a:pt x="3877" y="412"/>
                    <a:pt x="4365" y="654"/>
                  </a:cubicBezTo>
                  <a:cubicBezTo>
                    <a:pt x="4387" y="663"/>
                    <a:pt x="4408" y="666"/>
                    <a:pt x="4428" y="666"/>
                  </a:cubicBezTo>
                  <a:cubicBezTo>
                    <a:pt x="4573" y="666"/>
                    <a:pt x="4664" y="463"/>
                    <a:pt x="4507" y="369"/>
                  </a:cubicBezTo>
                  <a:cubicBezTo>
                    <a:pt x="3959" y="97"/>
                    <a:pt x="3364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26"/>
            <p:cNvSpPr/>
            <p:nvPr/>
          </p:nvSpPr>
          <p:spPr>
            <a:xfrm>
              <a:off x="9003082" y="157725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65" y="1"/>
                  </a:moveTo>
                  <a:cubicBezTo>
                    <a:pt x="515" y="1"/>
                    <a:pt x="173" y="224"/>
                    <a:pt x="90" y="629"/>
                  </a:cubicBezTo>
                  <a:cubicBezTo>
                    <a:pt x="1" y="1056"/>
                    <a:pt x="268" y="1484"/>
                    <a:pt x="695" y="1573"/>
                  </a:cubicBezTo>
                  <a:cubicBezTo>
                    <a:pt x="753" y="1585"/>
                    <a:pt x="809" y="1590"/>
                    <a:pt x="864" y="1590"/>
                  </a:cubicBezTo>
                  <a:cubicBezTo>
                    <a:pt x="1472" y="1590"/>
                    <a:pt x="1892" y="901"/>
                    <a:pt x="1533" y="362"/>
                  </a:cubicBezTo>
                  <a:cubicBezTo>
                    <a:pt x="1369" y="116"/>
                    <a:pt x="111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9" name="Google Shape;11619;p26"/>
          <p:cNvGrpSpPr/>
          <p:nvPr/>
        </p:nvGrpSpPr>
        <p:grpSpPr>
          <a:xfrm flipH="1">
            <a:off x="5541176" y="1928951"/>
            <a:ext cx="5003534" cy="4902590"/>
            <a:chOff x="-1147599" y="1521101"/>
            <a:chExt cx="5003534" cy="4902590"/>
          </a:xfrm>
        </p:grpSpPr>
        <p:grpSp>
          <p:nvGrpSpPr>
            <p:cNvPr id="11620" name="Google Shape;11620;p26"/>
            <p:cNvGrpSpPr/>
            <p:nvPr/>
          </p:nvGrpSpPr>
          <p:grpSpPr>
            <a:xfrm>
              <a:off x="-891242" y="1521101"/>
              <a:ext cx="815392" cy="2470979"/>
              <a:chOff x="-891242" y="1521101"/>
              <a:chExt cx="815392" cy="2470979"/>
            </a:xfrm>
          </p:grpSpPr>
          <p:sp>
            <p:nvSpPr>
              <p:cNvPr id="11621" name="Google Shape;11621;p26"/>
              <p:cNvSpPr/>
              <p:nvPr/>
            </p:nvSpPr>
            <p:spPr>
              <a:xfrm>
                <a:off x="-247855" y="1559989"/>
                <a:ext cx="144044" cy="11062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085" extrusionOk="0">
                    <a:moveTo>
                      <a:pt x="151" y="0"/>
                    </a:moveTo>
                    <a:cubicBezTo>
                      <a:pt x="129" y="0"/>
                      <a:pt x="108" y="6"/>
                      <a:pt x="90" y="18"/>
                    </a:cubicBezTo>
                    <a:cubicBezTo>
                      <a:pt x="18" y="54"/>
                      <a:pt x="1" y="125"/>
                      <a:pt x="18" y="179"/>
                    </a:cubicBezTo>
                    <a:lnTo>
                      <a:pt x="927" y="2013"/>
                    </a:lnTo>
                    <a:cubicBezTo>
                      <a:pt x="945" y="2049"/>
                      <a:pt x="998" y="2085"/>
                      <a:pt x="1052" y="2085"/>
                    </a:cubicBezTo>
                    <a:lnTo>
                      <a:pt x="1087" y="2085"/>
                    </a:lnTo>
                    <a:lnTo>
                      <a:pt x="2566" y="1675"/>
                    </a:lnTo>
                    <a:cubicBezTo>
                      <a:pt x="2715" y="1625"/>
                      <a:pt x="2664" y="1422"/>
                      <a:pt x="2527" y="1422"/>
                    </a:cubicBezTo>
                    <a:cubicBezTo>
                      <a:pt x="2517" y="1422"/>
                      <a:pt x="2506" y="1423"/>
                      <a:pt x="2495" y="1426"/>
                    </a:cubicBezTo>
                    <a:lnTo>
                      <a:pt x="1105" y="1800"/>
                    </a:lnTo>
                    <a:lnTo>
                      <a:pt x="250" y="72"/>
                    </a:lnTo>
                    <a:cubicBezTo>
                      <a:pt x="238" y="24"/>
                      <a:pt x="19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2" name="Google Shape;11622;p26"/>
              <p:cNvSpPr/>
              <p:nvPr/>
            </p:nvSpPr>
            <p:spPr>
              <a:xfrm>
                <a:off x="-585279" y="1834014"/>
                <a:ext cx="211796" cy="281775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5311" extrusionOk="0">
                    <a:moveTo>
                      <a:pt x="1183" y="1"/>
                    </a:moveTo>
                    <a:cubicBezTo>
                      <a:pt x="733" y="1"/>
                      <a:pt x="246" y="248"/>
                      <a:pt x="126" y="678"/>
                    </a:cubicBezTo>
                    <a:cubicBezTo>
                      <a:pt x="1" y="1088"/>
                      <a:pt x="197" y="1498"/>
                      <a:pt x="428" y="1854"/>
                    </a:cubicBezTo>
                    <a:cubicBezTo>
                      <a:pt x="1301" y="3279"/>
                      <a:pt x="2513" y="4473"/>
                      <a:pt x="3974" y="5310"/>
                    </a:cubicBezTo>
                    <a:cubicBezTo>
                      <a:pt x="3974" y="5310"/>
                      <a:pt x="3991" y="2656"/>
                      <a:pt x="2691" y="661"/>
                    </a:cubicBezTo>
                    <a:cubicBezTo>
                      <a:pt x="2388" y="215"/>
                      <a:pt x="1782" y="2"/>
                      <a:pt x="1230" y="2"/>
                    </a:cubicBezTo>
                    <a:cubicBezTo>
                      <a:pt x="1215" y="1"/>
                      <a:pt x="1199" y="1"/>
                      <a:pt x="1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3" name="Google Shape;11623;p26"/>
              <p:cNvSpPr/>
              <p:nvPr/>
            </p:nvSpPr>
            <p:spPr>
              <a:xfrm>
                <a:off x="-308337" y="1521101"/>
                <a:ext cx="232487" cy="32973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6215" extrusionOk="0">
                    <a:moveTo>
                      <a:pt x="2763" y="1"/>
                    </a:moveTo>
                    <a:cubicBezTo>
                      <a:pt x="2644" y="1"/>
                      <a:pt x="2513" y="13"/>
                      <a:pt x="2370" y="39"/>
                    </a:cubicBezTo>
                    <a:cubicBezTo>
                      <a:pt x="2049" y="128"/>
                      <a:pt x="1764" y="288"/>
                      <a:pt x="1533" y="502"/>
                    </a:cubicBezTo>
                    <a:cubicBezTo>
                      <a:pt x="72" y="1642"/>
                      <a:pt x="1" y="4688"/>
                      <a:pt x="820" y="6202"/>
                    </a:cubicBezTo>
                    <a:cubicBezTo>
                      <a:pt x="824" y="6210"/>
                      <a:pt x="834" y="6214"/>
                      <a:pt x="847" y="6214"/>
                    </a:cubicBezTo>
                    <a:cubicBezTo>
                      <a:pt x="1099" y="6214"/>
                      <a:pt x="2849" y="4818"/>
                      <a:pt x="3492" y="3245"/>
                    </a:cubicBezTo>
                    <a:cubicBezTo>
                      <a:pt x="3890" y="2233"/>
                      <a:pt x="4381" y="1"/>
                      <a:pt x="2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4" name="Google Shape;11624;p26"/>
              <p:cNvSpPr/>
              <p:nvPr/>
            </p:nvSpPr>
            <p:spPr>
              <a:xfrm>
                <a:off x="-378262" y="1937204"/>
                <a:ext cx="291166" cy="17248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251" extrusionOk="0">
                    <a:moveTo>
                      <a:pt x="4473" y="1"/>
                    </a:moveTo>
                    <a:cubicBezTo>
                      <a:pt x="4154" y="1"/>
                      <a:pt x="3832" y="86"/>
                      <a:pt x="3545" y="230"/>
                    </a:cubicBezTo>
                    <a:cubicBezTo>
                      <a:pt x="2120" y="871"/>
                      <a:pt x="1051" y="2047"/>
                      <a:pt x="0" y="3205"/>
                    </a:cubicBezTo>
                    <a:cubicBezTo>
                      <a:pt x="0" y="3205"/>
                      <a:pt x="348" y="3250"/>
                      <a:pt x="878" y="3250"/>
                    </a:cubicBezTo>
                    <a:cubicBezTo>
                      <a:pt x="1831" y="3250"/>
                      <a:pt x="3375" y="3103"/>
                      <a:pt x="4543" y="2279"/>
                    </a:cubicBezTo>
                    <a:cubicBezTo>
                      <a:pt x="5024" y="1940"/>
                      <a:pt x="5362" y="1423"/>
                      <a:pt x="5451" y="836"/>
                    </a:cubicBezTo>
                    <a:cubicBezTo>
                      <a:pt x="5487" y="444"/>
                      <a:pt x="5095" y="87"/>
                      <a:pt x="4703" y="16"/>
                    </a:cubicBezTo>
                    <a:cubicBezTo>
                      <a:pt x="4627" y="6"/>
                      <a:pt x="4550" y="1"/>
                      <a:pt x="4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5" name="Google Shape;11625;p26"/>
              <p:cNvSpPr/>
              <p:nvPr/>
            </p:nvSpPr>
            <p:spPr>
              <a:xfrm>
                <a:off x="-503045" y="2316116"/>
                <a:ext cx="279812" cy="15502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2922" extrusionOk="0">
                    <a:moveTo>
                      <a:pt x="3990" y="0"/>
                    </a:moveTo>
                    <a:cubicBezTo>
                      <a:pt x="3713" y="0"/>
                      <a:pt x="3440" y="74"/>
                      <a:pt x="3190" y="214"/>
                    </a:cubicBezTo>
                    <a:cubicBezTo>
                      <a:pt x="1871" y="766"/>
                      <a:pt x="535" y="1478"/>
                      <a:pt x="1" y="2921"/>
                    </a:cubicBezTo>
                    <a:cubicBezTo>
                      <a:pt x="553" y="2904"/>
                      <a:pt x="1123" y="2850"/>
                      <a:pt x="1675" y="2779"/>
                    </a:cubicBezTo>
                    <a:cubicBezTo>
                      <a:pt x="2548" y="2565"/>
                      <a:pt x="3421" y="2334"/>
                      <a:pt x="4258" y="2066"/>
                    </a:cubicBezTo>
                    <a:cubicBezTo>
                      <a:pt x="4526" y="2013"/>
                      <a:pt x="4775" y="1870"/>
                      <a:pt x="4989" y="1692"/>
                    </a:cubicBezTo>
                    <a:cubicBezTo>
                      <a:pt x="5203" y="1461"/>
                      <a:pt x="5274" y="1140"/>
                      <a:pt x="5185" y="837"/>
                    </a:cubicBezTo>
                    <a:cubicBezTo>
                      <a:pt x="5024" y="410"/>
                      <a:pt x="4668" y="89"/>
                      <a:pt x="4223" y="18"/>
                    </a:cubicBezTo>
                    <a:cubicBezTo>
                      <a:pt x="4145" y="6"/>
                      <a:pt x="4068" y="0"/>
                      <a:pt x="3990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6" name="Google Shape;11626;p26"/>
              <p:cNvSpPr/>
              <p:nvPr/>
            </p:nvSpPr>
            <p:spPr>
              <a:xfrm>
                <a:off x="-716641" y="2214783"/>
                <a:ext cx="226916" cy="25259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761" extrusionOk="0">
                    <a:moveTo>
                      <a:pt x="1134" y="1"/>
                    </a:moveTo>
                    <a:cubicBezTo>
                      <a:pt x="1018" y="1"/>
                      <a:pt x="911" y="24"/>
                      <a:pt x="820" y="75"/>
                    </a:cubicBezTo>
                    <a:cubicBezTo>
                      <a:pt x="1" y="485"/>
                      <a:pt x="410" y="1554"/>
                      <a:pt x="606" y="1803"/>
                    </a:cubicBezTo>
                    <a:cubicBezTo>
                      <a:pt x="2245" y="4083"/>
                      <a:pt x="4276" y="4760"/>
                      <a:pt x="4276" y="4760"/>
                    </a:cubicBezTo>
                    <a:cubicBezTo>
                      <a:pt x="3938" y="3460"/>
                      <a:pt x="3421" y="2195"/>
                      <a:pt x="2726" y="1055"/>
                    </a:cubicBezTo>
                    <a:cubicBezTo>
                      <a:pt x="2308" y="434"/>
                      <a:pt x="1632" y="1"/>
                      <a:pt x="1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7" name="Google Shape;11627;p26"/>
              <p:cNvSpPr/>
              <p:nvPr/>
            </p:nvSpPr>
            <p:spPr>
              <a:xfrm>
                <a:off x="-273374" y="1525239"/>
                <a:ext cx="139004" cy="33159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6250" extrusionOk="0">
                    <a:moveTo>
                      <a:pt x="2474" y="0"/>
                    </a:moveTo>
                    <a:cubicBezTo>
                      <a:pt x="2425" y="0"/>
                      <a:pt x="2383" y="33"/>
                      <a:pt x="2370" y="85"/>
                    </a:cubicBezTo>
                    <a:lnTo>
                      <a:pt x="36" y="6089"/>
                    </a:lnTo>
                    <a:cubicBezTo>
                      <a:pt x="1" y="6142"/>
                      <a:pt x="36" y="6231"/>
                      <a:pt x="108" y="6249"/>
                    </a:cubicBezTo>
                    <a:lnTo>
                      <a:pt x="161" y="6249"/>
                    </a:lnTo>
                    <a:cubicBezTo>
                      <a:pt x="214" y="6249"/>
                      <a:pt x="250" y="6213"/>
                      <a:pt x="268" y="6160"/>
                    </a:cubicBezTo>
                    <a:lnTo>
                      <a:pt x="2602" y="174"/>
                    </a:lnTo>
                    <a:cubicBezTo>
                      <a:pt x="2619" y="103"/>
                      <a:pt x="2602" y="32"/>
                      <a:pt x="2530" y="14"/>
                    </a:cubicBezTo>
                    <a:cubicBezTo>
                      <a:pt x="2511" y="5"/>
                      <a:pt x="2492" y="0"/>
                      <a:pt x="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8" name="Google Shape;11628;p26"/>
              <p:cNvSpPr/>
              <p:nvPr/>
            </p:nvSpPr>
            <p:spPr>
              <a:xfrm>
                <a:off x="-298363" y="1667212"/>
                <a:ext cx="157361" cy="903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3" extrusionOk="0">
                    <a:moveTo>
                      <a:pt x="183" y="1"/>
                    </a:moveTo>
                    <a:cubicBezTo>
                      <a:pt x="88" y="1"/>
                      <a:pt x="0" y="113"/>
                      <a:pt x="80" y="206"/>
                    </a:cubicBezTo>
                    <a:lnTo>
                      <a:pt x="1220" y="1649"/>
                    </a:lnTo>
                    <a:cubicBezTo>
                      <a:pt x="1238" y="1685"/>
                      <a:pt x="1273" y="1703"/>
                      <a:pt x="1309" y="1703"/>
                    </a:cubicBezTo>
                    <a:lnTo>
                      <a:pt x="1345" y="1703"/>
                    </a:lnTo>
                    <a:lnTo>
                      <a:pt x="2859" y="1364"/>
                    </a:lnTo>
                    <a:cubicBezTo>
                      <a:pt x="2930" y="1364"/>
                      <a:pt x="2966" y="1293"/>
                      <a:pt x="2966" y="1222"/>
                    </a:cubicBezTo>
                    <a:cubicBezTo>
                      <a:pt x="2950" y="1160"/>
                      <a:pt x="2894" y="1111"/>
                      <a:pt x="2833" y="1111"/>
                    </a:cubicBezTo>
                    <a:cubicBezTo>
                      <a:pt x="2824" y="1111"/>
                      <a:pt x="2815" y="1112"/>
                      <a:pt x="2805" y="1115"/>
                    </a:cubicBezTo>
                    <a:lnTo>
                      <a:pt x="1362" y="1435"/>
                    </a:lnTo>
                    <a:lnTo>
                      <a:pt x="276" y="46"/>
                    </a:lnTo>
                    <a:cubicBezTo>
                      <a:pt x="248" y="14"/>
                      <a:pt x="215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9" name="Google Shape;11629;p26"/>
              <p:cNvSpPr/>
              <p:nvPr/>
            </p:nvSpPr>
            <p:spPr>
              <a:xfrm>
                <a:off x="-548831" y="1831679"/>
                <a:ext cx="177204" cy="276523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212" extrusionOk="0">
                    <a:moveTo>
                      <a:pt x="171" y="1"/>
                    </a:moveTo>
                    <a:cubicBezTo>
                      <a:pt x="84" y="1"/>
                      <a:pt x="0" y="95"/>
                      <a:pt x="62" y="206"/>
                    </a:cubicBezTo>
                    <a:lnTo>
                      <a:pt x="3073" y="5140"/>
                    </a:lnTo>
                    <a:cubicBezTo>
                      <a:pt x="3091" y="5176"/>
                      <a:pt x="3126" y="5212"/>
                      <a:pt x="3180" y="5212"/>
                    </a:cubicBezTo>
                    <a:cubicBezTo>
                      <a:pt x="3197" y="5212"/>
                      <a:pt x="3233" y="5194"/>
                      <a:pt x="3251" y="5194"/>
                    </a:cubicBezTo>
                    <a:cubicBezTo>
                      <a:pt x="3304" y="5158"/>
                      <a:pt x="3340" y="5069"/>
                      <a:pt x="3304" y="5016"/>
                    </a:cubicBezTo>
                    <a:lnTo>
                      <a:pt x="276" y="63"/>
                    </a:lnTo>
                    <a:cubicBezTo>
                      <a:pt x="248" y="20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0" name="Google Shape;11630;p26"/>
              <p:cNvSpPr/>
              <p:nvPr/>
            </p:nvSpPr>
            <p:spPr>
              <a:xfrm>
                <a:off x="-568249" y="1874918"/>
                <a:ext cx="136139" cy="820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547" extrusionOk="0">
                    <a:moveTo>
                      <a:pt x="2426" y="0"/>
                    </a:moveTo>
                    <a:cubicBezTo>
                      <a:pt x="2379" y="0"/>
                      <a:pt x="2329" y="29"/>
                      <a:pt x="2316" y="68"/>
                    </a:cubicBezTo>
                    <a:lnTo>
                      <a:pt x="1675" y="1279"/>
                    </a:lnTo>
                    <a:lnTo>
                      <a:pt x="161" y="923"/>
                    </a:lnTo>
                    <a:cubicBezTo>
                      <a:pt x="152" y="920"/>
                      <a:pt x="142" y="918"/>
                      <a:pt x="132" y="918"/>
                    </a:cubicBezTo>
                    <a:cubicBezTo>
                      <a:pt x="85" y="918"/>
                      <a:pt x="33" y="953"/>
                      <a:pt x="18" y="1012"/>
                    </a:cubicBezTo>
                    <a:cubicBezTo>
                      <a:pt x="1" y="1083"/>
                      <a:pt x="36" y="1154"/>
                      <a:pt x="107" y="1172"/>
                    </a:cubicBezTo>
                    <a:lnTo>
                      <a:pt x="1711" y="1546"/>
                    </a:lnTo>
                    <a:lnTo>
                      <a:pt x="1746" y="1546"/>
                    </a:lnTo>
                    <a:cubicBezTo>
                      <a:pt x="1800" y="1546"/>
                      <a:pt x="1853" y="1511"/>
                      <a:pt x="1871" y="1475"/>
                    </a:cubicBezTo>
                    <a:lnTo>
                      <a:pt x="2530" y="193"/>
                    </a:lnTo>
                    <a:cubicBezTo>
                      <a:pt x="2566" y="121"/>
                      <a:pt x="2548" y="50"/>
                      <a:pt x="2477" y="14"/>
                    </a:cubicBezTo>
                    <a:cubicBezTo>
                      <a:pt x="2462" y="4"/>
                      <a:pt x="2444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1" name="Google Shape;11631;p26"/>
              <p:cNvSpPr/>
              <p:nvPr/>
            </p:nvSpPr>
            <p:spPr>
              <a:xfrm>
                <a:off x="-499225" y="1961131"/>
                <a:ext cx="107224" cy="6674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58" extrusionOk="0">
                    <a:moveTo>
                      <a:pt x="1831" y="0"/>
                    </a:moveTo>
                    <a:cubicBezTo>
                      <a:pt x="1792" y="0"/>
                      <a:pt x="1757" y="19"/>
                      <a:pt x="1746" y="64"/>
                    </a:cubicBezTo>
                    <a:lnTo>
                      <a:pt x="1283" y="990"/>
                    </a:lnTo>
                    <a:lnTo>
                      <a:pt x="125" y="955"/>
                    </a:lnTo>
                    <a:cubicBezTo>
                      <a:pt x="53" y="955"/>
                      <a:pt x="0" y="1026"/>
                      <a:pt x="0" y="1097"/>
                    </a:cubicBezTo>
                    <a:cubicBezTo>
                      <a:pt x="0" y="1151"/>
                      <a:pt x="53" y="1222"/>
                      <a:pt x="125" y="1222"/>
                    </a:cubicBezTo>
                    <a:lnTo>
                      <a:pt x="1354" y="1257"/>
                    </a:lnTo>
                    <a:cubicBezTo>
                      <a:pt x="1407" y="1257"/>
                      <a:pt x="1443" y="1240"/>
                      <a:pt x="1479" y="1186"/>
                    </a:cubicBezTo>
                    <a:lnTo>
                      <a:pt x="1960" y="171"/>
                    </a:lnTo>
                    <a:cubicBezTo>
                      <a:pt x="2020" y="86"/>
                      <a:pt x="1915" y="0"/>
                      <a:pt x="1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2" name="Google Shape;11632;p26"/>
              <p:cNvSpPr/>
              <p:nvPr/>
            </p:nvSpPr>
            <p:spPr>
              <a:xfrm>
                <a:off x="-384894" y="1958478"/>
                <a:ext cx="296843" cy="155398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929" extrusionOk="0">
                    <a:moveTo>
                      <a:pt x="5430" y="1"/>
                    </a:moveTo>
                    <a:cubicBezTo>
                      <a:pt x="5414" y="1"/>
                      <a:pt x="5397" y="3"/>
                      <a:pt x="5380" y="7"/>
                    </a:cubicBezTo>
                    <a:lnTo>
                      <a:pt x="125" y="2679"/>
                    </a:lnTo>
                    <a:cubicBezTo>
                      <a:pt x="1" y="2750"/>
                      <a:pt x="54" y="2929"/>
                      <a:pt x="197" y="2929"/>
                    </a:cubicBezTo>
                    <a:cubicBezTo>
                      <a:pt x="214" y="2929"/>
                      <a:pt x="232" y="2929"/>
                      <a:pt x="250" y="2911"/>
                    </a:cubicBezTo>
                    <a:lnTo>
                      <a:pt x="5505" y="239"/>
                    </a:lnTo>
                    <a:cubicBezTo>
                      <a:pt x="5559" y="221"/>
                      <a:pt x="5594" y="132"/>
                      <a:pt x="5559" y="78"/>
                    </a:cubicBezTo>
                    <a:cubicBezTo>
                      <a:pt x="5531" y="24"/>
                      <a:pt x="5483" y="1"/>
                      <a:pt x="54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3" name="Google Shape;11633;p26"/>
              <p:cNvSpPr/>
              <p:nvPr/>
            </p:nvSpPr>
            <p:spPr>
              <a:xfrm>
                <a:off x="-298893" y="2009676"/>
                <a:ext cx="69980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661" extrusionOk="0">
                    <a:moveTo>
                      <a:pt x="311" y="1"/>
                    </a:moveTo>
                    <a:cubicBezTo>
                      <a:pt x="250" y="1"/>
                      <a:pt x="197" y="49"/>
                      <a:pt x="197" y="111"/>
                    </a:cubicBezTo>
                    <a:lnTo>
                      <a:pt x="18" y="984"/>
                    </a:lnTo>
                    <a:cubicBezTo>
                      <a:pt x="1" y="1037"/>
                      <a:pt x="36" y="1091"/>
                      <a:pt x="90" y="1108"/>
                    </a:cubicBezTo>
                    <a:lnTo>
                      <a:pt x="1123" y="1643"/>
                    </a:lnTo>
                    <a:cubicBezTo>
                      <a:pt x="1141" y="1661"/>
                      <a:pt x="1159" y="1661"/>
                      <a:pt x="1176" y="1661"/>
                    </a:cubicBezTo>
                    <a:cubicBezTo>
                      <a:pt x="1212" y="1661"/>
                      <a:pt x="1265" y="1643"/>
                      <a:pt x="1283" y="1589"/>
                    </a:cubicBezTo>
                    <a:cubicBezTo>
                      <a:pt x="1319" y="1536"/>
                      <a:pt x="1301" y="1447"/>
                      <a:pt x="1230" y="1429"/>
                    </a:cubicBezTo>
                    <a:lnTo>
                      <a:pt x="286" y="930"/>
                    </a:lnTo>
                    <a:lnTo>
                      <a:pt x="446" y="164"/>
                    </a:lnTo>
                    <a:cubicBezTo>
                      <a:pt x="464" y="93"/>
                      <a:pt x="410" y="22"/>
                      <a:pt x="339" y="4"/>
                    </a:cubicBezTo>
                    <a:cubicBezTo>
                      <a:pt x="330" y="2"/>
                      <a:pt x="320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4" name="Google Shape;11634;p26"/>
              <p:cNvSpPr/>
              <p:nvPr/>
            </p:nvSpPr>
            <p:spPr>
              <a:xfrm>
                <a:off x="-691016" y="2215738"/>
                <a:ext cx="195614" cy="258219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4867" extrusionOk="0">
                    <a:moveTo>
                      <a:pt x="185" y="0"/>
                    </a:moveTo>
                    <a:cubicBezTo>
                      <a:pt x="88" y="0"/>
                      <a:pt x="0" y="117"/>
                      <a:pt x="88" y="217"/>
                    </a:cubicBezTo>
                    <a:lnTo>
                      <a:pt x="3437" y="4813"/>
                    </a:lnTo>
                    <a:cubicBezTo>
                      <a:pt x="3472" y="4849"/>
                      <a:pt x="3508" y="4867"/>
                      <a:pt x="3544" y="4867"/>
                    </a:cubicBezTo>
                    <a:cubicBezTo>
                      <a:pt x="3579" y="4867"/>
                      <a:pt x="3597" y="4849"/>
                      <a:pt x="3633" y="4831"/>
                    </a:cubicBezTo>
                    <a:cubicBezTo>
                      <a:pt x="3686" y="4796"/>
                      <a:pt x="3686" y="4707"/>
                      <a:pt x="3651" y="4653"/>
                    </a:cubicBezTo>
                    <a:lnTo>
                      <a:pt x="302" y="75"/>
                    </a:lnTo>
                    <a:cubicBezTo>
                      <a:pt x="270" y="21"/>
                      <a:pt x="22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5" name="Google Shape;11635;p26"/>
              <p:cNvSpPr/>
              <p:nvPr/>
            </p:nvSpPr>
            <p:spPr>
              <a:xfrm>
                <a:off x="-687939" y="2260621"/>
                <a:ext cx="117252" cy="7252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367" extrusionOk="0">
                    <a:moveTo>
                      <a:pt x="2060" y="1"/>
                    </a:moveTo>
                    <a:cubicBezTo>
                      <a:pt x="2027" y="1"/>
                      <a:pt x="1994" y="15"/>
                      <a:pt x="1972" y="48"/>
                    </a:cubicBezTo>
                    <a:lnTo>
                      <a:pt x="1491" y="1099"/>
                    </a:lnTo>
                    <a:lnTo>
                      <a:pt x="190" y="868"/>
                    </a:lnTo>
                    <a:cubicBezTo>
                      <a:pt x="184" y="867"/>
                      <a:pt x="178" y="867"/>
                      <a:pt x="173" y="867"/>
                    </a:cubicBezTo>
                    <a:cubicBezTo>
                      <a:pt x="27" y="867"/>
                      <a:pt x="0" y="1083"/>
                      <a:pt x="154" y="1117"/>
                    </a:cubicBezTo>
                    <a:lnTo>
                      <a:pt x="1526" y="1367"/>
                    </a:lnTo>
                    <a:lnTo>
                      <a:pt x="1562" y="1367"/>
                    </a:lnTo>
                    <a:cubicBezTo>
                      <a:pt x="1597" y="1349"/>
                      <a:pt x="1651" y="1331"/>
                      <a:pt x="1669" y="1295"/>
                    </a:cubicBezTo>
                    <a:lnTo>
                      <a:pt x="2185" y="155"/>
                    </a:lnTo>
                    <a:cubicBezTo>
                      <a:pt x="2210" y="69"/>
                      <a:pt x="213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6" name="Google Shape;11636;p26"/>
              <p:cNvSpPr/>
              <p:nvPr/>
            </p:nvSpPr>
            <p:spPr>
              <a:xfrm>
                <a:off x="-624327" y="2342802"/>
                <a:ext cx="98205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72" extrusionOk="0">
                    <a:moveTo>
                      <a:pt x="1688" y="0"/>
                    </a:moveTo>
                    <a:cubicBezTo>
                      <a:pt x="1641" y="0"/>
                      <a:pt x="1594" y="25"/>
                      <a:pt x="1574" y="85"/>
                    </a:cubicBezTo>
                    <a:lnTo>
                      <a:pt x="1236" y="886"/>
                    </a:lnTo>
                    <a:lnTo>
                      <a:pt x="202" y="673"/>
                    </a:lnTo>
                    <a:cubicBezTo>
                      <a:pt x="191" y="670"/>
                      <a:pt x="180" y="669"/>
                      <a:pt x="170" y="669"/>
                    </a:cubicBezTo>
                    <a:cubicBezTo>
                      <a:pt x="36" y="669"/>
                      <a:pt x="0" y="872"/>
                      <a:pt x="149" y="922"/>
                    </a:cubicBezTo>
                    <a:lnTo>
                      <a:pt x="1271" y="1171"/>
                    </a:lnTo>
                    <a:lnTo>
                      <a:pt x="1307" y="1171"/>
                    </a:lnTo>
                    <a:cubicBezTo>
                      <a:pt x="1360" y="1171"/>
                      <a:pt x="1396" y="1136"/>
                      <a:pt x="1432" y="1082"/>
                    </a:cubicBezTo>
                    <a:lnTo>
                      <a:pt x="1806" y="174"/>
                    </a:lnTo>
                    <a:cubicBezTo>
                      <a:pt x="1851" y="73"/>
                      <a:pt x="1768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7" name="Google Shape;11637;p26"/>
              <p:cNvSpPr/>
              <p:nvPr/>
            </p:nvSpPr>
            <p:spPr>
              <a:xfrm>
                <a:off x="-512489" y="2343173"/>
                <a:ext cx="287399" cy="128924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2430" extrusionOk="0">
                    <a:moveTo>
                      <a:pt x="5263" y="0"/>
                    </a:moveTo>
                    <a:cubicBezTo>
                      <a:pt x="5247" y="0"/>
                      <a:pt x="5233" y="2"/>
                      <a:pt x="5220" y="6"/>
                    </a:cubicBezTo>
                    <a:lnTo>
                      <a:pt x="143" y="2180"/>
                    </a:lnTo>
                    <a:cubicBezTo>
                      <a:pt x="1" y="2233"/>
                      <a:pt x="54" y="2429"/>
                      <a:pt x="179" y="2429"/>
                    </a:cubicBezTo>
                    <a:lnTo>
                      <a:pt x="232" y="2429"/>
                    </a:lnTo>
                    <a:lnTo>
                      <a:pt x="5309" y="238"/>
                    </a:lnTo>
                    <a:cubicBezTo>
                      <a:pt x="5381" y="220"/>
                      <a:pt x="5416" y="149"/>
                      <a:pt x="5381" y="78"/>
                    </a:cubicBezTo>
                    <a:cubicBezTo>
                      <a:pt x="5367" y="23"/>
                      <a:pt x="5312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8" name="Google Shape;11638;p26"/>
              <p:cNvSpPr/>
              <p:nvPr/>
            </p:nvSpPr>
            <p:spPr>
              <a:xfrm>
                <a:off x="-344254" y="2318662"/>
                <a:ext cx="96454" cy="10048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94" extrusionOk="0">
                    <a:moveTo>
                      <a:pt x="445" y="1"/>
                    </a:moveTo>
                    <a:cubicBezTo>
                      <a:pt x="388" y="1"/>
                      <a:pt x="339" y="35"/>
                      <a:pt x="339" y="94"/>
                    </a:cubicBezTo>
                    <a:lnTo>
                      <a:pt x="18" y="1306"/>
                    </a:lnTo>
                    <a:cubicBezTo>
                      <a:pt x="1" y="1377"/>
                      <a:pt x="36" y="1448"/>
                      <a:pt x="107" y="1466"/>
                    </a:cubicBezTo>
                    <a:lnTo>
                      <a:pt x="1639" y="1894"/>
                    </a:lnTo>
                    <a:lnTo>
                      <a:pt x="1675" y="1894"/>
                    </a:lnTo>
                    <a:cubicBezTo>
                      <a:pt x="1729" y="1894"/>
                      <a:pt x="1782" y="1858"/>
                      <a:pt x="1800" y="1805"/>
                    </a:cubicBezTo>
                    <a:cubicBezTo>
                      <a:pt x="1818" y="1733"/>
                      <a:pt x="1764" y="1662"/>
                      <a:pt x="1711" y="1644"/>
                    </a:cubicBezTo>
                    <a:lnTo>
                      <a:pt x="303" y="1252"/>
                    </a:lnTo>
                    <a:lnTo>
                      <a:pt x="588" y="166"/>
                    </a:lnTo>
                    <a:cubicBezTo>
                      <a:pt x="588" y="94"/>
                      <a:pt x="553" y="23"/>
                      <a:pt x="482" y="5"/>
                    </a:cubicBezTo>
                    <a:cubicBezTo>
                      <a:pt x="469" y="2"/>
                      <a:pt x="457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9" name="Google Shape;11639;p26"/>
              <p:cNvSpPr/>
              <p:nvPr/>
            </p:nvSpPr>
            <p:spPr>
              <a:xfrm>
                <a:off x="-420811" y="2355588"/>
                <a:ext cx="58679" cy="102343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29" extrusionOk="0">
                    <a:moveTo>
                      <a:pt x="400" y="1"/>
                    </a:moveTo>
                    <a:cubicBezTo>
                      <a:pt x="339" y="1"/>
                      <a:pt x="283" y="49"/>
                      <a:pt x="268" y="111"/>
                    </a:cubicBezTo>
                    <a:lnTo>
                      <a:pt x="1" y="1358"/>
                    </a:lnTo>
                    <a:cubicBezTo>
                      <a:pt x="1" y="1411"/>
                      <a:pt x="18" y="1465"/>
                      <a:pt x="72" y="1483"/>
                    </a:cubicBezTo>
                    <a:lnTo>
                      <a:pt x="891" y="1910"/>
                    </a:lnTo>
                    <a:cubicBezTo>
                      <a:pt x="909" y="1910"/>
                      <a:pt x="927" y="1928"/>
                      <a:pt x="963" y="1928"/>
                    </a:cubicBezTo>
                    <a:cubicBezTo>
                      <a:pt x="998" y="1928"/>
                      <a:pt x="1052" y="1892"/>
                      <a:pt x="1069" y="1857"/>
                    </a:cubicBezTo>
                    <a:cubicBezTo>
                      <a:pt x="1105" y="1785"/>
                      <a:pt x="1069" y="1714"/>
                      <a:pt x="1016" y="1679"/>
                    </a:cubicBezTo>
                    <a:lnTo>
                      <a:pt x="286" y="1305"/>
                    </a:lnTo>
                    <a:lnTo>
                      <a:pt x="517" y="164"/>
                    </a:lnTo>
                    <a:cubicBezTo>
                      <a:pt x="535" y="93"/>
                      <a:pt x="499" y="22"/>
                      <a:pt x="428" y="4"/>
                    </a:cubicBezTo>
                    <a:cubicBezTo>
                      <a:pt x="419" y="2"/>
                      <a:pt x="409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0" name="Google Shape;11640;p26"/>
              <p:cNvSpPr/>
              <p:nvPr/>
            </p:nvSpPr>
            <p:spPr>
              <a:xfrm>
                <a:off x="-718498" y="1785894"/>
                <a:ext cx="487735" cy="2206186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41583" extrusionOk="0">
                    <a:moveTo>
                      <a:pt x="9042" y="0"/>
                    </a:moveTo>
                    <a:cubicBezTo>
                      <a:pt x="8998" y="0"/>
                      <a:pt x="8955" y="24"/>
                      <a:pt x="8943" y="71"/>
                    </a:cubicBezTo>
                    <a:cubicBezTo>
                      <a:pt x="2067" y="14287"/>
                      <a:pt x="285" y="30427"/>
                      <a:pt x="0" y="41454"/>
                    </a:cubicBezTo>
                    <a:cubicBezTo>
                      <a:pt x="0" y="41525"/>
                      <a:pt x="54" y="41579"/>
                      <a:pt x="125" y="41579"/>
                    </a:cubicBezTo>
                    <a:cubicBezTo>
                      <a:pt x="134" y="41581"/>
                      <a:pt x="143" y="41582"/>
                      <a:pt x="151" y="41582"/>
                    </a:cubicBezTo>
                    <a:cubicBezTo>
                      <a:pt x="209" y="41582"/>
                      <a:pt x="252" y="41532"/>
                      <a:pt x="267" y="41454"/>
                    </a:cubicBezTo>
                    <a:cubicBezTo>
                      <a:pt x="535" y="30445"/>
                      <a:pt x="2316" y="14358"/>
                      <a:pt x="9157" y="178"/>
                    </a:cubicBezTo>
                    <a:cubicBezTo>
                      <a:pt x="9192" y="125"/>
                      <a:pt x="9174" y="36"/>
                      <a:pt x="9103" y="18"/>
                    </a:cubicBezTo>
                    <a:cubicBezTo>
                      <a:pt x="9085" y="6"/>
                      <a:pt x="9064" y="0"/>
                      <a:pt x="9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1" name="Google Shape;11641;p26"/>
              <p:cNvSpPr/>
              <p:nvPr/>
            </p:nvSpPr>
            <p:spPr>
              <a:xfrm>
                <a:off x="-586181" y="2643459"/>
                <a:ext cx="319497" cy="212326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002" extrusionOk="0">
                    <a:moveTo>
                      <a:pt x="4863" y="0"/>
                    </a:moveTo>
                    <a:cubicBezTo>
                      <a:pt x="4540" y="0"/>
                      <a:pt x="4143" y="157"/>
                      <a:pt x="3866" y="261"/>
                    </a:cubicBezTo>
                    <a:cubicBezTo>
                      <a:pt x="1871" y="1027"/>
                      <a:pt x="0" y="4002"/>
                      <a:pt x="0" y="4002"/>
                    </a:cubicBezTo>
                    <a:cubicBezTo>
                      <a:pt x="1176" y="3806"/>
                      <a:pt x="2369" y="3592"/>
                      <a:pt x="3403" y="3004"/>
                    </a:cubicBezTo>
                    <a:cubicBezTo>
                      <a:pt x="4436" y="2399"/>
                      <a:pt x="6021" y="1098"/>
                      <a:pt x="5291" y="172"/>
                    </a:cubicBezTo>
                    <a:cubicBezTo>
                      <a:pt x="5191" y="46"/>
                      <a:pt x="5038" y="0"/>
                      <a:pt x="4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2" name="Google Shape;11642;p26"/>
              <p:cNvSpPr/>
              <p:nvPr/>
            </p:nvSpPr>
            <p:spPr>
              <a:xfrm>
                <a:off x="-783754" y="2558255"/>
                <a:ext cx="195720" cy="292811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519" extrusionOk="0">
                    <a:moveTo>
                      <a:pt x="789" y="0"/>
                    </a:moveTo>
                    <a:cubicBezTo>
                      <a:pt x="724" y="0"/>
                      <a:pt x="657" y="10"/>
                      <a:pt x="589" y="32"/>
                    </a:cubicBezTo>
                    <a:cubicBezTo>
                      <a:pt x="215" y="157"/>
                      <a:pt x="37" y="602"/>
                      <a:pt x="19" y="958"/>
                    </a:cubicBezTo>
                    <a:cubicBezTo>
                      <a:pt x="1" y="1689"/>
                      <a:pt x="375" y="2294"/>
                      <a:pt x="803" y="2847"/>
                    </a:cubicBezTo>
                    <a:cubicBezTo>
                      <a:pt x="1622" y="3898"/>
                      <a:pt x="2584" y="4788"/>
                      <a:pt x="3688" y="5519"/>
                    </a:cubicBezTo>
                    <a:cubicBezTo>
                      <a:pt x="3688" y="5519"/>
                      <a:pt x="2691" y="1582"/>
                      <a:pt x="1569" y="442"/>
                    </a:cubicBezTo>
                    <a:cubicBezTo>
                      <a:pt x="1363" y="221"/>
                      <a:pt x="1096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3" name="Google Shape;11643;p26"/>
              <p:cNvSpPr/>
              <p:nvPr/>
            </p:nvSpPr>
            <p:spPr>
              <a:xfrm>
                <a:off x="-884875" y="2974464"/>
                <a:ext cx="228773" cy="318914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011" extrusionOk="0">
                    <a:moveTo>
                      <a:pt x="1066" y="1"/>
                    </a:moveTo>
                    <a:cubicBezTo>
                      <a:pt x="933" y="1"/>
                      <a:pt x="803" y="37"/>
                      <a:pt x="678" y="114"/>
                    </a:cubicBezTo>
                    <a:cubicBezTo>
                      <a:pt x="1" y="542"/>
                      <a:pt x="820" y="3000"/>
                      <a:pt x="1533" y="3891"/>
                    </a:cubicBezTo>
                    <a:cubicBezTo>
                      <a:pt x="2299" y="4782"/>
                      <a:pt x="3243" y="5512"/>
                      <a:pt x="4312" y="6011"/>
                    </a:cubicBezTo>
                    <a:cubicBezTo>
                      <a:pt x="4134" y="4924"/>
                      <a:pt x="3831" y="3855"/>
                      <a:pt x="3421" y="2822"/>
                    </a:cubicBezTo>
                    <a:cubicBezTo>
                      <a:pt x="2809" y="1352"/>
                      <a:pt x="1880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4" name="Google Shape;11644;p26"/>
              <p:cNvSpPr/>
              <p:nvPr/>
            </p:nvSpPr>
            <p:spPr>
              <a:xfrm>
                <a:off x="-765769" y="2558997"/>
                <a:ext cx="186223" cy="3015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683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54"/>
                      <a:pt x="0" y="143"/>
                      <a:pt x="36" y="196"/>
                    </a:cubicBezTo>
                    <a:lnTo>
                      <a:pt x="3243" y="5629"/>
                    </a:lnTo>
                    <a:cubicBezTo>
                      <a:pt x="3278" y="5665"/>
                      <a:pt x="3314" y="5683"/>
                      <a:pt x="3367" y="5683"/>
                    </a:cubicBezTo>
                    <a:cubicBezTo>
                      <a:pt x="3385" y="5683"/>
                      <a:pt x="3403" y="5683"/>
                      <a:pt x="3421" y="5665"/>
                    </a:cubicBezTo>
                    <a:cubicBezTo>
                      <a:pt x="3492" y="5629"/>
                      <a:pt x="3510" y="5558"/>
                      <a:pt x="3474" y="5487"/>
                    </a:cubicBezTo>
                    <a:lnTo>
                      <a:pt x="250" y="71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5" name="Google Shape;11645;p26"/>
              <p:cNvSpPr/>
              <p:nvPr/>
            </p:nvSpPr>
            <p:spPr>
              <a:xfrm>
                <a:off x="-746882" y="2645847"/>
                <a:ext cx="92528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250" extrusionOk="0">
                    <a:moveTo>
                      <a:pt x="1589" y="1"/>
                    </a:moveTo>
                    <a:cubicBezTo>
                      <a:pt x="1540" y="1"/>
                      <a:pt x="1493" y="28"/>
                      <a:pt x="1479" y="91"/>
                    </a:cubicBezTo>
                    <a:lnTo>
                      <a:pt x="1212" y="982"/>
                    </a:lnTo>
                    <a:lnTo>
                      <a:pt x="143" y="982"/>
                    </a:lnTo>
                    <a:cubicBezTo>
                      <a:pt x="72" y="982"/>
                      <a:pt x="18" y="1035"/>
                      <a:pt x="18" y="1107"/>
                    </a:cubicBezTo>
                    <a:cubicBezTo>
                      <a:pt x="1" y="1178"/>
                      <a:pt x="72" y="1231"/>
                      <a:pt x="143" y="1231"/>
                    </a:cubicBezTo>
                    <a:lnTo>
                      <a:pt x="1319" y="1249"/>
                    </a:lnTo>
                    <a:cubicBezTo>
                      <a:pt x="1372" y="1249"/>
                      <a:pt x="1426" y="1196"/>
                      <a:pt x="1444" y="1142"/>
                    </a:cubicBezTo>
                    <a:lnTo>
                      <a:pt x="1711" y="162"/>
                    </a:lnTo>
                    <a:cubicBezTo>
                      <a:pt x="1743" y="65"/>
                      <a:pt x="166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6" name="Google Shape;11646;p26"/>
              <p:cNvSpPr/>
              <p:nvPr/>
            </p:nvSpPr>
            <p:spPr>
              <a:xfrm>
                <a:off x="-692448" y="2736198"/>
                <a:ext cx="74701" cy="5252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90" extrusionOk="0">
                    <a:moveTo>
                      <a:pt x="1267" y="0"/>
                    </a:moveTo>
                    <a:cubicBezTo>
                      <a:pt x="1215" y="0"/>
                      <a:pt x="1163" y="30"/>
                      <a:pt x="1148" y="98"/>
                    </a:cubicBezTo>
                    <a:lnTo>
                      <a:pt x="1041" y="722"/>
                    </a:lnTo>
                    <a:lnTo>
                      <a:pt x="222" y="579"/>
                    </a:lnTo>
                    <a:cubicBezTo>
                      <a:pt x="211" y="577"/>
                      <a:pt x="201" y="576"/>
                      <a:pt x="192" y="576"/>
                    </a:cubicBezTo>
                    <a:cubicBezTo>
                      <a:pt x="38" y="576"/>
                      <a:pt x="1" y="830"/>
                      <a:pt x="168" y="847"/>
                    </a:cubicBezTo>
                    <a:lnTo>
                      <a:pt x="1130" y="989"/>
                    </a:lnTo>
                    <a:lnTo>
                      <a:pt x="1148" y="989"/>
                    </a:lnTo>
                    <a:cubicBezTo>
                      <a:pt x="1219" y="989"/>
                      <a:pt x="1273" y="953"/>
                      <a:pt x="1273" y="900"/>
                    </a:cubicBezTo>
                    <a:lnTo>
                      <a:pt x="1397" y="134"/>
                    </a:lnTo>
                    <a:cubicBezTo>
                      <a:pt x="1408" y="52"/>
                      <a:pt x="1336" y="0"/>
                      <a:pt x="1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7" name="Google Shape;11647;p26"/>
              <p:cNvSpPr/>
              <p:nvPr/>
            </p:nvSpPr>
            <p:spPr>
              <a:xfrm>
                <a:off x="-590903" y="2654282"/>
                <a:ext cx="298381" cy="20532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870" extrusionOk="0">
                    <a:moveTo>
                      <a:pt x="5421" y="0"/>
                    </a:moveTo>
                    <a:cubicBezTo>
                      <a:pt x="5397" y="0"/>
                      <a:pt x="5371" y="6"/>
                      <a:pt x="5344" y="21"/>
                    </a:cubicBezTo>
                    <a:lnTo>
                      <a:pt x="89" y="3638"/>
                    </a:lnTo>
                    <a:cubicBezTo>
                      <a:pt x="18" y="3673"/>
                      <a:pt x="0" y="3762"/>
                      <a:pt x="53" y="3816"/>
                    </a:cubicBezTo>
                    <a:cubicBezTo>
                      <a:pt x="71" y="3851"/>
                      <a:pt x="107" y="3869"/>
                      <a:pt x="160" y="3869"/>
                    </a:cubicBezTo>
                    <a:cubicBezTo>
                      <a:pt x="178" y="3869"/>
                      <a:pt x="196" y="3869"/>
                      <a:pt x="232" y="3851"/>
                    </a:cubicBezTo>
                    <a:lnTo>
                      <a:pt x="5505" y="253"/>
                    </a:lnTo>
                    <a:cubicBezTo>
                      <a:pt x="5624" y="164"/>
                      <a:pt x="5544" y="0"/>
                      <a:pt x="5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8" name="Google Shape;11648;p26"/>
              <p:cNvSpPr/>
              <p:nvPr/>
            </p:nvSpPr>
            <p:spPr>
              <a:xfrm>
                <a:off x="-438744" y="2678051"/>
                <a:ext cx="99266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94" extrusionOk="0">
                    <a:moveTo>
                      <a:pt x="267" y="1"/>
                    </a:moveTo>
                    <a:cubicBezTo>
                      <a:pt x="196" y="1"/>
                      <a:pt x="125" y="54"/>
                      <a:pt x="125" y="125"/>
                    </a:cubicBezTo>
                    <a:lnTo>
                      <a:pt x="18" y="1372"/>
                    </a:lnTo>
                    <a:cubicBezTo>
                      <a:pt x="0" y="1444"/>
                      <a:pt x="54" y="1515"/>
                      <a:pt x="125" y="1515"/>
                    </a:cubicBezTo>
                    <a:lnTo>
                      <a:pt x="1692" y="1693"/>
                    </a:lnTo>
                    <a:lnTo>
                      <a:pt x="1710" y="1693"/>
                    </a:lnTo>
                    <a:cubicBezTo>
                      <a:pt x="1871" y="1675"/>
                      <a:pt x="1871" y="1462"/>
                      <a:pt x="1728" y="1444"/>
                    </a:cubicBezTo>
                    <a:lnTo>
                      <a:pt x="267" y="1283"/>
                    </a:lnTo>
                    <a:lnTo>
                      <a:pt x="374" y="143"/>
                    </a:lnTo>
                    <a:cubicBezTo>
                      <a:pt x="392" y="72"/>
                      <a:pt x="339" y="19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9" name="Google Shape;11649;p26"/>
              <p:cNvSpPr/>
              <p:nvPr/>
            </p:nvSpPr>
            <p:spPr>
              <a:xfrm>
                <a:off x="-507767" y="2742352"/>
                <a:ext cx="63401" cy="8223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0" extrusionOk="0">
                    <a:moveTo>
                      <a:pt x="214" y="0"/>
                    </a:moveTo>
                    <a:cubicBezTo>
                      <a:pt x="143" y="0"/>
                      <a:pt x="72" y="54"/>
                      <a:pt x="72" y="125"/>
                    </a:cubicBezTo>
                    <a:lnTo>
                      <a:pt x="1" y="1122"/>
                    </a:lnTo>
                    <a:cubicBezTo>
                      <a:pt x="1" y="1176"/>
                      <a:pt x="36" y="1229"/>
                      <a:pt x="90" y="1265"/>
                    </a:cubicBezTo>
                    <a:lnTo>
                      <a:pt x="963" y="1532"/>
                    </a:lnTo>
                    <a:lnTo>
                      <a:pt x="998" y="1532"/>
                    </a:lnTo>
                    <a:lnTo>
                      <a:pt x="998" y="1550"/>
                    </a:lnTo>
                    <a:cubicBezTo>
                      <a:pt x="1159" y="1550"/>
                      <a:pt x="1194" y="1336"/>
                      <a:pt x="1052" y="1301"/>
                    </a:cubicBezTo>
                    <a:lnTo>
                      <a:pt x="268" y="1051"/>
                    </a:lnTo>
                    <a:lnTo>
                      <a:pt x="321" y="143"/>
                    </a:lnTo>
                    <a:cubicBezTo>
                      <a:pt x="339" y="71"/>
                      <a:pt x="28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0" name="Google Shape;11650;p26"/>
              <p:cNvSpPr/>
              <p:nvPr/>
            </p:nvSpPr>
            <p:spPr>
              <a:xfrm>
                <a:off x="-841371" y="2999399"/>
                <a:ext cx="186223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702" extrusionOk="0">
                    <a:moveTo>
                      <a:pt x="141" y="1"/>
                    </a:moveTo>
                    <a:cubicBezTo>
                      <a:pt x="119" y="1"/>
                      <a:pt x="95" y="7"/>
                      <a:pt x="71" y="18"/>
                    </a:cubicBezTo>
                    <a:cubicBezTo>
                      <a:pt x="18" y="54"/>
                      <a:pt x="0" y="143"/>
                      <a:pt x="36" y="197"/>
                    </a:cubicBezTo>
                    <a:lnTo>
                      <a:pt x="3242" y="5630"/>
                    </a:lnTo>
                    <a:cubicBezTo>
                      <a:pt x="3260" y="5666"/>
                      <a:pt x="3314" y="5701"/>
                      <a:pt x="3349" y="5701"/>
                    </a:cubicBezTo>
                    <a:cubicBezTo>
                      <a:pt x="3367" y="5701"/>
                      <a:pt x="3403" y="5683"/>
                      <a:pt x="3421" y="5683"/>
                    </a:cubicBezTo>
                    <a:cubicBezTo>
                      <a:pt x="3474" y="5648"/>
                      <a:pt x="3510" y="5559"/>
                      <a:pt x="3474" y="5505"/>
                    </a:cubicBezTo>
                    <a:lnTo>
                      <a:pt x="250" y="72"/>
                    </a:lnTo>
                    <a:cubicBezTo>
                      <a:pt x="226" y="24"/>
                      <a:pt x="18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1" name="Google Shape;11651;p26"/>
              <p:cNvSpPr/>
              <p:nvPr/>
            </p:nvSpPr>
            <p:spPr>
              <a:xfrm>
                <a:off x="-852725" y="3025873"/>
                <a:ext cx="101706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11" extrusionOk="0">
                    <a:moveTo>
                      <a:pt x="1783" y="0"/>
                    </a:moveTo>
                    <a:cubicBezTo>
                      <a:pt x="1732" y="0"/>
                      <a:pt x="1680" y="29"/>
                      <a:pt x="1657" y="89"/>
                    </a:cubicBezTo>
                    <a:lnTo>
                      <a:pt x="1390" y="1426"/>
                    </a:lnTo>
                    <a:lnTo>
                      <a:pt x="179" y="1158"/>
                    </a:lnTo>
                    <a:cubicBezTo>
                      <a:pt x="169" y="1156"/>
                      <a:pt x="160" y="1155"/>
                      <a:pt x="151" y="1155"/>
                    </a:cubicBezTo>
                    <a:cubicBezTo>
                      <a:pt x="90" y="1155"/>
                      <a:pt x="34" y="1203"/>
                      <a:pt x="18" y="1265"/>
                    </a:cubicBezTo>
                    <a:cubicBezTo>
                      <a:pt x="0" y="1319"/>
                      <a:pt x="54" y="1390"/>
                      <a:pt x="125" y="1408"/>
                    </a:cubicBezTo>
                    <a:lnTo>
                      <a:pt x="1461" y="1711"/>
                    </a:lnTo>
                    <a:lnTo>
                      <a:pt x="1479" y="1711"/>
                    </a:lnTo>
                    <a:cubicBezTo>
                      <a:pt x="1550" y="1711"/>
                      <a:pt x="1604" y="1657"/>
                      <a:pt x="1604" y="1604"/>
                    </a:cubicBezTo>
                    <a:lnTo>
                      <a:pt x="1907" y="143"/>
                    </a:lnTo>
                    <a:cubicBezTo>
                      <a:pt x="1917" y="51"/>
                      <a:pt x="185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2" name="Google Shape;11652;p26"/>
              <p:cNvSpPr/>
              <p:nvPr/>
            </p:nvSpPr>
            <p:spPr>
              <a:xfrm>
                <a:off x="-782534" y="3140045"/>
                <a:ext cx="92952" cy="9003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97" extrusionOk="0">
                    <a:moveTo>
                      <a:pt x="1605" y="1"/>
                    </a:moveTo>
                    <a:cubicBezTo>
                      <a:pt x="1544" y="1"/>
                      <a:pt x="1483" y="37"/>
                      <a:pt x="1474" y="111"/>
                    </a:cubicBezTo>
                    <a:lnTo>
                      <a:pt x="1314" y="1411"/>
                    </a:lnTo>
                    <a:lnTo>
                      <a:pt x="192" y="1162"/>
                    </a:lnTo>
                    <a:cubicBezTo>
                      <a:pt x="186" y="1161"/>
                      <a:pt x="181" y="1161"/>
                      <a:pt x="176" y="1161"/>
                    </a:cubicBezTo>
                    <a:cubicBezTo>
                      <a:pt x="45" y="1161"/>
                      <a:pt x="1" y="1377"/>
                      <a:pt x="138" y="1411"/>
                    </a:cubicBezTo>
                    <a:lnTo>
                      <a:pt x="1385" y="1696"/>
                    </a:lnTo>
                    <a:lnTo>
                      <a:pt x="1421" y="1696"/>
                    </a:lnTo>
                    <a:cubicBezTo>
                      <a:pt x="1439" y="1696"/>
                      <a:pt x="1474" y="1679"/>
                      <a:pt x="1492" y="1679"/>
                    </a:cubicBezTo>
                    <a:cubicBezTo>
                      <a:pt x="1528" y="1643"/>
                      <a:pt x="1546" y="1625"/>
                      <a:pt x="1546" y="1589"/>
                    </a:cubicBezTo>
                    <a:lnTo>
                      <a:pt x="1742" y="146"/>
                    </a:lnTo>
                    <a:cubicBezTo>
                      <a:pt x="1751" y="50"/>
                      <a:pt x="1678" y="1"/>
                      <a:pt x="1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3" name="Google Shape;11653;p26"/>
              <p:cNvSpPr/>
              <p:nvPr/>
            </p:nvSpPr>
            <p:spPr>
              <a:xfrm>
                <a:off x="-891242" y="3346691"/>
                <a:ext cx="199222" cy="336103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6335" extrusionOk="0">
                    <a:moveTo>
                      <a:pt x="174" y="1"/>
                    </a:moveTo>
                    <a:cubicBezTo>
                      <a:pt x="86" y="1"/>
                      <a:pt x="1" y="90"/>
                      <a:pt x="50" y="188"/>
                    </a:cubicBezTo>
                    <a:lnTo>
                      <a:pt x="3488" y="6263"/>
                    </a:lnTo>
                    <a:cubicBezTo>
                      <a:pt x="3523" y="6299"/>
                      <a:pt x="3559" y="6334"/>
                      <a:pt x="3612" y="6334"/>
                    </a:cubicBezTo>
                    <a:cubicBezTo>
                      <a:pt x="3630" y="6334"/>
                      <a:pt x="3648" y="6317"/>
                      <a:pt x="3666" y="6317"/>
                    </a:cubicBezTo>
                    <a:cubicBezTo>
                      <a:pt x="3737" y="6281"/>
                      <a:pt x="3755" y="6192"/>
                      <a:pt x="3719" y="6138"/>
                    </a:cubicBezTo>
                    <a:lnTo>
                      <a:pt x="281" y="64"/>
                    </a:lnTo>
                    <a:cubicBezTo>
                      <a:pt x="253" y="19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4" name="Google Shape;11654;p26"/>
              <p:cNvSpPr/>
              <p:nvPr/>
            </p:nvSpPr>
            <p:spPr>
              <a:xfrm>
                <a:off x="-890923" y="3405793"/>
                <a:ext cx="10345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711" extrusionOk="0">
                    <a:moveTo>
                      <a:pt x="1843" y="1"/>
                    </a:moveTo>
                    <a:cubicBezTo>
                      <a:pt x="1772" y="1"/>
                      <a:pt x="1700" y="36"/>
                      <a:pt x="1700" y="108"/>
                    </a:cubicBezTo>
                    <a:lnTo>
                      <a:pt x="1415" y="1444"/>
                    </a:lnTo>
                    <a:lnTo>
                      <a:pt x="204" y="1177"/>
                    </a:lnTo>
                    <a:cubicBezTo>
                      <a:pt x="193" y="1174"/>
                      <a:pt x="183" y="1173"/>
                      <a:pt x="173" y="1173"/>
                    </a:cubicBezTo>
                    <a:cubicBezTo>
                      <a:pt x="37" y="1173"/>
                      <a:pt x="1" y="1393"/>
                      <a:pt x="150" y="1426"/>
                    </a:cubicBezTo>
                    <a:lnTo>
                      <a:pt x="1486" y="1711"/>
                    </a:lnTo>
                    <a:lnTo>
                      <a:pt x="1593" y="1711"/>
                    </a:lnTo>
                    <a:cubicBezTo>
                      <a:pt x="1611" y="1693"/>
                      <a:pt x="1647" y="1658"/>
                      <a:pt x="1647" y="1622"/>
                    </a:cubicBezTo>
                    <a:lnTo>
                      <a:pt x="1950" y="161"/>
                    </a:lnTo>
                    <a:cubicBezTo>
                      <a:pt x="1950" y="90"/>
                      <a:pt x="1914" y="19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5" name="Google Shape;11655;p26"/>
              <p:cNvSpPr/>
              <p:nvPr/>
            </p:nvSpPr>
            <p:spPr>
              <a:xfrm>
                <a:off x="-792190" y="2574065"/>
                <a:ext cx="90353" cy="643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13" extrusionOk="0">
                    <a:moveTo>
                      <a:pt x="1561" y="1"/>
                    </a:moveTo>
                    <a:cubicBezTo>
                      <a:pt x="1509" y="1"/>
                      <a:pt x="1458" y="29"/>
                      <a:pt x="1443" y="90"/>
                    </a:cubicBezTo>
                    <a:lnTo>
                      <a:pt x="1300" y="910"/>
                    </a:lnTo>
                    <a:lnTo>
                      <a:pt x="213" y="553"/>
                    </a:lnTo>
                    <a:cubicBezTo>
                      <a:pt x="199" y="545"/>
                      <a:pt x="184" y="541"/>
                      <a:pt x="171" y="541"/>
                    </a:cubicBezTo>
                    <a:cubicBezTo>
                      <a:pt x="67" y="541"/>
                      <a:pt x="0" y="754"/>
                      <a:pt x="142" y="785"/>
                    </a:cubicBezTo>
                    <a:lnTo>
                      <a:pt x="1371" y="1213"/>
                    </a:lnTo>
                    <a:lnTo>
                      <a:pt x="1407" y="1213"/>
                    </a:lnTo>
                    <a:cubicBezTo>
                      <a:pt x="1425" y="1213"/>
                      <a:pt x="1460" y="1213"/>
                      <a:pt x="1478" y="1195"/>
                    </a:cubicBezTo>
                    <a:cubicBezTo>
                      <a:pt x="1514" y="1177"/>
                      <a:pt x="1532" y="1141"/>
                      <a:pt x="1532" y="1106"/>
                    </a:cubicBezTo>
                    <a:lnTo>
                      <a:pt x="1692" y="144"/>
                    </a:lnTo>
                    <a:cubicBezTo>
                      <a:pt x="1702" y="52"/>
                      <a:pt x="1631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56" name="Google Shape;11656;p26"/>
            <p:cNvGrpSpPr/>
            <p:nvPr/>
          </p:nvGrpSpPr>
          <p:grpSpPr>
            <a:xfrm rot="361962">
              <a:off x="-250029" y="3921566"/>
              <a:ext cx="2086998" cy="1903149"/>
              <a:chOff x="-554083" y="3568828"/>
              <a:chExt cx="2086918" cy="1903076"/>
            </a:xfrm>
          </p:grpSpPr>
          <p:grpSp>
            <p:nvGrpSpPr>
              <p:cNvPr id="11657" name="Google Shape;11657;p26"/>
              <p:cNvGrpSpPr/>
              <p:nvPr/>
            </p:nvGrpSpPr>
            <p:grpSpPr>
              <a:xfrm>
                <a:off x="-554083" y="3568828"/>
                <a:ext cx="2086918" cy="1903076"/>
                <a:chOff x="-554083" y="3568828"/>
                <a:chExt cx="2086918" cy="1903076"/>
              </a:xfrm>
            </p:grpSpPr>
            <p:sp>
              <p:nvSpPr>
                <p:cNvPr id="11658" name="Google Shape;11658;p26"/>
                <p:cNvSpPr/>
                <p:nvPr/>
              </p:nvSpPr>
              <p:spPr>
                <a:xfrm>
                  <a:off x="-554083" y="3568828"/>
                  <a:ext cx="2086918" cy="190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5" h="35853" extrusionOk="0">
                      <a:moveTo>
                        <a:pt x="32458" y="1"/>
                      </a:moveTo>
                      <a:cubicBezTo>
                        <a:pt x="27167" y="1"/>
                        <a:pt x="23516" y="6280"/>
                        <a:pt x="23516" y="6280"/>
                      </a:cubicBezTo>
                      <a:cubicBezTo>
                        <a:pt x="22111" y="5382"/>
                        <a:pt x="20767" y="4868"/>
                        <a:pt x="19497" y="4868"/>
                      </a:cubicBezTo>
                      <a:cubicBezTo>
                        <a:pt x="18173" y="4868"/>
                        <a:pt x="16930" y="5426"/>
                        <a:pt x="15784" y="6690"/>
                      </a:cubicBezTo>
                      <a:cubicBezTo>
                        <a:pt x="11883" y="10965"/>
                        <a:pt x="12310" y="14457"/>
                        <a:pt x="12150" y="14778"/>
                      </a:cubicBezTo>
                      <a:cubicBezTo>
                        <a:pt x="11624" y="14713"/>
                        <a:pt x="11133" y="14682"/>
                        <a:pt x="10676" y="14682"/>
                      </a:cubicBezTo>
                      <a:cubicBezTo>
                        <a:pt x="3056" y="14682"/>
                        <a:pt x="4689" y="23270"/>
                        <a:pt x="3849" y="27943"/>
                      </a:cubicBezTo>
                      <a:cubicBezTo>
                        <a:pt x="2958" y="32895"/>
                        <a:pt x="1" y="35211"/>
                        <a:pt x="1" y="35211"/>
                      </a:cubicBezTo>
                      <a:lnTo>
                        <a:pt x="1266" y="35852"/>
                      </a:lnTo>
                      <a:cubicBezTo>
                        <a:pt x="4784" y="31338"/>
                        <a:pt x="10141" y="31184"/>
                        <a:pt x="10858" y="31184"/>
                      </a:cubicBezTo>
                      <a:cubicBezTo>
                        <a:pt x="10911" y="31184"/>
                        <a:pt x="10939" y="31185"/>
                        <a:pt x="10939" y="31185"/>
                      </a:cubicBezTo>
                      <a:cubicBezTo>
                        <a:pt x="12860" y="31423"/>
                        <a:pt x="14546" y="31528"/>
                        <a:pt x="16028" y="31528"/>
                      </a:cubicBezTo>
                      <a:cubicBezTo>
                        <a:pt x="23298" y="31528"/>
                        <a:pt x="25642" y="29012"/>
                        <a:pt x="26633" y="27444"/>
                      </a:cubicBezTo>
                      <a:cubicBezTo>
                        <a:pt x="28379" y="24718"/>
                        <a:pt x="25137" y="22634"/>
                        <a:pt x="25137" y="22634"/>
                      </a:cubicBezTo>
                      <a:cubicBezTo>
                        <a:pt x="32352" y="21031"/>
                        <a:pt x="34685" y="18198"/>
                        <a:pt x="34561" y="16060"/>
                      </a:cubicBezTo>
                      <a:cubicBezTo>
                        <a:pt x="34365" y="13139"/>
                        <a:pt x="32084" y="11429"/>
                        <a:pt x="32084" y="11429"/>
                      </a:cubicBezTo>
                      <a:cubicBezTo>
                        <a:pt x="35469" y="10110"/>
                        <a:pt x="39335" y="989"/>
                        <a:pt x="33492" y="81"/>
                      </a:cubicBezTo>
                      <a:cubicBezTo>
                        <a:pt x="33141" y="26"/>
                        <a:pt x="32796" y="1"/>
                        <a:pt x="324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9" name="Google Shape;11659;p26"/>
                <p:cNvSpPr/>
                <p:nvPr/>
              </p:nvSpPr>
              <p:spPr>
                <a:xfrm>
                  <a:off x="-107952" y="4758194"/>
                  <a:ext cx="317110" cy="296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596" extrusionOk="0">
                      <a:moveTo>
                        <a:pt x="770" y="0"/>
                      </a:moveTo>
                      <a:cubicBezTo>
                        <a:pt x="639" y="0"/>
                        <a:pt x="515" y="102"/>
                        <a:pt x="499" y="234"/>
                      </a:cubicBezTo>
                      <a:lnTo>
                        <a:pt x="18" y="5293"/>
                      </a:lnTo>
                      <a:cubicBezTo>
                        <a:pt x="0" y="5453"/>
                        <a:pt x="125" y="5596"/>
                        <a:pt x="285" y="5596"/>
                      </a:cubicBezTo>
                      <a:cubicBezTo>
                        <a:pt x="303" y="5596"/>
                        <a:pt x="321" y="5596"/>
                        <a:pt x="356" y="5578"/>
                      </a:cubicBezTo>
                      <a:lnTo>
                        <a:pt x="5665" y="4188"/>
                      </a:lnTo>
                      <a:cubicBezTo>
                        <a:pt x="5977" y="4106"/>
                        <a:pt x="5881" y="3662"/>
                        <a:pt x="5599" y="3662"/>
                      </a:cubicBezTo>
                      <a:cubicBezTo>
                        <a:pt x="5575" y="3662"/>
                        <a:pt x="5549" y="3665"/>
                        <a:pt x="5523" y="3672"/>
                      </a:cubicBezTo>
                      <a:lnTo>
                        <a:pt x="588" y="4972"/>
                      </a:lnTo>
                      <a:lnTo>
                        <a:pt x="588" y="4972"/>
                      </a:lnTo>
                      <a:lnTo>
                        <a:pt x="1033" y="287"/>
                      </a:lnTo>
                      <a:cubicBezTo>
                        <a:pt x="1051" y="145"/>
                        <a:pt x="944" y="20"/>
                        <a:pt x="802" y="2"/>
                      </a:cubicBezTo>
                      <a:cubicBezTo>
                        <a:pt x="791" y="1"/>
                        <a:pt x="781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0" name="Google Shape;11660;p26"/>
                <p:cNvSpPr/>
                <p:nvPr/>
              </p:nvSpPr>
              <p:spPr>
                <a:xfrm>
                  <a:off x="231329" y="4462471"/>
                  <a:ext cx="309841" cy="27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096" extrusionOk="0">
                      <a:moveTo>
                        <a:pt x="863" y="0"/>
                      </a:moveTo>
                      <a:cubicBezTo>
                        <a:pt x="751" y="0"/>
                        <a:pt x="638" y="69"/>
                        <a:pt x="606" y="214"/>
                      </a:cubicBezTo>
                      <a:lnTo>
                        <a:pt x="0" y="4792"/>
                      </a:lnTo>
                      <a:cubicBezTo>
                        <a:pt x="0" y="4881"/>
                        <a:pt x="36" y="4970"/>
                        <a:pt x="90" y="5024"/>
                      </a:cubicBezTo>
                      <a:cubicBezTo>
                        <a:pt x="143" y="5059"/>
                        <a:pt x="214" y="5095"/>
                        <a:pt x="268" y="5095"/>
                      </a:cubicBezTo>
                      <a:lnTo>
                        <a:pt x="339" y="5095"/>
                      </a:lnTo>
                      <a:lnTo>
                        <a:pt x="5523" y="3795"/>
                      </a:lnTo>
                      <a:cubicBezTo>
                        <a:pt x="5840" y="3711"/>
                        <a:pt x="5751" y="3254"/>
                        <a:pt x="5461" y="3254"/>
                      </a:cubicBezTo>
                      <a:cubicBezTo>
                        <a:pt x="5441" y="3254"/>
                        <a:pt x="5420" y="3256"/>
                        <a:pt x="5398" y="3260"/>
                      </a:cubicBezTo>
                      <a:lnTo>
                        <a:pt x="588" y="4472"/>
                      </a:lnTo>
                      <a:lnTo>
                        <a:pt x="1123" y="285"/>
                      </a:lnTo>
                      <a:cubicBezTo>
                        <a:pt x="1133" y="100"/>
                        <a:pt x="99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1" name="Google Shape;11661;p26"/>
                <p:cNvSpPr/>
                <p:nvPr/>
              </p:nvSpPr>
              <p:spPr>
                <a:xfrm>
                  <a:off x="549813" y="4139690"/>
                  <a:ext cx="291325" cy="28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5337" extrusionOk="0">
                      <a:moveTo>
                        <a:pt x="521" y="0"/>
                      </a:moveTo>
                      <a:cubicBezTo>
                        <a:pt x="390" y="0"/>
                        <a:pt x="259" y="85"/>
                        <a:pt x="250" y="259"/>
                      </a:cubicBezTo>
                      <a:lnTo>
                        <a:pt x="1" y="5051"/>
                      </a:lnTo>
                      <a:cubicBezTo>
                        <a:pt x="1" y="5193"/>
                        <a:pt x="108" y="5336"/>
                        <a:pt x="268" y="5336"/>
                      </a:cubicBezTo>
                      <a:cubicBezTo>
                        <a:pt x="304" y="5336"/>
                        <a:pt x="322" y="5318"/>
                        <a:pt x="357" y="5318"/>
                      </a:cubicBezTo>
                      <a:lnTo>
                        <a:pt x="5185" y="3733"/>
                      </a:lnTo>
                      <a:cubicBezTo>
                        <a:pt x="5491" y="3636"/>
                        <a:pt x="5389" y="3219"/>
                        <a:pt x="5117" y="3219"/>
                      </a:cubicBezTo>
                      <a:cubicBezTo>
                        <a:pt x="5088" y="3219"/>
                        <a:pt x="5057" y="3224"/>
                        <a:pt x="5025" y="3234"/>
                      </a:cubicBezTo>
                      <a:lnTo>
                        <a:pt x="571" y="4677"/>
                      </a:lnTo>
                      <a:lnTo>
                        <a:pt x="785" y="277"/>
                      </a:lnTo>
                      <a:cubicBezTo>
                        <a:pt x="794" y="94"/>
                        <a:pt x="658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2" name="Google Shape;11662;p26"/>
                <p:cNvSpPr/>
                <p:nvPr/>
              </p:nvSpPr>
              <p:spPr>
                <a:xfrm>
                  <a:off x="445880" y="394360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3" name="Google Shape;11663;p26"/>
                <p:cNvSpPr/>
                <p:nvPr/>
              </p:nvSpPr>
              <p:spPr>
                <a:xfrm>
                  <a:off x="445880" y="4151521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4" name="Google Shape;11664;p26"/>
                <p:cNvSpPr/>
                <p:nvPr/>
              </p:nvSpPr>
              <p:spPr>
                <a:xfrm>
                  <a:off x="260615" y="4212958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71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5" name="Google Shape;11665;p26"/>
                <p:cNvSpPr/>
                <p:nvPr/>
              </p:nvSpPr>
              <p:spPr>
                <a:xfrm>
                  <a:off x="360834" y="4387771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6" name="Google Shape;11666;p26"/>
                <p:cNvSpPr/>
                <p:nvPr/>
              </p:nvSpPr>
              <p:spPr>
                <a:xfrm>
                  <a:off x="33809" y="4539028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7" name="Google Shape;11667;p26"/>
                <p:cNvSpPr/>
                <p:nvPr/>
              </p:nvSpPr>
              <p:spPr>
                <a:xfrm>
                  <a:off x="-159945" y="4576802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70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8" name="Google Shape;11668;p26"/>
                <p:cNvSpPr/>
                <p:nvPr/>
              </p:nvSpPr>
              <p:spPr>
                <a:xfrm>
                  <a:off x="703" y="4780954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9" name="Google Shape;11669;p26"/>
                <p:cNvSpPr/>
                <p:nvPr/>
              </p:nvSpPr>
              <p:spPr>
                <a:xfrm>
                  <a:off x="-263931" y="50692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5"/>
                        <a:pt x="286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0" name="Google Shape;11670;p26"/>
                <p:cNvSpPr/>
                <p:nvPr/>
              </p:nvSpPr>
              <p:spPr>
                <a:xfrm>
                  <a:off x="-544640" y="3954743"/>
                  <a:ext cx="1550638" cy="151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" h="28596" extrusionOk="0">
                      <a:moveTo>
                        <a:pt x="28843" y="1"/>
                      </a:moveTo>
                      <a:cubicBezTo>
                        <a:pt x="28776" y="1"/>
                        <a:pt x="28707" y="28"/>
                        <a:pt x="28646" y="93"/>
                      </a:cubicBezTo>
                      <a:cubicBezTo>
                        <a:pt x="15428" y="14131"/>
                        <a:pt x="268" y="27990"/>
                        <a:pt x="126" y="28133"/>
                      </a:cubicBezTo>
                      <a:cubicBezTo>
                        <a:pt x="1" y="28222"/>
                        <a:pt x="1" y="28400"/>
                        <a:pt x="108" y="28507"/>
                      </a:cubicBezTo>
                      <a:cubicBezTo>
                        <a:pt x="143" y="28560"/>
                        <a:pt x="215" y="28596"/>
                        <a:pt x="304" y="28596"/>
                      </a:cubicBezTo>
                      <a:cubicBezTo>
                        <a:pt x="357" y="28596"/>
                        <a:pt x="428" y="28578"/>
                        <a:pt x="482" y="28525"/>
                      </a:cubicBezTo>
                      <a:cubicBezTo>
                        <a:pt x="624" y="28382"/>
                        <a:pt x="15802" y="14523"/>
                        <a:pt x="29038" y="449"/>
                      </a:cubicBezTo>
                      <a:cubicBezTo>
                        <a:pt x="29227" y="261"/>
                        <a:pt x="29049" y="1"/>
                        <a:pt x="28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1" name="Google Shape;11671;p26"/>
                <p:cNvSpPr/>
                <p:nvPr/>
              </p:nvSpPr>
              <p:spPr>
                <a:xfrm>
                  <a:off x="365556" y="4851834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2" name="Google Shape;11672;p26"/>
                <p:cNvSpPr/>
                <p:nvPr/>
              </p:nvSpPr>
              <p:spPr>
                <a:xfrm>
                  <a:off x="554534" y="4866000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2" y="1"/>
                      </a:moveTo>
                      <a:cubicBezTo>
                        <a:pt x="37" y="1"/>
                        <a:pt x="1" y="446"/>
                        <a:pt x="286" y="446"/>
                      </a:cubicBezTo>
                      <a:cubicBezTo>
                        <a:pt x="571" y="446"/>
                        <a:pt x="607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3" name="Google Shape;11673;p26"/>
                <p:cNvSpPr/>
                <p:nvPr/>
              </p:nvSpPr>
              <p:spPr>
                <a:xfrm>
                  <a:off x="398609" y="5083415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4" name="Google Shape;11674;p26"/>
                <p:cNvSpPr/>
                <p:nvPr/>
              </p:nvSpPr>
              <p:spPr>
                <a:xfrm>
                  <a:off x="833387" y="4595743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5"/>
                        <a:pt x="285" y="445"/>
                      </a:cubicBezTo>
                      <a:cubicBezTo>
                        <a:pt x="570" y="445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5" name="Google Shape;11675;p26"/>
                <p:cNvSpPr/>
                <p:nvPr/>
              </p:nvSpPr>
              <p:spPr>
                <a:xfrm>
                  <a:off x="994989" y="4510644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3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6" name="Google Shape;11676;p26"/>
                <p:cNvSpPr/>
                <p:nvPr/>
              </p:nvSpPr>
              <p:spPr>
                <a:xfrm>
                  <a:off x="951485" y="4222401"/>
                  <a:ext cx="3315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46" extrusionOk="0">
                      <a:moveTo>
                        <a:pt x="339" y="0"/>
                      </a:moveTo>
                      <a:cubicBezTo>
                        <a:pt x="54" y="0"/>
                        <a:pt x="1" y="446"/>
                        <a:pt x="286" y="446"/>
                      </a:cubicBezTo>
                      <a:cubicBezTo>
                        <a:pt x="571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7" name="Google Shape;11677;p26"/>
                <p:cNvSpPr/>
                <p:nvPr/>
              </p:nvSpPr>
              <p:spPr>
                <a:xfrm>
                  <a:off x="1160359" y="392376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5"/>
                        <a:pt x="286" y="445"/>
                      </a:cubicBezTo>
                      <a:cubicBezTo>
                        <a:pt x="553" y="445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8" name="Google Shape;11678;p26"/>
                <p:cNvSpPr/>
                <p:nvPr/>
              </p:nvSpPr>
              <p:spPr>
                <a:xfrm>
                  <a:off x="975147" y="370729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1"/>
                      </a:moveTo>
                      <a:cubicBezTo>
                        <a:pt x="54" y="1"/>
                        <a:pt x="0" y="446"/>
                        <a:pt x="285" y="446"/>
                      </a:cubicBezTo>
                      <a:cubicBezTo>
                        <a:pt x="570" y="446"/>
                        <a:pt x="624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9" name="Google Shape;11679;p26"/>
                <p:cNvSpPr/>
                <p:nvPr/>
              </p:nvSpPr>
              <p:spPr>
                <a:xfrm>
                  <a:off x="781394" y="396248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0" name="Google Shape;11680;p26"/>
                <p:cNvSpPr/>
                <p:nvPr/>
              </p:nvSpPr>
              <p:spPr>
                <a:xfrm>
                  <a:off x="29087" y="5140130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70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1" name="Google Shape;11681;p26"/>
                <p:cNvSpPr/>
                <p:nvPr/>
              </p:nvSpPr>
              <p:spPr>
                <a:xfrm>
                  <a:off x="701070" y="503142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2" name="Google Shape;11682;p26"/>
                <p:cNvSpPr/>
                <p:nvPr/>
              </p:nvSpPr>
              <p:spPr>
                <a:xfrm>
                  <a:off x="620693" y="45437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6"/>
                        <a:pt x="286" y="446"/>
                      </a:cubicBezTo>
                      <a:cubicBezTo>
                        <a:pt x="571" y="446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3" name="Google Shape;11683;p26"/>
                <p:cNvSpPr/>
                <p:nvPr/>
              </p:nvSpPr>
              <p:spPr>
                <a:xfrm>
                  <a:off x="1146193" y="437832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84" name="Google Shape;11684;p26"/>
              <p:cNvSpPr/>
              <p:nvPr/>
            </p:nvSpPr>
            <p:spPr>
              <a:xfrm>
                <a:off x="-525699" y="3597690"/>
                <a:ext cx="2019804" cy="1873319"/>
              </a:xfrm>
              <a:custGeom>
                <a:avLst/>
                <a:gdLst/>
                <a:ahLst/>
                <a:cxnLst/>
                <a:rect l="l" t="t" r="r" b="b"/>
                <a:pathLst>
                  <a:path w="38070" h="35309" extrusionOk="0">
                    <a:moveTo>
                      <a:pt x="34364" y="0"/>
                    </a:moveTo>
                    <a:lnTo>
                      <a:pt x="34364" y="0"/>
                    </a:lnTo>
                    <a:cubicBezTo>
                      <a:pt x="34364" y="0"/>
                      <a:pt x="22428" y="13325"/>
                      <a:pt x="18242" y="17583"/>
                    </a:cubicBezTo>
                    <a:cubicBezTo>
                      <a:pt x="13842" y="22072"/>
                      <a:pt x="0" y="34934"/>
                      <a:pt x="0" y="34934"/>
                    </a:cubicBezTo>
                    <a:lnTo>
                      <a:pt x="731" y="35308"/>
                    </a:lnTo>
                    <a:cubicBezTo>
                      <a:pt x="4249" y="30794"/>
                      <a:pt x="9606" y="30640"/>
                      <a:pt x="10323" y="30640"/>
                    </a:cubicBezTo>
                    <a:cubicBezTo>
                      <a:pt x="10376" y="30640"/>
                      <a:pt x="10404" y="30641"/>
                      <a:pt x="10404" y="30641"/>
                    </a:cubicBezTo>
                    <a:cubicBezTo>
                      <a:pt x="12325" y="30879"/>
                      <a:pt x="14011" y="30984"/>
                      <a:pt x="15493" y="30984"/>
                    </a:cubicBezTo>
                    <a:cubicBezTo>
                      <a:pt x="22763" y="30984"/>
                      <a:pt x="25107" y="28468"/>
                      <a:pt x="26098" y="26900"/>
                    </a:cubicBezTo>
                    <a:cubicBezTo>
                      <a:pt x="27844" y="24174"/>
                      <a:pt x="24602" y="22090"/>
                      <a:pt x="24602" y="22090"/>
                    </a:cubicBezTo>
                    <a:cubicBezTo>
                      <a:pt x="31817" y="20487"/>
                      <a:pt x="34150" y="17654"/>
                      <a:pt x="34026" y="15516"/>
                    </a:cubicBezTo>
                    <a:cubicBezTo>
                      <a:pt x="33830" y="12595"/>
                      <a:pt x="31549" y="10885"/>
                      <a:pt x="31549" y="10885"/>
                    </a:cubicBezTo>
                    <a:cubicBezTo>
                      <a:pt x="34613" y="9691"/>
                      <a:pt x="38069" y="2102"/>
                      <a:pt x="34364" y="0"/>
                    </a:cubicBezTo>
                    <a:close/>
                  </a:path>
                </a:pathLst>
              </a:custGeom>
              <a:solidFill>
                <a:srgbClr val="49AA9A">
                  <a:alpha val="3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85" name="Google Shape;11685;p26"/>
            <p:cNvSpPr/>
            <p:nvPr/>
          </p:nvSpPr>
          <p:spPr>
            <a:xfrm>
              <a:off x="-249765" y="4861278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2" y="1"/>
                  </a:moveTo>
                  <a:cubicBezTo>
                    <a:pt x="37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26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26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26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26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26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1" name="Google Shape;11691;p26"/>
            <p:cNvGrpSpPr/>
            <p:nvPr/>
          </p:nvGrpSpPr>
          <p:grpSpPr>
            <a:xfrm>
              <a:off x="-319690" y="1742230"/>
              <a:ext cx="763715" cy="1449090"/>
              <a:chOff x="-319690" y="1742230"/>
              <a:chExt cx="763715" cy="1449090"/>
            </a:xfrm>
          </p:grpSpPr>
          <p:sp>
            <p:nvSpPr>
              <p:cNvPr id="11692" name="Google Shape;11692;p26"/>
              <p:cNvSpPr/>
              <p:nvPr/>
            </p:nvSpPr>
            <p:spPr>
              <a:xfrm>
                <a:off x="87234" y="2093660"/>
                <a:ext cx="299442" cy="5146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0" extrusionOk="0">
                    <a:moveTo>
                      <a:pt x="5415" y="1"/>
                    </a:moveTo>
                    <a:cubicBezTo>
                      <a:pt x="5389" y="1"/>
                      <a:pt x="5363" y="8"/>
                      <a:pt x="5335" y="24"/>
                    </a:cubicBezTo>
                    <a:cubicBezTo>
                      <a:pt x="4488" y="493"/>
                      <a:pt x="3476" y="629"/>
                      <a:pt x="2582" y="629"/>
                    </a:cubicBezTo>
                    <a:cubicBezTo>
                      <a:pt x="1334" y="629"/>
                      <a:pt x="314" y="363"/>
                      <a:pt x="294" y="363"/>
                    </a:cubicBezTo>
                    <a:cubicBezTo>
                      <a:pt x="270" y="353"/>
                      <a:pt x="248" y="349"/>
                      <a:pt x="227" y="349"/>
                    </a:cubicBezTo>
                    <a:cubicBezTo>
                      <a:pt x="61" y="349"/>
                      <a:pt x="1" y="634"/>
                      <a:pt x="222" y="666"/>
                    </a:cubicBezTo>
                    <a:cubicBezTo>
                      <a:pt x="988" y="862"/>
                      <a:pt x="1790" y="968"/>
                      <a:pt x="2574" y="968"/>
                    </a:cubicBezTo>
                    <a:cubicBezTo>
                      <a:pt x="2613" y="969"/>
                      <a:pt x="2652" y="969"/>
                      <a:pt x="2691" y="969"/>
                    </a:cubicBezTo>
                    <a:cubicBezTo>
                      <a:pt x="3666" y="969"/>
                      <a:pt x="4621" y="755"/>
                      <a:pt x="5478" y="309"/>
                    </a:cubicBezTo>
                    <a:cubicBezTo>
                      <a:pt x="5644" y="219"/>
                      <a:pt x="5554" y="1"/>
                      <a:pt x="541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3" name="Google Shape;11693;p26"/>
              <p:cNvSpPr/>
              <p:nvPr/>
            </p:nvSpPr>
            <p:spPr>
              <a:xfrm>
                <a:off x="334254" y="2047450"/>
                <a:ext cx="100327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5" extrusionOk="0">
                    <a:moveTo>
                      <a:pt x="996" y="1"/>
                    </a:moveTo>
                    <a:cubicBezTo>
                      <a:pt x="411" y="1"/>
                      <a:pt x="1" y="683"/>
                      <a:pt x="341" y="1234"/>
                    </a:cubicBezTo>
                    <a:cubicBezTo>
                      <a:pt x="504" y="1479"/>
                      <a:pt x="758" y="1594"/>
                      <a:pt x="1010" y="1594"/>
                    </a:cubicBezTo>
                    <a:cubicBezTo>
                      <a:pt x="1361" y="1594"/>
                      <a:pt x="1708" y="1371"/>
                      <a:pt x="1801" y="967"/>
                    </a:cubicBezTo>
                    <a:cubicBezTo>
                      <a:pt x="1891" y="539"/>
                      <a:pt x="1606" y="111"/>
                      <a:pt x="1178" y="22"/>
                    </a:cubicBezTo>
                    <a:cubicBezTo>
                      <a:pt x="1116" y="8"/>
                      <a:pt x="1055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4" name="Google Shape;11694;p26"/>
              <p:cNvSpPr/>
              <p:nvPr/>
            </p:nvSpPr>
            <p:spPr>
              <a:xfrm>
                <a:off x="343538" y="176981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1017" y="1"/>
                    </a:moveTo>
                    <a:cubicBezTo>
                      <a:pt x="422" y="1"/>
                      <a:pt x="1" y="690"/>
                      <a:pt x="344" y="1229"/>
                    </a:cubicBezTo>
                    <a:cubicBezTo>
                      <a:pt x="508" y="1475"/>
                      <a:pt x="761" y="1590"/>
                      <a:pt x="1013" y="1590"/>
                    </a:cubicBezTo>
                    <a:cubicBezTo>
                      <a:pt x="1364" y="1590"/>
                      <a:pt x="1711" y="1367"/>
                      <a:pt x="1805" y="962"/>
                    </a:cubicBezTo>
                    <a:cubicBezTo>
                      <a:pt x="1894" y="535"/>
                      <a:pt x="1609" y="107"/>
                      <a:pt x="1181" y="18"/>
                    </a:cubicBezTo>
                    <a:cubicBezTo>
                      <a:pt x="1125" y="6"/>
                      <a:pt x="1070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5" name="Google Shape;11695;p26"/>
              <p:cNvSpPr/>
              <p:nvPr/>
            </p:nvSpPr>
            <p:spPr>
              <a:xfrm>
                <a:off x="-167584" y="2132549"/>
                <a:ext cx="100327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1" extrusionOk="0">
                    <a:moveTo>
                      <a:pt x="992" y="0"/>
                    </a:moveTo>
                    <a:cubicBezTo>
                      <a:pt x="396" y="0"/>
                      <a:pt x="0" y="681"/>
                      <a:pt x="340" y="1215"/>
                    </a:cubicBezTo>
                    <a:cubicBezTo>
                      <a:pt x="506" y="1471"/>
                      <a:pt x="763" y="1590"/>
                      <a:pt x="1017" y="1590"/>
                    </a:cubicBezTo>
                    <a:cubicBezTo>
                      <a:pt x="1363" y="1590"/>
                      <a:pt x="1701" y="1367"/>
                      <a:pt x="1783" y="966"/>
                    </a:cubicBezTo>
                    <a:cubicBezTo>
                      <a:pt x="1890" y="538"/>
                      <a:pt x="1605" y="111"/>
                      <a:pt x="1178" y="22"/>
                    </a:cubicBezTo>
                    <a:cubicBezTo>
                      <a:pt x="1114" y="7"/>
                      <a:pt x="1052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6" name="Google Shape;11696;p26"/>
              <p:cNvSpPr/>
              <p:nvPr/>
            </p:nvSpPr>
            <p:spPr>
              <a:xfrm>
                <a:off x="81982" y="1777405"/>
                <a:ext cx="91732" cy="27196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6" extrusionOk="0">
                    <a:moveTo>
                      <a:pt x="1315" y="0"/>
                    </a:moveTo>
                    <a:cubicBezTo>
                      <a:pt x="1259" y="0"/>
                      <a:pt x="1201" y="28"/>
                      <a:pt x="1177" y="89"/>
                    </a:cubicBezTo>
                    <a:cubicBezTo>
                      <a:pt x="1" y="2422"/>
                      <a:pt x="1337" y="4934"/>
                      <a:pt x="1390" y="5041"/>
                    </a:cubicBezTo>
                    <a:cubicBezTo>
                      <a:pt x="1426" y="5095"/>
                      <a:pt x="1479" y="5112"/>
                      <a:pt x="1533" y="5112"/>
                    </a:cubicBezTo>
                    <a:cubicBezTo>
                      <a:pt x="1551" y="5121"/>
                      <a:pt x="1568" y="5126"/>
                      <a:pt x="1584" y="5126"/>
                    </a:cubicBezTo>
                    <a:cubicBezTo>
                      <a:pt x="1600" y="5126"/>
                      <a:pt x="1613" y="5121"/>
                      <a:pt x="1622" y="5112"/>
                    </a:cubicBezTo>
                    <a:cubicBezTo>
                      <a:pt x="1711" y="5059"/>
                      <a:pt x="1729" y="4970"/>
                      <a:pt x="1693" y="4881"/>
                    </a:cubicBezTo>
                    <a:cubicBezTo>
                      <a:pt x="1693" y="4863"/>
                      <a:pt x="375" y="2422"/>
                      <a:pt x="1462" y="249"/>
                    </a:cubicBezTo>
                    <a:cubicBezTo>
                      <a:pt x="1515" y="160"/>
                      <a:pt x="1479" y="53"/>
                      <a:pt x="1390" y="17"/>
                    </a:cubicBezTo>
                    <a:cubicBezTo>
                      <a:pt x="1368" y="6"/>
                      <a:pt x="1342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7" name="Google Shape;11697;p26"/>
              <p:cNvSpPr/>
              <p:nvPr/>
            </p:nvSpPr>
            <p:spPr>
              <a:xfrm>
                <a:off x="108456" y="1742230"/>
                <a:ext cx="88920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592" extrusionOk="0">
                    <a:moveTo>
                      <a:pt x="842" y="1"/>
                    </a:moveTo>
                    <a:cubicBezTo>
                      <a:pt x="427" y="1"/>
                      <a:pt x="87" y="311"/>
                      <a:pt x="36" y="734"/>
                    </a:cubicBezTo>
                    <a:cubicBezTo>
                      <a:pt x="1" y="1161"/>
                      <a:pt x="321" y="1553"/>
                      <a:pt x="767" y="1589"/>
                    </a:cubicBezTo>
                    <a:cubicBezTo>
                      <a:pt x="788" y="1591"/>
                      <a:pt x="810" y="1592"/>
                      <a:pt x="832" y="1592"/>
                    </a:cubicBezTo>
                    <a:cubicBezTo>
                      <a:pt x="1233" y="1592"/>
                      <a:pt x="1588" y="1282"/>
                      <a:pt x="1622" y="876"/>
                    </a:cubicBezTo>
                    <a:cubicBezTo>
                      <a:pt x="1675" y="431"/>
                      <a:pt x="1337" y="57"/>
                      <a:pt x="909" y="4"/>
                    </a:cubicBezTo>
                    <a:cubicBezTo>
                      <a:pt x="886" y="2"/>
                      <a:pt x="864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8" name="Google Shape;11698;p26"/>
              <p:cNvSpPr/>
              <p:nvPr/>
            </p:nvSpPr>
            <p:spPr>
              <a:xfrm>
                <a:off x="38424" y="2249745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993" y="0"/>
                    </a:moveTo>
                    <a:cubicBezTo>
                      <a:pt x="396" y="0"/>
                      <a:pt x="1" y="683"/>
                      <a:pt x="341" y="1233"/>
                    </a:cubicBezTo>
                    <a:cubicBezTo>
                      <a:pt x="505" y="1479"/>
                      <a:pt x="758" y="1594"/>
                      <a:pt x="1009" y="1594"/>
                    </a:cubicBezTo>
                    <a:cubicBezTo>
                      <a:pt x="1358" y="1594"/>
                      <a:pt x="1701" y="1370"/>
                      <a:pt x="1784" y="966"/>
                    </a:cubicBezTo>
                    <a:cubicBezTo>
                      <a:pt x="1891" y="538"/>
                      <a:pt x="1606" y="111"/>
                      <a:pt x="1178" y="22"/>
                    </a:cubicBezTo>
                    <a:cubicBezTo>
                      <a:pt x="1115" y="7"/>
                      <a:pt x="1053" y="0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9" name="Google Shape;11699;p26"/>
              <p:cNvSpPr/>
              <p:nvPr/>
            </p:nvSpPr>
            <p:spPr>
              <a:xfrm>
                <a:off x="288999" y="2409438"/>
                <a:ext cx="100221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1008" y="1"/>
                    </a:moveTo>
                    <a:cubicBezTo>
                      <a:pt x="409" y="1"/>
                      <a:pt x="0" y="682"/>
                      <a:pt x="356" y="1216"/>
                    </a:cubicBezTo>
                    <a:cubicBezTo>
                      <a:pt x="514" y="1472"/>
                      <a:pt x="768" y="1591"/>
                      <a:pt x="1020" y="1591"/>
                    </a:cubicBezTo>
                    <a:cubicBezTo>
                      <a:pt x="1364" y="1591"/>
                      <a:pt x="1707" y="1368"/>
                      <a:pt x="1799" y="966"/>
                    </a:cubicBezTo>
                    <a:cubicBezTo>
                      <a:pt x="1888" y="539"/>
                      <a:pt x="1621" y="111"/>
                      <a:pt x="1194" y="22"/>
                    </a:cubicBezTo>
                    <a:cubicBezTo>
                      <a:pt x="1130" y="8"/>
                      <a:pt x="1068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0" name="Google Shape;11700;p26"/>
              <p:cNvSpPr/>
              <p:nvPr/>
            </p:nvSpPr>
            <p:spPr>
              <a:xfrm>
                <a:off x="-319690" y="1811837"/>
                <a:ext cx="725952" cy="1379483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26001" extrusionOk="0">
                    <a:moveTo>
                      <a:pt x="13453" y="1"/>
                    </a:moveTo>
                    <a:cubicBezTo>
                      <a:pt x="13417" y="1"/>
                      <a:pt x="13379" y="14"/>
                      <a:pt x="13344" y="45"/>
                    </a:cubicBezTo>
                    <a:cubicBezTo>
                      <a:pt x="1" y="11892"/>
                      <a:pt x="108" y="20639"/>
                      <a:pt x="143" y="24362"/>
                    </a:cubicBezTo>
                    <a:cubicBezTo>
                      <a:pt x="179" y="24843"/>
                      <a:pt x="161" y="25324"/>
                      <a:pt x="90" y="25805"/>
                    </a:cubicBezTo>
                    <a:cubicBezTo>
                      <a:pt x="72" y="25894"/>
                      <a:pt x="125" y="25965"/>
                      <a:pt x="215" y="26001"/>
                    </a:cubicBezTo>
                    <a:lnTo>
                      <a:pt x="250" y="26001"/>
                    </a:lnTo>
                    <a:cubicBezTo>
                      <a:pt x="321" y="26001"/>
                      <a:pt x="393" y="25947"/>
                      <a:pt x="410" y="25876"/>
                    </a:cubicBezTo>
                    <a:cubicBezTo>
                      <a:pt x="482" y="25377"/>
                      <a:pt x="500" y="24861"/>
                      <a:pt x="482" y="24362"/>
                    </a:cubicBezTo>
                    <a:cubicBezTo>
                      <a:pt x="428" y="20674"/>
                      <a:pt x="321" y="12034"/>
                      <a:pt x="13557" y="277"/>
                    </a:cubicBezTo>
                    <a:cubicBezTo>
                      <a:pt x="13682" y="166"/>
                      <a:pt x="13580" y="1"/>
                      <a:pt x="13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1" name="Google Shape;11701;p26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26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26"/>
            <p:cNvSpPr/>
            <p:nvPr/>
          </p:nvSpPr>
          <p:spPr>
            <a:xfrm>
              <a:off x="-701520" y="3425105"/>
              <a:ext cx="310053" cy="253921"/>
            </a:xfrm>
            <a:custGeom>
              <a:avLst/>
              <a:gdLst/>
              <a:ahLst/>
              <a:cxnLst/>
              <a:rect l="l" t="t" r="r" b="b"/>
              <a:pathLst>
                <a:path w="5844" h="4786" extrusionOk="0">
                  <a:moveTo>
                    <a:pt x="4827" y="1"/>
                  </a:moveTo>
                  <a:cubicBezTo>
                    <a:pt x="4781" y="1"/>
                    <a:pt x="4733" y="4"/>
                    <a:pt x="4686" y="11"/>
                  </a:cubicBezTo>
                  <a:cubicBezTo>
                    <a:pt x="4330" y="64"/>
                    <a:pt x="3991" y="189"/>
                    <a:pt x="3706" y="421"/>
                  </a:cubicBezTo>
                  <a:cubicBezTo>
                    <a:pt x="1283" y="2166"/>
                    <a:pt x="1" y="4785"/>
                    <a:pt x="1" y="4785"/>
                  </a:cubicBezTo>
                  <a:cubicBezTo>
                    <a:pt x="321" y="4714"/>
                    <a:pt x="642" y="4643"/>
                    <a:pt x="963" y="4554"/>
                  </a:cubicBezTo>
                  <a:cubicBezTo>
                    <a:pt x="2602" y="4055"/>
                    <a:pt x="4080" y="3111"/>
                    <a:pt x="5203" y="1810"/>
                  </a:cubicBezTo>
                  <a:cubicBezTo>
                    <a:pt x="5523" y="1418"/>
                    <a:pt x="5844" y="884"/>
                    <a:pt x="5612" y="438"/>
                  </a:cubicBezTo>
                  <a:cubicBezTo>
                    <a:pt x="5441" y="158"/>
                    <a:pt x="5148" y="1"/>
                    <a:pt x="4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26"/>
            <p:cNvSpPr/>
            <p:nvPr/>
          </p:nvSpPr>
          <p:spPr>
            <a:xfrm>
              <a:off x="-915116" y="3346850"/>
              <a:ext cx="219329" cy="328357"/>
            </a:xfrm>
            <a:custGeom>
              <a:avLst/>
              <a:gdLst/>
              <a:ahLst/>
              <a:cxnLst/>
              <a:rect l="l" t="t" r="r" b="b"/>
              <a:pathLst>
                <a:path w="4134" h="6189" extrusionOk="0">
                  <a:moveTo>
                    <a:pt x="931" y="0"/>
                  </a:moveTo>
                  <a:cubicBezTo>
                    <a:pt x="733" y="0"/>
                    <a:pt x="537" y="64"/>
                    <a:pt x="375" y="185"/>
                  </a:cubicBezTo>
                  <a:cubicBezTo>
                    <a:pt x="1" y="542"/>
                    <a:pt x="108" y="1147"/>
                    <a:pt x="286" y="1628"/>
                  </a:cubicBezTo>
                  <a:cubicBezTo>
                    <a:pt x="891" y="3232"/>
                    <a:pt x="1942" y="4621"/>
                    <a:pt x="3314" y="5637"/>
                  </a:cubicBezTo>
                  <a:cubicBezTo>
                    <a:pt x="3581" y="5833"/>
                    <a:pt x="3866" y="6011"/>
                    <a:pt x="4134" y="6189"/>
                  </a:cubicBezTo>
                  <a:cubicBezTo>
                    <a:pt x="4134" y="6189"/>
                    <a:pt x="3849" y="3285"/>
                    <a:pt x="2156" y="827"/>
                  </a:cubicBezTo>
                  <a:cubicBezTo>
                    <a:pt x="1960" y="524"/>
                    <a:pt x="1693" y="275"/>
                    <a:pt x="1372" y="114"/>
                  </a:cubicBezTo>
                  <a:cubicBezTo>
                    <a:pt x="1234" y="37"/>
                    <a:pt x="108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26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26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26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26"/>
            <p:cNvSpPr/>
            <p:nvPr/>
          </p:nvSpPr>
          <p:spPr>
            <a:xfrm>
              <a:off x="-813995" y="3521292"/>
              <a:ext cx="87541" cy="89663"/>
            </a:xfrm>
            <a:custGeom>
              <a:avLst/>
              <a:gdLst/>
              <a:ahLst/>
              <a:cxnLst/>
              <a:rect l="l" t="t" r="r" b="b"/>
              <a:pathLst>
                <a:path w="1650" h="1690" extrusionOk="0">
                  <a:moveTo>
                    <a:pt x="1508" y="0"/>
                  </a:moveTo>
                  <a:cubicBezTo>
                    <a:pt x="1452" y="0"/>
                    <a:pt x="1398" y="33"/>
                    <a:pt x="1390" y="104"/>
                  </a:cubicBezTo>
                  <a:lnTo>
                    <a:pt x="1212" y="1404"/>
                  </a:lnTo>
                  <a:lnTo>
                    <a:pt x="179" y="1137"/>
                  </a:lnTo>
                  <a:cubicBezTo>
                    <a:pt x="167" y="1134"/>
                    <a:pt x="155" y="1133"/>
                    <a:pt x="143" y="1133"/>
                  </a:cubicBezTo>
                  <a:cubicBezTo>
                    <a:pt x="85" y="1133"/>
                    <a:pt x="33" y="1167"/>
                    <a:pt x="19" y="1226"/>
                  </a:cubicBezTo>
                  <a:cubicBezTo>
                    <a:pt x="1" y="1298"/>
                    <a:pt x="54" y="1369"/>
                    <a:pt x="126" y="1387"/>
                  </a:cubicBezTo>
                  <a:lnTo>
                    <a:pt x="1301" y="1689"/>
                  </a:lnTo>
                  <a:lnTo>
                    <a:pt x="1319" y="1689"/>
                  </a:lnTo>
                  <a:cubicBezTo>
                    <a:pt x="1355" y="1689"/>
                    <a:pt x="1373" y="1672"/>
                    <a:pt x="1408" y="1672"/>
                  </a:cubicBezTo>
                  <a:cubicBezTo>
                    <a:pt x="1426" y="1654"/>
                    <a:pt x="1444" y="1618"/>
                    <a:pt x="1462" y="1583"/>
                  </a:cubicBezTo>
                  <a:lnTo>
                    <a:pt x="1640" y="140"/>
                  </a:lnTo>
                  <a:cubicBezTo>
                    <a:pt x="1650" y="51"/>
                    <a:pt x="1577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26"/>
            <p:cNvSpPr/>
            <p:nvPr/>
          </p:nvSpPr>
          <p:spPr>
            <a:xfrm>
              <a:off x="-704332" y="3435503"/>
              <a:ext cx="301299" cy="246334"/>
            </a:xfrm>
            <a:custGeom>
              <a:avLst/>
              <a:gdLst/>
              <a:ahLst/>
              <a:cxnLst/>
              <a:rect l="l" t="t" r="r" b="b"/>
              <a:pathLst>
                <a:path w="5679" h="4643" extrusionOk="0">
                  <a:moveTo>
                    <a:pt x="5473" y="1"/>
                  </a:moveTo>
                  <a:cubicBezTo>
                    <a:pt x="5452" y="1"/>
                    <a:pt x="5432" y="9"/>
                    <a:pt x="5416" y="29"/>
                  </a:cubicBezTo>
                  <a:lnTo>
                    <a:pt x="89" y="4411"/>
                  </a:lnTo>
                  <a:cubicBezTo>
                    <a:pt x="0" y="4482"/>
                    <a:pt x="54" y="4625"/>
                    <a:pt x="178" y="4643"/>
                  </a:cubicBezTo>
                  <a:cubicBezTo>
                    <a:pt x="196" y="4643"/>
                    <a:pt x="232" y="4625"/>
                    <a:pt x="250" y="4607"/>
                  </a:cubicBezTo>
                  <a:lnTo>
                    <a:pt x="5576" y="225"/>
                  </a:lnTo>
                  <a:cubicBezTo>
                    <a:pt x="5678" y="166"/>
                    <a:pt x="5566" y="1"/>
                    <a:pt x="5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26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26"/>
            <p:cNvSpPr/>
            <p:nvPr/>
          </p:nvSpPr>
          <p:spPr>
            <a:xfrm>
              <a:off x="-632497" y="3542832"/>
              <a:ext cx="86055" cy="89875"/>
            </a:xfrm>
            <a:custGeom>
              <a:avLst/>
              <a:gdLst/>
              <a:ahLst/>
              <a:cxnLst/>
              <a:rect l="l" t="t" r="r" b="b"/>
              <a:pathLst>
                <a:path w="1622" h="1694" extrusionOk="0">
                  <a:moveTo>
                    <a:pt x="429" y="1"/>
                  </a:moveTo>
                  <a:cubicBezTo>
                    <a:pt x="378" y="1"/>
                    <a:pt x="326" y="29"/>
                    <a:pt x="303" y="90"/>
                  </a:cubicBezTo>
                  <a:lnTo>
                    <a:pt x="18" y="1426"/>
                  </a:lnTo>
                  <a:cubicBezTo>
                    <a:pt x="0" y="1462"/>
                    <a:pt x="18" y="1497"/>
                    <a:pt x="36" y="1533"/>
                  </a:cubicBezTo>
                  <a:cubicBezTo>
                    <a:pt x="54" y="1569"/>
                    <a:pt x="89" y="1586"/>
                    <a:pt x="125" y="1586"/>
                  </a:cubicBezTo>
                  <a:lnTo>
                    <a:pt x="1443" y="1693"/>
                  </a:lnTo>
                  <a:lnTo>
                    <a:pt x="1479" y="1693"/>
                  </a:lnTo>
                  <a:cubicBezTo>
                    <a:pt x="1621" y="1675"/>
                    <a:pt x="1621" y="1462"/>
                    <a:pt x="1479" y="1444"/>
                  </a:cubicBezTo>
                  <a:lnTo>
                    <a:pt x="303" y="1355"/>
                  </a:lnTo>
                  <a:lnTo>
                    <a:pt x="552" y="143"/>
                  </a:lnTo>
                  <a:cubicBezTo>
                    <a:pt x="563" y="52"/>
                    <a:pt x="49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26"/>
            <p:cNvSpPr/>
            <p:nvPr/>
          </p:nvSpPr>
          <p:spPr>
            <a:xfrm>
              <a:off x="-281863" y="2885969"/>
              <a:ext cx="1200582" cy="2454696"/>
            </a:xfrm>
            <a:custGeom>
              <a:avLst/>
              <a:gdLst/>
              <a:ahLst/>
              <a:cxnLst/>
              <a:rect l="l" t="t" r="r" b="b"/>
              <a:pathLst>
                <a:path w="22629" h="46267" extrusionOk="0">
                  <a:moveTo>
                    <a:pt x="20480" y="1"/>
                  </a:moveTo>
                  <a:cubicBezTo>
                    <a:pt x="20465" y="1"/>
                    <a:pt x="20449" y="1"/>
                    <a:pt x="20433" y="1"/>
                  </a:cubicBezTo>
                  <a:cubicBezTo>
                    <a:pt x="20077" y="19"/>
                    <a:pt x="19756" y="143"/>
                    <a:pt x="19471" y="322"/>
                  </a:cubicBezTo>
                  <a:cubicBezTo>
                    <a:pt x="17815" y="1212"/>
                    <a:pt x="17209" y="4169"/>
                    <a:pt x="17690" y="5915"/>
                  </a:cubicBezTo>
                  <a:cubicBezTo>
                    <a:pt x="16657" y="7394"/>
                    <a:pt x="15677" y="8926"/>
                    <a:pt x="14768" y="10476"/>
                  </a:cubicBezTo>
                  <a:cubicBezTo>
                    <a:pt x="14857" y="9638"/>
                    <a:pt x="14964" y="7625"/>
                    <a:pt x="14198" y="5862"/>
                  </a:cubicBezTo>
                  <a:cubicBezTo>
                    <a:pt x="13967" y="5345"/>
                    <a:pt x="13379" y="5007"/>
                    <a:pt x="12809" y="4918"/>
                  </a:cubicBezTo>
                  <a:cubicBezTo>
                    <a:pt x="12724" y="4902"/>
                    <a:pt x="12637" y="4894"/>
                    <a:pt x="12550" y="4894"/>
                  </a:cubicBezTo>
                  <a:cubicBezTo>
                    <a:pt x="12143" y="4894"/>
                    <a:pt x="11735" y="5067"/>
                    <a:pt x="11544" y="5434"/>
                  </a:cubicBezTo>
                  <a:cubicBezTo>
                    <a:pt x="11366" y="5826"/>
                    <a:pt x="11491" y="6289"/>
                    <a:pt x="11651" y="6699"/>
                  </a:cubicBezTo>
                  <a:cubicBezTo>
                    <a:pt x="12274" y="8285"/>
                    <a:pt x="13290" y="9692"/>
                    <a:pt x="14608" y="10796"/>
                  </a:cubicBezTo>
                  <a:cubicBezTo>
                    <a:pt x="13397" y="12845"/>
                    <a:pt x="12292" y="14929"/>
                    <a:pt x="11277" y="17031"/>
                  </a:cubicBezTo>
                  <a:cubicBezTo>
                    <a:pt x="11134" y="15731"/>
                    <a:pt x="10831" y="14466"/>
                    <a:pt x="10350" y="13255"/>
                  </a:cubicBezTo>
                  <a:cubicBezTo>
                    <a:pt x="9999" y="12456"/>
                    <a:pt x="9290" y="11858"/>
                    <a:pt x="8749" y="11858"/>
                  </a:cubicBezTo>
                  <a:cubicBezTo>
                    <a:pt x="8687" y="11858"/>
                    <a:pt x="8626" y="11866"/>
                    <a:pt x="8569" y="11883"/>
                  </a:cubicBezTo>
                  <a:cubicBezTo>
                    <a:pt x="7643" y="12168"/>
                    <a:pt x="7892" y="13344"/>
                    <a:pt x="8035" y="13647"/>
                  </a:cubicBezTo>
                  <a:cubicBezTo>
                    <a:pt x="8711" y="15107"/>
                    <a:pt x="9780" y="16354"/>
                    <a:pt x="11134" y="17263"/>
                  </a:cubicBezTo>
                  <a:cubicBezTo>
                    <a:pt x="11099" y="17299"/>
                    <a:pt x="11063" y="17352"/>
                    <a:pt x="11045" y="17406"/>
                  </a:cubicBezTo>
                  <a:lnTo>
                    <a:pt x="11099" y="17406"/>
                  </a:lnTo>
                  <a:cubicBezTo>
                    <a:pt x="9994" y="19704"/>
                    <a:pt x="8997" y="22002"/>
                    <a:pt x="8106" y="24300"/>
                  </a:cubicBezTo>
                  <a:cubicBezTo>
                    <a:pt x="8017" y="23462"/>
                    <a:pt x="7660" y="20095"/>
                    <a:pt x="6841" y="18884"/>
                  </a:cubicBezTo>
                  <a:cubicBezTo>
                    <a:pt x="6627" y="18587"/>
                    <a:pt x="6351" y="18290"/>
                    <a:pt x="5986" y="18290"/>
                  </a:cubicBezTo>
                  <a:cubicBezTo>
                    <a:pt x="5957" y="18290"/>
                    <a:pt x="5927" y="18292"/>
                    <a:pt x="5897" y="18296"/>
                  </a:cubicBezTo>
                  <a:cubicBezTo>
                    <a:pt x="5469" y="18350"/>
                    <a:pt x="5202" y="18777"/>
                    <a:pt x="5131" y="19151"/>
                  </a:cubicBezTo>
                  <a:cubicBezTo>
                    <a:pt x="4988" y="19900"/>
                    <a:pt x="5273" y="20612"/>
                    <a:pt x="5612" y="21253"/>
                  </a:cubicBezTo>
                  <a:cubicBezTo>
                    <a:pt x="6253" y="22429"/>
                    <a:pt x="7073" y="23516"/>
                    <a:pt x="8070" y="24442"/>
                  </a:cubicBezTo>
                  <a:cubicBezTo>
                    <a:pt x="7019" y="27096"/>
                    <a:pt x="6128" y="29715"/>
                    <a:pt x="5327" y="32280"/>
                  </a:cubicBezTo>
                  <a:cubicBezTo>
                    <a:pt x="5291" y="31318"/>
                    <a:pt x="5184" y="30374"/>
                    <a:pt x="4970" y="29448"/>
                  </a:cubicBezTo>
                  <a:cubicBezTo>
                    <a:pt x="4570" y="27749"/>
                    <a:pt x="3808" y="26107"/>
                    <a:pt x="2920" y="26107"/>
                  </a:cubicBezTo>
                  <a:cubicBezTo>
                    <a:pt x="2821" y="26107"/>
                    <a:pt x="2721" y="26127"/>
                    <a:pt x="2619" y="26170"/>
                  </a:cubicBezTo>
                  <a:cubicBezTo>
                    <a:pt x="1853" y="26491"/>
                    <a:pt x="2263" y="29163"/>
                    <a:pt x="2851" y="30214"/>
                  </a:cubicBezTo>
                  <a:cubicBezTo>
                    <a:pt x="3438" y="31212"/>
                    <a:pt x="4222" y="32085"/>
                    <a:pt x="5166" y="32779"/>
                  </a:cubicBezTo>
                  <a:cubicBezTo>
                    <a:pt x="5149" y="32815"/>
                    <a:pt x="5131" y="32868"/>
                    <a:pt x="5131" y="32922"/>
                  </a:cubicBezTo>
                  <a:lnTo>
                    <a:pt x="5095" y="32940"/>
                  </a:lnTo>
                  <a:lnTo>
                    <a:pt x="5113" y="32940"/>
                  </a:lnTo>
                  <a:cubicBezTo>
                    <a:pt x="4418" y="35202"/>
                    <a:pt x="3830" y="37393"/>
                    <a:pt x="3296" y="39495"/>
                  </a:cubicBezTo>
                  <a:cubicBezTo>
                    <a:pt x="3278" y="38426"/>
                    <a:pt x="3118" y="36307"/>
                    <a:pt x="2191" y="34311"/>
                  </a:cubicBezTo>
                  <a:cubicBezTo>
                    <a:pt x="2049" y="33955"/>
                    <a:pt x="1800" y="33652"/>
                    <a:pt x="1515" y="33421"/>
                  </a:cubicBezTo>
                  <a:cubicBezTo>
                    <a:pt x="1340" y="33287"/>
                    <a:pt x="1124" y="33219"/>
                    <a:pt x="908" y="33219"/>
                  </a:cubicBezTo>
                  <a:cubicBezTo>
                    <a:pt x="749" y="33219"/>
                    <a:pt x="589" y="33256"/>
                    <a:pt x="446" y="33332"/>
                  </a:cubicBezTo>
                  <a:cubicBezTo>
                    <a:pt x="0" y="33617"/>
                    <a:pt x="0" y="34276"/>
                    <a:pt x="107" y="34792"/>
                  </a:cubicBezTo>
                  <a:cubicBezTo>
                    <a:pt x="446" y="36556"/>
                    <a:pt x="1301" y="38177"/>
                    <a:pt x="2530" y="39477"/>
                  </a:cubicBezTo>
                  <a:cubicBezTo>
                    <a:pt x="2744" y="39673"/>
                    <a:pt x="2940" y="39869"/>
                    <a:pt x="3153" y="40065"/>
                  </a:cubicBezTo>
                  <a:cubicBezTo>
                    <a:pt x="2637" y="42221"/>
                    <a:pt x="2191" y="44252"/>
                    <a:pt x="1817" y="46158"/>
                  </a:cubicBezTo>
                  <a:cubicBezTo>
                    <a:pt x="1828" y="46231"/>
                    <a:pt x="1887" y="46267"/>
                    <a:pt x="1945" y="46267"/>
                  </a:cubicBezTo>
                  <a:cubicBezTo>
                    <a:pt x="1986" y="46267"/>
                    <a:pt x="2027" y="46248"/>
                    <a:pt x="2049" y="46211"/>
                  </a:cubicBezTo>
                  <a:cubicBezTo>
                    <a:pt x="2423" y="44341"/>
                    <a:pt x="2851" y="42346"/>
                    <a:pt x="3367" y="40243"/>
                  </a:cubicBezTo>
                  <a:cubicBezTo>
                    <a:pt x="3634" y="40226"/>
                    <a:pt x="3919" y="40208"/>
                    <a:pt x="4204" y="40172"/>
                  </a:cubicBezTo>
                  <a:cubicBezTo>
                    <a:pt x="5968" y="39958"/>
                    <a:pt x="7660" y="39228"/>
                    <a:pt x="9032" y="38088"/>
                  </a:cubicBezTo>
                  <a:cubicBezTo>
                    <a:pt x="9442" y="37749"/>
                    <a:pt x="9869" y="37251"/>
                    <a:pt x="9709" y="36752"/>
                  </a:cubicBezTo>
                  <a:cubicBezTo>
                    <a:pt x="9567" y="36396"/>
                    <a:pt x="9210" y="36146"/>
                    <a:pt x="8836" y="36146"/>
                  </a:cubicBezTo>
                  <a:cubicBezTo>
                    <a:pt x="8805" y="36145"/>
                    <a:pt x="8773" y="36144"/>
                    <a:pt x="8742" y="36144"/>
                  </a:cubicBezTo>
                  <a:cubicBezTo>
                    <a:pt x="8400" y="36144"/>
                    <a:pt x="8060" y="36232"/>
                    <a:pt x="7750" y="36396"/>
                  </a:cubicBezTo>
                  <a:cubicBezTo>
                    <a:pt x="5612" y="37429"/>
                    <a:pt x="4080" y="39121"/>
                    <a:pt x="3456" y="39869"/>
                  </a:cubicBezTo>
                  <a:cubicBezTo>
                    <a:pt x="4009" y="37660"/>
                    <a:pt x="4632" y="35345"/>
                    <a:pt x="5362" y="32975"/>
                  </a:cubicBezTo>
                  <a:cubicBezTo>
                    <a:pt x="5495" y="32981"/>
                    <a:pt x="5627" y="32985"/>
                    <a:pt x="5759" y="32985"/>
                  </a:cubicBezTo>
                  <a:cubicBezTo>
                    <a:pt x="6766" y="32985"/>
                    <a:pt x="7767" y="32805"/>
                    <a:pt x="8711" y="32459"/>
                  </a:cubicBezTo>
                  <a:cubicBezTo>
                    <a:pt x="9834" y="32013"/>
                    <a:pt x="11847" y="30214"/>
                    <a:pt x="11455" y="29484"/>
                  </a:cubicBezTo>
                  <a:cubicBezTo>
                    <a:pt x="11300" y="29179"/>
                    <a:pt x="11013" y="29049"/>
                    <a:pt x="10645" y="29049"/>
                  </a:cubicBezTo>
                  <a:cubicBezTo>
                    <a:pt x="9827" y="29049"/>
                    <a:pt x="8610" y="29694"/>
                    <a:pt x="7554" y="30517"/>
                  </a:cubicBezTo>
                  <a:cubicBezTo>
                    <a:pt x="6823" y="31087"/>
                    <a:pt x="6146" y="31746"/>
                    <a:pt x="5523" y="32441"/>
                  </a:cubicBezTo>
                  <a:cubicBezTo>
                    <a:pt x="6307" y="29893"/>
                    <a:pt x="7215" y="27257"/>
                    <a:pt x="8248" y="24602"/>
                  </a:cubicBezTo>
                  <a:cubicBezTo>
                    <a:pt x="9460" y="24602"/>
                    <a:pt x="10707" y="24585"/>
                    <a:pt x="11829" y="24157"/>
                  </a:cubicBezTo>
                  <a:cubicBezTo>
                    <a:pt x="12951" y="23730"/>
                    <a:pt x="14875" y="22661"/>
                    <a:pt x="14287" y="21574"/>
                  </a:cubicBezTo>
                  <a:cubicBezTo>
                    <a:pt x="14172" y="21369"/>
                    <a:pt x="13913" y="21307"/>
                    <a:pt x="13626" y="21307"/>
                  </a:cubicBezTo>
                  <a:cubicBezTo>
                    <a:pt x="13339" y="21307"/>
                    <a:pt x="13023" y="21369"/>
                    <a:pt x="12791" y="21414"/>
                  </a:cubicBezTo>
                  <a:cubicBezTo>
                    <a:pt x="10956" y="21788"/>
                    <a:pt x="8943" y="23765"/>
                    <a:pt x="8337" y="24407"/>
                  </a:cubicBezTo>
                  <a:cubicBezTo>
                    <a:pt x="9246" y="22091"/>
                    <a:pt x="10244" y="19757"/>
                    <a:pt x="11366" y="17441"/>
                  </a:cubicBezTo>
                  <a:cubicBezTo>
                    <a:pt x="11829" y="17495"/>
                    <a:pt x="12310" y="17530"/>
                    <a:pt x="12791" y="17530"/>
                  </a:cubicBezTo>
                  <a:cubicBezTo>
                    <a:pt x="13735" y="17477"/>
                    <a:pt x="14679" y="17388"/>
                    <a:pt x="15606" y="17263"/>
                  </a:cubicBezTo>
                  <a:cubicBezTo>
                    <a:pt x="15891" y="17245"/>
                    <a:pt x="16176" y="17156"/>
                    <a:pt x="16407" y="17014"/>
                  </a:cubicBezTo>
                  <a:cubicBezTo>
                    <a:pt x="16674" y="16800"/>
                    <a:pt x="16817" y="16479"/>
                    <a:pt x="16764" y="16141"/>
                  </a:cubicBezTo>
                  <a:cubicBezTo>
                    <a:pt x="16692" y="15678"/>
                    <a:pt x="16372" y="15286"/>
                    <a:pt x="15926" y="15125"/>
                  </a:cubicBezTo>
                  <a:cubicBezTo>
                    <a:pt x="15763" y="15076"/>
                    <a:pt x="15592" y="15053"/>
                    <a:pt x="15419" y="15053"/>
                  </a:cubicBezTo>
                  <a:cubicBezTo>
                    <a:pt x="15214" y="15053"/>
                    <a:pt x="15007" y="15085"/>
                    <a:pt x="14804" y="15143"/>
                  </a:cubicBezTo>
                  <a:cubicBezTo>
                    <a:pt x="13753" y="15392"/>
                    <a:pt x="12666" y="15731"/>
                    <a:pt x="11829" y="16444"/>
                  </a:cubicBezTo>
                  <a:cubicBezTo>
                    <a:pt x="12773" y="14537"/>
                    <a:pt x="13789" y="12631"/>
                    <a:pt x="14893" y="10761"/>
                  </a:cubicBezTo>
                  <a:cubicBezTo>
                    <a:pt x="15269" y="10860"/>
                    <a:pt x="16118" y="11047"/>
                    <a:pt x="17095" y="11047"/>
                  </a:cubicBezTo>
                  <a:cubicBezTo>
                    <a:pt x="17876" y="11047"/>
                    <a:pt x="18739" y="10927"/>
                    <a:pt x="19507" y="10547"/>
                  </a:cubicBezTo>
                  <a:cubicBezTo>
                    <a:pt x="19935" y="10351"/>
                    <a:pt x="20522" y="9941"/>
                    <a:pt x="20718" y="9229"/>
                  </a:cubicBezTo>
                  <a:cubicBezTo>
                    <a:pt x="20825" y="8837"/>
                    <a:pt x="20505" y="8409"/>
                    <a:pt x="20095" y="8249"/>
                  </a:cubicBezTo>
                  <a:cubicBezTo>
                    <a:pt x="19913" y="8191"/>
                    <a:pt x="19719" y="8164"/>
                    <a:pt x="19525" y="8164"/>
                  </a:cubicBezTo>
                  <a:cubicBezTo>
                    <a:pt x="19301" y="8164"/>
                    <a:pt x="19076" y="8200"/>
                    <a:pt x="18866" y="8267"/>
                  </a:cubicBezTo>
                  <a:cubicBezTo>
                    <a:pt x="17476" y="8623"/>
                    <a:pt x="16265" y="9478"/>
                    <a:pt x="15125" y="10351"/>
                  </a:cubicBezTo>
                  <a:cubicBezTo>
                    <a:pt x="15998" y="8908"/>
                    <a:pt x="16906" y="7483"/>
                    <a:pt x="17868" y="6076"/>
                  </a:cubicBezTo>
                  <a:cubicBezTo>
                    <a:pt x="18385" y="5933"/>
                    <a:pt x="20166" y="4882"/>
                    <a:pt x="21003" y="3493"/>
                  </a:cubicBezTo>
                  <a:cubicBezTo>
                    <a:pt x="21640" y="2449"/>
                    <a:pt x="22628" y="1"/>
                    <a:pt x="20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26"/>
            <p:cNvSpPr/>
            <p:nvPr/>
          </p:nvSpPr>
          <p:spPr>
            <a:xfrm>
              <a:off x="1450883" y="5674331"/>
              <a:ext cx="24564" cy="17190"/>
            </a:xfrm>
            <a:custGeom>
              <a:avLst/>
              <a:gdLst/>
              <a:ahLst/>
              <a:cxnLst/>
              <a:rect l="l" t="t" r="r" b="b"/>
              <a:pathLst>
                <a:path w="463" h="324" extrusionOk="0">
                  <a:moveTo>
                    <a:pt x="164" y="0"/>
                  </a:moveTo>
                  <a:cubicBezTo>
                    <a:pt x="129" y="0"/>
                    <a:pt x="99" y="19"/>
                    <a:pt x="83" y="67"/>
                  </a:cubicBezTo>
                  <a:lnTo>
                    <a:pt x="65" y="67"/>
                  </a:lnTo>
                  <a:lnTo>
                    <a:pt x="47" y="103"/>
                  </a:lnTo>
                  <a:cubicBezTo>
                    <a:pt x="0" y="213"/>
                    <a:pt x="78" y="323"/>
                    <a:pt x="182" y="323"/>
                  </a:cubicBezTo>
                  <a:cubicBezTo>
                    <a:pt x="196" y="323"/>
                    <a:pt x="211" y="321"/>
                    <a:pt x="226" y="317"/>
                  </a:cubicBezTo>
                  <a:lnTo>
                    <a:pt x="297" y="299"/>
                  </a:lnTo>
                  <a:cubicBezTo>
                    <a:pt x="463" y="230"/>
                    <a:pt x="285" y="0"/>
                    <a:pt x="164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26"/>
            <p:cNvSpPr/>
            <p:nvPr/>
          </p:nvSpPr>
          <p:spPr>
            <a:xfrm>
              <a:off x="364601" y="5435907"/>
              <a:ext cx="40693" cy="30347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374" y="1"/>
                  </a:moveTo>
                  <a:cubicBezTo>
                    <a:pt x="0" y="1"/>
                    <a:pt x="36" y="571"/>
                    <a:pt x="410" y="571"/>
                  </a:cubicBezTo>
                  <a:cubicBezTo>
                    <a:pt x="766" y="571"/>
                    <a:pt x="748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15" name="Google Shape;11715;p26"/>
            <p:cNvGrpSpPr/>
            <p:nvPr/>
          </p:nvGrpSpPr>
          <p:grpSpPr>
            <a:xfrm>
              <a:off x="93335" y="4049396"/>
              <a:ext cx="3762600" cy="2374295"/>
              <a:chOff x="93335" y="4049396"/>
              <a:chExt cx="3762600" cy="2374295"/>
            </a:xfrm>
          </p:grpSpPr>
          <p:sp>
            <p:nvSpPr>
              <p:cNvPr id="11716" name="Google Shape;11716;p26"/>
              <p:cNvSpPr/>
              <p:nvPr/>
            </p:nvSpPr>
            <p:spPr>
              <a:xfrm>
                <a:off x="1532745" y="5048612"/>
                <a:ext cx="2077475" cy="898699"/>
              </a:xfrm>
              <a:custGeom>
                <a:avLst/>
                <a:gdLst/>
                <a:ahLst/>
                <a:cxnLst/>
                <a:rect l="l" t="t" r="r" b="b"/>
                <a:pathLst>
                  <a:path w="39157" h="16939" extrusionOk="0">
                    <a:moveTo>
                      <a:pt x="39022" y="0"/>
                    </a:moveTo>
                    <a:cubicBezTo>
                      <a:pt x="38994" y="0"/>
                      <a:pt x="38965" y="10"/>
                      <a:pt x="38943" y="33"/>
                    </a:cubicBezTo>
                    <a:cubicBezTo>
                      <a:pt x="26348" y="9474"/>
                      <a:pt x="10885" y="14302"/>
                      <a:pt x="143" y="16689"/>
                    </a:cubicBezTo>
                    <a:cubicBezTo>
                      <a:pt x="1" y="16725"/>
                      <a:pt x="19" y="16939"/>
                      <a:pt x="161" y="16939"/>
                    </a:cubicBezTo>
                    <a:lnTo>
                      <a:pt x="197" y="16939"/>
                    </a:lnTo>
                    <a:cubicBezTo>
                      <a:pt x="10974" y="14534"/>
                      <a:pt x="26473" y="9706"/>
                      <a:pt x="39103" y="229"/>
                    </a:cubicBezTo>
                    <a:cubicBezTo>
                      <a:pt x="39157" y="193"/>
                      <a:pt x="39157" y="104"/>
                      <a:pt x="39121" y="51"/>
                    </a:cubicBezTo>
                    <a:cubicBezTo>
                      <a:pt x="39100" y="19"/>
                      <a:pt x="39062" y="0"/>
                      <a:pt x="39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7" name="Google Shape;11717;p26"/>
              <p:cNvSpPr/>
              <p:nvPr/>
            </p:nvSpPr>
            <p:spPr>
              <a:xfrm>
                <a:off x="3312444" y="5242790"/>
                <a:ext cx="309098" cy="166964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3147" extrusionOk="0">
                    <a:moveTo>
                      <a:pt x="1777" y="0"/>
                    </a:moveTo>
                    <a:cubicBezTo>
                      <a:pt x="745" y="0"/>
                      <a:pt x="0" y="149"/>
                      <a:pt x="0" y="149"/>
                    </a:cubicBezTo>
                    <a:cubicBezTo>
                      <a:pt x="1087" y="1432"/>
                      <a:pt x="2476" y="2394"/>
                      <a:pt x="4062" y="2982"/>
                    </a:cubicBezTo>
                    <a:cubicBezTo>
                      <a:pt x="4307" y="3071"/>
                      <a:pt x="4574" y="3146"/>
                      <a:pt x="4826" y="3146"/>
                    </a:cubicBezTo>
                    <a:cubicBezTo>
                      <a:pt x="4977" y="3146"/>
                      <a:pt x="5122" y="3120"/>
                      <a:pt x="5255" y="3053"/>
                    </a:cubicBezTo>
                    <a:cubicBezTo>
                      <a:pt x="5683" y="2822"/>
                      <a:pt x="5825" y="2287"/>
                      <a:pt x="5736" y="1842"/>
                    </a:cubicBezTo>
                    <a:cubicBezTo>
                      <a:pt x="5629" y="1289"/>
                      <a:pt x="5291" y="737"/>
                      <a:pt x="4792" y="523"/>
                    </a:cubicBezTo>
                    <a:cubicBezTo>
                      <a:pt x="3769" y="111"/>
                      <a:pt x="2667" y="0"/>
                      <a:pt x="1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8" name="Google Shape;11718;p26"/>
              <p:cNvSpPr/>
              <p:nvPr/>
            </p:nvSpPr>
            <p:spPr>
              <a:xfrm>
                <a:off x="3542062" y="4881333"/>
                <a:ext cx="313873" cy="2199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145" extrusionOk="0">
                    <a:moveTo>
                      <a:pt x="4796" y="1"/>
                    </a:moveTo>
                    <a:cubicBezTo>
                      <a:pt x="4049" y="1"/>
                      <a:pt x="3109" y="458"/>
                      <a:pt x="2584" y="799"/>
                    </a:cubicBezTo>
                    <a:cubicBezTo>
                      <a:pt x="1070" y="1761"/>
                      <a:pt x="1" y="3916"/>
                      <a:pt x="179" y="3970"/>
                    </a:cubicBezTo>
                    <a:cubicBezTo>
                      <a:pt x="554" y="4086"/>
                      <a:pt x="995" y="4144"/>
                      <a:pt x="1464" y="4144"/>
                    </a:cubicBezTo>
                    <a:cubicBezTo>
                      <a:pt x="3065" y="4144"/>
                      <a:pt x="4982" y="3470"/>
                      <a:pt x="5630" y="2188"/>
                    </a:cubicBezTo>
                    <a:cubicBezTo>
                      <a:pt x="5791" y="1921"/>
                      <a:pt x="5898" y="1600"/>
                      <a:pt x="5915" y="1280"/>
                    </a:cubicBezTo>
                    <a:cubicBezTo>
                      <a:pt x="5907" y="317"/>
                      <a:pt x="5418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9" name="Google Shape;11719;p26"/>
              <p:cNvSpPr/>
              <p:nvPr/>
            </p:nvSpPr>
            <p:spPr>
              <a:xfrm>
                <a:off x="3273661" y="4943936"/>
                <a:ext cx="172057" cy="308674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18" extrusionOk="0">
                    <a:moveTo>
                      <a:pt x="2333" y="1"/>
                    </a:moveTo>
                    <a:cubicBezTo>
                      <a:pt x="2274" y="1"/>
                      <a:pt x="2215" y="10"/>
                      <a:pt x="2156" y="28"/>
                    </a:cubicBezTo>
                    <a:cubicBezTo>
                      <a:pt x="1604" y="224"/>
                      <a:pt x="1159" y="652"/>
                      <a:pt x="945" y="1204"/>
                    </a:cubicBezTo>
                    <a:cubicBezTo>
                      <a:pt x="1" y="3217"/>
                      <a:pt x="891" y="5818"/>
                      <a:pt x="891" y="5818"/>
                    </a:cubicBezTo>
                    <a:cubicBezTo>
                      <a:pt x="1818" y="4571"/>
                      <a:pt x="2780" y="3288"/>
                      <a:pt x="3118" y="1774"/>
                    </a:cubicBezTo>
                    <a:cubicBezTo>
                      <a:pt x="3243" y="1382"/>
                      <a:pt x="3243" y="972"/>
                      <a:pt x="3100" y="598"/>
                    </a:cubicBezTo>
                    <a:cubicBezTo>
                      <a:pt x="2979" y="280"/>
                      <a:pt x="2665" y="1"/>
                      <a:pt x="2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0" name="Google Shape;11720;p26"/>
              <p:cNvSpPr/>
              <p:nvPr/>
            </p:nvSpPr>
            <p:spPr>
              <a:xfrm>
                <a:off x="2977832" y="5153712"/>
                <a:ext cx="123883" cy="29174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5499" extrusionOk="0">
                    <a:moveTo>
                      <a:pt x="1113" y="0"/>
                    </a:moveTo>
                    <a:cubicBezTo>
                      <a:pt x="840" y="0"/>
                      <a:pt x="581" y="136"/>
                      <a:pt x="428" y="350"/>
                    </a:cubicBezTo>
                    <a:cubicBezTo>
                      <a:pt x="286" y="599"/>
                      <a:pt x="215" y="866"/>
                      <a:pt x="215" y="1134"/>
                    </a:cubicBezTo>
                    <a:cubicBezTo>
                      <a:pt x="108" y="2024"/>
                      <a:pt x="36" y="2915"/>
                      <a:pt x="1" y="3806"/>
                    </a:cubicBezTo>
                    <a:cubicBezTo>
                      <a:pt x="36" y="4376"/>
                      <a:pt x="90" y="4928"/>
                      <a:pt x="179" y="5498"/>
                    </a:cubicBezTo>
                    <a:cubicBezTo>
                      <a:pt x="1515" y="4679"/>
                      <a:pt x="1943" y="3236"/>
                      <a:pt x="2245" y="1846"/>
                    </a:cubicBezTo>
                    <a:cubicBezTo>
                      <a:pt x="2335" y="1490"/>
                      <a:pt x="2335" y="1134"/>
                      <a:pt x="2245" y="777"/>
                    </a:cubicBezTo>
                    <a:cubicBezTo>
                      <a:pt x="2067" y="368"/>
                      <a:pt x="1693" y="65"/>
                      <a:pt x="1248" y="11"/>
                    </a:cubicBezTo>
                    <a:cubicBezTo>
                      <a:pt x="1203" y="4"/>
                      <a:pt x="115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1" name="Google Shape;11721;p26"/>
              <p:cNvSpPr/>
              <p:nvPr/>
            </p:nvSpPr>
            <p:spPr>
              <a:xfrm>
                <a:off x="2989185" y="5432140"/>
                <a:ext cx="287399" cy="167282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15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34" y="1836"/>
                      <a:pt x="3617" y="3029"/>
                    </a:cubicBezTo>
                    <a:cubicBezTo>
                      <a:pt x="3732" y="3087"/>
                      <a:pt x="3983" y="3153"/>
                      <a:pt x="4259" y="3153"/>
                    </a:cubicBezTo>
                    <a:cubicBezTo>
                      <a:pt x="4666" y="3153"/>
                      <a:pt x="5125" y="3008"/>
                      <a:pt x="5274" y="2477"/>
                    </a:cubicBezTo>
                    <a:cubicBezTo>
                      <a:pt x="5416" y="1960"/>
                      <a:pt x="4793" y="1159"/>
                      <a:pt x="3938" y="820"/>
                    </a:cubicBezTo>
                    <a:cubicBezTo>
                      <a:pt x="2673" y="357"/>
                      <a:pt x="1337" y="7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2" name="Google Shape;11722;p26"/>
              <p:cNvSpPr/>
              <p:nvPr/>
            </p:nvSpPr>
            <p:spPr>
              <a:xfrm>
                <a:off x="2623431" y="5280511"/>
                <a:ext cx="170200" cy="31896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6012" extrusionOk="0">
                    <a:moveTo>
                      <a:pt x="2409" y="1"/>
                    </a:moveTo>
                    <a:cubicBezTo>
                      <a:pt x="1512" y="1"/>
                      <a:pt x="720" y="1504"/>
                      <a:pt x="392" y="2502"/>
                    </a:cubicBezTo>
                    <a:cubicBezTo>
                      <a:pt x="0" y="3625"/>
                      <a:pt x="18" y="4836"/>
                      <a:pt x="54" y="6012"/>
                    </a:cubicBezTo>
                    <a:cubicBezTo>
                      <a:pt x="54" y="6012"/>
                      <a:pt x="54" y="6012"/>
                      <a:pt x="54" y="6012"/>
                    </a:cubicBezTo>
                    <a:cubicBezTo>
                      <a:pt x="90" y="6012"/>
                      <a:pt x="2620" y="3617"/>
                      <a:pt x="2975" y="1523"/>
                    </a:cubicBezTo>
                    <a:cubicBezTo>
                      <a:pt x="3065" y="1077"/>
                      <a:pt x="3207" y="311"/>
                      <a:pt x="2797" y="97"/>
                    </a:cubicBezTo>
                    <a:cubicBezTo>
                      <a:pt x="2667" y="31"/>
                      <a:pt x="2537" y="1"/>
                      <a:pt x="2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3" name="Google Shape;11723;p26"/>
              <p:cNvSpPr/>
              <p:nvPr/>
            </p:nvSpPr>
            <p:spPr>
              <a:xfrm>
                <a:off x="2631919" y="5601329"/>
                <a:ext cx="318595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2777" extrusionOk="0">
                    <a:moveTo>
                      <a:pt x="1" y="0"/>
                    </a:moveTo>
                    <a:cubicBezTo>
                      <a:pt x="909" y="945"/>
                      <a:pt x="1978" y="1728"/>
                      <a:pt x="3154" y="2316"/>
                    </a:cubicBezTo>
                    <a:cubicBezTo>
                      <a:pt x="3630" y="2568"/>
                      <a:pt x="4160" y="2776"/>
                      <a:pt x="4703" y="2776"/>
                    </a:cubicBezTo>
                    <a:cubicBezTo>
                      <a:pt x="4851" y="2776"/>
                      <a:pt x="5000" y="2760"/>
                      <a:pt x="5149" y="2726"/>
                    </a:cubicBezTo>
                    <a:cubicBezTo>
                      <a:pt x="5505" y="2655"/>
                      <a:pt x="5915" y="2388"/>
                      <a:pt x="5951" y="1996"/>
                    </a:cubicBezTo>
                    <a:cubicBezTo>
                      <a:pt x="6004" y="1586"/>
                      <a:pt x="5684" y="1301"/>
                      <a:pt x="5381" y="1105"/>
                    </a:cubicBezTo>
                    <a:cubicBezTo>
                      <a:pt x="4045" y="21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4" name="Google Shape;11724;p26"/>
              <p:cNvSpPr/>
              <p:nvPr/>
            </p:nvSpPr>
            <p:spPr>
              <a:xfrm>
                <a:off x="2200961" y="5435747"/>
                <a:ext cx="225006" cy="32915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204" extrusionOk="0">
                    <a:moveTo>
                      <a:pt x="3113" y="1"/>
                    </a:moveTo>
                    <a:cubicBezTo>
                      <a:pt x="2331" y="1"/>
                      <a:pt x="878" y="1744"/>
                      <a:pt x="517" y="2730"/>
                    </a:cubicBezTo>
                    <a:cubicBezTo>
                      <a:pt x="143" y="3852"/>
                      <a:pt x="0" y="5028"/>
                      <a:pt x="125" y="6203"/>
                    </a:cubicBezTo>
                    <a:cubicBezTo>
                      <a:pt x="962" y="5491"/>
                      <a:pt x="1728" y="4671"/>
                      <a:pt x="2388" y="3798"/>
                    </a:cubicBezTo>
                    <a:cubicBezTo>
                      <a:pt x="3492" y="2302"/>
                      <a:pt x="4240" y="503"/>
                      <a:pt x="3296" y="40"/>
                    </a:cubicBezTo>
                    <a:cubicBezTo>
                      <a:pt x="3241" y="13"/>
                      <a:pt x="3179" y="1"/>
                      <a:pt x="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5" name="Google Shape;11725;p26"/>
              <p:cNvSpPr/>
              <p:nvPr/>
            </p:nvSpPr>
            <p:spPr>
              <a:xfrm>
                <a:off x="1839928" y="5533632"/>
                <a:ext cx="202299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372" extrusionOk="0">
                    <a:moveTo>
                      <a:pt x="3001" y="1"/>
                    </a:moveTo>
                    <a:cubicBezTo>
                      <a:pt x="2582" y="1"/>
                      <a:pt x="2200" y="351"/>
                      <a:pt x="1924" y="689"/>
                    </a:cubicBezTo>
                    <a:cubicBezTo>
                      <a:pt x="873" y="2042"/>
                      <a:pt x="214" y="3664"/>
                      <a:pt x="54" y="5374"/>
                    </a:cubicBezTo>
                    <a:cubicBezTo>
                      <a:pt x="18" y="5694"/>
                      <a:pt x="0" y="6033"/>
                      <a:pt x="0" y="6371"/>
                    </a:cubicBezTo>
                    <a:cubicBezTo>
                      <a:pt x="0" y="6371"/>
                      <a:pt x="2334" y="4608"/>
                      <a:pt x="3581" y="1882"/>
                    </a:cubicBezTo>
                    <a:cubicBezTo>
                      <a:pt x="3741" y="1562"/>
                      <a:pt x="3813" y="1205"/>
                      <a:pt x="3795" y="849"/>
                    </a:cubicBezTo>
                    <a:cubicBezTo>
                      <a:pt x="3777" y="475"/>
                      <a:pt x="3545" y="154"/>
                      <a:pt x="3207" y="29"/>
                    </a:cubicBezTo>
                    <a:cubicBezTo>
                      <a:pt x="3138" y="10"/>
                      <a:pt x="3069" y="1"/>
                      <a:pt x="3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6" name="Google Shape;11726;p26"/>
              <p:cNvSpPr/>
              <p:nvPr/>
            </p:nvSpPr>
            <p:spPr>
              <a:xfrm>
                <a:off x="3543972" y="4903297"/>
                <a:ext cx="305862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3699" extrusionOk="0">
                    <a:moveTo>
                      <a:pt x="5588" y="1"/>
                    </a:moveTo>
                    <a:cubicBezTo>
                      <a:pt x="5562" y="1"/>
                      <a:pt x="5534" y="9"/>
                      <a:pt x="5505" y="28"/>
                    </a:cubicBezTo>
                    <a:lnTo>
                      <a:pt x="72" y="3449"/>
                    </a:lnTo>
                    <a:cubicBezTo>
                      <a:pt x="18" y="3484"/>
                      <a:pt x="1" y="3573"/>
                      <a:pt x="36" y="3627"/>
                    </a:cubicBezTo>
                    <a:cubicBezTo>
                      <a:pt x="54" y="3662"/>
                      <a:pt x="107" y="3698"/>
                      <a:pt x="143" y="3698"/>
                    </a:cubicBezTo>
                    <a:cubicBezTo>
                      <a:pt x="161" y="3698"/>
                      <a:pt x="197" y="3680"/>
                      <a:pt x="214" y="3680"/>
                    </a:cubicBezTo>
                    <a:lnTo>
                      <a:pt x="5648" y="242"/>
                    </a:lnTo>
                    <a:cubicBezTo>
                      <a:pt x="5764" y="169"/>
                      <a:pt x="5702" y="1"/>
                      <a:pt x="5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7" name="Google Shape;11727;p26"/>
              <p:cNvSpPr/>
              <p:nvPr/>
            </p:nvSpPr>
            <p:spPr>
              <a:xfrm>
                <a:off x="3713161" y="4897196"/>
                <a:ext cx="119108" cy="123883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335" extrusionOk="0">
                    <a:moveTo>
                      <a:pt x="268" y="1"/>
                    </a:moveTo>
                    <a:cubicBezTo>
                      <a:pt x="196" y="1"/>
                      <a:pt x="125" y="54"/>
                      <a:pt x="125" y="126"/>
                    </a:cubicBezTo>
                    <a:lnTo>
                      <a:pt x="18" y="1658"/>
                    </a:lnTo>
                    <a:cubicBezTo>
                      <a:pt x="0" y="1711"/>
                      <a:pt x="36" y="1764"/>
                      <a:pt x="107" y="1782"/>
                    </a:cubicBezTo>
                    <a:lnTo>
                      <a:pt x="2067" y="2334"/>
                    </a:lnTo>
                    <a:lnTo>
                      <a:pt x="2102" y="2334"/>
                    </a:lnTo>
                    <a:cubicBezTo>
                      <a:pt x="2156" y="2334"/>
                      <a:pt x="2209" y="2281"/>
                      <a:pt x="2227" y="2228"/>
                    </a:cubicBezTo>
                    <a:cubicBezTo>
                      <a:pt x="2245" y="2174"/>
                      <a:pt x="2209" y="2103"/>
                      <a:pt x="2138" y="2085"/>
                    </a:cubicBezTo>
                    <a:lnTo>
                      <a:pt x="268" y="1568"/>
                    </a:lnTo>
                    <a:lnTo>
                      <a:pt x="374" y="143"/>
                    </a:lnTo>
                    <a:cubicBezTo>
                      <a:pt x="374" y="72"/>
                      <a:pt x="321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8" name="Google Shape;11728;p26"/>
              <p:cNvSpPr/>
              <p:nvPr/>
            </p:nvSpPr>
            <p:spPr>
              <a:xfrm>
                <a:off x="3634694" y="4948234"/>
                <a:ext cx="103033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656" extrusionOk="0">
                    <a:moveTo>
                      <a:pt x="161" y="1"/>
                    </a:moveTo>
                    <a:cubicBezTo>
                      <a:pt x="90" y="1"/>
                      <a:pt x="36" y="54"/>
                      <a:pt x="36" y="125"/>
                    </a:cubicBezTo>
                    <a:lnTo>
                      <a:pt x="19" y="1693"/>
                    </a:lnTo>
                    <a:cubicBezTo>
                      <a:pt x="1" y="1729"/>
                      <a:pt x="36" y="1782"/>
                      <a:pt x="90" y="1800"/>
                    </a:cubicBezTo>
                    <a:lnTo>
                      <a:pt x="1711" y="2637"/>
                    </a:lnTo>
                    <a:cubicBezTo>
                      <a:pt x="1726" y="2653"/>
                      <a:pt x="1742" y="2655"/>
                      <a:pt x="1768" y="2655"/>
                    </a:cubicBezTo>
                    <a:lnTo>
                      <a:pt x="1768" y="2655"/>
                    </a:lnTo>
                    <a:cubicBezTo>
                      <a:pt x="1890" y="2652"/>
                      <a:pt x="1941" y="2476"/>
                      <a:pt x="1818" y="2406"/>
                    </a:cubicBezTo>
                    <a:lnTo>
                      <a:pt x="268" y="1604"/>
                    </a:lnTo>
                    <a:lnTo>
                      <a:pt x="304" y="125"/>
                    </a:lnTo>
                    <a:cubicBezTo>
                      <a:pt x="304" y="54"/>
                      <a:pt x="232" y="1"/>
                      <a:pt x="161" y="1"/>
                    </a:cubicBezTo>
                    <a:close/>
                    <a:moveTo>
                      <a:pt x="1768" y="2655"/>
                    </a:moveTo>
                    <a:cubicBezTo>
                      <a:pt x="1767" y="2655"/>
                      <a:pt x="1766" y="2655"/>
                      <a:pt x="1764" y="2655"/>
                    </a:cubicBezTo>
                    <a:lnTo>
                      <a:pt x="1782" y="2655"/>
                    </a:lnTo>
                    <a:cubicBezTo>
                      <a:pt x="1777" y="2655"/>
                      <a:pt x="1772" y="2655"/>
                      <a:pt x="1768" y="2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9" name="Google Shape;11729;p26"/>
              <p:cNvSpPr/>
              <p:nvPr/>
            </p:nvSpPr>
            <p:spPr>
              <a:xfrm>
                <a:off x="3318014" y="5247193"/>
                <a:ext cx="306340" cy="11979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58" extrusionOk="0">
                    <a:moveTo>
                      <a:pt x="173" y="1"/>
                    </a:moveTo>
                    <a:cubicBezTo>
                      <a:pt x="69" y="1"/>
                      <a:pt x="1" y="213"/>
                      <a:pt x="127" y="245"/>
                    </a:cubicBezTo>
                    <a:lnTo>
                      <a:pt x="5560" y="2258"/>
                    </a:lnTo>
                    <a:lnTo>
                      <a:pt x="5596" y="2258"/>
                    </a:lnTo>
                    <a:cubicBezTo>
                      <a:pt x="5738" y="2258"/>
                      <a:pt x="5774" y="2062"/>
                      <a:pt x="5649" y="2008"/>
                    </a:cubicBezTo>
                    <a:lnTo>
                      <a:pt x="216" y="13"/>
                    </a:lnTo>
                    <a:cubicBezTo>
                      <a:pt x="201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0" name="Google Shape;11730;p26"/>
              <p:cNvSpPr/>
              <p:nvPr/>
            </p:nvSpPr>
            <p:spPr>
              <a:xfrm>
                <a:off x="3486302" y="5263587"/>
                <a:ext cx="76505" cy="14123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662" extrusionOk="0">
                    <a:moveTo>
                      <a:pt x="1265" y="0"/>
                    </a:moveTo>
                    <a:cubicBezTo>
                      <a:pt x="1242" y="0"/>
                      <a:pt x="1218" y="8"/>
                      <a:pt x="1194" y="25"/>
                    </a:cubicBezTo>
                    <a:lnTo>
                      <a:pt x="54" y="933"/>
                    </a:lnTo>
                    <a:cubicBezTo>
                      <a:pt x="19" y="969"/>
                      <a:pt x="1" y="1022"/>
                      <a:pt x="19" y="1076"/>
                    </a:cubicBezTo>
                    <a:lnTo>
                      <a:pt x="714" y="2590"/>
                    </a:lnTo>
                    <a:cubicBezTo>
                      <a:pt x="731" y="2625"/>
                      <a:pt x="767" y="2661"/>
                      <a:pt x="820" y="2661"/>
                    </a:cubicBezTo>
                    <a:cubicBezTo>
                      <a:pt x="838" y="2661"/>
                      <a:pt x="856" y="2661"/>
                      <a:pt x="874" y="2643"/>
                    </a:cubicBezTo>
                    <a:cubicBezTo>
                      <a:pt x="945" y="2625"/>
                      <a:pt x="981" y="2536"/>
                      <a:pt x="945" y="2483"/>
                    </a:cubicBezTo>
                    <a:lnTo>
                      <a:pt x="304" y="1058"/>
                    </a:lnTo>
                    <a:lnTo>
                      <a:pt x="1355" y="221"/>
                    </a:lnTo>
                    <a:cubicBezTo>
                      <a:pt x="1441" y="134"/>
                      <a:pt x="1364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1" name="Google Shape;11731;p26"/>
              <p:cNvSpPr/>
              <p:nvPr/>
            </p:nvSpPr>
            <p:spPr>
              <a:xfrm>
                <a:off x="3407888" y="5241410"/>
                <a:ext cx="61491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153" extrusionOk="0">
                    <a:moveTo>
                      <a:pt x="1024" y="1"/>
                    </a:moveTo>
                    <a:cubicBezTo>
                      <a:pt x="996" y="1"/>
                      <a:pt x="967" y="10"/>
                      <a:pt x="945" y="33"/>
                    </a:cubicBezTo>
                    <a:lnTo>
                      <a:pt x="54" y="710"/>
                    </a:lnTo>
                    <a:cubicBezTo>
                      <a:pt x="18" y="745"/>
                      <a:pt x="0" y="799"/>
                      <a:pt x="0" y="852"/>
                    </a:cubicBezTo>
                    <a:lnTo>
                      <a:pt x="285" y="2046"/>
                    </a:lnTo>
                    <a:cubicBezTo>
                      <a:pt x="285" y="2099"/>
                      <a:pt x="339" y="2135"/>
                      <a:pt x="410" y="2153"/>
                    </a:cubicBezTo>
                    <a:lnTo>
                      <a:pt x="428" y="2135"/>
                    </a:lnTo>
                    <a:cubicBezTo>
                      <a:pt x="499" y="2117"/>
                      <a:pt x="535" y="2046"/>
                      <a:pt x="517" y="1975"/>
                    </a:cubicBezTo>
                    <a:lnTo>
                      <a:pt x="268" y="870"/>
                    </a:lnTo>
                    <a:lnTo>
                      <a:pt x="1105" y="229"/>
                    </a:lnTo>
                    <a:cubicBezTo>
                      <a:pt x="1158" y="193"/>
                      <a:pt x="1158" y="104"/>
                      <a:pt x="1123" y="51"/>
                    </a:cubicBezTo>
                    <a:cubicBezTo>
                      <a:pt x="1102" y="20"/>
                      <a:pt x="106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2" name="Google Shape;11732;p26"/>
              <p:cNvSpPr/>
              <p:nvPr/>
            </p:nvSpPr>
            <p:spPr>
              <a:xfrm>
                <a:off x="3312444" y="4942345"/>
                <a:ext cx="102131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20" extrusionOk="0">
                    <a:moveTo>
                      <a:pt x="1780" y="0"/>
                    </a:moveTo>
                    <a:cubicBezTo>
                      <a:pt x="1722" y="0"/>
                      <a:pt x="1671" y="32"/>
                      <a:pt x="1657" y="76"/>
                    </a:cubicBezTo>
                    <a:lnTo>
                      <a:pt x="18" y="5759"/>
                    </a:lnTo>
                    <a:cubicBezTo>
                      <a:pt x="0" y="5830"/>
                      <a:pt x="54" y="5901"/>
                      <a:pt x="107" y="5919"/>
                    </a:cubicBezTo>
                    <a:lnTo>
                      <a:pt x="143" y="5919"/>
                    </a:lnTo>
                    <a:cubicBezTo>
                      <a:pt x="196" y="5919"/>
                      <a:pt x="249" y="5884"/>
                      <a:pt x="267" y="5830"/>
                    </a:cubicBezTo>
                    <a:lnTo>
                      <a:pt x="1906" y="147"/>
                    </a:lnTo>
                    <a:cubicBezTo>
                      <a:pt x="1924" y="94"/>
                      <a:pt x="1871" y="23"/>
                      <a:pt x="1817" y="5"/>
                    </a:cubicBezTo>
                    <a:cubicBezTo>
                      <a:pt x="1805" y="2"/>
                      <a:pt x="1792" y="0"/>
                      <a:pt x="1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3" name="Google Shape;11733;p26"/>
              <p:cNvSpPr/>
              <p:nvPr/>
            </p:nvSpPr>
            <p:spPr>
              <a:xfrm>
                <a:off x="3325654" y="4994232"/>
                <a:ext cx="115129" cy="8923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682" extrusionOk="0">
                    <a:moveTo>
                      <a:pt x="140" y="0"/>
                    </a:moveTo>
                    <a:cubicBezTo>
                      <a:pt x="123" y="0"/>
                      <a:pt x="106" y="2"/>
                      <a:pt x="90" y="7"/>
                    </a:cubicBezTo>
                    <a:cubicBezTo>
                      <a:pt x="18" y="42"/>
                      <a:pt x="0" y="114"/>
                      <a:pt x="36" y="185"/>
                    </a:cubicBezTo>
                    <a:lnTo>
                      <a:pt x="749" y="1610"/>
                    </a:lnTo>
                    <a:cubicBezTo>
                      <a:pt x="767" y="1646"/>
                      <a:pt x="802" y="1681"/>
                      <a:pt x="856" y="1681"/>
                    </a:cubicBezTo>
                    <a:cubicBezTo>
                      <a:pt x="873" y="1681"/>
                      <a:pt x="891" y="1663"/>
                      <a:pt x="909" y="1663"/>
                    </a:cubicBezTo>
                    <a:lnTo>
                      <a:pt x="2049" y="1111"/>
                    </a:lnTo>
                    <a:cubicBezTo>
                      <a:pt x="2169" y="1081"/>
                      <a:pt x="2099" y="874"/>
                      <a:pt x="2000" y="874"/>
                    </a:cubicBezTo>
                    <a:cubicBezTo>
                      <a:pt x="1981" y="874"/>
                      <a:pt x="1962" y="881"/>
                      <a:pt x="1942" y="897"/>
                    </a:cubicBezTo>
                    <a:lnTo>
                      <a:pt x="909" y="1378"/>
                    </a:lnTo>
                    <a:lnTo>
                      <a:pt x="268" y="78"/>
                    </a:lnTo>
                    <a:cubicBezTo>
                      <a:pt x="240" y="23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4" name="Google Shape;11734;p26"/>
              <p:cNvSpPr/>
              <p:nvPr/>
            </p:nvSpPr>
            <p:spPr>
              <a:xfrm>
                <a:off x="3302045" y="5103841"/>
                <a:ext cx="97409" cy="61862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66" extrusionOk="0">
                    <a:moveTo>
                      <a:pt x="139" y="0"/>
                    </a:moveTo>
                    <a:cubicBezTo>
                      <a:pt x="109" y="0"/>
                      <a:pt x="78" y="9"/>
                      <a:pt x="54" y="25"/>
                    </a:cubicBezTo>
                    <a:cubicBezTo>
                      <a:pt x="0" y="78"/>
                      <a:pt x="0" y="150"/>
                      <a:pt x="36" y="203"/>
                    </a:cubicBezTo>
                    <a:lnTo>
                      <a:pt x="748" y="1112"/>
                    </a:lnTo>
                    <a:cubicBezTo>
                      <a:pt x="784" y="1147"/>
                      <a:pt x="820" y="1165"/>
                      <a:pt x="855" y="1165"/>
                    </a:cubicBezTo>
                    <a:cubicBezTo>
                      <a:pt x="873" y="1165"/>
                      <a:pt x="891" y="1165"/>
                      <a:pt x="909" y="1147"/>
                    </a:cubicBezTo>
                    <a:lnTo>
                      <a:pt x="1728" y="809"/>
                    </a:lnTo>
                    <a:cubicBezTo>
                      <a:pt x="1799" y="791"/>
                      <a:pt x="1835" y="720"/>
                      <a:pt x="1799" y="648"/>
                    </a:cubicBezTo>
                    <a:cubicBezTo>
                      <a:pt x="1786" y="594"/>
                      <a:pt x="1731" y="571"/>
                      <a:pt x="1681" y="571"/>
                    </a:cubicBezTo>
                    <a:cubicBezTo>
                      <a:pt x="1666" y="571"/>
                      <a:pt x="1652" y="573"/>
                      <a:pt x="1639" y="577"/>
                    </a:cubicBezTo>
                    <a:lnTo>
                      <a:pt x="909" y="880"/>
                    </a:lnTo>
                    <a:lnTo>
                      <a:pt x="232" y="43"/>
                    </a:lnTo>
                    <a:cubicBezTo>
                      <a:pt x="212" y="13"/>
                      <a:pt x="176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5" name="Google Shape;11735;p26"/>
              <p:cNvSpPr/>
              <p:nvPr/>
            </p:nvSpPr>
            <p:spPr>
              <a:xfrm>
                <a:off x="2982500" y="5437339"/>
                <a:ext cx="291219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664" extrusionOk="0">
                    <a:moveTo>
                      <a:pt x="180" y="1"/>
                    </a:moveTo>
                    <a:cubicBezTo>
                      <a:pt x="56" y="1"/>
                      <a:pt x="1" y="163"/>
                      <a:pt x="127" y="241"/>
                    </a:cubicBezTo>
                    <a:lnTo>
                      <a:pt x="5275" y="2646"/>
                    </a:lnTo>
                    <a:cubicBezTo>
                      <a:pt x="5275" y="2664"/>
                      <a:pt x="5293" y="2664"/>
                      <a:pt x="5328" y="2664"/>
                    </a:cubicBezTo>
                    <a:cubicBezTo>
                      <a:pt x="5453" y="2664"/>
                      <a:pt x="5489" y="2486"/>
                      <a:pt x="5382" y="2415"/>
                    </a:cubicBezTo>
                    <a:lnTo>
                      <a:pt x="233" y="10"/>
                    </a:lnTo>
                    <a:cubicBezTo>
                      <a:pt x="215" y="3"/>
                      <a:pt x="19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6" name="Google Shape;11736;p26"/>
              <p:cNvSpPr/>
              <p:nvPr/>
            </p:nvSpPr>
            <p:spPr>
              <a:xfrm>
                <a:off x="3142299" y="5470975"/>
                <a:ext cx="72155" cy="12282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315" extrusionOk="0">
                    <a:moveTo>
                      <a:pt x="1153" y="0"/>
                    </a:moveTo>
                    <a:cubicBezTo>
                      <a:pt x="1126" y="0"/>
                      <a:pt x="1097" y="11"/>
                      <a:pt x="1069" y="35"/>
                    </a:cubicBezTo>
                    <a:lnTo>
                      <a:pt x="54" y="783"/>
                    </a:lnTo>
                    <a:cubicBezTo>
                      <a:pt x="18" y="801"/>
                      <a:pt x="1" y="872"/>
                      <a:pt x="18" y="925"/>
                    </a:cubicBezTo>
                    <a:lnTo>
                      <a:pt x="517" y="2244"/>
                    </a:lnTo>
                    <a:cubicBezTo>
                      <a:pt x="535" y="2279"/>
                      <a:pt x="588" y="2315"/>
                      <a:pt x="642" y="2315"/>
                    </a:cubicBezTo>
                    <a:lnTo>
                      <a:pt x="677" y="2315"/>
                    </a:lnTo>
                    <a:cubicBezTo>
                      <a:pt x="749" y="2297"/>
                      <a:pt x="784" y="2226"/>
                      <a:pt x="749" y="2155"/>
                    </a:cubicBezTo>
                    <a:lnTo>
                      <a:pt x="286" y="925"/>
                    </a:lnTo>
                    <a:lnTo>
                      <a:pt x="1230" y="249"/>
                    </a:lnTo>
                    <a:cubicBezTo>
                      <a:pt x="1359" y="177"/>
                      <a:pt x="1268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7" name="Google Shape;11737;p26"/>
              <p:cNvSpPr/>
              <p:nvPr/>
            </p:nvSpPr>
            <p:spPr>
              <a:xfrm>
                <a:off x="3061975" y="5446146"/>
                <a:ext cx="61172" cy="9947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75" extrusionOk="0">
                    <a:moveTo>
                      <a:pt x="961" y="1"/>
                    </a:moveTo>
                    <a:cubicBezTo>
                      <a:pt x="938" y="1"/>
                      <a:pt x="915" y="7"/>
                      <a:pt x="891" y="22"/>
                    </a:cubicBezTo>
                    <a:lnTo>
                      <a:pt x="72" y="574"/>
                    </a:lnTo>
                    <a:cubicBezTo>
                      <a:pt x="18" y="610"/>
                      <a:pt x="0" y="663"/>
                      <a:pt x="18" y="734"/>
                    </a:cubicBezTo>
                    <a:lnTo>
                      <a:pt x="481" y="1785"/>
                    </a:lnTo>
                    <a:cubicBezTo>
                      <a:pt x="499" y="1839"/>
                      <a:pt x="553" y="1874"/>
                      <a:pt x="606" y="1874"/>
                    </a:cubicBezTo>
                    <a:lnTo>
                      <a:pt x="642" y="1874"/>
                    </a:lnTo>
                    <a:cubicBezTo>
                      <a:pt x="713" y="1839"/>
                      <a:pt x="749" y="1768"/>
                      <a:pt x="713" y="1696"/>
                    </a:cubicBezTo>
                    <a:lnTo>
                      <a:pt x="303" y="734"/>
                    </a:lnTo>
                    <a:lnTo>
                      <a:pt x="1034" y="253"/>
                    </a:lnTo>
                    <a:cubicBezTo>
                      <a:pt x="1152" y="164"/>
                      <a:pt x="1073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8" name="Google Shape;11738;p26"/>
              <p:cNvSpPr/>
              <p:nvPr/>
            </p:nvSpPr>
            <p:spPr>
              <a:xfrm>
                <a:off x="2985418" y="5150476"/>
                <a:ext cx="76187" cy="29970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5649" extrusionOk="0">
                    <a:moveTo>
                      <a:pt x="1302" y="1"/>
                    </a:moveTo>
                    <a:cubicBezTo>
                      <a:pt x="1251" y="1"/>
                      <a:pt x="1199" y="29"/>
                      <a:pt x="1176" y="90"/>
                    </a:cubicBezTo>
                    <a:lnTo>
                      <a:pt x="18" y="5506"/>
                    </a:lnTo>
                    <a:cubicBezTo>
                      <a:pt x="0" y="5559"/>
                      <a:pt x="54" y="5630"/>
                      <a:pt x="125" y="5648"/>
                    </a:cubicBezTo>
                    <a:lnTo>
                      <a:pt x="143" y="5648"/>
                    </a:lnTo>
                    <a:cubicBezTo>
                      <a:pt x="196" y="5648"/>
                      <a:pt x="250" y="5613"/>
                      <a:pt x="268" y="5559"/>
                    </a:cubicBezTo>
                    <a:lnTo>
                      <a:pt x="1425" y="144"/>
                    </a:lnTo>
                    <a:cubicBezTo>
                      <a:pt x="1436" y="52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9" name="Google Shape;11739;p26"/>
              <p:cNvSpPr/>
              <p:nvPr/>
            </p:nvSpPr>
            <p:spPr>
              <a:xfrm>
                <a:off x="2990140" y="5184536"/>
                <a:ext cx="113485" cy="88867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675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36"/>
                      <a:pt x="0" y="125"/>
                      <a:pt x="18" y="179"/>
                    </a:cubicBezTo>
                    <a:lnTo>
                      <a:pt x="731" y="1604"/>
                    </a:lnTo>
                    <a:cubicBezTo>
                      <a:pt x="749" y="1639"/>
                      <a:pt x="802" y="1675"/>
                      <a:pt x="856" y="1675"/>
                    </a:cubicBezTo>
                    <a:cubicBezTo>
                      <a:pt x="873" y="1675"/>
                      <a:pt x="891" y="1675"/>
                      <a:pt x="909" y="1657"/>
                    </a:cubicBezTo>
                    <a:lnTo>
                      <a:pt x="2049" y="1123"/>
                    </a:lnTo>
                    <a:cubicBezTo>
                      <a:pt x="2103" y="1087"/>
                      <a:pt x="2138" y="1016"/>
                      <a:pt x="2103" y="945"/>
                    </a:cubicBezTo>
                    <a:cubicBezTo>
                      <a:pt x="2077" y="906"/>
                      <a:pt x="2033" y="877"/>
                      <a:pt x="1990" y="877"/>
                    </a:cubicBezTo>
                    <a:cubicBezTo>
                      <a:pt x="1973" y="877"/>
                      <a:pt x="1957" y="881"/>
                      <a:pt x="1942" y="891"/>
                    </a:cubicBezTo>
                    <a:lnTo>
                      <a:pt x="909" y="1372"/>
                    </a:lnTo>
                    <a:lnTo>
                      <a:pt x="250" y="72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0" name="Google Shape;11740;p26"/>
              <p:cNvSpPr/>
              <p:nvPr/>
            </p:nvSpPr>
            <p:spPr>
              <a:xfrm>
                <a:off x="2974065" y="5303802"/>
                <a:ext cx="107808" cy="5183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77" extrusionOk="0">
                    <a:moveTo>
                      <a:pt x="151" y="0"/>
                    </a:moveTo>
                    <a:cubicBezTo>
                      <a:pt x="123" y="0"/>
                      <a:pt x="94" y="10"/>
                      <a:pt x="72" y="33"/>
                    </a:cubicBezTo>
                    <a:cubicBezTo>
                      <a:pt x="18" y="68"/>
                      <a:pt x="1" y="157"/>
                      <a:pt x="54" y="211"/>
                    </a:cubicBezTo>
                    <a:lnTo>
                      <a:pt x="624" y="923"/>
                    </a:lnTo>
                    <a:cubicBezTo>
                      <a:pt x="642" y="959"/>
                      <a:pt x="678" y="977"/>
                      <a:pt x="713" y="977"/>
                    </a:cubicBezTo>
                    <a:lnTo>
                      <a:pt x="767" y="977"/>
                    </a:lnTo>
                    <a:lnTo>
                      <a:pt x="1942" y="478"/>
                    </a:lnTo>
                    <a:cubicBezTo>
                      <a:pt x="2014" y="442"/>
                      <a:pt x="2031" y="371"/>
                      <a:pt x="2014" y="300"/>
                    </a:cubicBezTo>
                    <a:cubicBezTo>
                      <a:pt x="1988" y="261"/>
                      <a:pt x="1944" y="232"/>
                      <a:pt x="1894" y="232"/>
                    </a:cubicBezTo>
                    <a:cubicBezTo>
                      <a:pt x="1875" y="232"/>
                      <a:pt x="1855" y="236"/>
                      <a:pt x="1835" y="246"/>
                    </a:cubicBezTo>
                    <a:lnTo>
                      <a:pt x="767" y="692"/>
                    </a:lnTo>
                    <a:lnTo>
                      <a:pt x="250" y="50"/>
                    </a:lnTo>
                    <a:cubicBezTo>
                      <a:pt x="229" y="19"/>
                      <a:pt x="191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1" name="Google Shape;11741;p26"/>
              <p:cNvSpPr/>
              <p:nvPr/>
            </p:nvSpPr>
            <p:spPr>
              <a:xfrm>
                <a:off x="2620619" y="5594485"/>
                <a:ext cx="330851" cy="126006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2375" extrusionOk="0">
                    <a:moveTo>
                      <a:pt x="148" y="0"/>
                    </a:moveTo>
                    <a:cubicBezTo>
                      <a:pt x="96" y="0"/>
                      <a:pt x="33" y="35"/>
                      <a:pt x="18" y="94"/>
                    </a:cubicBezTo>
                    <a:cubicBezTo>
                      <a:pt x="0" y="165"/>
                      <a:pt x="36" y="236"/>
                      <a:pt x="107" y="254"/>
                    </a:cubicBezTo>
                    <a:lnTo>
                      <a:pt x="6039" y="2374"/>
                    </a:lnTo>
                    <a:lnTo>
                      <a:pt x="6093" y="2374"/>
                    </a:lnTo>
                    <a:cubicBezTo>
                      <a:pt x="6146" y="2374"/>
                      <a:pt x="6182" y="2338"/>
                      <a:pt x="6199" y="2285"/>
                    </a:cubicBezTo>
                    <a:cubicBezTo>
                      <a:pt x="6235" y="2214"/>
                      <a:pt x="6199" y="2142"/>
                      <a:pt x="6128" y="2125"/>
                    </a:cubicBezTo>
                    <a:lnTo>
                      <a:pt x="178" y="5"/>
                    </a:lnTo>
                    <a:cubicBezTo>
                      <a:pt x="169" y="2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2" name="Google Shape;11742;p26"/>
              <p:cNvSpPr/>
              <p:nvPr/>
            </p:nvSpPr>
            <p:spPr>
              <a:xfrm>
                <a:off x="2784078" y="5629448"/>
                <a:ext cx="62976" cy="9953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876" extrusionOk="0">
                    <a:moveTo>
                      <a:pt x="1017" y="0"/>
                    </a:moveTo>
                    <a:cubicBezTo>
                      <a:pt x="1005" y="0"/>
                      <a:pt x="993" y="2"/>
                      <a:pt x="981" y="5"/>
                    </a:cubicBezTo>
                    <a:lnTo>
                      <a:pt x="72" y="468"/>
                    </a:lnTo>
                    <a:cubicBezTo>
                      <a:pt x="19" y="504"/>
                      <a:pt x="1" y="557"/>
                      <a:pt x="1" y="611"/>
                    </a:cubicBezTo>
                    <a:lnTo>
                      <a:pt x="250" y="1769"/>
                    </a:lnTo>
                    <a:cubicBezTo>
                      <a:pt x="268" y="1822"/>
                      <a:pt x="322" y="1875"/>
                      <a:pt x="375" y="1875"/>
                    </a:cubicBezTo>
                    <a:lnTo>
                      <a:pt x="411" y="1858"/>
                    </a:lnTo>
                    <a:cubicBezTo>
                      <a:pt x="482" y="1840"/>
                      <a:pt x="518" y="1769"/>
                      <a:pt x="500" y="1715"/>
                    </a:cubicBezTo>
                    <a:lnTo>
                      <a:pt x="286" y="646"/>
                    </a:lnTo>
                    <a:lnTo>
                      <a:pt x="1105" y="236"/>
                    </a:lnTo>
                    <a:cubicBezTo>
                      <a:pt x="1187" y="155"/>
                      <a:pt x="1135" y="0"/>
                      <a:pt x="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3" name="Google Shape;11743;p26"/>
              <p:cNvSpPr/>
              <p:nvPr/>
            </p:nvSpPr>
            <p:spPr>
              <a:xfrm>
                <a:off x="2699033" y="5609075"/>
                <a:ext cx="53002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40" extrusionOk="0">
                    <a:moveTo>
                      <a:pt x="869" y="1"/>
                    </a:moveTo>
                    <a:cubicBezTo>
                      <a:pt x="851" y="1"/>
                      <a:pt x="834" y="5"/>
                      <a:pt x="820" y="15"/>
                    </a:cubicBezTo>
                    <a:lnTo>
                      <a:pt x="108" y="282"/>
                    </a:lnTo>
                    <a:cubicBezTo>
                      <a:pt x="36" y="300"/>
                      <a:pt x="1" y="371"/>
                      <a:pt x="36" y="442"/>
                    </a:cubicBezTo>
                    <a:lnTo>
                      <a:pt x="375" y="1351"/>
                    </a:lnTo>
                    <a:cubicBezTo>
                      <a:pt x="393" y="1404"/>
                      <a:pt x="428" y="1440"/>
                      <a:pt x="482" y="1440"/>
                    </a:cubicBezTo>
                    <a:cubicBezTo>
                      <a:pt x="499" y="1440"/>
                      <a:pt x="517" y="1440"/>
                      <a:pt x="535" y="1422"/>
                    </a:cubicBezTo>
                    <a:cubicBezTo>
                      <a:pt x="606" y="1404"/>
                      <a:pt x="624" y="1333"/>
                      <a:pt x="606" y="1262"/>
                    </a:cubicBezTo>
                    <a:lnTo>
                      <a:pt x="321" y="478"/>
                    </a:lnTo>
                    <a:lnTo>
                      <a:pt x="909" y="246"/>
                    </a:lnTo>
                    <a:cubicBezTo>
                      <a:pt x="980" y="229"/>
                      <a:pt x="998" y="157"/>
                      <a:pt x="980" y="86"/>
                    </a:cubicBezTo>
                    <a:cubicBezTo>
                      <a:pt x="967" y="34"/>
                      <a:pt x="916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4" name="Google Shape;11744;p26"/>
              <p:cNvSpPr/>
              <p:nvPr/>
            </p:nvSpPr>
            <p:spPr>
              <a:xfrm>
                <a:off x="2620619" y="5278283"/>
                <a:ext cx="150305" cy="32501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126" extrusionOk="0">
                    <a:moveTo>
                      <a:pt x="2687" y="1"/>
                    </a:moveTo>
                    <a:cubicBezTo>
                      <a:pt x="2637" y="1"/>
                      <a:pt x="2591" y="34"/>
                      <a:pt x="2565" y="86"/>
                    </a:cubicBezTo>
                    <a:lnTo>
                      <a:pt x="18" y="5965"/>
                    </a:lnTo>
                    <a:cubicBezTo>
                      <a:pt x="0" y="6018"/>
                      <a:pt x="36" y="6089"/>
                      <a:pt x="89" y="6125"/>
                    </a:cubicBezTo>
                    <a:lnTo>
                      <a:pt x="143" y="6125"/>
                    </a:lnTo>
                    <a:cubicBezTo>
                      <a:pt x="196" y="6125"/>
                      <a:pt x="232" y="6089"/>
                      <a:pt x="249" y="6054"/>
                    </a:cubicBezTo>
                    <a:lnTo>
                      <a:pt x="2797" y="175"/>
                    </a:lnTo>
                    <a:cubicBezTo>
                      <a:pt x="2833" y="122"/>
                      <a:pt x="2797" y="33"/>
                      <a:pt x="2743" y="15"/>
                    </a:cubicBezTo>
                    <a:cubicBezTo>
                      <a:pt x="2724" y="5"/>
                      <a:pt x="2705" y="1"/>
                      <a:pt x="2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5" name="Google Shape;11745;p26"/>
              <p:cNvSpPr/>
              <p:nvPr/>
            </p:nvSpPr>
            <p:spPr>
              <a:xfrm>
                <a:off x="2665980" y="5341152"/>
                <a:ext cx="106269" cy="9390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770" extrusionOk="0">
                    <a:moveTo>
                      <a:pt x="136" y="1"/>
                    </a:moveTo>
                    <a:cubicBezTo>
                      <a:pt x="126" y="1"/>
                      <a:pt x="116" y="2"/>
                      <a:pt x="107" y="6"/>
                    </a:cubicBezTo>
                    <a:cubicBezTo>
                      <a:pt x="36" y="41"/>
                      <a:pt x="0" y="95"/>
                      <a:pt x="18" y="166"/>
                    </a:cubicBezTo>
                    <a:lnTo>
                      <a:pt x="481" y="1680"/>
                    </a:lnTo>
                    <a:cubicBezTo>
                      <a:pt x="499" y="1734"/>
                      <a:pt x="552" y="1769"/>
                      <a:pt x="606" y="1769"/>
                    </a:cubicBezTo>
                    <a:lnTo>
                      <a:pt x="641" y="1769"/>
                    </a:lnTo>
                    <a:lnTo>
                      <a:pt x="1853" y="1413"/>
                    </a:lnTo>
                    <a:cubicBezTo>
                      <a:pt x="2002" y="1380"/>
                      <a:pt x="1950" y="1160"/>
                      <a:pt x="1812" y="1160"/>
                    </a:cubicBezTo>
                    <a:cubicBezTo>
                      <a:pt x="1802" y="1160"/>
                      <a:pt x="1792" y="1161"/>
                      <a:pt x="1782" y="1163"/>
                    </a:cubicBezTo>
                    <a:lnTo>
                      <a:pt x="695" y="1484"/>
                    </a:lnTo>
                    <a:lnTo>
                      <a:pt x="267" y="95"/>
                    </a:lnTo>
                    <a:cubicBezTo>
                      <a:pt x="238" y="36"/>
                      <a:pt x="184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6" name="Google Shape;11746;p26"/>
              <p:cNvSpPr/>
              <p:nvPr/>
            </p:nvSpPr>
            <p:spPr>
              <a:xfrm>
                <a:off x="2630964" y="5456704"/>
                <a:ext cx="9284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70" extrusionOk="0">
                    <a:moveTo>
                      <a:pt x="147" y="1"/>
                    </a:moveTo>
                    <a:cubicBezTo>
                      <a:pt x="128" y="1"/>
                      <a:pt x="108" y="7"/>
                      <a:pt x="90" y="19"/>
                    </a:cubicBezTo>
                    <a:cubicBezTo>
                      <a:pt x="19" y="54"/>
                      <a:pt x="1" y="126"/>
                      <a:pt x="37" y="197"/>
                    </a:cubicBezTo>
                    <a:lnTo>
                      <a:pt x="482" y="998"/>
                    </a:lnTo>
                    <a:cubicBezTo>
                      <a:pt x="500" y="1034"/>
                      <a:pt x="535" y="1070"/>
                      <a:pt x="589" y="1070"/>
                    </a:cubicBezTo>
                    <a:lnTo>
                      <a:pt x="624" y="1070"/>
                    </a:lnTo>
                    <a:lnTo>
                      <a:pt x="1604" y="803"/>
                    </a:lnTo>
                    <a:cubicBezTo>
                      <a:pt x="1749" y="754"/>
                      <a:pt x="1705" y="546"/>
                      <a:pt x="1577" y="546"/>
                    </a:cubicBezTo>
                    <a:cubicBezTo>
                      <a:pt x="1563" y="546"/>
                      <a:pt x="1548" y="548"/>
                      <a:pt x="1533" y="553"/>
                    </a:cubicBezTo>
                    <a:lnTo>
                      <a:pt x="660" y="785"/>
                    </a:lnTo>
                    <a:lnTo>
                      <a:pt x="250" y="72"/>
                    </a:lnTo>
                    <a:cubicBezTo>
                      <a:pt x="227" y="25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7" name="Google Shape;11747;p26"/>
              <p:cNvSpPr/>
              <p:nvPr/>
            </p:nvSpPr>
            <p:spPr>
              <a:xfrm>
                <a:off x="2202871" y="5437180"/>
                <a:ext cx="183729" cy="3258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1" extrusionOk="0">
                    <a:moveTo>
                      <a:pt x="3283" y="1"/>
                    </a:moveTo>
                    <a:cubicBezTo>
                      <a:pt x="3238" y="1"/>
                      <a:pt x="3195" y="24"/>
                      <a:pt x="3171" y="84"/>
                    </a:cubicBezTo>
                    <a:lnTo>
                      <a:pt x="36" y="5945"/>
                    </a:lnTo>
                    <a:cubicBezTo>
                      <a:pt x="0" y="5998"/>
                      <a:pt x="18" y="6087"/>
                      <a:pt x="89" y="6123"/>
                    </a:cubicBezTo>
                    <a:cubicBezTo>
                      <a:pt x="107" y="6123"/>
                      <a:pt x="125" y="6123"/>
                      <a:pt x="143" y="6141"/>
                    </a:cubicBezTo>
                    <a:cubicBezTo>
                      <a:pt x="196" y="6123"/>
                      <a:pt x="232" y="6105"/>
                      <a:pt x="250" y="6069"/>
                    </a:cubicBezTo>
                    <a:lnTo>
                      <a:pt x="3403" y="191"/>
                    </a:lnTo>
                    <a:cubicBezTo>
                      <a:pt x="3462" y="96"/>
                      <a:pt x="3371" y="1"/>
                      <a:pt x="3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8" name="Google Shape;11748;p26"/>
              <p:cNvSpPr/>
              <p:nvPr/>
            </p:nvSpPr>
            <p:spPr>
              <a:xfrm>
                <a:off x="2276457" y="5489120"/>
                <a:ext cx="108657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56" extrusionOk="0">
                    <a:moveTo>
                      <a:pt x="143" y="0"/>
                    </a:moveTo>
                    <a:cubicBezTo>
                      <a:pt x="71" y="0"/>
                      <a:pt x="0" y="55"/>
                      <a:pt x="20" y="156"/>
                    </a:cubicBezTo>
                    <a:lnTo>
                      <a:pt x="341" y="1848"/>
                    </a:lnTo>
                    <a:cubicBezTo>
                      <a:pt x="341" y="1884"/>
                      <a:pt x="377" y="1920"/>
                      <a:pt x="412" y="1937"/>
                    </a:cubicBezTo>
                    <a:cubicBezTo>
                      <a:pt x="430" y="1937"/>
                      <a:pt x="448" y="1955"/>
                      <a:pt x="466" y="1955"/>
                    </a:cubicBezTo>
                    <a:cubicBezTo>
                      <a:pt x="484" y="1955"/>
                      <a:pt x="501" y="1937"/>
                      <a:pt x="519" y="1937"/>
                    </a:cubicBezTo>
                    <a:lnTo>
                      <a:pt x="1927" y="1207"/>
                    </a:lnTo>
                    <a:cubicBezTo>
                      <a:pt x="2048" y="1161"/>
                      <a:pt x="1963" y="974"/>
                      <a:pt x="1869" y="974"/>
                    </a:cubicBezTo>
                    <a:cubicBezTo>
                      <a:pt x="1852" y="974"/>
                      <a:pt x="1836" y="980"/>
                      <a:pt x="1820" y="993"/>
                    </a:cubicBezTo>
                    <a:lnTo>
                      <a:pt x="555" y="1634"/>
                    </a:lnTo>
                    <a:lnTo>
                      <a:pt x="270" y="102"/>
                    </a:lnTo>
                    <a:cubicBezTo>
                      <a:pt x="254" y="33"/>
                      <a:pt x="19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9" name="Google Shape;11749;p26"/>
              <p:cNvSpPr/>
              <p:nvPr/>
            </p:nvSpPr>
            <p:spPr>
              <a:xfrm>
                <a:off x="2217036" y="5595387"/>
                <a:ext cx="108710" cy="8823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63" extrusionOk="0">
                    <a:moveTo>
                      <a:pt x="145" y="1"/>
                    </a:moveTo>
                    <a:cubicBezTo>
                      <a:pt x="132" y="1"/>
                      <a:pt x="120" y="2"/>
                      <a:pt x="107" y="6"/>
                    </a:cubicBezTo>
                    <a:cubicBezTo>
                      <a:pt x="36" y="23"/>
                      <a:pt x="0" y="95"/>
                      <a:pt x="18" y="166"/>
                    </a:cubicBezTo>
                    <a:lnTo>
                      <a:pt x="499" y="1573"/>
                    </a:lnTo>
                    <a:cubicBezTo>
                      <a:pt x="517" y="1609"/>
                      <a:pt x="553" y="1627"/>
                      <a:pt x="570" y="1645"/>
                    </a:cubicBezTo>
                    <a:cubicBezTo>
                      <a:pt x="588" y="1662"/>
                      <a:pt x="606" y="1662"/>
                      <a:pt x="624" y="1662"/>
                    </a:cubicBezTo>
                    <a:cubicBezTo>
                      <a:pt x="642" y="1662"/>
                      <a:pt x="677" y="1662"/>
                      <a:pt x="677" y="1645"/>
                    </a:cubicBezTo>
                    <a:lnTo>
                      <a:pt x="1942" y="1110"/>
                    </a:lnTo>
                    <a:cubicBezTo>
                      <a:pt x="2013" y="1074"/>
                      <a:pt x="2049" y="1003"/>
                      <a:pt x="2013" y="932"/>
                    </a:cubicBezTo>
                    <a:cubicBezTo>
                      <a:pt x="2000" y="893"/>
                      <a:pt x="1951" y="864"/>
                      <a:pt x="1904" y="864"/>
                    </a:cubicBezTo>
                    <a:cubicBezTo>
                      <a:pt x="1886" y="864"/>
                      <a:pt x="1868" y="869"/>
                      <a:pt x="1853" y="878"/>
                    </a:cubicBezTo>
                    <a:lnTo>
                      <a:pt x="713" y="1359"/>
                    </a:lnTo>
                    <a:lnTo>
                      <a:pt x="268" y="77"/>
                    </a:lnTo>
                    <a:cubicBezTo>
                      <a:pt x="253" y="33"/>
                      <a:pt x="202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0" name="Google Shape;11750;p26"/>
              <p:cNvSpPr/>
              <p:nvPr/>
            </p:nvSpPr>
            <p:spPr>
              <a:xfrm>
                <a:off x="1835206" y="5536126"/>
                <a:ext cx="190043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307" extrusionOk="0">
                    <a:moveTo>
                      <a:pt x="3430" y="0"/>
                    </a:moveTo>
                    <a:cubicBezTo>
                      <a:pt x="3385" y="0"/>
                      <a:pt x="3338" y="24"/>
                      <a:pt x="3314" y="72"/>
                    </a:cubicBezTo>
                    <a:lnTo>
                      <a:pt x="36" y="6128"/>
                    </a:lnTo>
                    <a:cubicBezTo>
                      <a:pt x="0" y="6182"/>
                      <a:pt x="36" y="6271"/>
                      <a:pt x="89" y="6307"/>
                    </a:cubicBezTo>
                    <a:lnTo>
                      <a:pt x="161" y="6307"/>
                    </a:lnTo>
                    <a:cubicBezTo>
                      <a:pt x="196" y="6307"/>
                      <a:pt x="250" y="6289"/>
                      <a:pt x="268" y="6253"/>
                    </a:cubicBezTo>
                    <a:lnTo>
                      <a:pt x="3545" y="196"/>
                    </a:lnTo>
                    <a:cubicBezTo>
                      <a:pt x="3581" y="125"/>
                      <a:pt x="3563" y="54"/>
                      <a:pt x="3492" y="18"/>
                    </a:cubicBezTo>
                    <a:cubicBezTo>
                      <a:pt x="3474" y="6"/>
                      <a:pt x="3452" y="0"/>
                      <a:pt x="3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1" name="Google Shape;11751;p26"/>
              <p:cNvSpPr/>
              <p:nvPr/>
            </p:nvSpPr>
            <p:spPr>
              <a:xfrm>
                <a:off x="1909747" y="5597774"/>
                <a:ext cx="11454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56" extrusionOk="0">
                    <a:moveTo>
                      <a:pt x="143" y="1"/>
                    </a:moveTo>
                    <a:cubicBezTo>
                      <a:pt x="71" y="1"/>
                      <a:pt x="0" y="56"/>
                      <a:pt x="20" y="157"/>
                    </a:cubicBezTo>
                    <a:lnTo>
                      <a:pt x="341" y="1849"/>
                    </a:lnTo>
                    <a:cubicBezTo>
                      <a:pt x="341" y="1885"/>
                      <a:pt x="359" y="1920"/>
                      <a:pt x="395" y="1938"/>
                    </a:cubicBezTo>
                    <a:cubicBezTo>
                      <a:pt x="412" y="1938"/>
                      <a:pt x="430" y="1956"/>
                      <a:pt x="466" y="1956"/>
                    </a:cubicBezTo>
                    <a:cubicBezTo>
                      <a:pt x="484" y="1956"/>
                      <a:pt x="501" y="1956"/>
                      <a:pt x="519" y="1938"/>
                    </a:cubicBezTo>
                    <a:lnTo>
                      <a:pt x="2069" y="1190"/>
                    </a:lnTo>
                    <a:cubicBezTo>
                      <a:pt x="2140" y="1154"/>
                      <a:pt x="2158" y="1083"/>
                      <a:pt x="2140" y="1029"/>
                    </a:cubicBezTo>
                    <a:cubicBezTo>
                      <a:pt x="2113" y="975"/>
                      <a:pt x="2065" y="952"/>
                      <a:pt x="2012" y="952"/>
                    </a:cubicBezTo>
                    <a:cubicBezTo>
                      <a:pt x="1996" y="952"/>
                      <a:pt x="1979" y="954"/>
                      <a:pt x="1962" y="958"/>
                    </a:cubicBezTo>
                    <a:lnTo>
                      <a:pt x="555" y="1635"/>
                    </a:lnTo>
                    <a:lnTo>
                      <a:pt x="270" y="103"/>
                    </a:lnTo>
                    <a:cubicBezTo>
                      <a:pt x="254" y="33"/>
                      <a:pt x="19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2" name="Google Shape;11752;p26"/>
              <p:cNvSpPr/>
              <p:nvPr/>
            </p:nvSpPr>
            <p:spPr>
              <a:xfrm>
                <a:off x="2863500" y="5661068"/>
                <a:ext cx="64303" cy="9152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725" extrusionOk="0">
                    <a:moveTo>
                      <a:pt x="1072" y="1"/>
                    </a:moveTo>
                    <a:cubicBezTo>
                      <a:pt x="1054" y="1"/>
                      <a:pt x="1035" y="5"/>
                      <a:pt x="1016" y="15"/>
                    </a:cubicBezTo>
                    <a:lnTo>
                      <a:pt x="107" y="353"/>
                    </a:lnTo>
                    <a:cubicBezTo>
                      <a:pt x="18" y="389"/>
                      <a:pt x="0" y="478"/>
                      <a:pt x="36" y="531"/>
                    </a:cubicBezTo>
                    <a:lnTo>
                      <a:pt x="677" y="1671"/>
                    </a:lnTo>
                    <a:cubicBezTo>
                      <a:pt x="695" y="1707"/>
                      <a:pt x="749" y="1725"/>
                      <a:pt x="784" y="1725"/>
                    </a:cubicBezTo>
                    <a:cubicBezTo>
                      <a:pt x="820" y="1725"/>
                      <a:pt x="838" y="1725"/>
                      <a:pt x="855" y="1707"/>
                    </a:cubicBezTo>
                    <a:cubicBezTo>
                      <a:pt x="909" y="1671"/>
                      <a:pt x="944" y="1600"/>
                      <a:pt x="909" y="1547"/>
                    </a:cubicBezTo>
                    <a:lnTo>
                      <a:pt x="339" y="549"/>
                    </a:lnTo>
                    <a:lnTo>
                      <a:pt x="1105" y="246"/>
                    </a:lnTo>
                    <a:cubicBezTo>
                      <a:pt x="1176" y="228"/>
                      <a:pt x="1212" y="139"/>
                      <a:pt x="1176" y="86"/>
                    </a:cubicBezTo>
                    <a:cubicBezTo>
                      <a:pt x="1163" y="34"/>
                      <a:pt x="112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3" name="Google Shape;11753;p26"/>
              <p:cNvSpPr/>
              <p:nvPr/>
            </p:nvSpPr>
            <p:spPr>
              <a:xfrm rot="973902">
                <a:off x="1185883" y="4272936"/>
                <a:ext cx="1874267" cy="1927216"/>
              </a:xfrm>
              <a:custGeom>
                <a:avLst/>
                <a:gdLst/>
                <a:ahLst/>
                <a:cxnLst/>
                <a:rect l="l" t="t" r="r" b="b"/>
                <a:pathLst>
                  <a:path w="35327" h="36325" extrusionOk="0">
                    <a:moveTo>
                      <a:pt x="34123" y="1"/>
                    </a:moveTo>
                    <a:cubicBezTo>
                      <a:pt x="33249" y="1"/>
                      <a:pt x="32228" y="1084"/>
                      <a:pt x="31745" y="1759"/>
                    </a:cubicBezTo>
                    <a:cubicBezTo>
                      <a:pt x="30819" y="3095"/>
                      <a:pt x="30552" y="5144"/>
                      <a:pt x="30623" y="5661"/>
                    </a:cubicBezTo>
                    <a:cubicBezTo>
                      <a:pt x="29715" y="7104"/>
                      <a:pt x="28770" y="8511"/>
                      <a:pt x="27791" y="9883"/>
                    </a:cubicBezTo>
                    <a:cubicBezTo>
                      <a:pt x="28147" y="8475"/>
                      <a:pt x="28450" y="7050"/>
                      <a:pt x="28236" y="5625"/>
                    </a:cubicBezTo>
                    <a:cubicBezTo>
                      <a:pt x="28183" y="5215"/>
                      <a:pt x="28022" y="4806"/>
                      <a:pt x="27737" y="4485"/>
                    </a:cubicBezTo>
                    <a:cubicBezTo>
                      <a:pt x="27557" y="4293"/>
                      <a:pt x="27284" y="4166"/>
                      <a:pt x="27022" y="4166"/>
                    </a:cubicBezTo>
                    <a:cubicBezTo>
                      <a:pt x="26870" y="4166"/>
                      <a:pt x="26721" y="4209"/>
                      <a:pt x="26597" y="4307"/>
                    </a:cubicBezTo>
                    <a:cubicBezTo>
                      <a:pt x="26027" y="4770"/>
                      <a:pt x="25902" y="5465"/>
                      <a:pt x="25885" y="5928"/>
                    </a:cubicBezTo>
                    <a:cubicBezTo>
                      <a:pt x="25778" y="7870"/>
                      <a:pt x="27078" y="9705"/>
                      <a:pt x="27506" y="10257"/>
                    </a:cubicBezTo>
                    <a:cubicBezTo>
                      <a:pt x="26241" y="12003"/>
                      <a:pt x="24905" y="13695"/>
                      <a:pt x="23533" y="15316"/>
                    </a:cubicBezTo>
                    <a:cubicBezTo>
                      <a:pt x="23854" y="14265"/>
                      <a:pt x="23711" y="13143"/>
                      <a:pt x="23533" y="12074"/>
                    </a:cubicBezTo>
                    <a:cubicBezTo>
                      <a:pt x="23497" y="11700"/>
                      <a:pt x="23337" y="11344"/>
                      <a:pt x="23105" y="11041"/>
                    </a:cubicBezTo>
                    <a:cubicBezTo>
                      <a:pt x="22859" y="10781"/>
                      <a:pt x="22509" y="10647"/>
                      <a:pt x="22158" y="10647"/>
                    </a:cubicBezTo>
                    <a:cubicBezTo>
                      <a:pt x="22051" y="10647"/>
                      <a:pt x="21944" y="10659"/>
                      <a:pt x="21841" y="10684"/>
                    </a:cubicBezTo>
                    <a:cubicBezTo>
                      <a:pt x="21502" y="10773"/>
                      <a:pt x="21253" y="11023"/>
                      <a:pt x="21182" y="11344"/>
                    </a:cubicBezTo>
                    <a:cubicBezTo>
                      <a:pt x="21146" y="11629"/>
                      <a:pt x="21182" y="11931"/>
                      <a:pt x="21271" y="12199"/>
                    </a:cubicBezTo>
                    <a:cubicBezTo>
                      <a:pt x="21520" y="13089"/>
                      <a:pt x="21805" y="13980"/>
                      <a:pt x="22144" y="14871"/>
                    </a:cubicBezTo>
                    <a:cubicBezTo>
                      <a:pt x="22322" y="15316"/>
                      <a:pt x="22553" y="15744"/>
                      <a:pt x="22803" y="16153"/>
                    </a:cubicBezTo>
                    <a:cubicBezTo>
                      <a:pt x="21110" y="18095"/>
                      <a:pt x="19382" y="19930"/>
                      <a:pt x="17601" y="21694"/>
                    </a:cubicBezTo>
                    <a:cubicBezTo>
                      <a:pt x="17957" y="20856"/>
                      <a:pt x="18973" y="18238"/>
                      <a:pt x="18581" y="16403"/>
                    </a:cubicBezTo>
                    <a:cubicBezTo>
                      <a:pt x="18474" y="15940"/>
                      <a:pt x="18313" y="15138"/>
                      <a:pt x="17850" y="15102"/>
                    </a:cubicBezTo>
                    <a:cubicBezTo>
                      <a:pt x="17820" y="15100"/>
                      <a:pt x="17790" y="15098"/>
                      <a:pt x="17761" y="15098"/>
                    </a:cubicBezTo>
                    <a:cubicBezTo>
                      <a:pt x="16592" y="15098"/>
                      <a:pt x="16373" y="17163"/>
                      <a:pt x="16443" y="18380"/>
                    </a:cubicBezTo>
                    <a:cubicBezTo>
                      <a:pt x="16514" y="19592"/>
                      <a:pt x="16977" y="20732"/>
                      <a:pt x="17458" y="21836"/>
                    </a:cubicBezTo>
                    <a:cubicBezTo>
                      <a:pt x="15428" y="23831"/>
                      <a:pt x="13379" y="25720"/>
                      <a:pt x="11348" y="27448"/>
                    </a:cubicBezTo>
                    <a:cubicBezTo>
                      <a:pt x="11740" y="26610"/>
                      <a:pt x="12061" y="25720"/>
                      <a:pt x="12310" y="24811"/>
                    </a:cubicBezTo>
                    <a:cubicBezTo>
                      <a:pt x="12773" y="22941"/>
                      <a:pt x="12791" y="20910"/>
                      <a:pt x="11704" y="20821"/>
                    </a:cubicBezTo>
                    <a:cubicBezTo>
                      <a:pt x="11696" y="20820"/>
                      <a:pt x="11687" y="20820"/>
                      <a:pt x="11679" y="20820"/>
                    </a:cubicBezTo>
                    <a:cubicBezTo>
                      <a:pt x="10867" y="20820"/>
                      <a:pt x="10030" y="23345"/>
                      <a:pt x="10065" y="24526"/>
                    </a:cubicBezTo>
                    <a:cubicBezTo>
                      <a:pt x="10119" y="25666"/>
                      <a:pt x="10404" y="26789"/>
                      <a:pt x="10920" y="27804"/>
                    </a:cubicBezTo>
                    <a:cubicBezTo>
                      <a:pt x="9014" y="29425"/>
                      <a:pt x="7144" y="30921"/>
                      <a:pt x="5327" y="32293"/>
                    </a:cubicBezTo>
                    <a:cubicBezTo>
                      <a:pt x="5772" y="31438"/>
                      <a:pt x="6716" y="29354"/>
                      <a:pt x="6823" y="26984"/>
                    </a:cubicBezTo>
                    <a:cubicBezTo>
                      <a:pt x="6841" y="26593"/>
                      <a:pt x="6770" y="26218"/>
                      <a:pt x="6609" y="25880"/>
                    </a:cubicBezTo>
                    <a:cubicBezTo>
                      <a:pt x="6455" y="25554"/>
                      <a:pt x="6135" y="25327"/>
                      <a:pt x="5761" y="25327"/>
                    </a:cubicBezTo>
                    <a:cubicBezTo>
                      <a:pt x="5747" y="25327"/>
                      <a:pt x="5733" y="25327"/>
                      <a:pt x="5719" y="25328"/>
                    </a:cubicBezTo>
                    <a:cubicBezTo>
                      <a:pt x="5184" y="25363"/>
                      <a:pt x="4899" y="25951"/>
                      <a:pt x="4739" y="26468"/>
                    </a:cubicBezTo>
                    <a:cubicBezTo>
                      <a:pt x="4240" y="28178"/>
                      <a:pt x="4258" y="30013"/>
                      <a:pt x="4757" y="31741"/>
                    </a:cubicBezTo>
                    <a:cubicBezTo>
                      <a:pt x="4846" y="32008"/>
                      <a:pt x="4935" y="32258"/>
                      <a:pt x="5024" y="32525"/>
                    </a:cubicBezTo>
                    <a:cubicBezTo>
                      <a:pt x="3314" y="33825"/>
                      <a:pt x="1639" y="35019"/>
                      <a:pt x="72" y="36105"/>
                    </a:cubicBezTo>
                    <a:cubicBezTo>
                      <a:pt x="18" y="36141"/>
                      <a:pt x="0" y="36212"/>
                      <a:pt x="36" y="36266"/>
                    </a:cubicBezTo>
                    <a:cubicBezTo>
                      <a:pt x="67" y="36307"/>
                      <a:pt x="105" y="36325"/>
                      <a:pt x="141" y="36325"/>
                    </a:cubicBezTo>
                    <a:cubicBezTo>
                      <a:pt x="167" y="36325"/>
                      <a:pt x="192" y="36316"/>
                      <a:pt x="214" y="36301"/>
                    </a:cubicBezTo>
                    <a:cubicBezTo>
                      <a:pt x="1817" y="35215"/>
                      <a:pt x="3510" y="34003"/>
                      <a:pt x="5256" y="32667"/>
                    </a:cubicBezTo>
                    <a:cubicBezTo>
                      <a:pt x="5523" y="32774"/>
                      <a:pt x="5790" y="32881"/>
                      <a:pt x="6057" y="32988"/>
                    </a:cubicBezTo>
                    <a:cubicBezTo>
                      <a:pt x="7115" y="33378"/>
                      <a:pt x="8221" y="33572"/>
                      <a:pt x="9329" y="33572"/>
                    </a:cubicBezTo>
                    <a:cubicBezTo>
                      <a:pt x="9993" y="33572"/>
                      <a:pt x="10658" y="33502"/>
                      <a:pt x="11312" y="33362"/>
                    </a:cubicBezTo>
                    <a:cubicBezTo>
                      <a:pt x="11847" y="33255"/>
                      <a:pt x="12435" y="32988"/>
                      <a:pt x="12542" y="32453"/>
                    </a:cubicBezTo>
                    <a:cubicBezTo>
                      <a:pt x="12559" y="32079"/>
                      <a:pt x="12363" y="31705"/>
                      <a:pt x="12043" y="31527"/>
                    </a:cubicBezTo>
                    <a:cubicBezTo>
                      <a:pt x="11704" y="31349"/>
                      <a:pt x="11330" y="31242"/>
                      <a:pt x="10956" y="31242"/>
                    </a:cubicBezTo>
                    <a:cubicBezTo>
                      <a:pt x="9175" y="31242"/>
                      <a:pt x="7393" y="31598"/>
                      <a:pt x="5754" y="32293"/>
                    </a:cubicBezTo>
                    <a:cubicBezTo>
                      <a:pt x="7482" y="30975"/>
                      <a:pt x="9246" y="29550"/>
                      <a:pt x="11045" y="28036"/>
                    </a:cubicBezTo>
                    <a:lnTo>
                      <a:pt x="11045" y="28053"/>
                    </a:lnTo>
                    <a:lnTo>
                      <a:pt x="11063" y="28018"/>
                    </a:lnTo>
                    <a:lnTo>
                      <a:pt x="11170" y="27911"/>
                    </a:lnTo>
                    <a:cubicBezTo>
                      <a:pt x="12167" y="28499"/>
                      <a:pt x="13290" y="28891"/>
                      <a:pt x="14448" y="29033"/>
                    </a:cubicBezTo>
                    <a:cubicBezTo>
                      <a:pt x="14531" y="29041"/>
                      <a:pt x="14622" y="29044"/>
                      <a:pt x="14719" y="29044"/>
                    </a:cubicBezTo>
                    <a:cubicBezTo>
                      <a:pt x="15996" y="29044"/>
                      <a:pt x="18260" y="28404"/>
                      <a:pt x="18260" y="27626"/>
                    </a:cubicBezTo>
                    <a:cubicBezTo>
                      <a:pt x="18248" y="26886"/>
                      <a:pt x="17303" y="26592"/>
                      <a:pt x="16100" y="26592"/>
                    </a:cubicBezTo>
                    <a:cubicBezTo>
                      <a:pt x="15535" y="26592"/>
                      <a:pt x="14914" y="26657"/>
                      <a:pt x="14305" y="26771"/>
                    </a:cubicBezTo>
                    <a:cubicBezTo>
                      <a:pt x="13379" y="26949"/>
                      <a:pt x="12453" y="27216"/>
                      <a:pt x="11562" y="27572"/>
                    </a:cubicBezTo>
                    <a:cubicBezTo>
                      <a:pt x="13593" y="25827"/>
                      <a:pt x="15659" y="23956"/>
                      <a:pt x="17672" y="21943"/>
                    </a:cubicBezTo>
                    <a:cubicBezTo>
                      <a:pt x="18919" y="22477"/>
                      <a:pt x="20237" y="22798"/>
                      <a:pt x="21573" y="22923"/>
                    </a:cubicBezTo>
                    <a:cubicBezTo>
                      <a:pt x="21748" y="22936"/>
                      <a:pt x="21925" y="22944"/>
                      <a:pt x="22101" y="22944"/>
                    </a:cubicBezTo>
                    <a:cubicBezTo>
                      <a:pt x="22662" y="22944"/>
                      <a:pt x="23219" y="22856"/>
                      <a:pt x="23693" y="22531"/>
                    </a:cubicBezTo>
                    <a:cubicBezTo>
                      <a:pt x="23996" y="22317"/>
                      <a:pt x="24281" y="21907"/>
                      <a:pt x="24174" y="21498"/>
                    </a:cubicBezTo>
                    <a:cubicBezTo>
                      <a:pt x="24067" y="21088"/>
                      <a:pt x="23622" y="20928"/>
                      <a:pt x="23266" y="20856"/>
                    </a:cubicBezTo>
                    <a:cubicBezTo>
                      <a:pt x="23091" y="20822"/>
                      <a:pt x="22890" y="20806"/>
                      <a:pt x="22670" y="20806"/>
                    </a:cubicBezTo>
                    <a:cubicBezTo>
                      <a:pt x="21073" y="20806"/>
                      <a:pt x="18484" y="21619"/>
                      <a:pt x="17779" y="21854"/>
                    </a:cubicBezTo>
                    <a:cubicBezTo>
                      <a:pt x="19525" y="20108"/>
                      <a:pt x="21253" y="18291"/>
                      <a:pt x="22927" y="16367"/>
                    </a:cubicBezTo>
                    <a:lnTo>
                      <a:pt x="22945" y="16421"/>
                    </a:lnTo>
                    <a:cubicBezTo>
                      <a:pt x="22981" y="16367"/>
                      <a:pt x="23016" y="16314"/>
                      <a:pt x="23052" y="16278"/>
                    </a:cubicBezTo>
                    <a:cubicBezTo>
                      <a:pt x="24406" y="17133"/>
                      <a:pt x="25974" y="17632"/>
                      <a:pt x="27595" y="17685"/>
                    </a:cubicBezTo>
                    <a:cubicBezTo>
                      <a:pt x="27605" y="17686"/>
                      <a:pt x="27616" y="17686"/>
                      <a:pt x="27629" y="17686"/>
                    </a:cubicBezTo>
                    <a:cubicBezTo>
                      <a:pt x="27990" y="17686"/>
                      <a:pt x="29088" y="17423"/>
                      <a:pt x="28984" y="16492"/>
                    </a:cubicBezTo>
                    <a:cubicBezTo>
                      <a:pt x="28913" y="15922"/>
                      <a:pt x="27987" y="15405"/>
                      <a:pt x="27025" y="15405"/>
                    </a:cubicBezTo>
                    <a:cubicBezTo>
                      <a:pt x="25724" y="15441"/>
                      <a:pt x="24442" y="15655"/>
                      <a:pt x="23212" y="16046"/>
                    </a:cubicBezTo>
                    <a:cubicBezTo>
                      <a:pt x="24727" y="14283"/>
                      <a:pt x="26205" y="12448"/>
                      <a:pt x="27612" y="10524"/>
                    </a:cubicBezTo>
                    <a:cubicBezTo>
                      <a:pt x="29032" y="11242"/>
                      <a:pt x="30608" y="11616"/>
                      <a:pt x="32208" y="11616"/>
                    </a:cubicBezTo>
                    <a:cubicBezTo>
                      <a:pt x="32315" y="11616"/>
                      <a:pt x="32422" y="11614"/>
                      <a:pt x="32529" y="11611"/>
                    </a:cubicBezTo>
                    <a:cubicBezTo>
                      <a:pt x="32957" y="11593"/>
                      <a:pt x="33438" y="11539"/>
                      <a:pt x="33723" y="11201"/>
                    </a:cubicBezTo>
                    <a:cubicBezTo>
                      <a:pt x="34043" y="10827"/>
                      <a:pt x="33972" y="10257"/>
                      <a:pt x="33705" y="9847"/>
                    </a:cubicBezTo>
                    <a:cubicBezTo>
                      <a:pt x="33384" y="9366"/>
                      <a:pt x="32850" y="8956"/>
                      <a:pt x="32262" y="8956"/>
                    </a:cubicBezTo>
                    <a:cubicBezTo>
                      <a:pt x="32244" y="8956"/>
                      <a:pt x="32225" y="8956"/>
                      <a:pt x="32207" y="8956"/>
                    </a:cubicBezTo>
                    <a:cubicBezTo>
                      <a:pt x="30321" y="8956"/>
                      <a:pt x="28532" y="9851"/>
                      <a:pt x="27808" y="10257"/>
                    </a:cubicBezTo>
                    <a:cubicBezTo>
                      <a:pt x="28859" y="8796"/>
                      <a:pt x="29875" y="7300"/>
                      <a:pt x="30837" y="5768"/>
                    </a:cubicBezTo>
                    <a:cubicBezTo>
                      <a:pt x="32636" y="5518"/>
                      <a:pt x="35112" y="3772"/>
                      <a:pt x="35273" y="1920"/>
                    </a:cubicBezTo>
                    <a:cubicBezTo>
                      <a:pt x="35326" y="1581"/>
                      <a:pt x="35290" y="1243"/>
                      <a:pt x="35201" y="904"/>
                    </a:cubicBezTo>
                    <a:cubicBezTo>
                      <a:pt x="34925" y="248"/>
                      <a:pt x="34541" y="1"/>
                      <a:pt x="34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54" name="Google Shape;11754;p26"/>
              <p:cNvGrpSpPr/>
              <p:nvPr/>
            </p:nvGrpSpPr>
            <p:grpSpPr>
              <a:xfrm>
                <a:off x="93335" y="4582373"/>
                <a:ext cx="2547224" cy="1454715"/>
                <a:chOff x="93335" y="4582373"/>
                <a:chExt cx="2547224" cy="1454715"/>
              </a:xfrm>
            </p:grpSpPr>
            <p:sp>
              <p:nvSpPr>
                <p:cNvPr id="11755" name="Google Shape;11755;p26"/>
                <p:cNvSpPr/>
                <p:nvPr/>
              </p:nvSpPr>
              <p:spPr>
                <a:xfrm>
                  <a:off x="93335" y="4582373"/>
                  <a:ext cx="2547224" cy="14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1" h="27419" extrusionOk="0">
                      <a:moveTo>
                        <a:pt x="42709" y="0"/>
                      </a:moveTo>
                      <a:cubicBezTo>
                        <a:pt x="42609" y="0"/>
                        <a:pt x="42509" y="24"/>
                        <a:pt x="42416" y="74"/>
                      </a:cubicBezTo>
                      <a:cubicBezTo>
                        <a:pt x="39085" y="1606"/>
                        <a:pt x="36502" y="4403"/>
                        <a:pt x="35237" y="7823"/>
                      </a:cubicBezTo>
                      <a:cubicBezTo>
                        <a:pt x="34991" y="8493"/>
                        <a:pt x="34622" y="9302"/>
                        <a:pt x="33941" y="9302"/>
                      </a:cubicBezTo>
                      <a:cubicBezTo>
                        <a:pt x="33934" y="9302"/>
                        <a:pt x="33926" y="9302"/>
                        <a:pt x="33919" y="9302"/>
                      </a:cubicBezTo>
                      <a:cubicBezTo>
                        <a:pt x="34026" y="7681"/>
                        <a:pt x="34596" y="6131"/>
                        <a:pt x="35558" y="4848"/>
                      </a:cubicBezTo>
                      <a:cubicBezTo>
                        <a:pt x="36181" y="4029"/>
                        <a:pt x="36947" y="3316"/>
                        <a:pt x="37304" y="2354"/>
                      </a:cubicBezTo>
                      <a:cubicBezTo>
                        <a:pt x="37393" y="2158"/>
                        <a:pt x="37375" y="1944"/>
                        <a:pt x="37268" y="1784"/>
                      </a:cubicBezTo>
                      <a:cubicBezTo>
                        <a:pt x="37162" y="1602"/>
                        <a:pt x="36998" y="1533"/>
                        <a:pt x="36815" y="1533"/>
                      </a:cubicBezTo>
                      <a:cubicBezTo>
                        <a:pt x="36569" y="1533"/>
                        <a:pt x="36289" y="1659"/>
                        <a:pt x="36075" y="1802"/>
                      </a:cubicBezTo>
                      <a:cubicBezTo>
                        <a:pt x="33438" y="3530"/>
                        <a:pt x="31603" y="6220"/>
                        <a:pt x="30944" y="9302"/>
                      </a:cubicBezTo>
                      <a:cubicBezTo>
                        <a:pt x="30944" y="9302"/>
                        <a:pt x="30000" y="11582"/>
                        <a:pt x="29465" y="12312"/>
                      </a:cubicBezTo>
                      <a:cubicBezTo>
                        <a:pt x="29329" y="12518"/>
                        <a:pt x="29097" y="12734"/>
                        <a:pt x="28868" y="12734"/>
                      </a:cubicBezTo>
                      <a:cubicBezTo>
                        <a:pt x="28799" y="12734"/>
                        <a:pt x="28730" y="12714"/>
                        <a:pt x="28664" y="12669"/>
                      </a:cubicBezTo>
                      <a:cubicBezTo>
                        <a:pt x="28521" y="12544"/>
                        <a:pt x="28450" y="12366"/>
                        <a:pt x="28468" y="12188"/>
                      </a:cubicBezTo>
                      <a:cubicBezTo>
                        <a:pt x="28788" y="9783"/>
                        <a:pt x="30178" y="7698"/>
                        <a:pt x="31176" y="5489"/>
                      </a:cubicBezTo>
                      <a:cubicBezTo>
                        <a:pt x="31282" y="5258"/>
                        <a:pt x="31372" y="4991"/>
                        <a:pt x="31176" y="4741"/>
                      </a:cubicBezTo>
                      <a:cubicBezTo>
                        <a:pt x="31049" y="4602"/>
                        <a:pt x="30867" y="4525"/>
                        <a:pt x="30677" y="4525"/>
                      </a:cubicBezTo>
                      <a:cubicBezTo>
                        <a:pt x="30600" y="4525"/>
                        <a:pt x="30522" y="4538"/>
                        <a:pt x="30445" y="4563"/>
                      </a:cubicBezTo>
                      <a:cubicBezTo>
                        <a:pt x="28646" y="5133"/>
                        <a:pt x="27916" y="7075"/>
                        <a:pt x="27363" y="8821"/>
                      </a:cubicBezTo>
                      <a:cubicBezTo>
                        <a:pt x="26971" y="10032"/>
                        <a:pt x="26580" y="11243"/>
                        <a:pt x="26205" y="12473"/>
                      </a:cubicBezTo>
                      <a:cubicBezTo>
                        <a:pt x="25814" y="13648"/>
                        <a:pt x="25261" y="15020"/>
                        <a:pt x="24050" y="15323"/>
                      </a:cubicBezTo>
                      <a:cubicBezTo>
                        <a:pt x="23965" y="15342"/>
                        <a:pt x="23876" y="15355"/>
                        <a:pt x="23788" y="15355"/>
                      </a:cubicBezTo>
                      <a:cubicBezTo>
                        <a:pt x="23547" y="15355"/>
                        <a:pt x="23317" y="15258"/>
                        <a:pt x="23213" y="14931"/>
                      </a:cubicBezTo>
                      <a:cubicBezTo>
                        <a:pt x="23159" y="14735"/>
                        <a:pt x="23159" y="14557"/>
                        <a:pt x="23213" y="14379"/>
                      </a:cubicBezTo>
                      <a:cubicBezTo>
                        <a:pt x="23694" y="12508"/>
                        <a:pt x="24424" y="10709"/>
                        <a:pt x="25386" y="9052"/>
                      </a:cubicBezTo>
                      <a:cubicBezTo>
                        <a:pt x="25707" y="8518"/>
                        <a:pt x="26045" y="7948"/>
                        <a:pt x="25956" y="7324"/>
                      </a:cubicBezTo>
                      <a:cubicBezTo>
                        <a:pt x="25903" y="7004"/>
                        <a:pt x="25707" y="6719"/>
                        <a:pt x="25404" y="6576"/>
                      </a:cubicBezTo>
                      <a:cubicBezTo>
                        <a:pt x="25286" y="6520"/>
                        <a:pt x="25177" y="6496"/>
                        <a:pt x="25076" y="6496"/>
                      </a:cubicBezTo>
                      <a:cubicBezTo>
                        <a:pt x="24824" y="6496"/>
                        <a:pt x="24619" y="6643"/>
                        <a:pt x="24442" y="6808"/>
                      </a:cubicBezTo>
                      <a:cubicBezTo>
                        <a:pt x="23230" y="7930"/>
                        <a:pt x="22999" y="9711"/>
                        <a:pt x="22625" y="11315"/>
                      </a:cubicBezTo>
                      <a:cubicBezTo>
                        <a:pt x="22286" y="12776"/>
                        <a:pt x="21787" y="14183"/>
                        <a:pt x="21111" y="15501"/>
                      </a:cubicBezTo>
                      <a:cubicBezTo>
                        <a:pt x="20630" y="16445"/>
                        <a:pt x="19917" y="17443"/>
                        <a:pt x="18866" y="17478"/>
                      </a:cubicBezTo>
                      <a:cubicBezTo>
                        <a:pt x="18777" y="17478"/>
                        <a:pt x="18670" y="17461"/>
                        <a:pt x="18599" y="17407"/>
                      </a:cubicBezTo>
                      <a:cubicBezTo>
                        <a:pt x="18510" y="17354"/>
                        <a:pt x="18456" y="17265"/>
                        <a:pt x="18438" y="17176"/>
                      </a:cubicBezTo>
                      <a:cubicBezTo>
                        <a:pt x="18242" y="16552"/>
                        <a:pt x="18599" y="15911"/>
                        <a:pt x="18955" y="15376"/>
                      </a:cubicBezTo>
                      <a:cubicBezTo>
                        <a:pt x="20327" y="13292"/>
                        <a:pt x="21912" y="11226"/>
                        <a:pt x="22358" y="8767"/>
                      </a:cubicBezTo>
                      <a:cubicBezTo>
                        <a:pt x="22411" y="8518"/>
                        <a:pt x="22447" y="8233"/>
                        <a:pt x="22162" y="8055"/>
                      </a:cubicBezTo>
                      <a:cubicBezTo>
                        <a:pt x="22055" y="7983"/>
                        <a:pt x="21930" y="7948"/>
                        <a:pt x="21803" y="7948"/>
                      </a:cubicBezTo>
                      <a:cubicBezTo>
                        <a:pt x="21676" y="7948"/>
                        <a:pt x="21547" y="7983"/>
                        <a:pt x="21431" y="8055"/>
                      </a:cubicBezTo>
                      <a:cubicBezTo>
                        <a:pt x="19810" y="9034"/>
                        <a:pt x="18652" y="10602"/>
                        <a:pt x="17779" y="12277"/>
                      </a:cubicBezTo>
                      <a:cubicBezTo>
                        <a:pt x="16960" y="13844"/>
                        <a:pt x="16390" y="15519"/>
                        <a:pt x="15731" y="17176"/>
                      </a:cubicBezTo>
                      <a:cubicBezTo>
                        <a:pt x="15624" y="17478"/>
                        <a:pt x="15446" y="17817"/>
                        <a:pt x="15107" y="17853"/>
                      </a:cubicBezTo>
                      <a:cubicBezTo>
                        <a:pt x="15091" y="17854"/>
                        <a:pt x="15076" y="17854"/>
                        <a:pt x="15060" y="17854"/>
                      </a:cubicBezTo>
                      <a:cubicBezTo>
                        <a:pt x="14831" y="17854"/>
                        <a:pt x="14636" y="17733"/>
                        <a:pt x="14519" y="17550"/>
                      </a:cubicBezTo>
                      <a:cubicBezTo>
                        <a:pt x="14323" y="17193"/>
                        <a:pt x="14377" y="16802"/>
                        <a:pt x="14484" y="16427"/>
                      </a:cubicBezTo>
                      <a:cubicBezTo>
                        <a:pt x="15000" y="14486"/>
                        <a:pt x="16372" y="12882"/>
                        <a:pt x="17494" y="11226"/>
                      </a:cubicBezTo>
                      <a:cubicBezTo>
                        <a:pt x="17690" y="10976"/>
                        <a:pt x="17726" y="10638"/>
                        <a:pt x="17619" y="10335"/>
                      </a:cubicBezTo>
                      <a:cubicBezTo>
                        <a:pt x="17491" y="10022"/>
                        <a:pt x="17225" y="9901"/>
                        <a:pt x="16923" y="9901"/>
                      </a:cubicBezTo>
                      <a:cubicBezTo>
                        <a:pt x="16555" y="9901"/>
                        <a:pt x="16131" y="10082"/>
                        <a:pt x="15837" y="10317"/>
                      </a:cubicBezTo>
                      <a:cubicBezTo>
                        <a:pt x="14003" y="11778"/>
                        <a:pt x="13361" y="14236"/>
                        <a:pt x="12079" y="16178"/>
                      </a:cubicBezTo>
                      <a:cubicBezTo>
                        <a:pt x="11883" y="16481"/>
                        <a:pt x="11651" y="16802"/>
                        <a:pt x="11277" y="16873"/>
                      </a:cubicBezTo>
                      <a:cubicBezTo>
                        <a:pt x="11233" y="16888"/>
                        <a:pt x="11187" y="16894"/>
                        <a:pt x="11142" y="16894"/>
                      </a:cubicBezTo>
                      <a:cubicBezTo>
                        <a:pt x="11021" y="16894"/>
                        <a:pt x="10899" y="16848"/>
                        <a:pt x="10796" y="16784"/>
                      </a:cubicBezTo>
                      <a:cubicBezTo>
                        <a:pt x="10547" y="16588"/>
                        <a:pt x="10582" y="16321"/>
                        <a:pt x="10654" y="16071"/>
                      </a:cubicBezTo>
                      <a:cubicBezTo>
                        <a:pt x="10849" y="15198"/>
                        <a:pt x="11224" y="14361"/>
                        <a:pt x="11740" y="13631"/>
                      </a:cubicBezTo>
                      <a:cubicBezTo>
                        <a:pt x="12025" y="13292"/>
                        <a:pt x="12275" y="12918"/>
                        <a:pt x="12471" y="12526"/>
                      </a:cubicBezTo>
                      <a:cubicBezTo>
                        <a:pt x="12684" y="11992"/>
                        <a:pt x="12631" y="11279"/>
                        <a:pt x="11990" y="11012"/>
                      </a:cubicBezTo>
                      <a:cubicBezTo>
                        <a:pt x="11864" y="10967"/>
                        <a:pt x="11728" y="10945"/>
                        <a:pt x="11593" y="10945"/>
                      </a:cubicBezTo>
                      <a:cubicBezTo>
                        <a:pt x="11403" y="10945"/>
                        <a:pt x="11212" y="10990"/>
                        <a:pt x="11045" y="11083"/>
                      </a:cubicBezTo>
                      <a:cubicBezTo>
                        <a:pt x="10422" y="11386"/>
                        <a:pt x="10119" y="12009"/>
                        <a:pt x="9852" y="12633"/>
                      </a:cubicBezTo>
                      <a:cubicBezTo>
                        <a:pt x="9264" y="13987"/>
                        <a:pt x="8783" y="15394"/>
                        <a:pt x="8409" y="16819"/>
                      </a:cubicBezTo>
                      <a:cubicBezTo>
                        <a:pt x="8320" y="17158"/>
                        <a:pt x="8124" y="17443"/>
                        <a:pt x="7839" y="17639"/>
                      </a:cubicBezTo>
                      <a:cubicBezTo>
                        <a:pt x="7666" y="17749"/>
                        <a:pt x="7499" y="17797"/>
                        <a:pt x="7343" y="17797"/>
                      </a:cubicBezTo>
                      <a:cubicBezTo>
                        <a:pt x="6742" y="17797"/>
                        <a:pt x="6307" y="17085"/>
                        <a:pt x="6378" y="16463"/>
                      </a:cubicBezTo>
                      <a:cubicBezTo>
                        <a:pt x="6467" y="15697"/>
                        <a:pt x="7055" y="15091"/>
                        <a:pt x="7447" y="14450"/>
                      </a:cubicBezTo>
                      <a:cubicBezTo>
                        <a:pt x="7572" y="14236"/>
                        <a:pt x="7625" y="14005"/>
                        <a:pt x="7589" y="13755"/>
                      </a:cubicBezTo>
                      <a:cubicBezTo>
                        <a:pt x="7519" y="13355"/>
                        <a:pt x="7199" y="13196"/>
                        <a:pt x="6856" y="13196"/>
                      </a:cubicBezTo>
                      <a:cubicBezTo>
                        <a:pt x="6681" y="13196"/>
                        <a:pt x="6499" y="13238"/>
                        <a:pt x="6342" y="13310"/>
                      </a:cubicBezTo>
                      <a:cubicBezTo>
                        <a:pt x="5666" y="13613"/>
                        <a:pt x="5256" y="14272"/>
                        <a:pt x="4935" y="14931"/>
                      </a:cubicBezTo>
                      <a:cubicBezTo>
                        <a:pt x="4614" y="15590"/>
                        <a:pt x="4329" y="16285"/>
                        <a:pt x="3831" y="16802"/>
                      </a:cubicBezTo>
                      <a:cubicBezTo>
                        <a:pt x="3667" y="16959"/>
                        <a:pt x="3339" y="17022"/>
                        <a:pt x="2947" y="17022"/>
                      </a:cubicBezTo>
                      <a:cubicBezTo>
                        <a:pt x="2097" y="17022"/>
                        <a:pt x="949" y="16726"/>
                        <a:pt x="535" y="16445"/>
                      </a:cubicBezTo>
                      <a:lnTo>
                        <a:pt x="1" y="17193"/>
                      </a:lnTo>
                      <a:cubicBezTo>
                        <a:pt x="1052" y="17977"/>
                        <a:pt x="3029" y="19492"/>
                        <a:pt x="3261" y="20792"/>
                      </a:cubicBezTo>
                      <a:cubicBezTo>
                        <a:pt x="3474" y="21950"/>
                        <a:pt x="3385" y="23393"/>
                        <a:pt x="4401" y="24034"/>
                      </a:cubicBezTo>
                      <a:cubicBezTo>
                        <a:pt x="4541" y="24143"/>
                        <a:pt x="4722" y="24198"/>
                        <a:pt x="4909" y="24198"/>
                      </a:cubicBezTo>
                      <a:cubicBezTo>
                        <a:pt x="4935" y="24198"/>
                        <a:pt x="4962" y="24197"/>
                        <a:pt x="4989" y="24194"/>
                      </a:cubicBezTo>
                      <a:cubicBezTo>
                        <a:pt x="5630" y="24123"/>
                        <a:pt x="5772" y="23286"/>
                        <a:pt x="5737" y="22662"/>
                      </a:cubicBezTo>
                      <a:cubicBezTo>
                        <a:pt x="5666" y="21843"/>
                        <a:pt x="5576" y="21041"/>
                        <a:pt x="5416" y="20240"/>
                      </a:cubicBezTo>
                      <a:cubicBezTo>
                        <a:pt x="5363" y="20079"/>
                        <a:pt x="5381" y="19901"/>
                        <a:pt x="5470" y="19741"/>
                      </a:cubicBezTo>
                      <a:cubicBezTo>
                        <a:pt x="5550" y="19661"/>
                        <a:pt x="5657" y="19621"/>
                        <a:pt x="5766" y="19621"/>
                      </a:cubicBezTo>
                      <a:cubicBezTo>
                        <a:pt x="5875" y="19621"/>
                        <a:pt x="5986" y="19661"/>
                        <a:pt x="6075" y="19741"/>
                      </a:cubicBezTo>
                      <a:cubicBezTo>
                        <a:pt x="6218" y="19901"/>
                        <a:pt x="6325" y="20115"/>
                        <a:pt x="6360" y="20329"/>
                      </a:cubicBezTo>
                      <a:cubicBezTo>
                        <a:pt x="6948" y="22431"/>
                        <a:pt x="7215" y="24711"/>
                        <a:pt x="8534" y="26439"/>
                      </a:cubicBezTo>
                      <a:cubicBezTo>
                        <a:pt x="8825" y="26832"/>
                        <a:pt x="9235" y="27213"/>
                        <a:pt x="9715" y="27213"/>
                      </a:cubicBezTo>
                      <a:cubicBezTo>
                        <a:pt x="9823" y="27213"/>
                        <a:pt x="9934" y="27194"/>
                        <a:pt x="10048" y="27152"/>
                      </a:cubicBezTo>
                      <a:cubicBezTo>
                        <a:pt x="10404" y="27009"/>
                        <a:pt x="10671" y="26688"/>
                        <a:pt x="10743" y="26314"/>
                      </a:cubicBezTo>
                      <a:cubicBezTo>
                        <a:pt x="10903" y="25513"/>
                        <a:pt x="10493" y="24800"/>
                        <a:pt x="10155" y="24123"/>
                      </a:cubicBezTo>
                      <a:cubicBezTo>
                        <a:pt x="9727" y="23286"/>
                        <a:pt x="9407" y="22431"/>
                        <a:pt x="9157" y="21540"/>
                      </a:cubicBezTo>
                      <a:cubicBezTo>
                        <a:pt x="9086" y="21255"/>
                        <a:pt x="9104" y="20863"/>
                        <a:pt x="9389" y="20828"/>
                      </a:cubicBezTo>
                      <a:cubicBezTo>
                        <a:pt x="10600" y="23001"/>
                        <a:pt x="11366" y="25531"/>
                        <a:pt x="13343" y="27098"/>
                      </a:cubicBezTo>
                      <a:cubicBezTo>
                        <a:pt x="13593" y="27312"/>
                        <a:pt x="13931" y="27419"/>
                        <a:pt x="14270" y="27419"/>
                      </a:cubicBezTo>
                      <a:cubicBezTo>
                        <a:pt x="15054" y="27383"/>
                        <a:pt x="15250" y="26653"/>
                        <a:pt x="15089" y="26083"/>
                      </a:cubicBezTo>
                      <a:cubicBezTo>
                        <a:pt x="14947" y="25691"/>
                        <a:pt x="14733" y="25352"/>
                        <a:pt x="14466" y="25050"/>
                      </a:cubicBezTo>
                      <a:cubicBezTo>
                        <a:pt x="13504" y="23820"/>
                        <a:pt x="12613" y="22520"/>
                        <a:pt x="12239" y="21024"/>
                      </a:cubicBezTo>
                      <a:lnTo>
                        <a:pt x="12292" y="20917"/>
                      </a:lnTo>
                      <a:cubicBezTo>
                        <a:pt x="13771" y="22467"/>
                        <a:pt x="15535" y="23749"/>
                        <a:pt x="17476" y="24658"/>
                      </a:cubicBezTo>
                      <a:cubicBezTo>
                        <a:pt x="18066" y="24946"/>
                        <a:pt x="18718" y="25200"/>
                        <a:pt x="19363" y="25200"/>
                      </a:cubicBezTo>
                      <a:cubicBezTo>
                        <a:pt x="19634" y="25200"/>
                        <a:pt x="19903" y="25155"/>
                        <a:pt x="20166" y="25050"/>
                      </a:cubicBezTo>
                      <a:cubicBezTo>
                        <a:pt x="20327" y="24996"/>
                        <a:pt x="20434" y="24854"/>
                        <a:pt x="20451" y="24711"/>
                      </a:cubicBezTo>
                      <a:cubicBezTo>
                        <a:pt x="20487" y="24480"/>
                        <a:pt x="20309" y="24373"/>
                        <a:pt x="20149" y="24284"/>
                      </a:cubicBezTo>
                      <a:lnTo>
                        <a:pt x="15499" y="21665"/>
                      </a:lnTo>
                      <a:cubicBezTo>
                        <a:pt x="15544" y="21326"/>
                        <a:pt x="15861" y="21202"/>
                        <a:pt x="16215" y="21202"/>
                      </a:cubicBezTo>
                      <a:cubicBezTo>
                        <a:pt x="16419" y="21202"/>
                        <a:pt x="16635" y="21243"/>
                        <a:pt x="16817" y="21309"/>
                      </a:cubicBezTo>
                      <a:cubicBezTo>
                        <a:pt x="19113" y="22182"/>
                        <a:pt x="21013" y="24258"/>
                        <a:pt x="23515" y="24258"/>
                      </a:cubicBezTo>
                      <a:cubicBezTo>
                        <a:pt x="23615" y="24258"/>
                        <a:pt x="23716" y="24255"/>
                        <a:pt x="23818" y="24248"/>
                      </a:cubicBezTo>
                      <a:cubicBezTo>
                        <a:pt x="24281" y="24230"/>
                        <a:pt x="24691" y="23927"/>
                        <a:pt x="24816" y="23482"/>
                      </a:cubicBezTo>
                      <a:cubicBezTo>
                        <a:pt x="25012" y="22716"/>
                        <a:pt x="24175" y="22217"/>
                        <a:pt x="23462" y="21950"/>
                      </a:cubicBezTo>
                      <a:lnTo>
                        <a:pt x="19899" y="20596"/>
                      </a:lnTo>
                      <a:cubicBezTo>
                        <a:pt x="19668" y="20525"/>
                        <a:pt x="19543" y="20293"/>
                        <a:pt x="19596" y="20062"/>
                      </a:cubicBezTo>
                      <a:cubicBezTo>
                        <a:pt x="19632" y="19901"/>
                        <a:pt x="19774" y="19794"/>
                        <a:pt x="19935" y="19777"/>
                      </a:cubicBezTo>
                      <a:cubicBezTo>
                        <a:pt x="20097" y="19755"/>
                        <a:pt x="20261" y="19744"/>
                        <a:pt x="20424" y="19744"/>
                      </a:cubicBezTo>
                      <a:cubicBezTo>
                        <a:pt x="21064" y="19744"/>
                        <a:pt x="21700" y="19909"/>
                        <a:pt x="22268" y="20222"/>
                      </a:cubicBezTo>
                      <a:cubicBezTo>
                        <a:pt x="24235" y="21305"/>
                        <a:pt x="26468" y="22249"/>
                        <a:pt x="28746" y="22249"/>
                      </a:cubicBezTo>
                      <a:cubicBezTo>
                        <a:pt x="28902" y="22249"/>
                        <a:pt x="29059" y="22244"/>
                        <a:pt x="29216" y="22235"/>
                      </a:cubicBezTo>
                      <a:cubicBezTo>
                        <a:pt x="29661" y="22199"/>
                        <a:pt x="30178" y="22092"/>
                        <a:pt x="30338" y="21629"/>
                      </a:cubicBezTo>
                      <a:cubicBezTo>
                        <a:pt x="30427" y="21344"/>
                        <a:pt x="30356" y="21024"/>
                        <a:pt x="30142" y="20810"/>
                      </a:cubicBezTo>
                      <a:cubicBezTo>
                        <a:pt x="29804" y="20400"/>
                        <a:pt x="29287" y="20293"/>
                        <a:pt x="28788" y="20204"/>
                      </a:cubicBezTo>
                      <a:cubicBezTo>
                        <a:pt x="27648" y="19990"/>
                        <a:pt x="26490" y="19830"/>
                        <a:pt x="25333" y="19723"/>
                      </a:cubicBezTo>
                      <a:cubicBezTo>
                        <a:pt x="24584" y="19652"/>
                        <a:pt x="23622" y="19420"/>
                        <a:pt x="23533" y="18654"/>
                      </a:cubicBezTo>
                      <a:cubicBezTo>
                        <a:pt x="23991" y="18557"/>
                        <a:pt x="24449" y="18515"/>
                        <a:pt x="24906" y="18515"/>
                      </a:cubicBezTo>
                      <a:cubicBezTo>
                        <a:pt x="27659" y="18515"/>
                        <a:pt x="30404" y="20032"/>
                        <a:pt x="33213" y="20032"/>
                      </a:cubicBezTo>
                      <a:cubicBezTo>
                        <a:pt x="33601" y="20032"/>
                        <a:pt x="33991" y="20003"/>
                        <a:pt x="34382" y="19937"/>
                      </a:cubicBezTo>
                      <a:cubicBezTo>
                        <a:pt x="35077" y="19830"/>
                        <a:pt x="35665" y="19438"/>
                        <a:pt x="36039" y="18850"/>
                      </a:cubicBezTo>
                      <a:cubicBezTo>
                        <a:pt x="36199" y="18583"/>
                        <a:pt x="36342" y="18209"/>
                        <a:pt x="35968" y="17924"/>
                      </a:cubicBezTo>
                      <a:cubicBezTo>
                        <a:pt x="35790" y="17781"/>
                        <a:pt x="35576" y="17710"/>
                        <a:pt x="35344" y="17692"/>
                      </a:cubicBezTo>
                      <a:cubicBezTo>
                        <a:pt x="33157" y="17567"/>
                        <a:pt x="30970" y="17511"/>
                        <a:pt x="28771" y="17511"/>
                      </a:cubicBezTo>
                      <a:cubicBezTo>
                        <a:pt x="28463" y="17511"/>
                        <a:pt x="28154" y="17512"/>
                        <a:pt x="27844" y="17514"/>
                      </a:cubicBezTo>
                      <a:cubicBezTo>
                        <a:pt x="27506" y="17514"/>
                        <a:pt x="27132" y="17514"/>
                        <a:pt x="26847" y="17318"/>
                      </a:cubicBezTo>
                      <a:cubicBezTo>
                        <a:pt x="26669" y="17193"/>
                        <a:pt x="26562" y="16962"/>
                        <a:pt x="26597" y="16730"/>
                      </a:cubicBezTo>
                      <a:cubicBezTo>
                        <a:pt x="26633" y="16588"/>
                        <a:pt x="26722" y="16463"/>
                        <a:pt x="26865" y="16410"/>
                      </a:cubicBezTo>
                      <a:cubicBezTo>
                        <a:pt x="27488" y="16112"/>
                        <a:pt x="28169" y="15950"/>
                        <a:pt x="28851" y="15950"/>
                      </a:cubicBezTo>
                      <a:cubicBezTo>
                        <a:pt x="29026" y="15950"/>
                        <a:pt x="29202" y="15960"/>
                        <a:pt x="29376" y="15982"/>
                      </a:cubicBezTo>
                      <a:cubicBezTo>
                        <a:pt x="30840" y="16107"/>
                        <a:pt x="32310" y="16174"/>
                        <a:pt x="33779" y="16174"/>
                      </a:cubicBezTo>
                      <a:cubicBezTo>
                        <a:pt x="34617" y="16174"/>
                        <a:pt x="35454" y="16152"/>
                        <a:pt x="36288" y="16107"/>
                      </a:cubicBezTo>
                      <a:cubicBezTo>
                        <a:pt x="37909" y="16018"/>
                        <a:pt x="39602" y="15822"/>
                        <a:pt x="40973" y="14878"/>
                      </a:cubicBezTo>
                      <a:cubicBezTo>
                        <a:pt x="41294" y="14664"/>
                        <a:pt x="41472" y="14272"/>
                        <a:pt x="41401" y="13880"/>
                      </a:cubicBezTo>
                      <a:cubicBezTo>
                        <a:pt x="41277" y="13274"/>
                        <a:pt x="40650" y="13142"/>
                        <a:pt x="40067" y="13142"/>
                      </a:cubicBezTo>
                      <a:cubicBezTo>
                        <a:pt x="39982" y="13142"/>
                        <a:pt x="39897" y="13145"/>
                        <a:pt x="39816" y="13150"/>
                      </a:cubicBezTo>
                      <a:cubicBezTo>
                        <a:pt x="37197" y="13328"/>
                        <a:pt x="34578" y="13720"/>
                        <a:pt x="32013" y="14308"/>
                      </a:cubicBezTo>
                      <a:cubicBezTo>
                        <a:pt x="31954" y="14323"/>
                        <a:pt x="31895" y="14330"/>
                        <a:pt x="31837" y="14330"/>
                      </a:cubicBezTo>
                      <a:cubicBezTo>
                        <a:pt x="31558" y="14330"/>
                        <a:pt x="31297" y="14160"/>
                        <a:pt x="31193" y="13880"/>
                      </a:cubicBezTo>
                      <a:cubicBezTo>
                        <a:pt x="31087" y="13524"/>
                        <a:pt x="31389" y="13256"/>
                        <a:pt x="31674" y="13096"/>
                      </a:cubicBezTo>
                      <a:cubicBezTo>
                        <a:pt x="32761" y="12508"/>
                        <a:pt x="34062" y="12473"/>
                        <a:pt x="35309" y="12401"/>
                      </a:cubicBezTo>
                      <a:cubicBezTo>
                        <a:pt x="37535" y="12277"/>
                        <a:pt x="39762" y="11992"/>
                        <a:pt x="41953" y="11564"/>
                      </a:cubicBezTo>
                      <a:cubicBezTo>
                        <a:pt x="42612" y="11422"/>
                        <a:pt x="43289" y="11261"/>
                        <a:pt x="43770" y="10745"/>
                      </a:cubicBezTo>
                      <a:cubicBezTo>
                        <a:pt x="43966" y="10549"/>
                        <a:pt x="44055" y="10264"/>
                        <a:pt x="44020" y="9979"/>
                      </a:cubicBezTo>
                      <a:cubicBezTo>
                        <a:pt x="43934" y="9427"/>
                        <a:pt x="43392" y="9238"/>
                        <a:pt x="42812" y="9238"/>
                      </a:cubicBezTo>
                      <a:cubicBezTo>
                        <a:pt x="42550" y="9238"/>
                        <a:pt x="42281" y="9276"/>
                        <a:pt x="42042" y="9337"/>
                      </a:cubicBezTo>
                      <a:cubicBezTo>
                        <a:pt x="39798" y="9907"/>
                        <a:pt x="37607" y="10869"/>
                        <a:pt x="35291" y="10941"/>
                      </a:cubicBezTo>
                      <a:cubicBezTo>
                        <a:pt x="35166" y="10371"/>
                        <a:pt x="35879" y="10014"/>
                        <a:pt x="36449" y="9872"/>
                      </a:cubicBezTo>
                      <a:lnTo>
                        <a:pt x="43913" y="8126"/>
                      </a:lnTo>
                      <a:cubicBezTo>
                        <a:pt x="44412" y="8019"/>
                        <a:pt x="44910" y="7823"/>
                        <a:pt x="45356" y="7574"/>
                      </a:cubicBezTo>
                      <a:cubicBezTo>
                        <a:pt x="45904" y="7266"/>
                        <a:pt x="45662" y="6447"/>
                        <a:pt x="45057" y="6447"/>
                      </a:cubicBezTo>
                      <a:cubicBezTo>
                        <a:pt x="45032" y="6447"/>
                        <a:pt x="45007" y="6449"/>
                        <a:pt x="44982" y="6451"/>
                      </a:cubicBezTo>
                      <a:cubicBezTo>
                        <a:pt x="43325" y="6630"/>
                        <a:pt x="41704" y="7021"/>
                        <a:pt x="40136" y="7592"/>
                      </a:cubicBezTo>
                      <a:cubicBezTo>
                        <a:pt x="40012" y="6897"/>
                        <a:pt x="40849" y="6487"/>
                        <a:pt x="41526" y="6291"/>
                      </a:cubicBezTo>
                      <a:cubicBezTo>
                        <a:pt x="43503" y="5703"/>
                        <a:pt x="45391" y="4902"/>
                        <a:pt x="47173" y="3886"/>
                      </a:cubicBezTo>
                      <a:cubicBezTo>
                        <a:pt x="47565" y="3655"/>
                        <a:pt x="48010" y="3352"/>
                        <a:pt x="47957" y="2853"/>
                      </a:cubicBezTo>
                      <a:cubicBezTo>
                        <a:pt x="47921" y="2568"/>
                        <a:pt x="47743" y="2318"/>
                        <a:pt x="47476" y="2194"/>
                      </a:cubicBezTo>
                      <a:cubicBezTo>
                        <a:pt x="47276" y="2098"/>
                        <a:pt x="47074" y="2060"/>
                        <a:pt x="46872" y="2060"/>
                      </a:cubicBezTo>
                      <a:cubicBezTo>
                        <a:pt x="46549" y="2060"/>
                        <a:pt x="46225" y="2156"/>
                        <a:pt x="45908" y="2265"/>
                      </a:cubicBezTo>
                      <a:cubicBezTo>
                        <a:pt x="43770" y="2942"/>
                        <a:pt x="41757" y="4011"/>
                        <a:pt x="39994" y="5418"/>
                      </a:cubicBezTo>
                      <a:cubicBezTo>
                        <a:pt x="40243" y="3548"/>
                        <a:pt x="42434" y="2568"/>
                        <a:pt x="43200" y="840"/>
                      </a:cubicBezTo>
                      <a:cubicBezTo>
                        <a:pt x="43289" y="626"/>
                        <a:pt x="43361" y="395"/>
                        <a:pt x="43129" y="163"/>
                      </a:cubicBezTo>
                      <a:cubicBezTo>
                        <a:pt x="43011" y="56"/>
                        <a:pt x="42861" y="0"/>
                        <a:pt x="42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6" name="Google Shape;11756;p26"/>
                <p:cNvSpPr/>
                <p:nvPr/>
              </p:nvSpPr>
              <p:spPr>
                <a:xfrm>
                  <a:off x="2387128" y="4800796"/>
                  <a:ext cx="29392" cy="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9" extrusionOk="0">
                      <a:moveTo>
                        <a:pt x="268" y="1"/>
                      </a:moveTo>
                      <a:cubicBezTo>
                        <a:pt x="1" y="1"/>
                        <a:pt x="19" y="428"/>
                        <a:pt x="286" y="428"/>
                      </a:cubicBezTo>
                      <a:cubicBezTo>
                        <a:pt x="553" y="428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7" name="Google Shape;11757;p26"/>
                <p:cNvSpPr/>
                <p:nvPr/>
              </p:nvSpPr>
              <p:spPr>
                <a:xfrm>
                  <a:off x="2259692" y="4692195"/>
                  <a:ext cx="29286" cy="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8" extrusionOk="0">
                      <a:moveTo>
                        <a:pt x="225" y="0"/>
                      </a:moveTo>
                      <a:cubicBezTo>
                        <a:pt x="113" y="0"/>
                        <a:pt x="0" y="124"/>
                        <a:pt x="69" y="248"/>
                      </a:cubicBezTo>
                      <a:lnTo>
                        <a:pt x="105" y="302"/>
                      </a:lnTo>
                      <a:cubicBezTo>
                        <a:pt x="145" y="377"/>
                        <a:pt x="203" y="407"/>
                        <a:pt x="261" y="407"/>
                      </a:cubicBezTo>
                      <a:cubicBezTo>
                        <a:pt x="409" y="407"/>
                        <a:pt x="551" y="211"/>
                        <a:pt x="372" y="70"/>
                      </a:cubicBezTo>
                      <a:lnTo>
                        <a:pt x="319" y="35"/>
                      </a:lnTo>
                      <a:cubicBezTo>
                        <a:pt x="291" y="11"/>
                        <a:pt x="258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8" name="Google Shape;11758;p26"/>
                <p:cNvSpPr/>
                <p:nvPr/>
              </p:nvSpPr>
              <p:spPr>
                <a:xfrm>
                  <a:off x="2063922" y="4900061"/>
                  <a:ext cx="16129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32" extrusionOk="0">
                      <a:moveTo>
                        <a:pt x="161" y="0"/>
                      </a:moveTo>
                      <a:cubicBezTo>
                        <a:pt x="0" y="0"/>
                        <a:pt x="0" y="232"/>
                        <a:pt x="143" y="232"/>
                      </a:cubicBezTo>
                      <a:cubicBezTo>
                        <a:pt x="285" y="232"/>
                        <a:pt x="303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9" name="Google Shape;11759;p26"/>
                <p:cNvSpPr/>
                <p:nvPr/>
              </p:nvSpPr>
              <p:spPr>
                <a:xfrm>
                  <a:off x="2134803" y="4983196"/>
                  <a:ext cx="35971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54" extrusionOk="0">
                      <a:moveTo>
                        <a:pt x="339" y="1"/>
                      </a:moveTo>
                      <a:cubicBezTo>
                        <a:pt x="0" y="37"/>
                        <a:pt x="0" y="518"/>
                        <a:pt x="339" y="553"/>
                      </a:cubicBezTo>
                      <a:cubicBezTo>
                        <a:pt x="677" y="518"/>
                        <a:pt x="677" y="37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0" name="Google Shape;11760;p26"/>
                <p:cNvSpPr/>
                <p:nvPr/>
              </p:nvSpPr>
              <p:spPr>
                <a:xfrm>
                  <a:off x="1875846" y="5135143"/>
                  <a:ext cx="25573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4" extrusionOk="0">
                      <a:moveTo>
                        <a:pt x="248" y="0"/>
                      </a:moveTo>
                      <a:cubicBezTo>
                        <a:pt x="200" y="0"/>
                        <a:pt x="168" y="26"/>
                        <a:pt x="125" y="41"/>
                      </a:cubicBezTo>
                      <a:cubicBezTo>
                        <a:pt x="72" y="112"/>
                        <a:pt x="36" y="183"/>
                        <a:pt x="0" y="254"/>
                      </a:cubicBezTo>
                      <a:cubicBezTo>
                        <a:pt x="0" y="290"/>
                        <a:pt x="0" y="308"/>
                        <a:pt x="0" y="343"/>
                      </a:cubicBezTo>
                      <a:cubicBezTo>
                        <a:pt x="18" y="397"/>
                        <a:pt x="54" y="450"/>
                        <a:pt x="107" y="504"/>
                      </a:cubicBezTo>
                      <a:cubicBezTo>
                        <a:pt x="138" y="535"/>
                        <a:pt x="187" y="554"/>
                        <a:pt x="241" y="554"/>
                      </a:cubicBezTo>
                      <a:cubicBezTo>
                        <a:pt x="279" y="554"/>
                        <a:pt x="319" y="544"/>
                        <a:pt x="357" y="522"/>
                      </a:cubicBezTo>
                      <a:cubicBezTo>
                        <a:pt x="392" y="504"/>
                        <a:pt x="410" y="468"/>
                        <a:pt x="428" y="450"/>
                      </a:cubicBezTo>
                      <a:cubicBezTo>
                        <a:pt x="464" y="379"/>
                        <a:pt x="428" y="343"/>
                        <a:pt x="446" y="290"/>
                      </a:cubicBezTo>
                      <a:lnTo>
                        <a:pt x="446" y="290"/>
                      </a:lnTo>
                      <a:lnTo>
                        <a:pt x="481" y="308"/>
                      </a:lnTo>
                      <a:cubicBezTo>
                        <a:pt x="481" y="290"/>
                        <a:pt x="481" y="272"/>
                        <a:pt x="481" y="254"/>
                      </a:cubicBezTo>
                      <a:cubicBezTo>
                        <a:pt x="481" y="183"/>
                        <a:pt x="464" y="148"/>
                        <a:pt x="428" y="94"/>
                      </a:cubicBezTo>
                      <a:cubicBezTo>
                        <a:pt x="392" y="41"/>
                        <a:pt x="339" y="5"/>
                        <a:pt x="285" y="5"/>
                      </a:cubicBezTo>
                      <a:cubicBezTo>
                        <a:pt x="272" y="2"/>
                        <a:pt x="259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1" name="Google Shape;11761;p26"/>
                <p:cNvSpPr/>
                <p:nvPr/>
              </p:nvSpPr>
              <p:spPr>
                <a:xfrm>
                  <a:off x="1807777" y="5002137"/>
                  <a:ext cx="34114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464" extrusionOk="0">
                      <a:moveTo>
                        <a:pt x="286" y="0"/>
                      </a:moveTo>
                      <a:cubicBezTo>
                        <a:pt x="1" y="0"/>
                        <a:pt x="54" y="463"/>
                        <a:pt x="339" y="463"/>
                      </a:cubicBezTo>
                      <a:cubicBezTo>
                        <a:pt x="642" y="463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2" name="Google Shape;11762;p26"/>
                <p:cNvSpPr/>
                <p:nvPr/>
              </p:nvSpPr>
              <p:spPr>
                <a:xfrm>
                  <a:off x="1701935" y="5224221"/>
                  <a:ext cx="3406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64" extrusionOk="0">
                      <a:moveTo>
                        <a:pt x="286" y="1"/>
                      </a:moveTo>
                      <a:cubicBezTo>
                        <a:pt x="1" y="1"/>
                        <a:pt x="54" y="464"/>
                        <a:pt x="357" y="464"/>
                      </a:cubicBezTo>
                      <a:cubicBezTo>
                        <a:pt x="642" y="464"/>
                        <a:pt x="588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3" name="Google Shape;11763;p26"/>
                <p:cNvSpPr/>
                <p:nvPr/>
              </p:nvSpPr>
              <p:spPr>
                <a:xfrm>
                  <a:off x="1553330" y="5334839"/>
                  <a:ext cx="35547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91" extrusionOk="0">
                      <a:moveTo>
                        <a:pt x="343" y="1"/>
                      </a:moveTo>
                      <a:cubicBezTo>
                        <a:pt x="162" y="1"/>
                        <a:pt x="1" y="228"/>
                        <a:pt x="165" y="392"/>
                      </a:cubicBezTo>
                      <a:lnTo>
                        <a:pt x="183" y="410"/>
                      </a:lnTo>
                      <a:cubicBezTo>
                        <a:pt x="231" y="466"/>
                        <a:pt x="288" y="490"/>
                        <a:pt x="343" y="490"/>
                      </a:cubicBezTo>
                      <a:cubicBezTo>
                        <a:pt x="513" y="490"/>
                        <a:pt x="669" y="268"/>
                        <a:pt x="521" y="107"/>
                      </a:cubicBezTo>
                      <a:lnTo>
                        <a:pt x="503" y="71"/>
                      </a:lnTo>
                      <a:cubicBezTo>
                        <a:pt x="454" y="21"/>
                        <a:pt x="397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4" name="Google Shape;11764;p26"/>
                <p:cNvSpPr/>
                <p:nvPr/>
              </p:nvSpPr>
              <p:spPr>
                <a:xfrm>
                  <a:off x="2070554" y="5350861"/>
                  <a:ext cx="45415" cy="3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5" extrusionOk="0">
                      <a:moveTo>
                        <a:pt x="392" y="1"/>
                      </a:moveTo>
                      <a:cubicBezTo>
                        <a:pt x="0" y="1"/>
                        <a:pt x="71" y="624"/>
                        <a:pt x="463" y="624"/>
                      </a:cubicBezTo>
                      <a:cubicBezTo>
                        <a:pt x="855" y="624"/>
                        <a:pt x="766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5" name="Google Shape;11765;p26"/>
                <p:cNvSpPr/>
                <p:nvPr/>
              </p:nvSpPr>
              <p:spPr>
                <a:xfrm>
                  <a:off x="1911763" y="5383967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8" y="0"/>
                      </a:moveTo>
                      <a:cubicBezTo>
                        <a:pt x="0" y="0"/>
                        <a:pt x="18" y="285"/>
                        <a:pt x="196" y="285"/>
                      </a:cubicBezTo>
                      <a:cubicBezTo>
                        <a:pt x="392" y="285"/>
                        <a:pt x="374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6" name="Google Shape;11766;p26"/>
                <p:cNvSpPr/>
                <p:nvPr/>
              </p:nvSpPr>
              <p:spPr>
                <a:xfrm>
                  <a:off x="1630099" y="4920858"/>
                  <a:ext cx="44460" cy="3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89" extrusionOk="0">
                      <a:moveTo>
                        <a:pt x="375" y="0"/>
                      </a:moveTo>
                      <a:cubicBezTo>
                        <a:pt x="1" y="0"/>
                        <a:pt x="54" y="588"/>
                        <a:pt x="446" y="588"/>
                      </a:cubicBezTo>
                      <a:cubicBezTo>
                        <a:pt x="838" y="588"/>
                        <a:pt x="767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7" name="Google Shape;11767;p26"/>
                <p:cNvSpPr/>
                <p:nvPr/>
              </p:nvSpPr>
              <p:spPr>
                <a:xfrm>
                  <a:off x="1548237" y="5150741"/>
                  <a:ext cx="24830" cy="1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64" extrusionOk="0">
                      <a:moveTo>
                        <a:pt x="223" y="0"/>
                      </a:moveTo>
                      <a:cubicBezTo>
                        <a:pt x="104" y="0"/>
                        <a:pt x="1" y="150"/>
                        <a:pt x="118" y="281"/>
                      </a:cubicBezTo>
                      <a:lnTo>
                        <a:pt x="154" y="317"/>
                      </a:lnTo>
                      <a:cubicBezTo>
                        <a:pt x="183" y="350"/>
                        <a:pt x="217" y="364"/>
                        <a:pt x="250" y="364"/>
                      </a:cubicBezTo>
                      <a:cubicBezTo>
                        <a:pt x="361" y="364"/>
                        <a:pt x="468" y="212"/>
                        <a:pt x="386" y="103"/>
                      </a:cubicBezTo>
                      <a:lnTo>
                        <a:pt x="350" y="67"/>
                      </a:lnTo>
                      <a:cubicBezTo>
                        <a:pt x="312" y="20"/>
                        <a:pt x="267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8" name="Google Shape;11768;p26"/>
                <p:cNvSpPr/>
                <p:nvPr/>
              </p:nvSpPr>
              <p:spPr>
                <a:xfrm>
                  <a:off x="1324826" y="5435005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21" y="446"/>
                      </a:cubicBezTo>
                      <a:cubicBezTo>
                        <a:pt x="588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9" name="Google Shape;11769;p26"/>
                <p:cNvSpPr/>
                <p:nvPr/>
              </p:nvSpPr>
              <p:spPr>
                <a:xfrm>
                  <a:off x="1836161" y="5599419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588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0" name="Google Shape;11770;p26"/>
                <p:cNvSpPr/>
                <p:nvPr/>
              </p:nvSpPr>
              <p:spPr>
                <a:xfrm>
                  <a:off x="1666017" y="5549336"/>
                  <a:ext cx="32204" cy="2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60" extrusionOk="0">
                      <a:moveTo>
                        <a:pt x="323" y="1"/>
                      </a:moveTo>
                      <a:cubicBezTo>
                        <a:pt x="210" y="1"/>
                        <a:pt x="90" y="63"/>
                        <a:pt x="54" y="179"/>
                      </a:cubicBezTo>
                      <a:lnTo>
                        <a:pt x="36" y="232"/>
                      </a:lnTo>
                      <a:cubicBezTo>
                        <a:pt x="1" y="384"/>
                        <a:pt x="152" y="459"/>
                        <a:pt x="303" y="459"/>
                      </a:cubicBezTo>
                      <a:cubicBezTo>
                        <a:pt x="455" y="459"/>
                        <a:pt x="606" y="384"/>
                        <a:pt x="571" y="232"/>
                      </a:cubicBezTo>
                      <a:lnTo>
                        <a:pt x="553" y="232"/>
                      </a:lnTo>
                      <a:lnTo>
                        <a:pt x="553" y="197"/>
                      </a:lnTo>
                      <a:cubicBezTo>
                        <a:pt x="544" y="63"/>
                        <a:pt x="437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1" name="Google Shape;11771;p26"/>
                <p:cNvSpPr/>
                <p:nvPr/>
              </p:nvSpPr>
              <p:spPr>
                <a:xfrm>
                  <a:off x="1196276" y="5523817"/>
                  <a:ext cx="46370" cy="3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660" extrusionOk="0">
                      <a:moveTo>
                        <a:pt x="446" y="1"/>
                      </a:moveTo>
                      <a:cubicBezTo>
                        <a:pt x="19" y="1"/>
                        <a:pt x="1" y="660"/>
                        <a:pt x="428" y="660"/>
                      </a:cubicBezTo>
                      <a:cubicBezTo>
                        <a:pt x="856" y="660"/>
                        <a:pt x="874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2" name="Google Shape;11772;p26"/>
                <p:cNvSpPr/>
                <p:nvPr/>
              </p:nvSpPr>
              <p:spPr>
                <a:xfrm>
                  <a:off x="1041518" y="5603239"/>
                  <a:ext cx="30082" cy="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17" extrusionOk="0">
                      <a:moveTo>
                        <a:pt x="299" y="0"/>
                      </a:moveTo>
                      <a:cubicBezTo>
                        <a:pt x="284" y="0"/>
                        <a:pt x="269" y="2"/>
                        <a:pt x="254" y="5"/>
                      </a:cubicBezTo>
                      <a:lnTo>
                        <a:pt x="254" y="5"/>
                      </a:lnTo>
                      <a:cubicBezTo>
                        <a:pt x="247" y="5"/>
                        <a:pt x="239" y="7"/>
                        <a:pt x="229" y="11"/>
                      </a:cubicBezTo>
                      <a:lnTo>
                        <a:pt x="229" y="11"/>
                      </a:lnTo>
                      <a:cubicBezTo>
                        <a:pt x="211" y="16"/>
                        <a:pt x="193" y="23"/>
                        <a:pt x="175" y="32"/>
                      </a:cubicBezTo>
                      <a:lnTo>
                        <a:pt x="175" y="32"/>
                      </a:lnTo>
                      <a:cubicBezTo>
                        <a:pt x="156" y="38"/>
                        <a:pt x="139" y="45"/>
                        <a:pt x="127" y="61"/>
                      </a:cubicBezTo>
                      <a:lnTo>
                        <a:pt x="127" y="61"/>
                      </a:lnTo>
                      <a:cubicBezTo>
                        <a:pt x="51" y="117"/>
                        <a:pt x="0" y="206"/>
                        <a:pt x="32" y="302"/>
                      </a:cubicBezTo>
                      <a:lnTo>
                        <a:pt x="32" y="302"/>
                      </a:lnTo>
                      <a:cubicBezTo>
                        <a:pt x="45" y="407"/>
                        <a:pt x="141" y="501"/>
                        <a:pt x="264" y="517"/>
                      </a:cubicBezTo>
                      <a:lnTo>
                        <a:pt x="513" y="339"/>
                      </a:lnTo>
                      <a:cubicBezTo>
                        <a:pt x="566" y="178"/>
                        <a:pt x="459" y="18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3" name="Google Shape;11773;p26"/>
                <p:cNvSpPr/>
                <p:nvPr/>
              </p:nvSpPr>
              <p:spPr>
                <a:xfrm>
                  <a:off x="1116907" y="5199604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74" y="1"/>
                      </a:moveTo>
                      <a:cubicBezTo>
                        <a:pt x="368" y="1"/>
                        <a:pt x="363" y="1"/>
                        <a:pt x="357" y="1"/>
                      </a:cubicBezTo>
                      <a:cubicBezTo>
                        <a:pt x="0" y="1"/>
                        <a:pt x="0" y="536"/>
                        <a:pt x="357" y="536"/>
                      </a:cubicBezTo>
                      <a:cubicBezTo>
                        <a:pt x="707" y="518"/>
                        <a:pt x="713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4" name="Google Shape;11774;p26"/>
                <p:cNvSpPr/>
                <p:nvPr/>
              </p:nvSpPr>
              <p:spPr>
                <a:xfrm>
                  <a:off x="995042" y="5435164"/>
                  <a:ext cx="32310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56" extrusionOk="0">
                      <a:moveTo>
                        <a:pt x="327" y="1"/>
                      </a:moveTo>
                      <a:cubicBezTo>
                        <a:pt x="302" y="1"/>
                        <a:pt x="275" y="5"/>
                        <a:pt x="249" y="15"/>
                      </a:cubicBezTo>
                      <a:lnTo>
                        <a:pt x="195" y="51"/>
                      </a:lnTo>
                      <a:cubicBezTo>
                        <a:pt x="0" y="204"/>
                        <a:pt x="154" y="455"/>
                        <a:pt x="341" y="455"/>
                      </a:cubicBezTo>
                      <a:cubicBezTo>
                        <a:pt x="393" y="455"/>
                        <a:pt x="448" y="436"/>
                        <a:pt x="498" y="389"/>
                      </a:cubicBezTo>
                      <a:lnTo>
                        <a:pt x="516" y="336"/>
                      </a:lnTo>
                      <a:cubicBezTo>
                        <a:pt x="608" y="182"/>
                        <a:pt x="488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5" name="Google Shape;11775;p26"/>
                <p:cNvSpPr/>
                <p:nvPr/>
              </p:nvSpPr>
              <p:spPr>
                <a:xfrm>
                  <a:off x="736032" y="5546524"/>
                  <a:ext cx="27429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553" extrusionOk="0">
                      <a:moveTo>
                        <a:pt x="250" y="0"/>
                      </a:moveTo>
                      <a:cubicBezTo>
                        <a:pt x="161" y="143"/>
                        <a:pt x="89" y="285"/>
                        <a:pt x="0" y="410"/>
                      </a:cubicBezTo>
                      <a:cubicBezTo>
                        <a:pt x="40" y="481"/>
                        <a:pt x="102" y="510"/>
                        <a:pt x="168" y="510"/>
                      </a:cubicBezTo>
                      <a:cubicBezTo>
                        <a:pt x="193" y="510"/>
                        <a:pt x="219" y="506"/>
                        <a:pt x="244" y="498"/>
                      </a:cubicBezTo>
                      <a:lnTo>
                        <a:pt x="244" y="498"/>
                      </a:lnTo>
                      <a:cubicBezTo>
                        <a:pt x="241" y="534"/>
                        <a:pt x="255" y="552"/>
                        <a:pt x="286" y="552"/>
                      </a:cubicBezTo>
                      <a:cubicBezTo>
                        <a:pt x="303" y="552"/>
                        <a:pt x="327" y="546"/>
                        <a:pt x="357" y="535"/>
                      </a:cubicBezTo>
                      <a:cubicBezTo>
                        <a:pt x="374" y="517"/>
                        <a:pt x="410" y="499"/>
                        <a:pt x="446" y="481"/>
                      </a:cubicBezTo>
                      <a:cubicBezTo>
                        <a:pt x="481" y="428"/>
                        <a:pt x="517" y="357"/>
                        <a:pt x="517" y="285"/>
                      </a:cubicBezTo>
                      <a:cubicBezTo>
                        <a:pt x="517" y="242"/>
                        <a:pt x="508" y="201"/>
                        <a:pt x="492" y="164"/>
                      </a:cubicBezTo>
                      <a:lnTo>
                        <a:pt x="492" y="164"/>
                      </a:lnTo>
                      <a:cubicBezTo>
                        <a:pt x="484" y="138"/>
                        <a:pt x="469" y="113"/>
                        <a:pt x="446" y="89"/>
                      </a:cubicBezTo>
                      <a:lnTo>
                        <a:pt x="446" y="89"/>
                      </a:lnTo>
                      <a:cubicBezTo>
                        <a:pt x="445" y="90"/>
                        <a:pt x="445" y="91"/>
                        <a:pt x="445" y="91"/>
                      </a:cubicBezTo>
                      <a:lnTo>
                        <a:pt x="445" y="91"/>
                      </a:lnTo>
                      <a:cubicBezTo>
                        <a:pt x="395" y="35"/>
                        <a:pt x="32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6" name="Google Shape;11776;p26"/>
                <p:cNvSpPr/>
                <p:nvPr/>
              </p:nvSpPr>
              <p:spPr>
                <a:xfrm>
                  <a:off x="822033" y="565045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7" name="Google Shape;11777;p26"/>
                <p:cNvSpPr/>
                <p:nvPr/>
              </p:nvSpPr>
              <p:spPr>
                <a:xfrm>
                  <a:off x="898590" y="5218544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2" y="606"/>
                        <a:pt x="464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8" name="Google Shape;11778;p26"/>
                <p:cNvSpPr/>
                <p:nvPr/>
              </p:nvSpPr>
              <p:spPr>
                <a:xfrm>
                  <a:off x="524294" y="5558780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39" y="1"/>
                      </a:moveTo>
                      <a:cubicBezTo>
                        <a:pt x="19" y="1"/>
                        <a:pt x="1" y="500"/>
                        <a:pt x="304" y="500"/>
                      </a:cubicBezTo>
                      <a:cubicBezTo>
                        <a:pt x="624" y="500"/>
                        <a:pt x="678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9" name="Google Shape;11779;p26"/>
                <p:cNvSpPr/>
                <p:nvPr/>
              </p:nvSpPr>
              <p:spPr>
                <a:xfrm>
                  <a:off x="664197" y="5211010"/>
                  <a:ext cx="39738" cy="30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571" extrusionOk="0">
                      <a:moveTo>
                        <a:pt x="375" y="0"/>
                      </a:moveTo>
                      <a:cubicBezTo>
                        <a:pt x="0" y="0"/>
                        <a:pt x="36" y="570"/>
                        <a:pt x="392" y="570"/>
                      </a:cubicBezTo>
                      <a:cubicBezTo>
                        <a:pt x="749" y="570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0" name="Google Shape;11780;p26"/>
                <p:cNvSpPr/>
                <p:nvPr/>
              </p:nvSpPr>
              <p:spPr>
                <a:xfrm>
                  <a:off x="1372522" y="5023570"/>
                  <a:ext cx="42285" cy="30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70" extrusionOk="0">
                      <a:moveTo>
                        <a:pt x="391" y="0"/>
                      </a:moveTo>
                      <a:cubicBezTo>
                        <a:pt x="331" y="0"/>
                        <a:pt x="268" y="23"/>
                        <a:pt x="206" y="77"/>
                      </a:cubicBezTo>
                      <a:lnTo>
                        <a:pt x="135" y="166"/>
                      </a:lnTo>
                      <a:cubicBezTo>
                        <a:pt x="1" y="330"/>
                        <a:pt x="166" y="570"/>
                        <a:pt x="360" y="570"/>
                      </a:cubicBezTo>
                      <a:cubicBezTo>
                        <a:pt x="397" y="570"/>
                        <a:pt x="436" y="561"/>
                        <a:pt x="473" y="540"/>
                      </a:cubicBezTo>
                      <a:lnTo>
                        <a:pt x="527" y="505"/>
                      </a:lnTo>
                      <a:cubicBezTo>
                        <a:pt x="796" y="349"/>
                        <a:pt x="625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781" name="Google Shape;11781;p26"/>
            <p:cNvSpPr/>
            <p:nvPr/>
          </p:nvSpPr>
          <p:spPr>
            <a:xfrm>
              <a:off x="-569204" y="4639194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5" y="0"/>
                  </a:moveTo>
                  <a:cubicBezTo>
                    <a:pt x="1" y="0"/>
                    <a:pt x="36" y="571"/>
                    <a:pt x="393" y="571"/>
                  </a:cubicBezTo>
                  <a:cubicBezTo>
                    <a:pt x="767" y="571"/>
                    <a:pt x="731" y="0"/>
                    <a:pt x="37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26"/>
            <p:cNvSpPr/>
            <p:nvPr/>
          </p:nvSpPr>
          <p:spPr>
            <a:xfrm>
              <a:off x="-312104" y="4367928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4" y="1"/>
                  </a:moveTo>
                  <a:cubicBezTo>
                    <a:pt x="0" y="1"/>
                    <a:pt x="36" y="571"/>
                    <a:pt x="392" y="571"/>
                  </a:cubicBezTo>
                  <a:cubicBezTo>
                    <a:pt x="766" y="571"/>
                    <a:pt x="731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83" name="Google Shape;11783;p26"/>
            <p:cNvGrpSpPr/>
            <p:nvPr/>
          </p:nvGrpSpPr>
          <p:grpSpPr>
            <a:xfrm>
              <a:off x="-1105050" y="2496606"/>
              <a:ext cx="1645501" cy="2442281"/>
              <a:chOff x="-1105050" y="2496606"/>
              <a:chExt cx="1645501" cy="2442281"/>
            </a:xfrm>
          </p:grpSpPr>
          <p:sp>
            <p:nvSpPr>
              <p:cNvPr id="11784" name="Google Shape;11784;p26"/>
              <p:cNvSpPr/>
              <p:nvPr/>
            </p:nvSpPr>
            <p:spPr>
              <a:xfrm>
                <a:off x="-1105050" y="2496606"/>
                <a:ext cx="1645501" cy="2442281"/>
              </a:xfrm>
              <a:custGeom>
                <a:avLst/>
                <a:gdLst/>
                <a:ahLst/>
                <a:cxnLst/>
                <a:rect l="l" t="t" r="r" b="b"/>
                <a:pathLst>
                  <a:path w="31015" h="46033" extrusionOk="0">
                    <a:moveTo>
                      <a:pt x="28593" y="1"/>
                    </a:moveTo>
                    <a:cubicBezTo>
                      <a:pt x="28176" y="1"/>
                      <a:pt x="27868" y="362"/>
                      <a:pt x="27630" y="695"/>
                    </a:cubicBezTo>
                    <a:cubicBezTo>
                      <a:pt x="26419" y="2352"/>
                      <a:pt x="25403" y="4133"/>
                      <a:pt x="24602" y="6039"/>
                    </a:cubicBezTo>
                    <a:cubicBezTo>
                      <a:pt x="24363" y="6612"/>
                      <a:pt x="23925" y="7299"/>
                      <a:pt x="23364" y="7299"/>
                    </a:cubicBezTo>
                    <a:cubicBezTo>
                      <a:pt x="23297" y="7299"/>
                      <a:pt x="23229" y="7290"/>
                      <a:pt x="23159" y="7269"/>
                    </a:cubicBezTo>
                    <a:cubicBezTo>
                      <a:pt x="23889" y="5772"/>
                      <a:pt x="24459" y="4205"/>
                      <a:pt x="24833" y="2583"/>
                    </a:cubicBezTo>
                    <a:cubicBezTo>
                      <a:pt x="24928" y="2143"/>
                      <a:pt x="24586" y="1830"/>
                      <a:pt x="24232" y="1830"/>
                    </a:cubicBezTo>
                    <a:cubicBezTo>
                      <a:pt x="24056" y="1830"/>
                      <a:pt x="23877" y="1907"/>
                      <a:pt x="23747" y="2085"/>
                    </a:cubicBezTo>
                    <a:cubicBezTo>
                      <a:pt x="23461" y="2494"/>
                      <a:pt x="23212" y="2958"/>
                      <a:pt x="23052" y="3456"/>
                    </a:cubicBezTo>
                    <a:lnTo>
                      <a:pt x="20451" y="10671"/>
                    </a:lnTo>
                    <a:cubicBezTo>
                      <a:pt x="20277" y="11161"/>
                      <a:pt x="19922" y="11734"/>
                      <a:pt x="19458" y="11734"/>
                    </a:cubicBezTo>
                    <a:cubicBezTo>
                      <a:pt x="19399" y="11734"/>
                      <a:pt x="19338" y="11725"/>
                      <a:pt x="19275" y="11704"/>
                    </a:cubicBezTo>
                    <a:cubicBezTo>
                      <a:pt x="19596" y="9406"/>
                      <a:pt x="20807" y="7340"/>
                      <a:pt x="21627" y="5167"/>
                    </a:cubicBezTo>
                    <a:cubicBezTo>
                      <a:pt x="21912" y="4436"/>
                      <a:pt x="22001" y="3349"/>
                      <a:pt x="21217" y="3136"/>
                    </a:cubicBezTo>
                    <a:cubicBezTo>
                      <a:pt x="21147" y="3117"/>
                      <a:pt x="21074" y="3108"/>
                      <a:pt x="21001" y="3108"/>
                    </a:cubicBezTo>
                    <a:cubicBezTo>
                      <a:pt x="20795" y="3108"/>
                      <a:pt x="20586" y="3178"/>
                      <a:pt x="20415" y="3296"/>
                    </a:cubicBezTo>
                    <a:cubicBezTo>
                      <a:pt x="19863" y="3706"/>
                      <a:pt x="19631" y="4383"/>
                      <a:pt x="19418" y="5006"/>
                    </a:cubicBezTo>
                    <a:cubicBezTo>
                      <a:pt x="18723" y="7144"/>
                      <a:pt x="18188" y="9317"/>
                      <a:pt x="17814" y="11526"/>
                    </a:cubicBezTo>
                    <a:cubicBezTo>
                      <a:pt x="17601" y="12755"/>
                      <a:pt x="17422" y="14038"/>
                      <a:pt x="16710" y="15054"/>
                    </a:cubicBezTo>
                    <a:cubicBezTo>
                      <a:pt x="16553" y="15267"/>
                      <a:pt x="16340" y="15492"/>
                      <a:pt x="16079" y="15492"/>
                    </a:cubicBezTo>
                    <a:cubicBezTo>
                      <a:pt x="16013" y="15492"/>
                      <a:pt x="15944" y="15478"/>
                      <a:pt x="15873" y="15445"/>
                    </a:cubicBezTo>
                    <a:cubicBezTo>
                      <a:pt x="15552" y="15285"/>
                      <a:pt x="15409" y="14911"/>
                      <a:pt x="15534" y="14573"/>
                    </a:cubicBezTo>
                    <a:cubicBezTo>
                      <a:pt x="16425" y="12096"/>
                      <a:pt x="17120" y="9549"/>
                      <a:pt x="17583" y="6966"/>
                    </a:cubicBezTo>
                    <a:cubicBezTo>
                      <a:pt x="17690" y="6342"/>
                      <a:pt x="17707" y="5523"/>
                      <a:pt x="17048" y="5309"/>
                    </a:cubicBezTo>
                    <a:cubicBezTo>
                      <a:pt x="16954" y="5283"/>
                      <a:pt x="16861" y="5271"/>
                      <a:pt x="16768" y="5271"/>
                    </a:cubicBezTo>
                    <a:cubicBezTo>
                      <a:pt x="16476" y="5271"/>
                      <a:pt x="16200" y="5395"/>
                      <a:pt x="15997" y="5612"/>
                    </a:cubicBezTo>
                    <a:cubicBezTo>
                      <a:pt x="14911" y="6877"/>
                      <a:pt x="14537" y="8533"/>
                      <a:pt x="14251" y="10137"/>
                    </a:cubicBezTo>
                    <a:cubicBezTo>
                      <a:pt x="13877" y="12399"/>
                      <a:pt x="13646" y="14697"/>
                      <a:pt x="13592" y="17013"/>
                    </a:cubicBezTo>
                    <a:cubicBezTo>
                      <a:pt x="13592" y="17868"/>
                      <a:pt x="13343" y="18723"/>
                      <a:pt x="12880" y="19454"/>
                    </a:cubicBezTo>
                    <a:cubicBezTo>
                      <a:pt x="12809" y="19578"/>
                      <a:pt x="12666" y="19667"/>
                      <a:pt x="12523" y="19685"/>
                    </a:cubicBezTo>
                    <a:cubicBezTo>
                      <a:pt x="12292" y="19685"/>
                      <a:pt x="12078" y="19561"/>
                      <a:pt x="11971" y="19365"/>
                    </a:cubicBezTo>
                    <a:cubicBezTo>
                      <a:pt x="11793" y="19062"/>
                      <a:pt x="11829" y="18688"/>
                      <a:pt x="11882" y="18349"/>
                    </a:cubicBezTo>
                    <a:cubicBezTo>
                      <a:pt x="12185" y="15873"/>
                      <a:pt x="12417" y="13379"/>
                      <a:pt x="12541" y="10867"/>
                    </a:cubicBezTo>
                    <a:cubicBezTo>
                      <a:pt x="12559" y="10653"/>
                      <a:pt x="12523" y="10440"/>
                      <a:pt x="12399" y="10244"/>
                    </a:cubicBezTo>
                    <a:cubicBezTo>
                      <a:pt x="12264" y="10022"/>
                      <a:pt x="12092" y="9946"/>
                      <a:pt x="11918" y="9946"/>
                    </a:cubicBezTo>
                    <a:cubicBezTo>
                      <a:pt x="11770" y="9946"/>
                      <a:pt x="11621" y="10000"/>
                      <a:pt x="11490" y="10065"/>
                    </a:cubicBezTo>
                    <a:cubicBezTo>
                      <a:pt x="10867" y="10351"/>
                      <a:pt x="10404" y="10903"/>
                      <a:pt x="10225" y="11580"/>
                    </a:cubicBezTo>
                    <a:cubicBezTo>
                      <a:pt x="9174" y="15178"/>
                      <a:pt x="11437" y="19026"/>
                      <a:pt x="10261" y="22500"/>
                    </a:cubicBezTo>
                    <a:cubicBezTo>
                      <a:pt x="9513" y="22340"/>
                      <a:pt x="9388" y="21360"/>
                      <a:pt x="9406" y="20594"/>
                    </a:cubicBezTo>
                    <a:cubicBezTo>
                      <a:pt x="9442" y="19436"/>
                      <a:pt x="9406" y="18278"/>
                      <a:pt x="9335" y="17120"/>
                    </a:cubicBezTo>
                    <a:cubicBezTo>
                      <a:pt x="9299" y="16603"/>
                      <a:pt x="9246" y="16069"/>
                      <a:pt x="8889" y="15695"/>
                    </a:cubicBezTo>
                    <a:cubicBezTo>
                      <a:pt x="8706" y="15496"/>
                      <a:pt x="8470" y="15402"/>
                      <a:pt x="8226" y="15402"/>
                    </a:cubicBezTo>
                    <a:cubicBezTo>
                      <a:pt x="8186" y="15402"/>
                      <a:pt x="8146" y="15405"/>
                      <a:pt x="8106" y="15410"/>
                    </a:cubicBezTo>
                    <a:cubicBezTo>
                      <a:pt x="7607" y="15517"/>
                      <a:pt x="7446" y="16015"/>
                      <a:pt x="7357" y="16461"/>
                    </a:cubicBezTo>
                    <a:cubicBezTo>
                      <a:pt x="6930" y="18866"/>
                      <a:pt x="7660" y="21378"/>
                      <a:pt x="8551" y="23604"/>
                    </a:cubicBezTo>
                    <a:cubicBezTo>
                      <a:pt x="8872" y="24335"/>
                      <a:pt x="8943" y="25172"/>
                      <a:pt x="8729" y="25956"/>
                    </a:cubicBezTo>
                    <a:cubicBezTo>
                      <a:pt x="8693" y="26098"/>
                      <a:pt x="8622" y="26259"/>
                      <a:pt x="8426" y="26277"/>
                    </a:cubicBezTo>
                    <a:cubicBezTo>
                      <a:pt x="8414" y="26277"/>
                      <a:pt x="8401" y="26278"/>
                      <a:pt x="8389" y="26278"/>
                    </a:cubicBezTo>
                    <a:cubicBezTo>
                      <a:pt x="8156" y="26278"/>
                      <a:pt x="7960" y="26122"/>
                      <a:pt x="7910" y="25902"/>
                    </a:cubicBezTo>
                    <a:lnTo>
                      <a:pt x="6983" y="22197"/>
                    </a:lnTo>
                    <a:cubicBezTo>
                      <a:pt x="6815" y="21523"/>
                      <a:pt x="6439" y="20674"/>
                      <a:pt x="5736" y="20674"/>
                    </a:cubicBezTo>
                    <a:cubicBezTo>
                      <a:pt x="5696" y="20674"/>
                      <a:pt x="5654" y="20677"/>
                      <a:pt x="5612" y="20683"/>
                    </a:cubicBezTo>
                    <a:cubicBezTo>
                      <a:pt x="5166" y="20772"/>
                      <a:pt x="4810" y="21128"/>
                      <a:pt x="4739" y="21591"/>
                    </a:cubicBezTo>
                    <a:cubicBezTo>
                      <a:pt x="4275" y="24210"/>
                      <a:pt x="6217" y="26401"/>
                      <a:pt x="6859" y="28895"/>
                    </a:cubicBezTo>
                    <a:cubicBezTo>
                      <a:pt x="6983" y="29394"/>
                      <a:pt x="6894" y="30142"/>
                      <a:pt x="6360" y="30160"/>
                    </a:cubicBezTo>
                    <a:lnTo>
                      <a:pt x="4293" y="25243"/>
                    </a:lnTo>
                    <a:cubicBezTo>
                      <a:pt x="4222" y="25065"/>
                      <a:pt x="4133" y="24869"/>
                      <a:pt x="3919" y="24869"/>
                    </a:cubicBezTo>
                    <a:cubicBezTo>
                      <a:pt x="3759" y="24887"/>
                      <a:pt x="3616" y="24976"/>
                      <a:pt x="3545" y="25119"/>
                    </a:cubicBezTo>
                    <a:cubicBezTo>
                      <a:pt x="3082" y="25956"/>
                      <a:pt x="3314" y="26953"/>
                      <a:pt x="3616" y="27844"/>
                    </a:cubicBezTo>
                    <a:cubicBezTo>
                      <a:pt x="4311" y="29875"/>
                      <a:pt x="5362" y="31763"/>
                      <a:pt x="6734" y="33420"/>
                    </a:cubicBezTo>
                    <a:lnTo>
                      <a:pt x="6627" y="33456"/>
                    </a:lnTo>
                    <a:cubicBezTo>
                      <a:pt x="5184" y="32903"/>
                      <a:pt x="3990" y="31870"/>
                      <a:pt x="2886" y="30784"/>
                    </a:cubicBezTo>
                    <a:cubicBezTo>
                      <a:pt x="2619" y="30481"/>
                      <a:pt x="2280" y="30231"/>
                      <a:pt x="1924" y="30035"/>
                    </a:cubicBezTo>
                    <a:cubicBezTo>
                      <a:pt x="1765" y="29974"/>
                      <a:pt x="1590" y="29939"/>
                      <a:pt x="1419" y="29939"/>
                    </a:cubicBezTo>
                    <a:cubicBezTo>
                      <a:pt x="993" y="29939"/>
                      <a:pt x="588" y="30154"/>
                      <a:pt x="499" y="30712"/>
                    </a:cubicBezTo>
                    <a:cubicBezTo>
                      <a:pt x="463" y="31051"/>
                      <a:pt x="534" y="31389"/>
                      <a:pt x="730" y="31656"/>
                    </a:cubicBezTo>
                    <a:cubicBezTo>
                      <a:pt x="2049" y="33812"/>
                      <a:pt x="4471" y="34845"/>
                      <a:pt x="6502" y="36306"/>
                    </a:cubicBezTo>
                    <a:cubicBezTo>
                      <a:pt x="6472" y="36469"/>
                      <a:pt x="6325" y="36527"/>
                      <a:pt x="6155" y="36527"/>
                    </a:cubicBezTo>
                    <a:cubicBezTo>
                      <a:pt x="6027" y="36527"/>
                      <a:pt x="5886" y="36494"/>
                      <a:pt x="5772" y="36449"/>
                    </a:cubicBezTo>
                    <a:cubicBezTo>
                      <a:pt x="4917" y="36110"/>
                      <a:pt x="4097" y="35683"/>
                      <a:pt x="3331" y="35184"/>
                    </a:cubicBezTo>
                    <a:cubicBezTo>
                      <a:pt x="2733" y="34785"/>
                      <a:pt x="2119" y="34339"/>
                      <a:pt x="1374" y="34339"/>
                    </a:cubicBezTo>
                    <a:cubicBezTo>
                      <a:pt x="1320" y="34339"/>
                      <a:pt x="1266" y="34342"/>
                      <a:pt x="1211" y="34346"/>
                    </a:cubicBezTo>
                    <a:cubicBezTo>
                      <a:pt x="820" y="34382"/>
                      <a:pt x="481" y="34596"/>
                      <a:pt x="303" y="34934"/>
                    </a:cubicBezTo>
                    <a:cubicBezTo>
                      <a:pt x="0" y="35540"/>
                      <a:pt x="392" y="36110"/>
                      <a:pt x="837" y="36520"/>
                    </a:cubicBezTo>
                    <a:cubicBezTo>
                      <a:pt x="2405" y="38034"/>
                      <a:pt x="4632" y="38551"/>
                      <a:pt x="6663" y="39370"/>
                    </a:cubicBezTo>
                    <a:cubicBezTo>
                      <a:pt x="6876" y="39441"/>
                      <a:pt x="7072" y="39566"/>
                      <a:pt x="7215" y="39744"/>
                    </a:cubicBezTo>
                    <a:cubicBezTo>
                      <a:pt x="7340" y="39922"/>
                      <a:pt x="7304" y="40172"/>
                      <a:pt x="7144" y="40314"/>
                    </a:cubicBezTo>
                    <a:cubicBezTo>
                      <a:pt x="7069" y="40339"/>
                      <a:pt x="6991" y="40352"/>
                      <a:pt x="6912" y="40352"/>
                    </a:cubicBezTo>
                    <a:cubicBezTo>
                      <a:pt x="6822" y="40352"/>
                      <a:pt x="6731" y="40335"/>
                      <a:pt x="6645" y="40296"/>
                    </a:cubicBezTo>
                    <a:cubicBezTo>
                      <a:pt x="5861" y="40047"/>
                      <a:pt x="5059" y="39869"/>
                      <a:pt x="4258" y="39726"/>
                    </a:cubicBezTo>
                    <a:cubicBezTo>
                      <a:pt x="4092" y="39698"/>
                      <a:pt x="3912" y="39680"/>
                      <a:pt x="3734" y="39680"/>
                    </a:cubicBezTo>
                    <a:cubicBezTo>
                      <a:pt x="3239" y="39680"/>
                      <a:pt x="2759" y="39820"/>
                      <a:pt x="2654" y="40279"/>
                    </a:cubicBezTo>
                    <a:cubicBezTo>
                      <a:pt x="2619" y="40492"/>
                      <a:pt x="2637" y="40706"/>
                      <a:pt x="2743" y="40884"/>
                    </a:cubicBezTo>
                    <a:cubicBezTo>
                      <a:pt x="3278" y="41953"/>
                      <a:pt x="4703" y="42042"/>
                      <a:pt x="5843" y="42381"/>
                    </a:cubicBezTo>
                    <a:cubicBezTo>
                      <a:pt x="7108" y="42755"/>
                      <a:pt x="8355" y="44893"/>
                      <a:pt x="9032" y="46033"/>
                    </a:cubicBezTo>
                    <a:lnTo>
                      <a:pt x="9834" y="45587"/>
                    </a:lnTo>
                    <a:cubicBezTo>
                      <a:pt x="9513" y="44946"/>
                      <a:pt x="9299" y="42719"/>
                      <a:pt x="9869" y="42274"/>
                    </a:cubicBezTo>
                    <a:cubicBezTo>
                      <a:pt x="10439" y="41828"/>
                      <a:pt x="11152" y="41632"/>
                      <a:pt x="11847" y="41383"/>
                    </a:cubicBezTo>
                    <a:cubicBezTo>
                      <a:pt x="12541" y="41152"/>
                      <a:pt x="13236" y="40795"/>
                      <a:pt x="13610" y="40172"/>
                    </a:cubicBezTo>
                    <a:cubicBezTo>
                      <a:pt x="13877" y="39744"/>
                      <a:pt x="13913" y="39067"/>
                      <a:pt x="13307" y="38889"/>
                    </a:cubicBezTo>
                    <a:cubicBezTo>
                      <a:pt x="13218" y="38862"/>
                      <a:pt x="13126" y="38847"/>
                      <a:pt x="13035" y="38847"/>
                    </a:cubicBezTo>
                    <a:cubicBezTo>
                      <a:pt x="12889" y="38847"/>
                      <a:pt x="12744" y="38884"/>
                      <a:pt x="12613" y="38960"/>
                    </a:cubicBezTo>
                    <a:cubicBezTo>
                      <a:pt x="11936" y="39263"/>
                      <a:pt x="11259" y="39780"/>
                      <a:pt x="10493" y="39780"/>
                    </a:cubicBezTo>
                    <a:cubicBezTo>
                      <a:pt x="9709" y="39780"/>
                      <a:pt x="8854" y="38960"/>
                      <a:pt x="9495" y="38194"/>
                    </a:cubicBezTo>
                    <a:cubicBezTo>
                      <a:pt x="9709" y="37945"/>
                      <a:pt x="10029" y="37767"/>
                      <a:pt x="10368" y="37731"/>
                    </a:cubicBezTo>
                    <a:cubicBezTo>
                      <a:pt x="11829" y="37517"/>
                      <a:pt x="13290" y="37197"/>
                      <a:pt x="14715" y="36769"/>
                    </a:cubicBezTo>
                    <a:cubicBezTo>
                      <a:pt x="15338" y="36591"/>
                      <a:pt x="16015" y="36342"/>
                      <a:pt x="16389" y="35772"/>
                    </a:cubicBezTo>
                    <a:cubicBezTo>
                      <a:pt x="16567" y="35504"/>
                      <a:pt x="16639" y="35148"/>
                      <a:pt x="16550" y="34827"/>
                    </a:cubicBezTo>
                    <a:cubicBezTo>
                      <a:pt x="16415" y="34329"/>
                      <a:pt x="15974" y="34126"/>
                      <a:pt x="15529" y="34126"/>
                    </a:cubicBezTo>
                    <a:cubicBezTo>
                      <a:pt x="15385" y="34126"/>
                      <a:pt x="15241" y="34147"/>
                      <a:pt x="15107" y="34186"/>
                    </a:cubicBezTo>
                    <a:cubicBezTo>
                      <a:pt x="14679" y="34346"/>
                      <a:pt x="14287" y="34542"/>
                      <a:pt x="13931" y="34792"/>
                    </a:cubicBezTo>
                    <a:cubicBezTo>
                      <a:pt x="13147" y="35219"/>
                      <a:pt x="12274" y="35504"/>
                      <a:pt x="11383" y="35593"/>
                    </a:cubicBezTo>
                    <a:cubicBezTo>
                      <a:pt x="11315" y="35603"/>
                      <a:pt x="11244" y="35610"/>
                      <a:pt x="11173" y="35610"/>
                    </a:cubicBezTo>
                    <a:cubicBezTo>
                      <a:pt x="10987" y="35610"/>
                      <a:pt x="10805" y="35561"/>
                      <a:pt x="10689" y="35380"/>
                    </a:cubicBezTo>
                    <a:cubicBezTo>
                      <a:pt x="10600" y="35219"/>
                      <a:pt x="10582" y="35041"/>
                      <a:pt x="10653" y="34881"/>
                    </a:cubicBezTo>
                    <a:cubicBezTo>
                      <a:pt x="10760" y="34507"/>
                      <a:pt x="11098" y="34311"/>
                      <a:pt x="11437" y="34150"/>
                    </a:cubicBezTo>
                    <a:cubicBezTo>
                      <a:pt x="13521" y="33099"/>
                      <a:pt x="16033" y="32761"/>
                      <a:pt x="17672" y="31104"/>
                    </a:cubicBezTo>
                    <a:cubicBezTo>
                      <a:pt x="18171" y="30605"/>
                      <a:pt x="18527" y="29679"/>
                      <a:pt x="17850" y="29323"/>
                    </a:cubicBezTo>
                    <a:cubicBezTo>
                      <a:pt x="17720" y="29254"/>
                      <a:pt x="17574" y="29218"/>
                      <a:pt x="17425" y="29218"/>
                    </a:cubicBezTo>
                    <a:cubicBezTo>
                      <a:pt x="17267" y="29218"/>
                      <a:pt x="17106" y="29258"/>
                      <a:pt x="16959" y="29341"/>
                    </a:cubicBezTo>
                    <a:cubicBezTo>
                      <a:pt x="15196" y="30267"/>
                      <a:pt x="13468" y="31461"/>
                      <a:pt x="11455" y="31746"/>
                    </a:cubicBezTo>
                    <a:cubicBezTo>
                      <a:pt x="11317" y="31764"/>
                      <a:pt x="11178" y="31779"/>
                      <a:pt x="11041" y="31779"/>
                    </a:cubicBezTo>
                    <a:cubicBezTo>
                      <a:pt x="10789" y="31779"/>
                      <a:pt x="10547" y="31729"/>
                      <a:pt x="10350" y="31567"/>
                    </a:cubicBezTo>
                    <a:cubicBezTo>
                      <a:pt x="10154" y="31425"/>
                      <a:pt x="10047" y="31193"/>
                      <a:pt x="10101" y="30962"/>
                    </a:cubicBezTo>
                    <a:cubicBezTo>
                      <a:pt x="10172" y="30623"/>
                      <a:pt x="10528" y="30499"/>
                      <a:pt x="10849" y="30409"/>
                    </a:cubicBezTo>
                    <a:cubicBezTo>
                      <a:pt x="12559" y="29946"/>
                      <a:pt x="14287" y="29572"/>
                      <a:pt x="15944" y="28949"/>
                    </a:cubicBezTo>
                    <a:cubicBezTo>
                      <a:pt x="17690" y="28272"/>
                      <a:pt x="19382" y="27274"/>
                      <a:pt x="20540" y="25778"/>
                    </a:cubicBezTo>
                    <a:cubicBezTo>
                      <a:pt x="20718" y="25582"/>
                      <a:pt x="20754" y="25297"/>
                      <a:pt x="20629" y="25065"/>
                    </a:cubicBezTo>
                    <a:cubicBezTo>
                      <a:pt x="20514" y="24821"/>
                      <a:pt x="20307" y="24774"/>
                      <a:pt x="20101" y="24774"/>
                    </a:cubicBezTo>
                    <a:cubicBezTo>
                      <a:pt x="20051" y="24774"/>
                      <a:pt x="20001" y="24777"/>
                      <a:pt x="19952" y="24780"/>
                    </a:cubicBezTo>
                    <a:cubicBezTo>
                      <a:pt x="17458" y="24958"/>
                      <a:pt x="15231" y="26277"/>
                      <a:pt x="13004" y="27417"/>
                    </a:cubicBezTo>
                    <a:cubicBezTo>
                      <a:pt x="12582" y="27621"/>
                      <a:pt x="12114" y="27826"/>
                      <a:pt x="11666" y="27826"/>
                    </a:cubicBezTo>
                    <a:cubicBezTo>
                      <a:pt x="11490" y="27826"/>
                      <a:pt x="11317" y="27795"/>
                      <a:pt x="11152" y="27719"/>
                    </a:cubicBezTo>
                    <a:cubicBezTo>
                      <a:pt x="10956" y="27666"/>
                      <a:pt x="10849" y="27452"/>
                      <a:pt x="10902" y="27274"/>
                    </a:cubicBezTo>
                    <a:cubicBezTo>
                      <a:pt x="11063" y="26241"/>
                      <a:pt x="12132" y="25617"/>
                      <a:pt x="13111" y="25261"/>
                    </a:cubicBezTo>
                    <a:cubicBezTo>
                      <a:pt x="14519" y="24745"/>
                      <a:pt x="15979" y="24406"/>
                      <a:pt x="17476" y="24246"/>
                    </a:cubicBezTo>
                    <a:cubicBezTo>
                      <a:pt x="19097" y="24068"/>
                      <a:pt x="20896" y="24032"/>
                      <a:pt x="22143" y="22945"/>
                    </a:cubicBezTo>
                    <a:cubicBezTo>
                      <a:pt x="22393" y="22731"/>
                      <a:pt x="22624" y="22446"/>
                      <a:pt x="22500" y="22019"/>
                    </a:cubicBezTo>
                    <a:cubicBezTo>
                      <a:pt x="22375" y="21716"/>
                      <a:pt x="22125" y="21484"/>
                      <a:pt x="21805" y="21395"/>
                    </a:cubicBezTo>
                    <a:cubicBezTo>
                      <a:pt x="21673" y="21357"/>
                      <a:pt x="21541" y="21340"/>
                      <a:pt x="21409" y="21340"/>
                    </a:cubicBezTo>
                    <a:cubicBezTo>
                      <a:pt x="20937" y="21340"/>
                      <a:pt x="20469" y="21557"/>
                      <a:pt x="20023" y="21752"/>
                    </a:cubicBezTo>
                    <a:cubicBezTo>
                      <a:pt x="18260" y="22518"/>
                      <a:pt x="16389" y="23052"/>
                      <a:pt x="14483" y="23319"/>
                    </a:cubicBezTo>
                    <a:cubicBezTo>
                      <a:pt x="14441" y="23324"/>
                      <a:pt x="14398" y="23326"/>
                      <a:pt x="14355" y="23326"/>
                    </a:cubicBezTo>
                    <a:cubicBezTo>
                      <a:pt x="14214" y="23326"/>
                      <a:pt x="14071" y="23303"/>
                      <a:pt x="13949" y="23248"/>
                    </a:cubicBezTo>
                    <a:cubicBezTo>
                      <a:pt x="13503" y="23052"/>
                      <a:pt x="13521" y="22660"/>
                      <a:pt x="13646" y="22357"/>
                    </a:cubicBezTo>
                    <a:cubicBezTo>
                      <a:pt x="14073" y="21182"/>
                      <a:pt x="15498" y="20790"/>
                      <a:pt x="16728" y="20558"/>
                    </a:cubicBezTo>
                    <a:lnTo>
                      <a:pt x="20469" y="19810"/>
                    </a:lnTo>
                    <a:cubicBezTo>
                      <a:pt x="22268" y="19454"/>
                      <a:pt x="24281" y="18955"/>
                      <a:pt x="25047" y="17227"/>
                    </a:cubicBezTo>
                    <a:cubicBezTo>
                      <a:pt x="25172" y="16977"/>
                      <a:pt x="25136" y="16692"/>
                      <a:pt x="24958" y="16496"/>
                    </a:cubicBezTo>
                    <a:cubicBezTo>
                      <a:pt x="24839" y="16368"/>
                      <a:pt x="24711" y="16325"/>
                      <a:pt x="24583" y="16325"/>
                    </a:cubicBezTo>
                    <a:cubicBezTo>
                      <a:pt x="24461" y="16325"/>
                      <a:pt x="24340" y="16364"/>
                      <a:pt x="24227" y="16407"/>
                    </a:cubicBezTo>
                    <a:cubicBezTo>
                      <a:pt x="21912" y="17138"/>
                      <a:pt x="19685" y="18278"/>
                      <a:pt x="17244" y="18314"/>
                    </a:cubicBezTo>
                    <a:cubicBezTo>
                      <a:pt x="17066" y="18314"/>
                      <a:pt x="16906" y="18224"/>
                      <a:pt x="16799" y="18082"/>
                    </a:cubicBezTo>
                    <a:cubicBezTo>
                      <a:pt x="16639" y="17761"/>
                      <a:pt x="16959" y="17476"/>
                      <a:pt x="17244" y="17316"/>
                    </a:cubicBezTo>
                    <a:cubicBezTo>
                      <a:pt x="18046" y="16888"/>
                      <a:pt x="20415" y="16194"/>
                      <a:pt x="20415" y="16194"/>
                    </a:cubicBezTo>
                    <a:cubicBezTo>
                      <a:pt x="23551" y="15909"/>
                      <a:pt x="26436" y="14377"/>
                      <a:pt x="28432" y="11972"/>
                    </a:cubicBezTo>
                    <a:cubicBezTo>
                      <a:pt x="28735" y="11615"/>
                      <a:pt x="29002" y="11081"/>
                      <a:pt x="28610" y="10778"/>
                    </a:cubicBezTo>
                    <a:cubicBezTo>
                      <a:pt x="28485" y="10691"/>
                      <a:pt x="28343" y="10647"/>
                      <a:pt x="28208" y="10647"/>
                    </a:cubicBezTo>
                    <a:cubicBezTo>
                      <a:pt x="28150" y="10647"/>
                      <a:pt x="28093" y="10655"/>
                      <a:pt x="28040" y="10671"/>
                    </a:cubicBezTo>
                    <a:cubicBezTo>
                      <a:pt x="27024" y="10921"/>
                      <a:pt x="26241" y="11615"/>
                      <a:pt x="25368" y="12132"/>
                    </a:cubicBezTo>
                    <a:cubicBezTo>
                      <a:pt x="24096" y="12856"/>
                      <a:pt x="22650" y="13232"/>
                      <a:pt x="21200" y="13232"/>
                    </a:cubicBezTo>
                    <a:cubicBezTo>
                      <a:pt x="21046" y="13232"/>
                      <a:pt x="20891" y="13227"/>
                      <a:pt x="20736" y="13219"/>
                    </a:cubicBezTo>
                    <a:cubicBezTo>
                      <a:pt x="20807" y="12524"/>
                      <a:pt x="21662" y="12239"/>
                      <a:pt x="22339" y="12079"/>
                    </a:cubicBezTo>
                    <a:cubicBezTo>
                      <a:pt x="25902" y="11206"/>
                      <a:pt x="28966" y="8961"/>
                      <a:pt x="30872" y="5843"/>
                    </a:cubicBezTo>
                    <a:cubicBezTo>
                      <a:pt x="31015" y="5612"/>
                      <a:pt x="31015" y="5327"/>
                      <a:pt x="30854" y="5113"/>
                    </a:cubicBezTo>
                    <a:cubicBezTo>
                      <a:pt x="30749" y="4966"/>
                      <a:pt x="30620" y="4918"/>
                      <a:pt x="30487" y="4918"/>
                    </a:cubicBezTo>
                    <a:cubicBezTo>
                      <a:pt x="30395" y="4918"/>
                      <a:pt x="30301" y="4941"/>
                      <a:pt x="30213" y="4971"/>
                    </a:cubicBezTo>
                    <a:cubicBezTo>
                      <a:pt x="28414" y="5541"/>
                      <a:pt x="27185" y="7607"/>
                      <a:pt x="25296" y="7643"/>
                    </a:cubicBezTo>
                    <a:cubicBezTo>
                      <a:pt x="26882" y="6039"/>
                      <a:pt x="28182" y="4169"/>
                      <a:pt x="29109" y="2120"/>
                    </a:cubicBezTo>
                    <a:cubicBezTo>
                      <a:pt x="29322" y="1639"/>
                      <a:pt x="29536" y="1105"/>
                      <a:pt x="29340" y="588"/>
                    </a:cubicBezTo>
                    <a:cubicBezTo>
                      <a:pt x="29251" y="303"/>
                      <a:pt x="29020" y="89"/>
                      <a:pt x="28752" y="18"/>
                    </a:cubicBezTo>
                    <a:cubicBezTo>
                      <a:pt x="28698" y="6"/>
                      <a:pt x="28644" y="1"/>
                      <a:pt x="28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85" name="Google Shape;11785;p26"/>
              <p:cNvGrpSpPr/>
              <p:nvPr/>
            </p:nvGrpSpPr>
            <p:grpSpPr>
              <a:xfrm>
                <a:off x="-965199" y="2712111"/>
                <a:ext cx="1387364" cy="1986663"/>
                <a:chOff x="-965199" y="2712111"/>
                <a:chExt cx="1387364" cy="1986663"/>
              </a:xfrm>
            </p:grpSpPr>
            <p:sp>
              <p:nvSpPr>
                <p:cNvPr id="11786" name="Google Shape;11786;p26"/>
                <p:cNvSpPr/>
                <p:nvPr/>
              </p:nvSpPr>
              <p:spPr>
                <a:xfrm>
                  <a:off x="300299" y="2712111"/>
                  <a:ext cx="29392" cy="2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8" extrusionOk="0">
                      <a:moveTo>
                        <a:pt x="268" y="0"/>
                      </a:moveTo>
                      <a:cubicBezTo>
                        <a:pt x="1" y="0"/>
                        <a:pt x="19" y="428"/>
                        <a:pt x="286" y="428"/>
                      </a:cubicBezTo>
                      <a:cubicBezTo>
                        <a:pt x="553" y="428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7" name="Google Shape;11787;p26"/>
                <p:cNvSpPr/>
                <p:nvPr/>
              </p:nvSpPr>
              <p:spPr>
                <a:xfrm>
                  <a:off x="392773" y="2853182"/>
                  <a:ext cx="29392" cy="2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05" extrusionOk="0">
                      <a:moveTo>
                        <a:pt x="304" y="0"/>
                      </a:moveTo>
                      <a:cubicBezTo>
                        <a:pt x="148" y="0"/>
                        <a:pt x="1" y="205"/>
                        <a:pt x="182" y="334"/>
                      </a:cubicBezTo>
                      <a:lnTo>
                        <a:pt x="182" y="352"/>
                      </a:lnTo>
                      <a:lnTo>
                        <a:pt x="235" y="369"/>
                      </a:lnTo>
                      <a:cubicBezTo>
                        <a:pt x="263" y="394"/>
                        <a:pt x="296" y="404"/>
                        <a:pt x="329" y="404"/>
                      </a:cubicBezTo>
                      <a:cubicBezTo>
                        <a:pt x="441" y="404"/>
                        <a:pt x="554" y="280"/>
                        <a:pt x="485" y="156"/>
                      </a:cubicBezTo>
                      <a:lnTo>
                        <a:pt x="467" y="102"/>
                      </a:lnTo>
                      <a:cubicBezTo>
                        <a:pt x="423" y="29"/>
                        <a:pt x="363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8" name="Google Shape;11788;p26"/>
                <p:cNvSpPr/>
                <p:nvPr/>
              </p:nvSpPr>
              <p:spPr>
                <a:xfrm>
                  <a:off x="176524" y="3035317"/>
                  <a:ext cx="16129" cy="1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15" extrusionOk="0">
                      <a:moveTo>
                        <a:pt x="161" y="1"/>
                      </a:moveTo>
                      <a:cubicBezTo>
                        <a:pt x="0" y="1"/>
                        <a:pt x="0" y="214"/>
                        <a:pt x="143" y="214"/>
                      </a:cubicBezTo>
                      <a:cubicBezTo>
                        <a:pt x="285" y="214"/>
                        <a:pt x="303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9" name="Google Shape;11789;p26"/>
                <p:cNvSpPr/>
                <p:nvPr/>
              </p:nvSpPr>
              <p:spPr>
                <a:xfrm>
                  <a:off x="82937" y="2936106"/>
                  <a:ext cx="38836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553" extrusionOk="0">
                      <a:moveTo>
                        <a:pt x="375" y="0"/>
                      </a:moveTo>
                      <a:cubicBezTo>
                        <a:pt x="1" y="0"/>
                        <a:pt x="1" y="552"/>
                        <a:pt x="375" y="552"/>
                      </a:cubicBezTo>
                      <a:cubicBezTo>
                        <a:pt x="731" y="552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0" name="Google Shape;11790;p26"/>
                <p:cNvSpPr/>
                <p:nvPr/>
              </p:nvSpPr>
              <p:spPr>
                <a:xfrm>
                  <a:off x="-93786" y="3182170"/>
                  <a:ext cx="31249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87" extrusionOk="0">
                      <a:moveTo>
                        <a:pt x="260" y="0"/>
                      </a:moveTo>
                      <a:cubicBezTo>
                        <a:pt x="210" y="0"/>
                        <a:pt x="158" y="10"/>
                        <a:pt x="107" y="29"/>
                      </a:cubicBezTo>
                      <a:cubicBezTo>
                        <a:pt x="54" y="65"/>
                        <a:pt x="0" y="118"/>
                        <a:pt x="18" y="190"/>
                      </a:cubicBezTo>
                      <a:cubicBezTo>
                        <a:pt x="18" y="358"/>
                        <a:pt x="162" y="486"/>
                        <a:pt x="326" y="486"/>
                      </a:cubicBezTo>
                      <a:cubicBezTo>
                        <a:pt x="354" y="486"/>
                        <a:pt x="382" y="482"/>
                        <a:pt x="410" y="475"/>
                      </a:cubicBezTo>
                      <a:cubicBezTo>
                        <a:pt x="464" y="439"/>
                        <a:pt x="499" y="386"/>
                        <a:pt x="535" y="332"/>
                      </a:cubicBezTo>
                      <a:cubicBezTo>
                        <a:pt x="588" y="261"/>
                        <a:pt x="570" y="154"/>
                        <a:pt x="517" y="101"/>
                      </a:cubicBezTo>
                      <a:cubicBezTo>
                        <a:pt x="437" y="32"/>
                        <a:pt x="35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1" name="Google Shape;11791;p26"/>
                <p:cNvSpPr/>
                <p:nvPr/>
              </p:nvSpPr>
              <p:spPr>
                <a:xfrm>
                  <a:off x="31899" y="3262176"/>
                  <a:ext cx="3406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46" extrusionOk="0">
                      <a:moveTo>
                        <a:pt x="286" y="0"/>
                      </a:moveTo>
                      <a:cubicBezTo>
                        <a:pt x="1" y="0"/>
                        <a:pt x="54" y="445"/>
                        <a:pt x="339" y="445"/>
                      </a:cubicBezTo>
                      <a:cubicBezTo>
                        <a:pt x="642" y="445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2" name="Google Shape;11792;p26"/>
                <p:cNvSpPr/>
                <p:nvPr/>
              </p:nvSpPr>
              <p:spPr>
                <a:xfrm>
                  <a:off x="-201539" y="3341545"/>
                  <a:ext cx="35016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464" extrusionOk="0">
                      <a:moveTo>
                        <a:pt x="303" y="0"/>
                      </a:moveTo>
                      <a:cubicBezTo>
                        <a:pt x="1" y="0"/>
                        <a:pt x="72" y="464"/>
                        <a:pt x="357" y="464"/>
                      </a:cubicBezTo>
                      <a:cubicBezTo>
                        <a:pt x="660" y="464"/>
                        <a:pt x="606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3" name="Google Shape;11793;p26"/>
                <p:cNvSpPr/>
                <p:nvPr/>
              </p:nvSpPr>
              <p:spPr>
                <a:xfrm>
                  <a:off x="-330036" y="3475135"/>
                  <a:ext cx="37987" cy="2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507" extrusionOk="0">
                      <a:moveTo>
                        <a:pt x="316" y="0"/>
                      </a:moveTo>
                      <a:cubicBezTo>
                        <a:pt x="149" y="0"/>
                        <a:pt x="0" y="213"/>
                        <a:pt x="160" y="386"/>
                      </a:cubicBezTo>
                      <a:lnTo>
                        <a:pt x="178" y="404"/>
                      </a:lnTo>
                      <a:cubicBezTo>
                        <a:pt x="233" y="477"/>
                        <a:pt x="299" y="507"/>
                        <a:pt x="363" y="507"/>
                      </a:cubicBezTo>
                      <a:cubicBezTo>
                        <a:pt x="549" y="507"/>
                        <a:pt x="715" y="256"/>
                        <a:pt x="516" y="83"/>
                      </a:cubicBezTo>
                      <a:lnTo>
                        <a:pt x="481" y="83"/>
                      </a:lnTo>
                      <a:cubicBezTo>
                        <a:pt x="431" y="25"/>
                        <a:pt x="373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4" name="Google Shape;11794;p26"/>
                <p:cNvSpPr/>
                <p:nvPr/>
              </p:nvSpPr>
              <p:spPr>
                <a:xfrm>
                  <a:off x="-294171" y="2951226"/>
                  <a:ext cx="45415" cy="3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4" extrusionOk="0">
                      <a:moveTo>
                        <a:pt x="393" y="0"/>
                      </a:moveTo>
                      <a:cubicBezTo>
                        <a:pt x="1" y="0"/>
                        <a:pt x="72" y="624"/>
                        <a:pt x="464" y="624"/>
                      </a:cubicBezTo>
                      <a:cubicBezTo>
                        <a:pt x="856" y="624"/>
                        <a:pt x="785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5" name="Google Shape;11795;p26"/>
                <p:cNvSpPr/>
                <p:nvPr/>
              </p:nvSpPr>
              <p:spPr>
                <a:xfrm>
                  <a:off x="-325367" y="3126994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9" y="1"/>
                      </a:moveTo>
                      <a:cubicBezTo>
                        <a:pt x="1" y="1"/>
                        <a:pt x="19" y="286"/>
                        <a:pt x="197" y="286"/>
                      </a:cubicBezTo>
                      <a:cubicBezTo>
                        <a:pt x="393" y="286"/>
                        <a:pt x="375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6" name="Google Shape;11796;p26"/>
                <p:cNvSpPr/>
                <p:nvPr/>
              </p:nvSpPr>
              <p:spPr>
                <a:xfrm>
                  <a:off x="83892" y="3438899"/>
                  <a:ext cx="44460" cy="32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06" extrusionOk="0">
                      <a:moveTo>
                        <a:pt x="392" y="0"/>
                      </a:moveTo>
                      <a:cubicBezTo>
                        <a:pt x="0" y="0"/>
                        <a:pt x="72" y="606"/>
                        <a:pt x="464" y="606"/>
                      </a:cubicBezTo>
                      <a:cubicBezTo>
                        <a:pt x="838" y="606"/>
                        <a:pt x="784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7" name="Google Shape;11797;p26"/>
                <p:cNvSpPr/>
                <p:nvPr/>
              </p:nvSpPr>
              <p:spPr>
                <a:xfrm>
                  <a:off x="-138882" y="3509673"/>
                  <a:ext cx="24618" cy="1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354" extrusionOk="0">
                      <a:moveTo>
                        <a:pt x="229" y="0"/>
                      </a:moveTo>
                      <a:cubicBezTo>
                        <a:pt x="115" y="0"/>
                        <a:pt x="0" y="157"/>
                        <a:pt x="84" y="270"/>
                      </a:cubicBezTo>
                      <a:lnTo>
                        <a:pt x="84" y="252"/>
                      </a:lnTo>
                      <a:lnTo>
                        <a:pt x="120" y="305"/>
                      </a:lnTo>
                      <a:cubicBezTo>
                        <a:pt x="143" y="339"/>
                        <a:pt x="173" y="353"/>
                        <a:pt x="204" y="353"/>
                      </a:cubicBezTo>
                      <a:cubicBezTo>
                        <a:pt x="322" y="353"/>
                        <a:pt x="464" y="162"/>
                        <a:pt x="352" y="91"/>
                      </a:cubicBezTo>
                      <a:lnTo>
                        <a:pt x="316" y="38"/>
                      </a:lnTo>
                      <a:cubicBezTo>
                        <a:pt x="290" y="12"/>
                        <a:pt x="25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8" name="Google Shape;11798;p26"/>
                <p:cNvSpPr/>
                <p:nvPr/>
              </p:nvSpPr>
              <p:spPr>
                <a:xfrm>
                  <a:off x="-452007" y="3693134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04" y="446"/>
                      </a:cubicBezTo>
                      <a:cubicBezTo>
                        <a:pt x="589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9" name="Google Shape;11799;p26"/>
                <p:cNvSpPr/>
                <p:nvPr/>
              </p:nvSpPr>
              <p:spPr>
                <a:xfrm>
                  <a:off x="-556895" y="3166678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68" y="1"/>
                      </a:moveTo>
                      <a:cubicBezTo>
                        <a:pt x="0" y="1"/>
                        <a:pt x="18" y="446"/>
                        <a:pt x="303" y="446"/>
                      </a:cubicBezTo>
                      <a:cubicBezTo>
                        <a:pt x="588" y="446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0" name="Google Shape;11800;p26"/>
                <p:cNvSpPr/>
                <p:nvPr/>
              </p:nvSpPr>
              <p:spPr>
                <a:xfrm>
                  <a:off x="-526813" y="3339369"/>
                  <a:ext cx="32364" cy="28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31" extrusionOk="0">
                      <a:moveTo>
                        <a:pt x="260" y="1"/>
                      </a:moveTo>
                      <a:cubicBezTo>
                        <a:pt x="4" y="1"/>
                        <a:pt x="1" y="530"/>
                        <a:pt x="250" y="530"/>
                      </a:cubicBezTo>
                      <a:cubicBezTo>
                        <a:pt x="268" y="530"/>
                        <a:pt x="286" y="528"/>
                        <a:pt x="306" y="522"/>
                      </a:cubicBezTo>
                      <a:lnTo>
                        <a:pt x="324" y="522"/>
                      </a:lnTo>
                      <a:cubicBezTo>
                        <a:pt x="591" y="469"/>
                        <a:pt x="609" y="95"/>
                        <a:pt x="342" y="24"/>
                      </a:cubicBezTo>
                      <a:lnTo>
                        <a:pt x="306" y="6"/>
                      </a:lnTo>
                      <a:cubicBezTo>
                        <a:pt x="290" y="2"/>
                        <a:pt x="275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1" name="Google Shape;11801;p26"/>
                <p:cNvSpPr/>
                <p:nvPr/>
              </p:nvSpPr>
              <p:spPr>
                <a:xfrm>
                  <a:off x="-666558" y="3550631"/>
                  <a:ext cx="23238" cy="1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144" y="0"/>
                      </a:moveTo>
                      <a:cubicBezTo>
                        <a:pt x="107" y="0"/>
                        <a:pt x="74" y="19"/>
                        <a:pt x="54" y="68"/>
                      </a:cubicBezTo>
                      <a:cubicBezTo>
                        <a:pt x="19" y="139"/>
                        <a:pt x="1" y="210"/>
                        <a:pt x="72" y="281"/>
                      </a:cubicBezTo>
                      <a:cubicBezTo>
                        <a:pt x="108" y="299"/>
                        <a:pt x="143" y="317"/>
                        <a:pt x="179" y="317"/>
                      </a:cubicBezTo>
                      <a:cubicBezTo>
                        <a:pt x="197" y="317"/>
                        <a:pt x="232" y="299"/>
                        <a:pt x="250" y="281"/>
                      </a:cubicBezTo>
                      <a:cubicBezTo>
                        <a:pt x="259" y="264"/>
                        <a:pt x="268" y="255"/>
                        <a:pt x="275" y="255"/>
                      </a:cubicBezTo>
                      <a:cubicBezTo>
                        <a:pt x="281" y="255"/>
                        <a:pt x="286" y="264"/>
                        <a:pt x="286" y="281"/>
                      </a:cubicBezTo>
                      <a:cubicBezTo>
                        <a:pt x="438" y="226"/>
                        <a:pt x="269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2" name="Google Shape;11802;p26"/>
                <p:cNvSpPr/>
                <p:nvPr/>
              </p:nvSpPr>
              <p:spPr>
                <a:xfrm>
                  <a:off x="-566339" y="3798022"/>
                  <a:ext cx="45415" cy="3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78" extrusionOk="0">
                      <a:moveTo>
                        <a:pt x="446" y="1"/>
                      </a:moveTo>
                      <a:cubicBezTo>
                        <a:pt x="18" y="1"/>
                        <a:pt x="0" y="678"/>
                        <a:pt x="410" y="678"/>
                      </a:cubicBezTo>
                      <a:cubicBezTo>
                        <a:pt x="855" y="678"/>
                        <a:pt x="855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3" name="Google Shape;11803;p26"/>
                <p:cNvSpPr/>
                <p:nvPr/>
              </p:nvSpPr>
              <p:spPr>
                <a:xfrm>
                  <a:off x="-652339" y="3954425"/>
                  <a:ext cx="28384" cy="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27" extrusionOk="0">
                      <a:moveTo>
                        <a:pt x="196" y="509"/>
                      </a:moveTo>
                      <a:lnTo>
                        <a:pt x="196" y="509"/>
                      </a:lnTo>
                      <a:cubicBezTo>
                        <a:pt x="210" y="513"/>
                        <a:pt x="223" y="517"/>
                        <a:pt x="237" y="519"/>
                      </a:cubicBezTo>
                      <a:lnTo>
                        <a:pt x="237" y="519"/>
                      </a:lnTo>
                      <a:lnTo>
                        <a:pt x="196" y="509"/>
                      </a:lnTo>
                      <a:close/>
                      <a:moveTo>
                        <a:pt x="290" y="0"/>
                      </a:moveTo>
                      <a:cubicBezTo>
                        <a:pt x="271" y="0"/>
                        <a:pt x="252" y="3"/>
                        <a:pt x="232" y="10"/>
                      </a:cubicBezTo>
                      <a:cubicBezTo>
                        <a:pt x="107" y="63"/>
                        <a:pt x="0" y="135"/>
                        <a:pt x="36" y="277"/>
                      </a:cubicBezTo>
                      <a:cubicBezTo>
                        <a:pt x="36" y="402"/>
                        <a:pt x="125" y="509"/>
                        <a:pt x="249" y="509"/>
                      </a:cubicBez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54" y="521"/>
                        <a:pt x="246" y="520"/>
                        <a:pt x="237" y="519"/>
                      </a:cubicBezTo>
                      <a:lnTo>
                        <a:pt x="237" y="519"/>
                      </a:lnTo>
                      <a:lnTo>
                        <a:pt x="267" y="527"/>
                      </a:ln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68" y="522"/>
                        <a:pt x="274" y="523"/>
                        <a:pt x="280" y="523"/>
                      </a:cubicBezTo>
                      <a:cubicBezTo>
                        <a:pt x="408" y="523"/>
                        <a:pt x="520" y="424"/>
                        <a:pt x="535" y="277"/>
                      </a:cubicBezTo>
                      <a:cubicBezTo>
                        <a:pt x="535" y="152"/>
                        <a:pt x="425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4" name="Google Shape;11804;p26"/>
                <p:cNvSpPr/>
                <p:nvPr/>
              </p:nvSpPr>
              <p:spPr>
                <a:xfrm>
                  <a:off x="-246900" y="3920895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57" y="1"/>
                      </a:moveTo>
                      <a:cubicBezTo>
                        <a:pt x="0" y="1"/>
                        <a:pt x="0" y="535"/>
                        <a:pt x="357" y="535"/>
                      </a:cubicBezTo>
                      <a:cubicBezTo>
                        <a:pt x="713" y="535"/>
                        <a:pt x="713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5" name="Google Shape;11805;p26"/>
                <p:cNvSpPr/>
                <p:nvPr/>
              </p:nvSpPr>
              <p:spPr>
                <a:xfrm>
                  <a:off x="-492965" y="4018886"/>
                  <a:ext cx="33478" cy="2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84" extrusionOk="0">
                      <a:moveTo>
                        <a:pt x="394" y="1"/>
                      </a:moveTo>
                      <a:cubicBezTo>
                        <a:pt x="357" y="1"/>
                        <a:pt x="321" y="9"/>
                        <a:pt x="292" y="24"/>
                      </a:cubicBezTo>
                      <a:cubicBezTo>
                        <a:pt x="256" y="42"/>
                        <a:pt x="238" y="60"/>
                        <a:pt x="220" y="60"/>
                      </a:cubicBezTo>
                      <a:cubicBezTo>
                        <a:pt x="0" y="197"/>
                        <a:pt x="195" y="484"/>
                        <a:pt x="377" y="484"/>
                      </a:cubicBezTo>
                      <a:cubicBezTo>
                        <a:pt x="430" y="484"/>
                        <a:pt x="483" y="459"/>
                        <a:pt x="523" y="398"/>
                      </a:cubicBezTo>
                      <a:lnTo>
                        <a:pt x="577" y="309"/>
                      </a:lnTo>
                      <a:cubicBezTo>
                        <a:pt x="630" y="220"/>
                        <a:pt x="612" y="113"/>
                        <a:pt x="541" y="60"/>
                      </a:cubicBezTo>
                      <a:cubicBezTo>
                        <a:pt x="499" y="18"/>
                        <a:pt x="445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6" name="Google Shape;11806;p26"/>
                <p:cNvSpPr/>
                <p:nvPr/>
              </p:nvSpPr>
              <p:spPr>
                <a:xfrm>
                  <a:off x="-635362" y="4265852"/>
                  <a:ext cx="32841" cy="2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533" extrusionOk="0">
                      <a:moveTo>
                        <a:pt x="339" y="1"/>
                      </a:moveTo>
                      <a:lnTo>
                        <a:pt x="348" y="6"/>
                      </a:lnTo>
                      <a:lnTo>
                        <a:pt x="348" y="6"/>
                      </a:lnTo>
                      <a:cubicBezTo>
                        <a:pt x="343" y="6"/>
                        <a:pt x="339" y="6"/>
                        <a:pt x="335" y="6"/>
                      </a:cubicBezTo>
                      <a:cubicBezTo>
                        <a:pt x="280" y="6"/>
                        <a:pt x="225" y="22"/>
                        <a:pt x="179" y="54"/>
                      </a:cubicBezTo>
                      <a:cubicBezTo>
                        <a:pt x="72" y="143"/>
                        <a:pt x="1" y="375"/>
                        <a:pt x="143" y="464"/>
                      </a:cubicBezTo>
                      <a:cubicBezTo>
                        <a:pt x="207" y="510"/>
                        <a:pt x="280" y="532"/>
                        <a:pt x="348" y="532"/>
                      </a:cubicBezTo>
                      <a:cubicBezTo>
                        <a:pt x="492" y="532"/>
                        <a:pt x="618" y="437"/>
                        <a:pt x="606" y="268"/>
                      </a:cubicBezTo>
                      <a:cubicBezTo>
                        <a:pt x="606" y="126"/>
                        <a:pt x="482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7" name="Google Shape;11807;p26"/>
                <p:cNvSpPr/>
                <p:nvPr/>
              </p:nvSpPr>
              <p:spPr>
                <a:xfrm>
                  <a:off x="-724175" y="4168498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8" name="Google Shape;11808;p26"/>
                <p:cNvSpPr/>
                <p:nvPr/>
              </p:nvSpPr>
              <p:spPr>
                <a:xfrm>
                  <a:off x="-811130" y="3729051"/>
                  <a:ext cx="35971" cy="2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482" extrusionOk="0">
                      <a:moveTo>
                        <a:pt x="374" y="0"/>
                      </a:moveTo>
                      <a:cubicBezTo>
                        <a:pt x="72" y="0"/>
                        <a:pt x="0" y="481"/>
                        <a:pt x="303" y="481"/>
                      </a:cubicBezTo>
                      <a:cubicBezTo>
                        <a:pt x="606" y="481"/>
                        <a:pt x="677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9" name="Google Shape;11809;p26"/>
                <p:cNvSpPr/>
                <p:nvPr/>
              </p:nvSpPr>
              <p:spPr>
                <a:xfrm>
                  <a:off x="-296028" y="4129769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1" y="606"/>
                        <a:pt x="463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0" name="Google Shape;11810;p26"/>
                <p:cNvSpPr/>
                <p:nvPr/>
              </p:nvSpPr>
              <p:spPr>
                <a:xfrm>
                  <a:off x="-669370" y="4471914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18" y="0"/>
                        <a:pt x="0" y="499"/>
                        <a:pt x="321" y="499"/>
                      </a:cubicBezTo>
                      <a:cubicBezTo>
                        <a:pt x="642" y="499"/>
                        <a:pt x="677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1" name="Google Shape;11811;p26"/>
                <p:cNvSpPr/>
                <p:nvPr/>
              </p:nvSpPr>
              <p:spPr>
                <a:xfrm>
                  <a:off x="-933844" y="4437323"/>
                  <a:ext cx="26368" cy="2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486" extrusionOk="0">
                      <a:moveTo>
                        <a:pt x="251" y="0"/>
                      </a:moveTo>
                      <a:cubicBezTo>
                        <a:pt x="137" y="0"/>
                        <a:pt x="28" y="82"/>
                        <a:pt x="15" y="207"/>
                      </a:cubicBezTo>
                      <a:cubicBezTo>
                        <a:pt x="1" y="323"/>
                        <a:pt x="115" y="485"/>
                        <a:pt x="245" y="485"/>
                      </a:cubicBezTo>
                      <a:cubicBezTo>
                        <a:pt x="275" y="485"/>
                        <a:pt x="306" y="477"/>
                        <a:pt x="336" y="456"/>
                      </a:cubicBezTo>
                      <a:lnTo>
                        <a:pt x="478" y="314"/>
                      </a:lnTo>
                      <a:cubicBezTo>
                        <a:pt x="478" y="278"/>
                        <a:pt x="496" y="260"/>
                        <a:pt x="496" y="243"/>
                      </a:cubicBezTo>
                      <a:cubicBezTo>
                        <a:pt x="478" y="171"/>
                        <a:pt x="443" y="100"/>
                        <a:pt x="389" y="47"/>
                      </a:cubicBezTo>
                      <a:cubicBezTo>
                        <a:pt x="347" y="15"/>
                        <a:pt x="298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2" name="Google Shape;11812;p26"/>
                <p:cNvSpPr/>
                <p:nvPr/>
              </p:nvSpPr>
              <p:spPr>
                <a:xfrm>
                  <a:off x="-831927" y="4677021"/>
                  <a:ext cx="25573" cy="2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10" extrusionOk="0">
                      <a:moveTo>
                        <a:pt x="232" y="0"/>
                      </a:moveTo>
                      <a:cubicBezTo>
                        <a:pt x="0" y="36"/>
                        <a:pt x="0" y="374"/>
                        <a:pt x="232" y="410"/>
                      </a:cubicBezTo>
                      <a:cubicBezTo>
                        <a:pt x="481" y="374"/>
                        <a:pt x="481" y="36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3" name="Google Shape;11813;p26"/>
                <p:cNvSpPr/>
                <p:nvPr/>
              </p:nvSpPr>
              <p:spPr>
                <a:xfrm>
                  <a:off x="-965199" y="4202559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36" y="0"/>
                        <a:pt x="1" y="499"/>
                        <a:pt x="321" y="499"/>
                      </a:cubicBezTo>
                      <a:cubicBezTo>
                        <a:pt x="642" y="499"/>
                        <a:pt x="67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4" name="Google Shape;11814;p26"/>
                <p:cNvSpPr/>
                <p:nvPr/>
              </p:nvSpPr>
              <p:spPr>
                <a:xfrm>
                  <a:off x="-43597" y="3685706"/>
                  <a:ext cx="35865" cy="29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557" extrusionOk="0">
                      <a:moveTo>
                        <a:pt x="376" y="0"/>
                      </a:moveTo>
                      <a:cubicBezTo>
                        <a:pt x="284" y="0"/>
                        <a:pt x="192" y="41"/>
                        <a:pt x="141" y="123"/>
                      </a:cubicBezTo>
                      <a:lnTo>
                        <a:pt x="105" y="158"/>
                      </a:lnTo>
                      <a:cubicBezTo>
                        <a:pt x="0" y="338"/>
                        <a:pt x="136" y="557"/>
                        <a:pt x="330" y="557"/>
                      </a:cubicBezTo>
                      <a:cubicBezTo>
                        <a:pt x="366" y="557"/>
                        <a:pt x="405" y="549"/>
                        <a:pt x="444" y="532"/>
                      </a:cubicBezTo>
                      <a:lnTo>
                        <a:pt x="497" y="497"/>
                      </a:lnTo>
                      <a:cubicBezTo>
                        <a:pt x="640" y="408"/>
                        <a:pt x="675" y="212"/>
                        <a:pt x="569" y="69"/>
                      </a:cubicBezTo>
                      <a:cubicBezTo>
                        <a:pt x="515" y="23"/>
                        <a:pt x="445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15" name="Google Shape;11815;p26"/>
            <p:cNvGrpSpPr/>
            <p:nvPr/>
          </p:nvGrpSpPr>
          <p:grpSpPr>
            <a:xfrm>
              <a:off x="-1147599" y="4268346"/>
              <a:ext cx="1738605" cy="1518413"/>
              <a:chOff x="-1147599" y="4268346"/>
              <a:chExt cx="1738605" cy="1518413"/>
            </a:xfrm>
          </p:grpSpPr>
          <p:sp>
            <p:nvSpPr>
              <p:cNvPr id="11816" name="Google Shape;11816;p26"/>
              <p:cNvSpPr/>
              <p:nvPr/>
            </p:nvSpPr>
            <p:spPr>
              <a:xfrm>
                <a:off x="-920793" y="5447260"/>
                <a:ext cx="442373" cy="339499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6399" extrusionOk="0">
                    <a:moveTo>
                      <a:pt x="8338" y="1"/>
                    </a:moveTo>
                    <a:lnTo>
                      <a:pt x="54" y="5808"/>
                    </a:lnTo>
                    <a:cubicBezTo>
                      <a:pt x="1" y="6093"/>
                      <a:pt x="179" y="6360"/>
                      <a:pt x="464" y="6396"/>
                    </a:cubicBezTo>
                    <a:cubicBezTo>
                      <a:pt x="470" y="6398"/>
                      <a:pt x="477" y="6399"/>
                      <a:pt x="485" y="6399"/>
                    </a:cubicBezTo>
                    <a:cubicBezTo>
                      <a:pt x="1140" y="6399"/>
                      <a:pt x="8337" y="1"/>
                      <a:pt x="833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17" name="Google Shape;11817;p26"/>
              <p:cNvGrpSpPr/>
              <p:nvPr/>
            </p:nvGrpSpPr>
            <p:grpSpPr>
              <a:xfrm>
                <a:off x="-1147599" y="4268346"/>
                <a:ext cx="924377" cy="1359534"/>
                <a:chOff x="-1147599" y="4268346"/>
                <a:chExt cx="924377" cy="1359534"/>
              </a:xfrm>
            </p:grpSpPr>
            <p:sp>
              <p:nvSpPr>
                <p:cNvPr id="11818" name="Google Shape;11818;p26"/>
                <p:cNvSpPr/>
                <p:nvPr/>
              </p:nvSpPr>
              <p:spPr>
                <a:xfrm>
                  <a:off x="-1147599" y="4272484"/>
                  <a:ext cx="924377" cy="135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25547" extrusionOk="0">
                      <a:moveTo>
                        <a:pt x="16407" y="1"/>
                      </a:moveTo>
                      <a:cubicBezTo>
                        <a:pt x="16407" y="1"/>
                        <a:pt x="0" y="10832"/>
                        <a:pt x="7643" y="25546"/>
                      </a:cubicBezTo>
                      <a:cubicBezTo>
                        <a:pt x="7643" y="25546"/>
                        <a:pt x="13949" y="23836"/>
                        <a:pt x="15802" y="13967"/>
                      </a:cubicBezTo>
                      <a:cubicBezTo>
                        <a:pt x="17423" y="5345"/>
                        <a:pt x="16407" y="1"/>
                        <a:pt x="164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9" name="Google Shape;11819;p26"/>
                <p:cNvSpPr/>
                <p:nvPr/>
              </p:nvSpPr>
              <p:spPr>
                <a:xfrm>
                  <a:off x="-714731" y="4268346"/>
                  <a:ext cx="440463" cy="133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2" h="25251" extrusionOk="0">
                      <a:moveTo>
                        <a:pt x="8153" y="1"/>
                      </a:moveTo>
                      <a:cubicBezTo>
                        <a:pt x="8103" y="1"/>
                        <a:pt x="8048" y="24"/>
                        <a:pt x="8035" y="79"/>
                      </a:cubicBezTo>
                      <a:cubicBezTo>
                        <a:pt x="7981" y="239"/>
                        <a:pt x="2192" y="15025"/>
                        <a:pt x="18" y="25108"/>
                      </a:cubicBezTo>
                      <a:cubicBezTo>
                        <a:pt x="0" y="25179"/>
                        <a:pt x="54" y="25232"/>
                        <a:pt x="125" y="25250"/>
                      </a:cubicBezTo>
                      <a:lnTo>
                        <a:pt x="143" y="25250"/>
                      </a:lnTo>
                      <a:cubicBezTo>
                        <a:pt x="196" y="25250"/>
                        <a:pt x="250" y="25215"/>
                        <a:pt x="268" y="25161"/>
                      </a:cubicBezTo>
                      <a:cubicBezTo>
                        <a:pt x="2441" y="15096"/>
                        <a:pt x="8213" y="328"/>
                        <a:pt x="8266" y="185"/>
                      </a:cubicBezTo>
                      <a:cubicBezTo>
                        <a:pt x="8302" y="114"/>
                        <a:pt x="8266" y="43"/>
                        <a:pt x="8195" y="7"/>
                      </a:cubicBezTo>
                      <a:cubicBezTo>
                        <a:pt x="8182" y="3"/>
                        <a:pt x="8168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0" name="Google Shape;11820;p26"/>
                <p:cNvSpPr/>
                <p:nvPr/>
              </p:nvSpPr>
              <p:spPr>
                <a:xfrm>
                  <a:off x="-580557" y="4550540"/>
                  <a:ext cx="307242" cy="2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5110" extrusionOk="0">
                      <a:moveTo>
                        <a:pt x="164" y="1"/>
                      </a:moveTo>
                      <a:cubicBezTo>
                        <a:pt x="146" y="1"/>
                        <a:pt x="127" y="5"/>
                        <a:pt x="108" y="15"/>
                      </a:cubicBezTo>
                      <a:cubicBezTo>
                        <a:pt x="37" y="33"/>
                        <a:pt x="1" y="104"/>
                        <a:pt x="37" y="175"/>
                      </a:cubicBezTo>
                      <a:lnTo>
                        <a:pt x="1782" y="5021"/>
                      </a:lnTo>
                      <a:cubicBezTo>
                        <a:pt x="1800" y="5056"/>
                        <a:pt x="1818" y="5092"/>
                        <a:pt x="1854" y="5110"/>
                      </a:cubicBezTo>
                      <a:lnTo>
                        <a:pt x="1907" y="5110"/>
                      </a:lnTo>
                      <a:cubicBezTo>
                        <a:pt x="1925" y="5110"/>
                        <a:pt x="1943" y="5092"/>
                        <a:pt x="1978" y="5074"/>
                      </a:cubicBezTo>
                      <a:lnTo>
                        <a:pt x="5702" y="2687"/>
                      </a:lnTo>
                      <a:cubicBezTo>
                        <a:pt x="5773" y="2651"/>
                        <a:pt x="5791" y="2562"/>
                        <a:pt x="5755" y="2509"/>
                      </a:cubicBezTo>
                      <a:cubicBezTo>
                        <a:pt x="5732" y="2474"/>
                        <a:pt x="5687" y="2455"/>
                        <a:pt x="5643" y="2455"/>
                      </a:cubicBezTo>
                      <a:cubicBezTo>
                        <a:pt x="5619" y="2455"/>
                        <a:pt x="5596" y="2461"/>
                        <a:pt x="5577" y="2473"/>
                      </a:cubicBezTo>
                      <a:lnTo>
                        <a:pt x="1978" y="4789"/>
                      </a:lnTo>
                      <a:lnTo>
                        <a:pt x="268" y="86"/>
                      </a:lnTo>
                      <a:cubicBezTo>
                        <a:pt x="255" y="34"/>
                        <a:pt x="213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1" name="Google Shape;11821;p26"/>
                <p:cNvSpPr/>
                <p:nvPr/>
              </p:nvSpPr>
              <p:spPr>
                <a:xfrm>
                  <a:off x="-477526" y="4439551"/>
                  <a:ext cx="220974" cy="1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3568" extrusionOk="0">
                      <a:moveTo>
                        <a:pt x="144" y="0"/>
                      </a:moveTo>
                      <a:cubicBezTo>
                        <a:pt x="132" y="0"/>
                        <a:pt x="120" y="2"/>
                        <a:pt x="108" y="5"/>
                      </a:cubicBezTo>
                      <a:cubicBezTo>
                        <a:pt x="36" y="40"/>
                        <a:pt x="1" y="112"/>
                        <a:pt x="36" y="183"/>
                      </a:cubicBezTo>
                      <a:lnTo>
                        <a:pt x="1212" y="3478"/>
                      </a:lnTo>
                      <a:cubicBezTo>
                        <a:pt x="1230" y="3514"/>
                        <a:pt x="1266" y="3550"/>
                        <a:pt x="1301" y="3568"/>
                      </a:cubicBezTo>
                      <a:lnTo>
                        <a:pt x="1337" y="3568"/>
                      </a:lnTo>
                      <a:cubicBezTo>
                        <a:pt x="1355" y="3568"/>
                        <a:pt x="1390" y="3568"/>
                        <a:pt x="1408" y="3550"/>
                      </a:cubicBezTo>
                      <a:lnTo>
                        <a:pt x="4045" y="1875"/>
                      </a:lnTo>
                      <a:cubicBezTo>
                        <a:pt x="4165" y="1800"/>
                        <a:pt x="4095" y="1624"/>
                        <a:pt x="3974" y="1624"/>
                      </a:cubicBezTo>
                      <a:cubicBezTo>
                        <a:pt x="3951" y="1624"/>
                        <a:pt x="3927" y="1630"/>
                        <a:pt x="3902" y="1644"/>
                      </a:cubicBezTo>
                      <a:lnTo>
                        <a:pt x="1408" y="3247"/>
                      </a:lnTo>
                      <a:lnTo>
                        <a:pt x="268" y="94"/>
                      </a:lnTo>
                      <a:cubicBezTo>
                        <a:pt x="253" y="35"/>
                        <a:pt x="202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2" name="Google Shape;11822;p26"/>
                <p:cNvSpPr/>
                <p:nvPr/>
              </p:nvSpPr>
              <p:spPr>
                <a:xfrm>
                  <a:off x="-697276" y="4704663"/>
                  <a:ext cx="410168" cy="33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" h="6267" extrusionOk="0">
                      <a:moveTo>
                        <a:pt x="155" y="0"/>
                      </a:moveTo>
                      <a:cubicBezTo>
                        <a:pt x="76" y="0"/>
                        <a:pt x="1" y="73"/>
                        <a:pt x="45" y="174"/>
                      </a:cubicBezTo>
                      <a:lnTo>
                        <a:pt x="2504" y="6195"/>
                      </a:lnTo>
                      <a:cubicBezTo>
                        <a:pt x="2522" y="6231"/>
                        <a:pt x="2557" y="6249"/>
                        <a:pt x="2593" y="6266"/>
                      </a:cubicBezTo>
                      <a:lnTo>
                        <a:pt x="2629" y="6266"/>
                      </a:lnTo>
                      <a:cubicBezTo>
                        <a:pt x="2646" y="6266"/>
                        <a:pt x="2664" y="6249"/>
                        <a:pt x="2682" y="6249"/>
                      </a:cubicBezTo>
                      <a:lnTo>
                        <a:pt x="7617" y="3559"/>
                      </a:lnTo>
                      <a:cubicBezTo>
                        <a:pt x="7730" y="3477"/>
                        <a:pt x="7652" y="3322"/>
                        <a:pt x="7529" y="3322"/>
                      </a:cubicBezTo>
                      <a:cubicBezTo>
                        <a:pt x="7517" y="3322"/>
                        <a:pt x="7505" y="3324"/>
                        <a:pt x="7492" y="3327"/>
                      </a:cubicBezTo>
                      <a:lnTo>
                        <a:pt x="2700" y="5963"/>
                      </a:lnTo>
                      <a:lnTo>
                        <a:pt x="277" y="85"/>
                      </a:lnTo>
                      <a:cubicBezTo>
                        <a:pt x="251" y="25"/>
                        <a:pt x="202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3" name="Google Shape;11823;p26"/>
                <p:cNvSpPr/>
                <p:nvPr/>
              </p:nvSpPr>
              <p:spPr>
                <a:xfrm>
                  <a:off x="-782481" y="4882287"/>
                  <a:ext cx="458130" cy="38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" h="7301" extrusionOk="0">
                      <a:moveTo>
                        <a:pt x="188" y="1"/>
                      </a:moveTo>
                      <a:cubicBezTo>
                        <a:pt x="104" y="1"/>
                        <a:pt x="1" y="80"/>
                        <a:pt x="48" y="175"/>
                      </a:cubicBezTo>
                      <a:lnTo>
                        <a:pt x="3023" y="7229"/>
                      </a:lnTo>
                      <a:cubicBezTo>
                        <a:pt x="3023" y="7265"/>
                        <a:pt x="3059" y="7283"/>
                        <a:pt x="3094" y="7301"/>
                      </a:cubicBezTo>
                      <a:lnTo>
                        <a:pt x="3130" y="7301"/>
                      </a:lnTo>
                      <a:cubicBezTo>
                        <a:pt x="3166" y="7301"/>
                        <a:pt x="3183" y="7283"/>
                        <a:pt x="3201" y="7265"/>
                      </a:cubicBezTo>
                      <a:lnTo>
                        <a:pt x="8546" y="3916"/>
                      </a:lnTo>
                      <a:cubicBezTo>
                        <a:pt x="8617" y="3880"/>
                        <a:pt x="8635" y="3791"/>
                        <a:pt x="8599" y="3738"/>
                      </a:cubicBezTo>
                      <a:cubicBezTo>
                        <a:pt x="8576" y="3703"/>
                        <a:pt x="8530" y="3676"/>
                        <a:pt x="8486" y="3676"/>
                      </a:cubicBezTo>
                      <a:cubicBezTo>
                        <a:pt x="8462" y="3676"/>
                        <a:pt x="8440" y="3684"/>
                        <a:pt x="8421" y="3702"/>
                      </a:cubicBezTo>
                      <a:lnTo>
                        <a:pt x="3201" y="6962"/>
                      </a:lnTo>
                      <a:lnTo>
                        <a:pt x="280" y="68"/>
                      </a:lnTo>
                      <a:cubicBezTo>
                        <a:pt x="268" y="21"/>
                        <a:pt x="23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4" name="Google Shape;11824;p26"/>
                <p:cNvSpPr/>
                <p:nvPr/>
              </p:nvSpPr>
              <p:spPr>
                <a:xfrm>
                  <a:off x="-844236" y="5123683"/>
                  <a:ext cx="441471" cy="3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1" h="6777" extrusionOk="0">
                      <a:moveTo>
                        <a:pt x="140" y="1"/>
                      </a:moveTo>
                      <a:cubicBezTo>
                        <a:pt x="124" y="1"/>
                        <a:pt x="107" y="3"/>
                        <a:pt x="90" y="7"/>
                      </a:cubicBezTo>
                      <a:cubicBezTo>
                        <a:pt x="36" y="43"/>
                        <a:pt x="1" y="114"/>
                        <a:pt x="36" y="185"/>
                      </a:cubicBezTo>
                      <a:lnTo>
                        <a:pt x="2922" y="6705"/>
                      </a:lnTo>
                      <a:cubicBezTo>
                        <a:pt x="2940" y="6741"/>
                        <a:pt x="2958" y="6759"/>
                        <a:pt x="2994" y="6777"/>
                      </a:cubicBezTo>
                      <a:lnTo>
                        <a:pt x="3047" y="6777"/>
                      </a:lnTo>
                      <a:cubicBezTo>
                        <a:pt x="3065" y="6777"/>
                        <a:pt x="3083" y="6777"/>
                        <a:pt x="3100" y="6759"/>
                      </a:cubicBezTo>
                      <a:lnTo>
                        <a:pt x="8249" y="3695"/>
                      </a:lnTo>
                      <a:cubicBezTo>
                        <a:pt x="8302" y="3659"/>
                        <a:pt x="8320" y="3570"/>
                        <a:pt x="8284" y="3517"/>
                      </a:cubicBezTo>
                      <a:cubicBezTo>
                        <a:pt x="8261" y="3482"/>
                        <a:pt x="8224" y="3463"/>
                        <a:pt x="8180" y="3463"/>
                      </a:cubicBezTo>
                      <a:cubicBezTo>
                        <a:pt x="8157" y="3463"/>
                        <a:pt x="8132" y="3468"/>
                        <a:pt x="8106" y="3481"/>
                      </a:cubicBezTo>
                      <a:lnTo>
                        <a:pt x="3100" y="6474"/>
                      </a:lnTo>
                      <a:lnTo>
                        <a:pt x="268" y="78"/>
                      </a:lnTo>
                      <a:cubicBezTo>
                        <a:pt x="241" y="24"/>
                        <a:pt x="193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25" name="Google Shape;11825;p26"/>
              <p:cNvGrpSpPr/>
              <p:nvPr/>
            </p:nvGrpSpPr>
            <p:grpSpPr>
              <a:xfrm>
                <a:off x="-732716" y="5242578"/>
                <a:ext cx="1323722" cy="506092"/>
                <a:chOff x="-732716" y="5242578"/>
                <a:chExt cx="1323722" cy="506092"/>
              </a:xfrm>
            </p:grpSpPr>
            <p:sp>
              <p:nvSpPr>
                <p:cNvPr id="11826" name="Google Shape;11826;p26"/>
                <p:cNvSpPr/>
                <p:nvPr/>
              </p:nvSpPr>
              <p:spPr>
                <a:xfrm>
                  <a:off x="-732716" y="5242578"/>
                  <a:ext cx="1317621" cy="50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9539" extrusionOk="0">
                      <a:moveTo>
                        <a:pt x="16221" y="0"/>
                      </a:moveTo>
                      <a:cubicBezTo>
                        <a:pt x="14837" y="0"/>
                        <a:pt x="13303" y="59"/>
                        <a:pt x="11634" y="207"/>
                      </a:cubicBezTo>
                      <a:cubicBezTo>
                        <a:pt x="2174" y="1062"/>
                        <a:pt x="1" y="6852"/>
                        <a:pt x="1" y="6852"/>
                      </a:cubicBezTo>
                      <a:cubicBezTo>
                        <a:pt x="2997" y="8790"/>
                        <a:pt x="5916" y="9538"/>
                        <a:pt x="8638" y="9538"/>
                      </a:cubicBezTo>
                      <a:cubicBezTo>
                        <a:pt x="17873" y="9538"/>
                        <a:pt x="24834" y="919"/>
                        <a:pt x="24834" y="919"/>
                      </a:cubicBezTo>
                      <a:cubicBezTo>
                        <a:pt x="24834" y="919"/>
                        <a:pt x="21691" y="0"/>
                        <a:pt x="162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7" name="Google Shape;11827;p26"/>
                <p:cNvSpPr/>
                <p:nvPr/>
              </p:nvSpPr>
              <p:spPr>
                <a:xfrm>
                  <a:off x="-711919" y="5289212"/>
                  <a:ext cx="1302925" cy="2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8" h="5510" extrusionOk="0">
                      <a:moveTo>
                        <a:pt x="24402" y="1"/>
                      </a:moveTo>
                      <a:cubicBezTo>
                        <a:pt x="24392" y="1"/>
                        <a:pt x="24382" y="2"/>
                        <a:pt x="24371" y="5"/>
                      </a:cubicBezTo>
                      <a:cubicBezTo>
                        <a:pt x="24228" y="40"/>
                        <a:pt x="9799" y="4138"/>
                        <a:pt x="125" y="5278"/>
                      </a:cubicBezTo>
                      <a:cubicBezTo>
                        <a:pt x="54" y="5278"/>
                        <a:pt x="1" y="5349"/>
                        <a:pt x="19" y="5402"/>
                      </a:cubicBezTo>
                      <a:cubicBezTo>
                        <a:pt x="19" y="5474"/>
                        <a:pt x="72" y="5509"/>
                        <a:pt x="143" y="5509"/>
                      </a:cubicBezTo>
                      <a:cubicBezTo>
                        <a:pt x="9834" y="4387"/>
                        <a:pt x="24300" y="272"/>
                        <a:pt x="24442" y="236"/>
                      </a:cubicBezTo>
                      <a:cubicBezTo>
                        <a:pt x="24557" y="187"/>
                        <a:pt x="24520" y="1"/>
                        <a:pt x="24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8" name="Google Shape;11828;p26"/>
                <p:cNvSpPr/>
                <p:nvPr/>
              </p:nvSpPr>
              <p:spPr>
                <a:xfrm>
                  <a:off x="49884" y="5250854"/>
                  <a:ext cx="247661" cy="29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645" extrusionOk="0">
                      <a:moveTo>
                        <a:pt x="2724" y="1"/>
                      </a:moveTo>
                      <a:cubicBezTo>
                        <a:pt x="2690" y="1"/>
                        <a:pt x="2657" y="20"/>
                        <a:pt x="2637" y="51"/>
                      </a:cubicBezTo>
                      <a:lnTo>
                        <a:pt x="36" y="3346"/>
                      </a:lnTo>
                      <a:cubicBezTo>
                        <a:pt x="18" y="3382"/>
                        <a:pt x="0" y="3418"/>
                        <a:pt x="18" y="3453"/>
                      </a:cubicBezTo>
                      <a:cubicBezTo>
                        <a:pt x="18" y="3489"/>
                        <a:pt x="36" y="3525"/>
                        <a:pt x="71" y="3542"/>
                      </a:cubicBezTo>
                      <a:lnTo>
                        <a:pt x="4489" y="5627"/>
                      </a:lnTo>
                      <a:cubicBezTo>
                        <a:pt x="4507" y="5627"/>
                        <a:pt x="4525" y="5645"/>
                        <a:pt x="4543" y="5645"/>
                      </a:cubicBezTo>
                      <a:cubicBezTo>
                        <a:pt x="4578" y="5645"/>
                        <a:pt x="4632" y="5609"/>
                        <a:pt x="4650" y="5573"/>
                      </a:cubicBezTo>
                      <a:cubicBezTo>
                        <a:pt x="4667" y="5502"/>
                        <a:pt x="4650" y="5431"/>
                        <a:pt x="4596" y="5413"/>
                      </a:cubicBezTo>
                      <a:lnTo>
                        <a:pt x="321" y="3382"/>
                      </a:lnTo>
                      <a:lnTo>
                        <a:pt x="2815" y="193"/>
                      </a:lnTo>
                      <a:cubicBezTo>
                        <a:pt x="2868" y="140"/>
                        <a:pt x="2850" y="69"/>
                        <a:pt x="2797" y="33"/>
                      </a:cubicBezTo>
                      <a:cubicBezTo>
                        <a:pt x="2775" y="11"/>
                        <a:pt x="2749" y="1"/>
                        <a:pt x="2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9" name="Google Shape;11829;p26"/>
                <p:cNvSpPr/>
                <p:nvPr/>
              </p:nvSpPr>
              <p:spPr>
                <a:xfrm>
                  <a:off x="237961" y="5251225"/>
                  <a:ext cx="173914" cy="21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3999" extrusionOk="0">
                      <a:moveTo>
                        <a:pt x="1934" y="1"/>
                      </a:moveTo>
                      <a:cubicBezTo>
                        <a:pt x="1907" y="1"/>
                        <a:pt x="1884" y="13"/>
                        <a:pt x="1871" y="44"/>
                      </a:cubicBezTo>
                      <a:lnTo>
                        <a:pt x="36" y="2377"/>
                      </a:lnTo>
                      <a:cubicBezTo>
                        <a:pt x="0" y="2431"/>
                        <a:pt x="18" y="2520"/>
                        <a:pt x="89" y="2556"/>
                      </a:cubicBezTo>
                      <a:lnTo>
                        <a:pt x="3082" y="3981"/>
                      </a:lnTo>
                      <a:cubicBezTo>
                        <a:pt x="3100" y="3981"/>
                        <a:pt x="3118" y="3981"/>
                        <a:pt x="3135" y="3999"/>
                      </a:cubicBezTo>
                      <a:lnTo>
                        <a:pt x="3135" y="3981"/>
                      </a:lnTo>
                      <a:cubicBezTo>
                        <a:pt x="3260" y="3963"/>
                        <a:pt x="3278" y="3820"/>
                        <a:pt x="3189" y="3767"/>
                      </a:cubicBezTo>
                      <a:lnTo>
                        <a:pt x="321" y="2395"/>
                      </a:lnTo>
                      <a:lnTo>
                        <a:pt x="2049" y="186"/>
                      </a:lnTo>
                      <a:cubicBezTo>
                        <a:pt x="2130" y="119"/>
                        <a:pt x="2017" y="1"/>
                        <a:pt x="1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0" name="Google Shape;11830;p26"/>
                <p:cNvSpPr/>
                <p:nvPr/>
              </p:nvSpPr>
              <p:spPr>
                <a:xfrm>
                  <a:off x="-159945" y="5246557"/>
                  <a:ext cx="302467" cy="39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" h="7507" extrusionOk="0">
                      <a:moveTo>
                        <a:pt x="3093" y="0"/>
                      </a:moveTo>
                      <a:cubicBezTo>
                        <a:pt x="3061" y="0"/>
                        <a:pt x="3031" y="13"/>
                        <a:pt x="3011" y="43"/>
                      </a:cubicBezTo>
                      <a:lnTo>
                        <a:pt x="18" y="4461"/>
                      </a:lnTo>
                      <a:cubicBezTo>
                        <a:pt x="0" y="4479"/>
                        <a:pt x="0" y="4514"/>
                        <a:pt x="0" y="4550"/>
                      </a:cubicBezTo>
                      <a:cubicBezTo>
                        <a:pt x="18" y="4585"/>
                        <a:pt x="36" y="4621"/>
                        <a:pt x="72" y="4639"/>
                      </a:cubicBezTo>
                      <a:lnTo>
                        <a:pt x="5505" y="7507"/>
                      </a:lnTo>
                      <a:lnTo>
                        <a:pt x="5558" y="7507"/>
                      </a:lnTo>
                      <a:cubicBezTo>
                        <a:pt x="5612" y="7507"/>
                        <a:pt x="5647" y="7489"/>
                        <a:pt x="5665" y="7436"/>
                      </a:cubicBezTo>
                      <a:cubicBezTo>
                        <a:pt x="5701" y="7382"/>
                        <a:pt x="5683" y="7311"/>
                        <a:pt x="5612" y="7275"/>
                      </a:cubicBezTo>
                      <a:lnTo>
                        <a:pt x="303" y="4479"/>
                      </a:lnTo>
                      <a:lnTo>
                        <a:pt x="3207" y="185"/>
                      </a:lnTo>
                      <a:cubicBezTo>
                        <a:pt x="3243" y="132"/>
                        <a:pt x="3225" y="61"/>
                        <a:pt x="3171" y="25"/>
                      </a:cubicBezTo>
                      <a:cubicBezTo>
                        <a:pt x="3147" y="9"/>
                        <a:pt x="3120" y="0"/>
                        <a:pt x="3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1" name="Google Shape;11831;p26"/>
                <p:cNvSpPr/>
                <p:nvPr/>
              </p:nvSpPr>
              <p:spPr>
                <a:xfrm>
                  <a:off x="-384894" y="5262738"/>
                  <a:ext cx="353559" cy="446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4" h="8414" extrusionOk="0">
                      <a:moveTo>
                        <a:pt x="3771" y="0"/>
                      </a:moveTo>
                      <a:cubicBezTo>
                        <a:pt x="3741" y="0"/>
                        <a:pt x="3711" y="13"/>
                        <a:pt x="3688" y="41"/>
                      </a:cubicBezTo>
                      <a:lnTo>
                        <a:pt x="36" y="4779"/>
                      </a:lnTo>
                      <a:cubicBezTo>
                        <a:pt x="18" y="4815"/>
                        <a:pt x="1" y="4850"/>
                        <a:pt x="18" y="4886"/>
                      </a:cubicBezTo>
                      <a:cubicBezTo>
                        <a:pt x="18" y="4922"/>
                        <a:pt x="36" y="4957"/>
                        <a:pt x="72" y="4975"/>
                      </a:cubicBezTo>
                      <a:lnTo>
                        <a:pt x="6449" y="8395"/>
                      </a:lnTo>
                      <a:cubicBezTo>
                        <a:pt x="6467" y="8413"/>
                        <a:pt x="6485" y="8413"/>
                        <a:pt x="6503" y="8413"/>
                      </a:cubicBezTo>
                      <a:cubicBezTo>
                        <a:pt x="6627" y="8395"/>
                        <a:pt x="6663" y="8253"/>
                        <a:pt x="6556" y="8182"/>
                      </a:cubicBezTo>
                      <a:lnTo>
                        <a:pt x="321" y="4815"/>
                      </a:lnTo>
                      <a:lnTo>
                        <a:pt x="3884" y="201"/>
                      </a:lnTo>
                      <a:cubicBezTo>
                        <a:pt x="3937" y="96"/>
                        <a:pt x="3854" y="0"/>
                        <a:pt x="37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2" name="Google Shape;11832;p26"/>
                <p:cNvSpPr/>
                <p:nvPr/>
              </p:nvSpPr>
              <p:spPr>
                <a:xfrm>
                  <a:off x="-591858" y="5315209"/>
                  <a:ext cx="327031" cy="43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8137" extrusionOk="0">
                      <a:moveTo>
                        <a:pt x="3484" y="1"/>
                      </a:moveTo>
                      <a:cubicBezTo>
                        <a:pt x="3450" y="1"/>
                        <a:pt x="3414" y="15"/>
                        <a:pt x="3385" y="49"/>
                      </a:cubicBezTo>
                      <a:lnTo>
                        <a:pt x="36" y="4610"/>
                      </a:lnTo>
                      <a:cubicBezTo>
                        <a:pt x="0" y="4645"/>
                        <a:pt x="0" y="4681"/>
                        <a:pt x="0" y="4717"/>
                      </a:cubicBezTo>
                      <a:cubicBezTo>
                        <a:pt x="18" y="4752"/>
                        <a:pt x="36" y="4770"/>
                        <a:pt x="71" y="4788"/>
                      </a:cubicBezTo>
                      <a:lnTo>
                        <a:pt x="5950" y="8119"/>
                      </a:lnTo>
                      <a:cubicBezTo>
                        <a:pt x="5968" y="8119"/>
                        <a:pt x="5986" y="8137"/>
                        <a:pt x="6004" y="8137"/>
                      </a:cubicBezTo>
                      <a:lnTo>
                        <a:pt x="6004" y="8119"/>
                      </a:lnTo>
                      <a:cubicBezTo>
                        <a:pt x="6128" y="8119"/>
                        <a:pt x="6164" y="7959"/>
                        <a:pt x="6075" y="7905"/>
                      </a:cubicBezTo>
                      <a:lnTo>
                        <a:pt x="303" y="4645"/>
                      </a:lnTo>
                      <a:lnTo>
                        <a:pt x="3581" y="192"/>
                      </a:lnTo>
                      <a:cubicBezTo>
                        <a:pt x="3659" y="101"/>
                        <a:pt x="3576" y="1"/>
                        <a:pt x="3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597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8" name="Google Shape;16448;p36"/>
          <p:cNvSpPr/>
          <p:nvPr/>
        </p:nvSpPr>
        <p:spPr>
          <a:xfrm>
            <a:off x="-22854" y="4480125"/>
            <a:ext cx="9189708" cy="1354875"/>
          </a:xfrm>
          <a:custGeom>
            <a:avLst/>
            <a:gdLst/>
            <a:ahLst/>
            <a:cxnLst/>
            <a:rect l="l" t="t" r="r" b="b"/>
            <a:pathLst>
              <a:path w="216114" h="54195" extrusionOk="0">
                <a:moveTo>
                  <a:pt x="216113" y="0"/>
                </a:moveTo>
                <a:cubicBezTo>
                  <a:pt x="179533" y="1108"/>
                  <a:pt x="148536" y="15509"/>
                  <a:pt x="112156" y="17836"/>
                </a:cubicBezTo>
                <a:cubicBezTo>
                  <a:pt x="98818" y="18700"/>
                  <a:pt x="85103" y="17880"/>
                  <a:pt x="72008" y="19475"/>
                </a:cubicBezTo>
                <a:cubicBezTo>
                  <a:pt x="60975" y="20827"/>
                  <a:pt x="50960" y="23796"/>
                  <a:pt x="41100" y="26743"/>
                </a:cubicBezTo>
                <a:cubicBezTo>
                  <a:pt x="26765" y="31019"/>
                  <a:pt x="12231" y="35361"/>
                  <a:pt x="665" y="41565"/>
                </a:cubicBezTo>
                <a:lnTo>
                  <a:pt x="0" y="54194"/>
                </a:lnTo>
                <a:lnTo>
                  <a:pt x="216113" y="54194"/>
                </a:ln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9" name="Google Shape;16449;p36"/>
          <p:cNvSpPr/>
          <p:nvPr/>
        </p:nvSpPr>
        <p:spPr>
          <a:xfrm>
            <a:off x="-22926" y="-54864"/>
            <a:ext cx="9189853" cy="895150"/>
          </a:xfrm>
          <a:custGeom>
            <a:avLst/>
            <a:gdLst/>
            <a:ahLst/>
            <a:cxnLst/>
            <a:rect l="l" t="t" r="r" b="b"/>
            <a:pathLst>
              <a:path w="216092" h="35806" extrusionOk="0">
                <a:moveTo>
                  <a:pt x="1" y="0"/>
                </a:moveTo>
                <a:lnTo>
                  <a:pt x="1" y="35805"/>
                </a:lnTo>
                <a:cubicBezTo>
                  <a:pt x="36559" y="35074"/>
                  <a:pt x="67578" y="25547"/>
                  <a:pt x="103936" y="24018"/>
                </a:cubicBezTo>
                <a:cubicBezTo>
                  <a:pt x="117274" y="23464"/>
                  <a:pt x="130989" y="23996"/>
                  <a:pt x="144083" y="22932"/>
                </a:cubicBezTo>
                <a:cubicBezTo>
                  <a:pt x="155117" y="22046"/>
                  <a:pt x="165132" y="20074"/>
                  <a:pt x="174991" y="18146"/>
                </a:cubicBezTo>
                <a:cubicBezTo>
                  <a:pt x="189327" y="15310"/>
                  <a:pt x="203861" y="12430"/>
                  <a:pt x="215427" y="8353"/>
                </a:cubicBezTo>
                <a:lnTo>
                  <a:pt x="216091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0" name="Google Shape;16450;p36"/>
          <p:cNvSpPr/>
          <p:nvPr/>
        </p:nvSpPr>
        <p:spPr>
          <a:xfrm>
            <a:off x="-22833" y="-54864"/>
            <a:ext cx="9189665" cy="662475"/>
          </a:xfrm>
          <a:custGeom>
            <a:avLst/>
            <a:gdLst/>
            <a:ahLst/>
            <a:cxnLst/>
            <a:rect l="l" t="t" r="r" b="b"/>
            <a:pathLst>
              <a:path w="216113" h="26499" extrusionOk="0">
                <a:moveTo>
                  <a:pt x="0" y="0"/>
                </a:moveTo>
                <a:lnTo>
                  <a:pt x="665" y="6182"/>
                </a:lnTo>
                <a:cubicBezTo>
                  <a:pt x="12230" y="9195"/>
                  <a:pt x="26765" y="11344"/>
                  <a:pt x="41100" y="13427"/>
                </a:cubicBezTo>
                <a:cubicBezTo>
                  <a:pt x="50960" y="14867"/>
                  <a:pt x="60974" y="16329"/>
                  <a:pt x="72008" y="16972"/>
                </a:cubicBezTo>
                <a:cubicBezTo>
                  <a:pt x="85102" y="17747"/>
                  <a:pt x="98817" y="17348"/>
                  <a:pt x="112177" y="17769"/>
                </a:cubicBezTo>
                <a:cubicBezTo>
                  <a:pt x="148536" y="18921"/>
                  <a:pt x="179555" y="25945"/>
                  <a:pt x="216113" y="26499"/>
                </a:cubicBez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51" name="Google Shape;16451;p36"/>
          <p:cNvGrpSpPr/>
          <p:nvPr/>
        </p:nvGrpSpPr>
        <p:grpSpPr>
          <a:xfrm rot="-5400000" flipH="1">
            <a:off x="5573029" y="-1524756"/>
            <a:ext cx="5003534" cy="4902590"/>
            <a:chOff x="-1147599" y="1521101"/>
            <a:chExt cx="5003534" cy="4902590"/>
          </a:xfrm>
        </p:grpSpPr>
        <p:grpSp>
          <p:nvGrpSpPr>
            <p:cNvPr id="16452" name="Google Shape;16452;p36"/>
            <p:cNvGrpSpPr/>
            <p:nvPr/>
          </p:nvGrpSpPr>
          <p:grpSpPr>
            <a:xfrm>
              <a:off x="-891242" y="1521101"/>
              <a:ext cx="815392" cy="2470979"/>
              <a:chOff x="-891242" y="1521101"/>
              <a:chExt cx="815392" cy="2470979"/>
            </a:xfrm>
          </p:grpSpPr>
          <p:sp>
            <p:nvSpPr>
              <p:cNvPr id="16453" name="Google Shape;16453;p36"/>
              <p:cNvSpPr/>
              <p:nvPr/>
            </p:nvSpPr>
            <p:spPr>
              <a:xfrm>
                <a:off x="-247855" y="1559989"/>
                <a:ext cx="144044" cy="11062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085" extrusionOk="0">
                    <a:moveTo>
                      <a:pt x="151" y="0"/>
                    </a:moveTo>
                    <a:cubicBezTo>
                      <a:pt x="129" y="0"/>
                      <a:pt x="108" y="6"/>
                      <a:pt x="90" y="18"/>
                    </a:cubicBezTo>
                    <a:cubicBezTo>
                      <a:pt x="18" y="54"/>
                      <a:pt x="1" y="125"/>
                      <a:pt x="18" y="179"/>
                    </a:cubicBezTo>
                    <a:lnTo>
                      <a:pt x="927" y="2013"/>
                    </a:lnTo>
                    <a:cubicBezTo>
                      <a:pt x="945" y="2049"/>
                      <a:pt x="998" y="2085"/>
                      <a:pt x="1052" y="2085"/>
                    </a:cubicBezTo>
                    <a:lnTo>
                      <a:pt x="1087" y="2085"/>
                    </a:lnTo>
                    <a:lnTo>
                      <a:pt x="2566" y="1675"/>
                    </a:lnTo>
                    <a:cubicBezTo>
                      <a:pt x="2715" y="1625"/>
                      <a:pt x="2664" y="1422"/>
                      <a:pt x="2527" y="1422"/>
                    </a:cubicBezTo>
                    <a:cubicBezTo>
                      <a:pt x="2517" y="1422"/>
                      <a:pt x="2506" y="1423"/>
                      <a:pt x="2495" y="1426"/>
                    </a:cubicBezTo>
                    <a:lnTo>
                      <a:pt x="1105" y="1800"/>
                    </a:lnTo>
                    <a:lnTo>
                      <a:pt x="250" y="72"/>
                    </a:lnTo>
                    <a:cubicBezTo>
                      <a:pt x="238" y="24"/>
                      <a:pt x="19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4" name="Google Shape;16454;p36"/>
              <p:cNvSpPr/>
              <p:nvPr/>
            </p:nvSpPr>
            <p:spPr>
              <a:xfrm>
                <a:off x="-585279" y="1834014"/>
                <a:ext cx="211796" cy="281775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5311" extrusionOk="0">
                    <a:moveTo>
                      <a:pt x="1183" y="1"/>
                    </a:moveTo>
                    <a:cubicBezTo>
                      <a:pt x="733" y="1"/>
                      <a:pt x="246" y="248"/>
                      <a:pt x="126" y="678"/>
                    </a:cubicBezTo>
                    <a:cubicBezTo>
                      <a:pt x="1" y="1088"/>
                      <a:pt x="197" y="1498"/>
                      <a:pt x="428" y="1854"/>
                    </a:cubicBezTo>
                    <a:cubicBezTo>
                      <a:pt x="1301" y="3279"/>
                      <a:pt x="2513" y="4473"/>
                      <a:pt x="3974" y="5310"/>
                    </a:cubicBezTo>
                    <a:cubicBezTo>
                      <a:pt x="3974" y="5310"/>
                      <a:pt x="3991" y="2656"/>
                      <a:pt x="2691" y="661"/>
                    </a:cubicBezTo>
                    <a:cubicBezTo>
                      <a:pt x="2388" y="215"/>
                      <a:pt x="1782" y="2"/>
                      <a:pt x="1230" y="2"/>
                    </a:cubicBezTo>
                    <a:cubicBezTo>
                      <a:pt x="1215" y="1"/>
                      <a:pt x="1199" y="1"/>
                      <a:pt x="1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5" name="Google Shape;16455;p36"/>
              <p:cNvSpPr/>
              <p:nvPr/>
            </p:nvSpPr>
            <p:spPr>
              <a:xfrm>
                <a:off x="-308337" y="1521101"/>
                <a:ext cx="232487" cy="32973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6215" extrusionOk="0">
                    <a:moveTo>
                      <a:pt x="2763" y="1"/>
                    </a:moveTo>
                    <a:cubicBezTo>
                      <a:pt x="2644" y="1"/>
                      <a:pt x="2513" y="13"/>
                      <a:pt x="2370" y="39"/>
                    </a:cubicBezTo>
                    <a:cubicBezTo>
                      <a:pt x="2049" y="128"/>
                      <a:pt x="1764" y="288"/>
                      <a:pt x="1533" y="502"/>
                    </a:cubicBezTo>
                    <a:cubicBezTo>
                      <a:pt x="72" y="1642"/>
                      <a:pt x="1" y="4688"/>
                      <a:pt x="820" y="6202"/>
                    </a:cubicBezTo>
                    <a:cubicBezTo>
                      <a:pt x="824" y="6210"/>
                      <a:pt x="834" y="6214"/>
                      <a:pt x="847" y="6214"/>
                    </a:cubicBezTo>
                    <a:cubicBezTo>
                      <a:pt x="1099" y="6214"/>
                      <a:pt x="2849" y="4818"/>
                      <a:pt x="3492" y="3245"/>
                    </a:cubicBezTo>
                    <a:cubicBezTo>
                      <a:pt x="3890" y="2233"/>
                      <a:pt x="4381" y="1"/>
                      <a:pt x="2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6" name="Google Shape;16456;p36"/>
              <p:cNvSpPr/>
              <p:nvPr/>
            </p:nvSpPr>
            <p:spPr>
              <a:xfrm>
                <a:off x="-378262" y="1937204"/>
                <a:ext cx="291166" cy="17248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251" extrusionOk="0">
                    <a:moveTo>
                      <a:pt x="4473" y="1"/>
                    </a:moveTo>
                    <a:cubicBezTo>
                      <a:pt x="4154" y="1"/>
                      <a:pt x="3832" y="86"/>
                      <a:pt x="3545" y="230"/>
                    </a:cubicBezTo>
                    <a:cubicBezTo>
                      <a:pt x="2120" y="871"/>
                      <a:pt x="1051" y="2047"/>
                      <a:pt x="0" y="3205"/>
                    </a:cubicBezTo>
                    <a:cubicBezTo>
                      <a:pt x="0" y="3205"/>
                      <a:pt x="348" y="3250"/>
                      <a:pt x="878" y="3250"/>
                    </a:cubicBezTo>
                    <a:cubicBezTo>
                      <a:pt x="1831" y="3250"/>
                      <a:pt x="3375" y="3103"/>
                      <a:pt x="4543" y="2279"/>
                    </a:cubicBezTo>
                    <a:cubicBezTo>
                      <a:pt x="5024" y="1940"/>
                      <a:pt x="5362" y="1423"/>
                      <a:pt x="5451" y="836"/>
                    </a:cubicBezTo>
                    <a:cubicBezTo>
                      <a:pt x="5487" y="444"/>
                      <a:pt x="5095" y="87"/>
                      <a:pt x="4703" y="16"/>
                    </a:cubicBezTo>
                    <a:cubicBezTo>
                      <a:pt x="4627" y="6"/>
                      <a:pt x="4550" y="1"/>
                      <a:pt x="4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7" name="Google Shape;16457;p36"/>
              <p:cNvSpPr/>
              <p:nvPr/>
            </p:nvSpPr>
            <p:spPr>
              <a:xfrm>
                <a:off x="-503045" y="2316116"/>
                <a:ext cx="279812" cy="15502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2922" extrusionOk="0">
                    <a:moveTo>
                      <a:pt x="3990" y="0"/>
                    </a:moveTo>
                    <a:cubicBezTo>
                      <a:pt x="3713" y="0"/>
                      <a:pt x="3440" y="74"/>
                      <a:pt x="3190" y="214"/>
                    </a:cubicBezTo>
                    <a:cubicBezTo>
                      <a:pt x="1871" y="766"/>
                      <a:pt x="535" y="1478"/>
                      <a:pt x="1" y="2921"/>
                    </a:cubicBezTo>
                    <a:cubicBezTo>
                      <a:pt x="553" y="2904"/>
                      <a:pt x="1123" y="2850"/>
                      <a:pt x="1675" y="2779"/>
                    </a:cubicBezTo>
                    <a:cubicBezTo>
                      <a:pt x="2548" y="2565"/>
                      <a:pt x="3421" y="2334"/>
                      <a:pt x="4258" y="2066"/>
                    </a:cubicBezTo>
                    <a:cubicBezTo>
                      <a:pt x="4526" y="2013"/>
                      <a:pt x="4775" y="1870"/>
                      <a:pt x="4989" y="1692"/>
                    </a:cubicBezTo>
                    <a:cubicBezTo>
                      <a:pt x="5203" y="1461"/>
                      <a:pt x="5274" y="1140"/>
                      <a:pt x="5185" y="837"/>
                    </a:cubicBezTo>
                    <a:cubicBezTo>
                      <a:pt x="5024" y="410"/>
                      <a:pt x="4668" y="89"/>
                      <a:pt x="4223" y="18"/>
                    </a:cubicBezTo>
                    <a:cubicBezTo>
                      <a:pt x="4145" y="6"/>
                      <a:pt x="4068" y="0"/>
                      <a:pt x="3990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8" name="Google Shape;16458;p36"/>
              <p:cNvSpPr/>
              <p:nvPr/>
            </p:nvSpPr>
            <p:spPr>
              <a:xfrm>
                <a:off x="-716641" y="2214783"/>
                <a:ext cx="226916" cy="25259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761" extrusionOk="0">
                    <a:moveTo>
                      <a:pt x="1134" y="1"/>
                    </a:moveTo>
                    <a:cubicBezTo>
                      <a:pt x="1018" y="1"/>
                      <a:pt x="911" y="24"/>
                      <a:pt x="820" y="75"/>
                    </a:cubicBezTo>
                    <a:cubicBezTo>
                      <a:pt x="1" y="485"/>
                      <a:pt x="410" y="1554"/>
                      <a:pt x="606" y="1803"/>
                    </a:cubicBezTo>
                    <a:cubicBezTo>
                      <a:pt x="2245" y="4083"/>
                      <a:pt x="4276" y="4760"/>
                      <a:pt x="4276" y="4760"/>
                    </a:cubicBezTo>
                    <a:cubicBezTo>
                      <a:pt x="3938" y="3460"/>
                      <a:pt x="3421" y="2195"/>
                      <a:pt x="2726" y="1055"/>
                    </a:cubicBezTo>
                    <a:cubicBezTo>
                      <a:pt x="2308" y="434"/>
                      <a:pt x="1632" y="1"/>
                      <a:pt x="1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9" name="Google Shape;16459;p36"/>
              <p:cNvSpPr/>
              <p:nvPr/>
            </p:nvSpPr>
            <p:spPr>
              <a:xfrm>
                <a:off x="-273374" y="1525239"/>
                <a:ext cx="139004" cy="33159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6250" extrusionOk="0">
                    <a:moveTo>
                      <a:pt x="2474" y="0"/>
                    </a:moveTo>
                    <a:cubicBezTo>
                      <a:pt x="2425" y="0"/>
                      <a:pt x="2383" y="33"/>
                      <a:pt x="2370" y="85"/>
                    </a:cubicBezTo>
                    <a:lnTo>
                      <a:pt x="36" y="6089"/>
                    </a:lnTo>
                    <a:cubicBezTo>
                      <a:pt x="1" y="6142"/>
                      <a:pt x="36" y="6231"/>
                      <a:pt x="108" y="6249"/>
                    </a:cubicBezTo>
                    <a:lnTo>
                      <a:pt x="161" y="6249"/>
                    </a:lnTo>
                    <a:cubicBezTo>
                      <a:pt x="214" y="6249"/>
                      <a:pt x="250" y="6213"/>
                      <a:pt x="268" y="6160"/>
                    </a:cubicBezTo>
                    <a:lnTo>
                      <a:pt x="2602" y="174"/>
                    </a:lnTo>
                    <a:cubicBezTo>
                      <a:pt x="2619" y="103"/>
                      <a:pt x="2602" y="32"/>
                      <a:pt x="2530" y="14"/>
                    </a:cubicBezTo>
                    <a:cubicBezTo>
                      <a:pt x="2511" y="5"/>
                      <a:pt x="2492" y="0"/>
                      <a:pt x="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0" name="Google Shape;16460;p36"/>
              <p:cNvSpPr/>
              <p:nvPr/>
            </p:nvSpPr>
            <p:spPr>
              <a:xfrm>
                <a:off x="-298363" y="1667212"/>
                <a:ext cx="157361" cy="903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3" extrusionOk="0">
                    <a:moveTo>
                      <a:pt x="183" y="1"/>
                    </a:moveTo>
                    <a:cubicBezTo>
                      <a:pt x="88" y="1"/>
                      <a:pt x="0" y="113"/>
                      <a:pt x="80" y="206"/>
                    </a:cubicBezTo>
                    <a:lnTo>
                      <a:pt x="1220" y="1649"/>
                    </a:lnTo>
                    <a:cubicBezTo>
                      <a:pt x="1238" y="1685"/>
                      <a:pt x="1273" y="1703"/>
                      <a:pt x="1309" y="1703"/>
                    </a:cubicBezTo>
                    <a:lnTo>
                      <a:pt x="1345" y="1703"/>
                    </a:lnTo>
                    <a:lnTo>
                      <a:pt x="2859" y="1364"/>
                    </a:lnTo>
                    <a:cubicBezTo>
                      <a:pt x="2930" y="1364"/>
                      <a:pt x="2966" y="1293"/>
                      <a:pt x="2966" y="1222"/>
                    </a:cubicBezTo>
                    <a:cubicBezTo>
                      <a:pt x="2950" y="1160"/>
                      <a:pt x="2894" y="1111"/>
                      <a:pt x="2833" y="1111"/>
                    </a:cubicBezTo>
                    <a:cubicBezTo>
                      <a:pt x="2824" y="1111"/>
                      <a:pt x="2815" y="1112"/>
                      <a:pt x="2805" y="1115"/>
                    </a:cubicBezTo>
                    <a:lnTo>
                      <a:pt x="1362" y="1435"/>
                    </a:lnTo>
                    <a:lnTo>
                      <a:pt x="276" y="46"/>
                    </a:lnTo>
                    <a:cubicBezTo>
                      <a:pt x="248" y="14"/>
                      <a:pt x="215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1" name="Google Shape;16461;p36"/>
              <p:cNvSpPr/>
              <p:nvPr/>
            </p:nvSpPr>
            <p:spPr>
              <a:xfrm>
                <a:off x="-548831" y="1831679"/>
                <a:ext cx="177204" cy="276523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212" extrusionOk="0">
                    <a:moveTo>
                      <a:pt x="171" y="1"/>
                    </a:moveTo>
                    <a:cubicBezTo>
                      <a:pt x="84" y="1"/>
                      <a:pt x="0" y="95"/>
                      <a:pt x="62" y="206"/>
                    </a:cubicBezTo>
                    <a:lnTo>
                      <a:pt x="3073" y="5140"/>
                    </a:lnTo>
                    <a:cubicBezTo>
                      <a:pt x="3091" y="5176"/>
                      <a:pt x="3126" y="5212"/>
                      <a:pt x="3180" y="5212"/>
                    </a:cubicBezTo>
                    <a:cubicBezTo>
                      <a:pt x="3197" y="5212"/>
                      <a:pt x="3233" y="5194"/>
                      <a:pt x="3251" y="5194"/>
                    </a:cubicBezTo>
                    <a:cubicBezTo>
                      <a:pt x="3304" y="5158"/>
                      <a:pt x="3340" y="5069"/>
                      <a:pt x="3304" y="5016"/>
                    </a:cubicBezTo>
                    <a:lnTo>
                      <a:pt x="276" y="63"/>
                    </a:lnTo>
                    <a:cubicBezTo>
                      <a:pt x="248" y="20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2" name="Google Shape;16462;p36"/>
              <p:cNvSpPr/>
              <p:nvPr/>
            </p:nvSpPr>
            <p:spPr>
              <a:xfrm>
                <a:off x="-568249" y="1874918"/>
                <a:ext cx="136139" cy="820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547" extrusionOk="0">
                    <a:moveTo>
                      <a:pt x="2426" y="0"/>
                    </a:moveTo>
                    <a:cubicBezTo>
                      <a:pt x="2379" y="0"/>
                      <a:pt x="2329" y="29"/>
                      <a:pt x="2316" y="68"/>
                    </a:cubicBezTo>
                    <a:lnTo>
                      <a:pt x="1675" y="1279"/>
                    </a:lnTo>
                    <a:lnTo>
                      <a:pt x="161" y="923"/>
                    </a:lnTo>
                    <a:cubicBezTo>
                      <a:pt x="152" y="920"/>
                      <a:pt x="142" y="918"/>
                      <a:pt x="132" y="918"/>
                    </a:cubicBezTo>
                    <a:cubicBezTo>
                      <a:pt x="85" y="918"/>
                      <a:pt x="33" y="953"/>
                      <a:pt x="18" y="1012"/>
                    </a:cubicBezTo>
                    <a:cubicBezTo>
                      <a:pt x="1" y="1083"/>
                      <a:pt x="36" y="1154"/>
                      <a:pt x="107" y="1172"/>
                    </a:cubicBezTo>
                    <a:lnTo>
                      <a:pt x="1711" y="1546"/>
                    </a:lnTo>
                    <a:lnTo>
                      <a:pt x="1746" y="1546"/>
                    </a:lnTo>
                    <a:cubicBezTo>
                      <a:pt x="1800" y="1546"/>
                      <a:pt x="1853" y="1511"/>
                      <a:pt x="1871" y="1475"/>
                    </a:cubicBezTo>
                    <a:lnTo>
                      <a:pt x="2530" y="193"/>
                    </a:lnTo>
                    <a:cubicBezTo>
                      <a:pt x="2566" y="121"/>
                      <a:pt x="2548" y="50"/>
                      <a:pt x="2477" y="14"/>
                    </a:cubicBezTo>
                    <a:cubicBezTo>
                      <a:pt x="2462" y="4"/>
                      <a:pt x="2444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3" name="Google Shape;16463;p36"/>
              <p:cNvSpPr/>
              <p:nvPr/>
            </p:nvSpPr>
            <p:spPr>
              <a:xfrm>
                <a:off x="-499225" y="1961131"/>
                <a:ext cx="107224" cy="6674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58" extrusionOk="0">
                    <a:moveTo>
                      <a:pt x="1831" y="0"/>
                    </a:moveTo>
                    <a:cubicBezTo>
                      <a:pt x="1792" y="0"/>
                      <a:pt x="1757" y="19"/>
                      <a:pt x="1746" y="64"/>
                    </a:cubicBezTo>
                    <a:lnTo>
                      <a:pt x="1283" y="990"/>
                    </a:lnTo>
                    <a:lnTo>
                      <a:pt x="125" y="955"/>
                    </a:lnTo>
                    <a:cubicBezTo>
                      <a:pt x="53" y="955"/>
                      <a:pt x="0" y="1026"/>
                      <a:pt x="0" y="1097"/>
                    </a:cubicBezTo>
                    <a:cubicBezTo>
                      <a:pt x="0" y="1151"/>
                      <a:pt x="53" y="1222"/>
                      <a:pt x="125" y="1222"/>
                    </a:cubicBezTo>
                    <a:lnTo>
                      <a:pt x="1354" y="1257"/>
                    </a:lnTo>
                    <a:cubicBezTo>
                      <a:pt x="1407" y="1257"/>
                      <a:pt x="1443" y="1240"/>
                      <a:pt x="1479" y="1186"/>
                    </a:cubicBezTo>
                    <a:lnTo>
                      <a:pt x="1960" y="171"/>
                    </a:lnTo>
                    <a:cubicBezTo>
                      <a:pt x="2020" y="86"/>
                      <a:pt x="1915" y="0"/>
                      <a:pt x="1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4" name="Google Shape;16464;p36"/>
              <p:cNvSpPr/>
              <p:nvPr/>
            </p:nvSpPr>
            <p:spPr>
              <a:xfrm>
                <a:off x="-384894" y="1958478"/>
                <a:ext cx="296843" cy="155398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929" extrusionOk="0">
                    <a:moveTo>
                      <a:pt x="5430" y="1"/>
                    </a:moveTo>
                    <a:cubicBezTo>
                      <a:pt x="5414" y="1"/>
                      <a:pt x="5397" y="3"/>
                      <a:pt x="5380" y="7"/>
                    </a:cubicBezTo>
                    <a:lnTo>
                      <a:pt x="125" y="2679"/>
                    </a:lnTo>
                    <a:cubicBezTo>
                      <a:pt x="1" y="2750"/>
                      <a:pt x="54" y="2929"/>
                      <a:pt x="197" y="2929"/>
                    </a:cubicBezTo>
                    <a:cubicBezTo>
                      <a:pt x="214" y="2929"/>
                      <a:pt x="232" y="2929"/>
                      <a:pt x="250" y="2911"/>
                    </a:cubicBezTo>
                    <a:lnTo>
                      <a:pt x="5505" y="239"/>
                    </a:lnTo>
                    <a:cubicBezTo>
                      <a:pt x="5559" y="221"/>
                      <a:pt x="5594" y="132"/>
                      <a:pt x="5559" y="78"/>
                    </a:cubicBezTo>
                    <a:cubicBezTo>
                      <a:pt x="5531" y="24"/>
                      <a:pt x="5483" y="1"/>
                      <a:pt x="54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5" name="Google Shape;16465;p36"/>
              <p:cNvSpPr/>
              <p:nvPr/>
            </p:nvSpPr>
            <p:spPr>
              <a:xfrm>
                <a:off x="-298893" y="2009676"/>
                <a:ext cx="69980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661" extrusionOk="0">
                    <a:moveTo>
                      <a:pt x="311" y="1"/>
                    </a:moveTo>
                    <a:cubicBezTo>
                      <a:pt x="250" y="1"/>
                      <a:pt x="197" y="49"/>
                      <a:pt x="197" y="111"/>
                    </a:cubicBezTo>
                    <a:lnTo>
                      <a:pt x="18" y="984"/>
                    </a:lnTo>
                    <a:cubicBezTo>
                      <a:pt x="1" y="1037"/>
                      <a:pt x="36" y="1091"/>
                      <a:pt x="90" y="1108"/>
                    </a:cubicBezTo>
                    <a:lnTo>
                      <a:pt x="1123" y="1643"/>
                    </a:lnTo>
                    <a:cubicBezTo>
                      <a:pt x="1141" y="1661"/>
                      <a:pt x="1159" y="1661"/>
                      <a:pt x="1176" y="1661"/>
                    </a:cubicBezTo>
                    <a:cubicBezTo>
                      <a:pt x="1212" y="1661"/>
                      <a:pt x="1265" y="1643"/>
                      <a:pt x="1283" y="1589"/>
                    </a:cubicBezTo>
                    <a:cubicBezTo>
                      <a:pt x="1319" y="1536"/>
                      <a:pt x="1301" y="1447"/>
                      <a:pt x="1230" y="1429"/>
                    </a:cubicBezTo>
                    <a:lnTo>
                      <a:pt x="286" y="930"/>
                    </a:lnTo>
                    <a:lnTo>
                      <a:pt x="446" y="164"/>
                    </a:lnTo>
                    <a:cubicBezTo>
                      <a:pt x="464" y="93"/>
                      <a:pt x="410" y="22"/>
                      <a:pt x="339" y="4"/>
                    </a:cubicBezTo>
                    <a:cubicBezTo>
                      <a:pt x="330" y="2"/>
                      <a:pt x="320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6" name="Google Shape;16466;p36"/>
              <p:cNvSpPr/>
              <p:nvPr/>
            </p:nvSpPr>
            <p:spPr>
              <a:xfrm>
                <a:off x="-691016" y="2215738"/>
                <a:ext cx="195614" cy="258219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4867" extrusionOk="0">
                    <a:moveTo>
                      <a:pt x="185" y="0"/>
                    </a:moveTo>
                    <a:cubicBezTo>
                      <a:pt x="88" y="0"/>
                      <a:pt x="0" y="117"/>
                      <a:pt x="88" y="217"/>
                    </a:cubicBezTo>
                    <a:lnTo>
                      <a:pt x="3437" y="4813"/>
                    </a:lnTo>
                    <a:cubicBezTo>
                      <a:pt x="3472" y="4849"/>
                      <a:pt x="3508" y="4867"/>
                      <a:pt x="3544" y="4867"/>
                    </a:cubicBezTo>
                    <a:cubicBezTo>
                      <a:pt x="3579" y="4867"/>
                      <a:pt x="3597" y="4849"/>
                      <a:pt x="3633" y="4831"/>
                    </a:cubicBezTo>
                    <a:cubicBezTo>
                      <a:pt x="3686" y="4796"/>
                      <a:pt x="3686" y="4707"/>
                      <a:pt x="3651" y="4653"/>
                    </a:cubicBezTo>
                    <a:lnTo>
                      <a:pt x="302" y="75"/>
                    </a:lnTo>
                    <a:cubicBezTo>
                      <a:pt x="270" y="21"/>
                      <a:pt x="22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7" name="Google Shape;16467;p36"/>
              <p:cNvSpPr/>
              <p:nvPr/>
            </p:nvSpPr>
            <p:spPr>
              <a:xfrm>
                <a:off x="-687939" y="2260621"/>
                <a:ext cx="117252" cy="7252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367" extrusionOk="0">
                    <a:moveTo>
                      <a:pt x="2060" y="1"/>
                    </a:moveTo>
                    <a:cubicBezTo>
                      <a:pt x="2027" y="1"/>
                      <a:pt x="1994" y="15"/>
                      <a:pt x="1972" y="48"/>
                    </a:cubicBezTo>
                    <a:lnTo>
                      <a:pt x="1491" y="1099"/>
                    </a:lnTo>
                    <a:lnTo>
                      <a:pt x="190" y="868"/>
                    </a:lnTo>
                    <a:cubicBezTo>
                      <a:pt x="184" y="867"/>
                      <a:pt x="178" y="867"/>
                      <a:pt x="173" y="867"/>
                    </a:cubicBezTo>
                    <a:cubicBezTo>
                      <a:pt x="27" y="867"/>
                      <a:pt x="0" y="1083"/>
                      <a:pt x="154" y="1117"/>
                    </a:cubicBezTo>
                    <a:lnTo>
                      <a:pt x="1526" y="1367"/>
                    </a:lnTo>
                    <a:lnTo>
                      <a:pt x="1562" y="1367"/>
                    </a:lnTo>
                    <a:cubicBezTo>
                      <a:pt x="1597" y="1349"/>
                      <a:pt x="1651" y="1331"/>
                      <a:pt x="1669" y="1295"/>
                    </a:cubicBezTo>
                    <a:lnTo>
                      <a:pt x="2185" y="155"/>
                    </a:lnTo>
                    <a:cubicBezTo>
                      <a:pt x="2210" y="69"/>
                      <a:pt x="213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8" name="Google Shape;16468;p36"/>
              <p:cNvSpPr/>
              <p:nvPr/>
            </p:nvSpPr>
            <p:spPr>
              <a:xfrm>
                <a:off x="-624327" y="2342802"/>
                <a:ext cx="98205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72" extrusionOk="0">
                    <a:moveTo>
                      <a:pt x="1688" y="0"/>
                    </a:moveTo>
                    <a:cubicBezTo>
                      <a:pt x="1641" y="0"/>
                      <a:pt x="1594" y="25"/>
                      <a:pt x="1574" y="85"/>
                    </a:cubicBezTo>
                    <a:lnTo>
                      <a:pt x="1236" y="886"/>
                    </a:lnTo>
                    <a:lnTo>
                      <a:pt x="202" y="673"/>
                    </a:lnTo>
                    <a:cubicBezTo>
                      <a:pt x="191" y="670"/>
                      <a:pt x="180" y="669"/>
                      <a:pt x="170" y="669"/>
                    </a:cubicBezTo>
                    <a:cubicBezTo>
                      <a:pt x="36" y="669"/>
                      <a:pt x="0" y="872"/>
                      <a:pt x="149" y="922"/>
                    </a:cubicBezTo>
                    <a:lnTo>
                      <a:pt x="1271" y="1171"/>
                    </a:lnTo>
                    <a:lnTo>
                      <a:pt x="1307" y="1171"/>
                    </a:lnTo>
                    <a:cubicBezTo>
                      <a:pt x="1360" y="1171"/>
                      <a:pt x="1396" y="1136"/>
                      <a:pt x="1432" y="1082"/>
                    </a:cubicBezTo>
                    <a:lnTo>
                      <a:pt x="1806" y="174"/>
                    </a:lnTo>
                    <a:cubicBezTo>
                      <a:pt x="1851" y="73"/>
                      <a:pt x="1768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9" name="Google Shape;16469;p36"/>
              <p:cNvSpPr/>
              <p:nvPr/>
            </p:nvSpPr>
            <p:spPr>
              <a:xfrm>
                <a:off x="-512489" y="2343173"/>
                <a:ext cx="287399" cy="128924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2430" extrusionOk="0">
                    <a:moveTo>
                      <a:pt x="5263" y="0"/>
                    </a:moveTo>
                    <a:cubicBezTo>
                      <a:pt x="5247" y="0"/>
                      <a:pt x="5233" y="2"/>
                      <a:pt x="5220" y="6"/>
                    </a:cubicBezTo>
                    <a:lnTo>
                      <a:pt x="143" y="2180"/>
                    </a:lnTo>
                    <a:cubicBezTo>
                      <a:pt x="1" y="2233"/>
                      <a:pt x="54" y="2429"/>
                      <a:pt x="179" y="2429"/>
                    </a:cubicBezTo>
                    <a:lnTo>
                      <a:pt x="232" y="2429"/>
                    </a:lnTo>
                    <a:lnTo>
                      <a:pt x="5309" y="238"/>
                    </a:lnTo>
                    <a:cubicBezTo>
                      <a:pt x="5381" y="220"/>
                      <a:pt x="5416" y="149"/>
                      <a:pt x="5381" y="78"/>
                    </a:cubicBezTo>
                    <a:cubicBezTo>
                      <a:pt x="5367" y="23"/>
                      <a:pt x="5312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0" name="Google Shape;16470;p36"/>
              <p:cNvSpPr/>
              <p:nvPr/>
            </p:nvSpPr>
            <p:spPr>
              <a:xfrm>
                <a:off x="-344254" y="2318662"/>
                <a:ext cx="96454" cy="10048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94" extrusionOk="0">
                    <a:moveTo>
                      <a:pt x="445" y="1"/>
                    </a:moveTo>
                    <a:cubicBezTo>
                      <a:pt x="388" y="1"/>
                      <a:pt x="339" y="35"/>
                      <a:pt x="339" y="94"/>
                    </a:cubicBezTo>
                    <a:lnTo>
                      <a:pt x="18" y="1306"/>
                    </a:lnTo>
                    <a:cubicBezTo>
                      <a:pt x="1" y="1377"/>
                      <a:pt x="36" y="1448"/>
                      <a:pt x="107" y="1466"/>
                    </a:cubicBezTo>
                    <a:lnTo>
                      <a:pt x="1639" y="1894"/>
                    </a:lnTo>
                    <a:lnTo>
                      <a:pt x="1675" y="1894"/>
                    </a:lnTo>
                    <a:cubicBezTo>
                      <a:pt x="1729" y="1894"/>
                      <a:pt x="1782" y="1858"/>
                      <a:pt x="1800" y="1805"/>
                    </a:cubicBezTo>
                    <a:cubicBezTo>
                      <a:pt x="1818" y="1733"/>
                      <a:pt x="1764" y="1662"/>
                      <a:pt x="1711" y="1644"/>
                    </a:cubicBezTo>
                    <a:lnTo>
                      <a:pt x="303" y="1252"/>
                    </a:lnTo>
                    <a:lnTo>
                      <a:pt x="588" y="166"/>
                    </a:lnTo>
                    <a:cubicBezTo>
                      <a:pt x="588" y="94"/>
                      <a:pt x="553" y="23"/>
                      <a:pt x="482" y="5"/>
                    </a:cubicBezTo>
                    <a:cubicBezTo>
                      <a:pt x="469" y="2"/>
                      <a:pt x="457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1" name="Google Shape;16471;p36"/>
              <p:cNvSpPr/>
              <p:nvPr/>
            </p:nvSpPr>
            <p:spPr>
              <a:xfrm>
                <a:off x="-420811" y="2355588"/>
                <a:ext cx="58679" cy="102343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29" extrusionOk="0">
                    <a:moveTo>
                      <a:pt x="400" y="1"/>
                    </a:moveTo>
                    <a:cubicBezTo>
                      <a:pt x="339" y="1"/>
                      <a:pt x="283" y="49"/>
                      <a:pt x="268" y="111"/>
                    </a:cubicBezTo>
                    <a:lnTo>
                      <a:pt x="1" y="1358"/>
                    </a:lnTo>
                    <a:cubicBezTo>
                      <a:pt x="1" y="1411"/>
                      <a:pt x="18" y="1465"/>
                      <a:pt x="72" y="1483"/>
                    </a:cubicBezTo>
                    <a:lnTo>
                      <a:pt x="891" y="1910"/>
                    </a:lnTo>
                    <a:cubicBezTo>
                      <a:pt x="909" y="1910"/>
                      <a:pt x="927" y="1928"/>
                      <a:pt x="963" y="1928"/>
                    </a:cubicBezTo>
                    <a:cubicBezTo>
                      <a:pt x="998" y="1928"/>
                      <a:pt x="1052" y="1892"/>
                      <a:pt x="1069" y="1857"/>
                    </a:cubicBezTo>
                    <a:cubicBezTo>
                      <a:pt x="1105" y="1785"/>
                      <a:pt x="1069" y="1714"/>
                      <a:pt x="1016" y="1679"/>
                    </a:cubicBezTo>
                    <a:lnTo>
                      <a:pt x="286" y="1305"/>
                    </a:lnTo>
                    <a:lnTo>
                      <a:pt x="517" y="164"/>
                    </a:lnTo>
                    <a:cubicBezTo>
                      <a:pt x="535" y="93"/>
                      <a:pt x="499" y="22"/>
                      <a:pt x="428" y="4"/>
                    </a:cubicBezTo>
                    <a:cubicBezTo>
                      <a:pt x="419" y="2"/>
                      <a:pt x="409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2" name="Google Shape;16472;p36"/>
              <p:cNvSpPr/>
              <p:nvPr/>
            </p:nvSpPr>
            <p:spPr>
              <a:xfrm>
                <a:off x="-718498" y="1785894"/>
                <a:ext cx="487735" cy="2206186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41583" extrusionOk="0">
                    <a:moveTo>
                      <a:pt x="9042" y="0"/>
                    </a:moveTo>
                    <a:cubicBezTo>
                      <a:pt x="8998" y="0"/>
                      <a:pt x="8955" y="24"/>
                      <a:pt x="8943" y="71"/>
                    </a:cubicBezTo>
                    <a:cubicBezTo>
                      <a:pt x="2067" y="14287"/>
                      <a:pt x="285" y="30427"/>
                      <a:pt x="0" y="41454"/>
                    </a:cubicBezTo>
                    <a:cubicBezTo>
                      <a:pt x="0" y="41525"/>
                      <a:pt x="54" y="41579"/>
                      <a:pt x="125" y="41579"/>
                    </a:cubicBezTo>
                    <a:cubicBezTo>
                      <a:pt x="134" y="41581"/>
                      <a:pt x="143" y="41582"/>
                      <a:pt x="151" y="41582"/>
                    </a:cubicBezTo>
                    <a:cubicBezTo>
                      <a:pt x="209" y="41582"/>
                      <a:pt x="252" y="41532"/>
                      <a:pt x="267" y="41454"/>
                    </a:cubicBezTo>
                    <a:cubicBezTo>
                      <a:pt x="535" y="30445"/>
                      <a:pt x="2316" y="14358"/>
                      <a:pt x="9157" y="178"/>
                    </a:cubicBezTo>
                    <a:cubicBezTo>
                      <a:pt x="9192" y="125"/>
                      <a:pt x="9174" y="36"/>
                      <a:pt x="9103" y="18"/>
                    </a:cubicBezTo>
                    <a:cubicBezTo>
                      <a:pt x="9085" y="6"/>
                      <a:pt x="9064" y="0"/>
                      <a:pt x="9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3" name="Google Shape;16473;p36"/>
              <p:cNvSpPr/>
              <p:nvPr/>
            </p:nvSpPr>
            <p:spPr>
              <a:xfrm>
                <a:off x="-586181" y="2643459"/>
                <a:ext cx="319497" cy="212326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002" extrusionOk="0">
                    <a:moveTo>
                      <a:pt x="4863" y="0"/>
                    </a:moveTo>
                    <a:cubicBezTo>
                      <a:pt x="4540" y="0"/>
                      <a:pt x="4143" y="157"/>
                      <a:pt x="3866" y="261"/>
                    </a:cubicBezTo>
                    <a:cubicBezTo>
                      <a:pt x="1871" y="1027"/>
                      <a:pt x="0" y="4002"/>
                      <a:pt x="0" y="4002"/>
                    </a:cubicBezTo>
                    <a:cubicBezTo>
                      <a:pt x="1176" y="3806"/>
                      <a:pt x="2369" y="3592"/>
                      <a:pt x="3403" y="3004"/>
                    </a:cubicBezTo>
                    <a:cubicBezTo>
                      <a:pt x="4436" y="2399"/>
                      <a:pt x="6021" y="1098"/>
                      <a:pt x="5291" y="172"/>
                    </a:cubicBezTo>
                    <a:cubicBezTo>
                      <a:pt x="5191" y="46"/>
                      <a:pt x="5038" y="0"/>
                      <a:pt x="4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4" name="Google Shape;16474;p36"/>
              <p:cNvSpPr/>
              <p:nvPr/>
            </p:nvSpPr>
            <p:spPr>
              <a:xfrm>
                <a:off x="-783754" y="2558255"/>
                <a:ext cx="195720" cy="292811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519" extrusionOk="0">
                    <a:moveTo>
                      <a:pt x="789" y="0"/>
                    </a:moveTo>
                    <a:cubicBezTo>
                      <a:pt x="724" y="0"/>
                      <a:pt x="657" y="10"/>
                      <a:pt x="589" y="32"/>
                    </a:cubicBezTo>
                    <a:cubicBezTo>
                      <a:pt x="215" y="157"/>
                      <a:pt x="37" y="602"/>
                      <a:pt x="19" y="958"/>
                    </a:cubicBezTo>
                    <a:cubicBezTo>
                      <a:pt x="1" y="1689"/>
                      <a:pt x="375" y="2294"/>
                      <a:pt x="803" y="2847"/>
                    </a:cubicBezTo>
                    <a:cubicBezTo>
                      <a:pt x="1622" y="3898"/>
                      <a:pt x="2584" y="4788"/>
                      <a:pt x="3688" y="5519"/>
                    </a:cubicBezTo>
                    <a:cubicBezTo>
                      <a:pt x="3688" y="5519"/>
                      <a:pt x="2691" y="1582"/>
                      <a:pt x="1569" y="442"/>
                    </a:cubicBezTo>
                    <a:cubicBezTo>
                      <a:pt x="1363" y="221"/>
                      <a:pt x="1096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5" name="Google Shape;16475;p36"/>
              <p:cNvSpPr/>
              <p:nvPr/>
            </p:nvSpPr>
            <p:spPr>
              <a:xfrm>
                <a:off x="-884875" y="2974464"/>
                <a:ext cx="228773" cy="318914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011" extrusionOk="0">
                    <a:moveTo>
                      <a:pt x="1066" y="1"/>
                    </a:moveTo>
                    <a:cubicBezTo>
                      <a:pt x="933" y="1"/>
                      <a:pt x="803" y="37"/>
                      <a:pt x="678" y="114"/>
                    </a:cubicBezTo>
                    <a:cubicBezTo>
                      <a:pt x="1" y="542"/>
                      <a:pt x="820" y="3000"/>
                      <a:pt x="1533" y="3891"/>
                    </a:cubicBezTo>
                    <a:cubicBezTo>
                      <a:pt x="2299" y="4782"/>
                      <a:pt x="3243" y="5512"/>
                      <a:pt x="4312" y="6011"/>
                    </a:cubicBezTo>
                    <a:cubicBezTo>
                      <a:pt x="4134" y="4924"/>
                      <a:pt x="3831" y="3855"/>
                      <a:pt x="3421" y="2822"/>
                    </a:cubicBezTo>
                    <a:cubicBezTo>
                      <a:pt x="2809" y="1352"/>
                      <a:pt x="1880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6" name="Google Shape;16476;p36"/>
              <p:cNvSpPr/>
              <p:nvPr/>
            </p:nvSpPr>
            <p:spPr>
              <a:xfrm>
                <a:off x="-765769" y="2558997"/>
                <a:ext cx="186223" cy="3015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683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54"/>
                      <a:pt x="0" y="143"/>
                      <a:pt x="36" y="196"/>
                    </a:cubicBezTo>
                    <a:lnTo>
                      <a:pt x="3243" y="5629"/>
                    </a:lnTo>
                    <a:cubicBezTo>
                      <a:pt x="3278" y="5665"/>
                      <a:pt x="3314" y="5683"/>
                      <a:pt x="3367" y="5683"/>
                    </a:cubicBezTo>
                    <a:cubicBezTo>
                      <a:pt x="3385" y="5683"/>
                      <a:pt x="3403" y="5683"/>
                      <a:pt x="3421" y="5665"/>
                    </a:cubicBezTo>
                    <a:cubicBezTo>
                      <a:pt x="3492" y="5629"/>
                      <a:pt x="3510" y="5558"/>
                      <a:pt x="3474" y="5487"/>
                    </a:cubicBezTo>
                    <a:lnTo>
                      <a:pt x="250" y="71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7" name="Google Shape;16477;p36"/>
              <p:cNvSpPr/>
              <p:nvPr/>
            </p:nvSpPr>
            <p:spPr>
              <a:xfrm>
                <a:off x="-746882" y="2645847"/>
                <a:ext cx="92528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250" extrusionOk="0">
                    <a:moveTo>
                      <a:pt x="1589" y="1"/>
                    </a:moveTo>
                    <a:cubicBezTo>
                      <a:pt x="1540" y="1"/>
                      <a:pt x="1493" y="28"/>
                      <a:pt x="1479" y="91"/>
                    </a:cubicBezTo>
                    <a:lnTo>
                      <a:pt x="1212" y="982"/>
                    </a:lnTo>
                    <a:lnTo>
                      <a:pt x="143" y="982"/>
                    </a:lnTo>
                    <a:cubicBezTo>
                      <a:pt x="72" y="982"/>
                      <a:pt x="18" y="1035"/>
                      <a:pt x="18" y="1107"/>
                    </a:cubicBezTo>
                    <a:cubicBezTo>
                      <a:pt x="1" y="1178"/>
                      <a:pt x="72" y="1231"/>
                      <a:pt x="143" y="1231"/>
                    </a:cubicBezTo>
                    <a:lnTo>
                      <a:pt x="1319" y="1249"/>
                    </a:lnTo>
                    <a:cubicBezTo>
                      <a:pt x="1372" y="1249"/>
                      <a:pt x="1426" y="1196"/>
                      <a:pt x="1444" y="1142"/>
                    </a:cubicBezTo>
                    <a:lnTo>
                      <a:pt x="1711" y="162"/>
                    </a:lnTo>
                    <a:cubicBezTo>
                      <a:pt x="1743" y="65"/>
                      <a:pt x="166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8" name="Google Shape;16478;p36"/>
              <p:cNvSpPr/>
              <p:nvPr/>
            </p:nvSpPr>
            <p:spPr>
              <a:xfrm>
                <a:off x="-692448" y="2736198"/>
                <a:ext cx="74701" cy="5252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90" extrusionOk="0">
                    <a:moveTo>
                      <a:pt x="1267" y="0"/>
                    </a:moveTo>
                    <a:cubicBezTo>
                      <a:pt x="1215" y="0"/>
                      <a:pt x="1163" y="30"/>
                      <a:pt x="1148" y="98"/>
                    </a:cubicBezTo>
                    <a:lnTo>
                      <a:pt x="1041" y="722"/>
                    </a:lnTo>
                    <a:lnTo>
                      <a:pt x="222" y="579"/>
                    </a:lnTo>
                    <a:cubicBezTo>
                      <a:pt x="211" y="577"/>
                      <a:pt x="201" y="576"/>
                      <a:pt x="192" y="576"/>
                    </a:cubicBezTo>
                    <a:cubicBezTo>
                      <a:pt x="38" y="576"/>
                      <a:pt x="1" y="830"/>
                      <a:pt x="168" y="847"/>
                    </a:cubicBezTo>
                    <a:lnTo>
                      <a:pt x="1130" y="989"/>
                    </a:lnTo>
                    <a:lnTo>
                      <a:pt x="1148" y="989"/>
                    </a:lnTo>
                    <a:cubicBezTo>
                      <a:pt x="1219" y="989"/>
                      <a:pt x="1273" y="953"/>
                      <a:pt x="1273" y="900"/>
                    </a:cubicBezTo>
                    <a:lnTo>
                      <a:pt x="1397" y="134"/>
                    </a:lnTo>
                    <a:cubicBezTo>
                      <a:pt x="1408" y="52"/>
                      <a:pt x="1336" y="0"/>
                      <a:pt x="1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9" name="Google Shape;16479;p36"/>
              <p:cNvSpPr/>
              <p:nvPr/>
            </p:nvSpPr>
            <p:spPr>
              <a:xfrm>
                <a:off x="-590903" y="2654282"/>
                <a:ext cx="298381" cy="20532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870" extrusionOk="0">
                    <a:moveTo>
                      <a:pt x="5421" y="0"/>
                    </a:moveTo>
                    <a:cubicBezTo>
                      <a:pt x="5397" y="0"/>
                      <a:pt x="5371" y="6"/>
                      <a:pt x="5344" y="21"/>
                    </a:cubicBezTo>
                    <a:lnTo>
                      <a:pt x="89" y="3638"/>
                    </a:lnTo>
                    <a:cubicBezTo>
                      <a:pt x="18" y="3673"/>
                      <a:pt x="0" y="3762"/>
                      <a:pt x="53" y="3816"/>
                    </a:cubicBezTo>
                    <a:cubicBezTo>
                      <a:pt x="71" y="3851"/>
                      <a:pt x="107" y="3869"/>
                      <a:pt x="160" y="3869"/>
                    </a:cubicBezTo>
                    <a:cubicBezTo>
                      <a:pt x="178" y="3869"/>
                      <a:pt x="196" y="3869"/>
                      <a:pt x="232" y="3851"/>
                    </a:cubicBezTo>
                    <a:lnTo>
                      <a:pt x="5505" y="253"/>
                    </a:lnTo>
                    <a:cubicBezTo>
                      <a:pt x="5624" y="164"/>
                      <a:pt x="5544" y="0"/>
                      <a:pt x="5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0" name="Google Shape;16480;p36"/>
              <p:cNvSpPr/>
              <p:nvPr/>
            </p:nvSpPr>
            <p:spPr>
              <a:xfrm>
                <a:off x="-438744" y="2678051"/>
                <a:ext cx="99266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94" extrusionOk="0">
                    <a:moveTo>
                      <a:pt x="267" y="1"/>
                    </a:moveTo>
                    <a:cubicBezTo>
                      <a:pt x="196" y="1"/>
                      <a:pt x="125" y="54"/>
                      <a:pt x="125" y="125"/>
                    </a:cubicBezTo>
                    <a:lnTo>
                      <a:pt x="18" y="1372"/>
                    </a:lnTo>
                    <a:cubicBezTo>
                      <a:pt x="0" y="1444"/>
                      <a:pt x="54" y="1515"/>
                      <a:pt x="125" y="1515"/>
                    </a:cubicBezTo>
                    <a:lnTo>
                      <a:pt x="1692" y="1693"/>
                    </a:lnTo>
                    <a:lnTo>
                      <a:pt x="1710" y="1693"/>
                    </a:lnTo>
                    <a:cubicBezTo>
                      <a:pt x="1871" y="1675"/>
                      <a:pt x="1871" y="1462"/>
                      <a:pt x="1728" y="1444"/>
                    </a:cubicBezTo>
                    <a:lnTo>
                      <a:pt x="267" y="1283"/>
                    </a:lnTo>
                    <a:lnTo>
                      <a:pt x="374" y="143"/>
                    </a:lnTo>
                    <a:cubicBezTo>
                      <a:pt x="392" y="72"/>
                      <a:pt x="339" y="19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1" name="Google Shape;16481;p36"/>
              <p:cNvSpPr/>
              <p:nvPr/>
            </p:nvSpPr>
            <p:spPr>
              <a:xfrm>
                <a:off x="-507767" y="2742352"/>
                <a:ext cx="63401" cy="8223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0" extrusionOk="0">
                    <a:moveTo>
                      <a:pt x="214" y="0"/>
                    </a:moveTo>
                    <a:cubicBezTo>
                      <a:pt x="143" y="0"/>
                      <a:pt x="72" y="54"/>
                      <a:pt x="72" y="125"/>
                    </a:cubicBezTo>
                    <a:lnTo>
                      <a:pt x="1" y="1122"/>
                    </a:lnTo>
                    <a:cubicBezTo>
                      <a:pt x="1" y="1176"/>
                      <a:pt x="36" y="1229"/>
                      <a:pt x="90" y="1265"/>
                    </a:cubicBezTo>
                    <a:lnTo>
                      <a:pt x="963" y="1532"/>
                    </a:lnTo>
                    <a:lnTo>
                      <a:pt x="998" y="1532"/>
                    </a:lnTo>
                    <a:lnTo>
                      <a:pt x="998" y="1550"/>
                    </a:lnTo>
                    <a:cubicBezTo>
                      <a:pt x="1159" y="1550"/>
                      <a:pt x="1194" y="1336"/>
                      <a:pt x="1052" y="1301"/>
                    </a:cubicBezTo>
                    <a:lnTo>
                      <a:pt x="268" y="1051"/>
                    </a:lnTo>
                    <a:lnTo>
                      <a:pt x="321" y="143"/>
                    </a:lnTo>
                    <a:cubicBezTo>
                      <a:pt x="339" y="71"/>
                      <a:pt x="28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2" name="Google Shape;16482;p36"/>
              <p:cNvSpPr/>
              <p:nvPr/>
            </p:nvSpPr>
            <p:spPr>
              <a:xfrm>
                <a:off x="-841371" y="2999399"/>
                <a:ext cx="186223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702" extrusionOk="0">
                    <a:moveTo>
                      <a:pt x="141" y="1"/>
                    </a:moveTo>
                    <a:cubicBezTo>
                      <a:pt x="119" y="1"/>
                      <a:pt x="95" y="7"/>
                      <a:pt x="71" y="18"/>
                    </a:cubicBezTo>
                    <a:cubicBezTo>
                      <a:pt x="18" y="54"/>
                      <a:pt x="0" y="143"/>
                      <a:pt x="36" y="197"/>
                    </a:cubicBezTo>
                    <a:lnTo>
                      <a:pt x="3242" y="5630"/>
                    </a:lnTo>
                    <a:cubicBezTo>
                      <a:pt x="3260" y="5666"/>
                      <a:pt x="3314" y="5701"/>
                      <a:pt x="3349" y="5701"/>
                    </a:cubicBezTo>
                    <a:cubicBezTo>
                      <a:pt x="3367" y="5701"/>
                      <a:pt x="3403" y="5683"/>
                      <a:pt x="3421" y="5683"/>
                    </a:cubicBezTo>
                    <a:cubicBezTo>
                      <a:pt x="3474" y="5648"/>
                      <a:pt x="3510" y="5559"/>
                      <a:pt x="3474" y="5505"/>
                    </a:cubicBezTo>
                    <a:lnTo>
                      <a:pt x="250" y="72"/>
                    </a:lnTo>
                    <a:cubicBezTo>
                      <a:pt x="226" y="24"/>
                      <a:pt x="18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3" name="Google Shape;16483;p36"/>
              <p:cNvSpPr/>
              <p:nvPr/>
            </p:nvSpPr>
            <p:spPr>
              <a:xfrm>
                <a:off x="-852725" y="3025873"/>
                <a:ext cx="101706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11" extrusionOk="0">
                    <a:moveTo>
                      <a:pt x="1783" y="0"/>
                    </a:moveTo>
                    <a:cubicBezTo>
                      <a:pt x="1732" y="0"/>
                      <a:pt x="1680" y="29"/>
                      <a:pt x="1657" y="89"/>
                    </a:cubicBezTo>
                    <a:lnTo>
                      <a:pt x="1390" y="1426"/>
                    </a:lnTo>
                    <a:lnTo>
                      <a:pt x="179" y="1158"/>
                    </a:lnTo>
                    <a:cubicBezTo>
                      <a:pt x="169" y="1156"/>
                      <a:pt x="160" y="1155"/>
                      <a:pt x="151" y="1155"/>
                    </a:cubicBezTo>
                    <a:cubicBezTo>
                      <a:pt x="90" y="1155"/>
                      <a:pt x="34" y="1203"/>
                      <a:pt x="18" y="1265"/>
                    </a:cubicBezTo>
                    <a:cubicBezTo>
                      <a:pt x="0" y="1319"/>
                      <a:pt x="54" y="1390"/>
                      <a:pt x="125" y="1408"/>
                    </a:cubicBezTo>
                    <a:lnTo>
                      <a:pt x="1461" y="1711"/>
                    </a:lnTo>
                    <a:lnTo>
                      <a:pt x="1479" y="1711"/>
                    </a:lnTo>
                    <a:cubicBezTo>
                      <a:pt x="1550" y="1711"/>
                      <a:pt x="1604" y="1657"/>
                      <a:pt x="1604" y="1604"/>
                    </a:cubicBezTo>
                    <a:lnTo>
                      <a:pt x="1907" y="143"/>
                    </a:lnTo>
                    <a:cubicBezTo>
                      <a:pt x="1917" y="51"/>
                      <a:pt x="185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4" name="Google Shape;16484;p36"/>
              <p:cNvSpPr/>
              <p:nvPr/>
            </p:nvSpPr>
            <p:spPr>
              <a:xfrm>
                <a:off x="-782534" y="3140045"/>
                <a:ext cx="92952" cy="9003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97" extrusionOk="0">
                    <a:moveTo>
                      <a:pt x="1605" y="1"/>
                    </a:moveTo>
                    <a:cubicBezTo>
                      <a:pt x="1544" y="1"/>
                      <a:pt x="1483" y="37"/>
                      <a:pt x="1474" y="111"/>
                    </a:cubicBezTo>
                    <a:lnTo>
                      <a:pt x="1314" y="1411"/>
                    </a:lnTo>
                    <a:lnTo>
                      <a:pt x="192" y="1162"/>
                    </a:lnTo>
                    <a:cubicBezTo>
                      <a:pt x="186" y="1161"/>
                      <a:pt x="181" y="1161"/>
                      <a:pt x="176" y="1161"/>
                    </a:cubicBezTo>
                    <a:cubicBezTo>
                      <a:pt x="45" y="1161"/>
                      <a:pt x="1" y="1377"/>
                      <a:pt x="138" y="1411"/>
                    </a:cubicBezTo>
                    <a:lnTo>
                      <a:pt x="1385" y="1696"/>
                    </a:lnTo>
                    <a:lnTo>
                      <a:pt x="1421" y="1696"/>
                    </a:lnTo>
                    <a:cubicBezTo>
                      <a:pt x="1439" y="1696"/>
                      <a:pt x="1474" y="1679"/>
                      <a:pt x="1492" y="1679"/>
                    </a:cubicBezTo>
                    <a:cubicBezTo>
                      <a:pt x="1528" y="1643"/>
                      <a:pt x="1546" y="1625"/>
                      <a:pt x="1546" y="1589"/>
                    </a:cubicBezTo>
                    <a:lnTo>
                      <a:pt x="1742" y="146"/>
                    </a:lnTo>
                    <a:cubicBezTo>
                      <a:pt x="1751" y="50"/>
                      <a:pt x="1678" y="1"/>
                      <a:pt x="1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5" name="Google Shape;16485;p36"/>
              <p:cNvSpPr/>
              <p:nvPr/>
            </p:nvSpPr>
            <p:spPr>
              <a:xfrm>
                <a:off x="-891242" y="3346691"/>
                <a:ext cx="199222" cy="336103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6335" extrusionOk="0">
                    <a:moveTo>
                      <a:pt x="174" y="1"/>
                    </a:moveTo>
                    <a:cubicBezTo>
                      <a:pt x="86" y="1"/>
                      <a:pt x="1" y="90"/>
                      <a:pt x="50" y="188"/>
                    </a:cubicBezTo>
                    <a:lnTo>
                      <a:pt x="3488" y="6263"/>
                    </a:lnTo>
                    <a:cubicBezTo>
                      <a:pt x="3523" y="6299"/>
                      <a:pt x="3559" y="6334"/>
                      <a:pt x="3612" y="6334"/>
                    </a:cubicBezTo>
                    <a:cubicBezTo>
                      <a:pt x="3630" y="6334"/>
                      <a:pt x="3648" y="6317"/>
                      <a:pt x="3666" y="6317"/>
                    </a:cubicBezTo>
                    <a:cubicBezTo>
                      <a:pt x="3737" y="6281"/>
                      <a:pt x="3755" y="6192"/>
                      <a:pt x="3719" y="6138"/>
                    </a:cubicBezTo>
                    <a:lnTo>
                      <a:pt x="281" y="64"/>
                    </a:lnTo>
                    <a:cubicBezTo>
                      <a:pt x="253" y="19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6" name="Google Shape;16486;p36"/>
              <p:cNvSpPr/>
              <p:nvPr/>
            </p:nvSpPr>
            <p:spPr>
              <a:xfrm>
                <a:off x="-890923" y="3405793"/>
                <a:ext cx="10345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711" extrusionOk="0">
                    <a:moveTo>
                      <a:pt x="1843" y="1"/>
                    </a:moveTo>
                    <a:cubicBezTo>
                      <a:pt x="1772" y="1"/>
                      <a:pt x="1700" y="36"/>
                      <a:pt x="1700" y="108"/>
                    </a:cubicBezTo>
                    <a:lnTo>
                      <a:pt x="1415" y="1444"/>
                    </a:lnTo>
                    <a:lnTo>
                      <a:pt x="204" y="1177"/>
                    </a:lnTo>
                    <a:cubicBezTo>
                      <a:pt x="193" y="1174"/>
                      <a:pt x="183" y="1173"/>
                      <a:pt x="173" y="1173"/>
                    </a:cubicBezTo>
                    <a:cubicBezTo>
                      <a:pt x="37" y="1173"/>
                      <a:pt x="1" y="1393"/>
                      <a:pt x="150" y="1426"/>
                    </a:cubicBezTo>
                    <a:lnTo>
                      <a:pt x="1486" y="1711"/>
                    </a:lnTo>
                    <a:lnTo>
                      <a:pt x="1593" y="1711"/>
                    </a:lnTo>
                    <a:cubicBezTo>
                      <a:pt x="1611" y="1693"/>
                      <a:pt x="1647" y="1658"/>
                      <a:pt x="1647" y="1622"/>
                    </a:cubicBezTo>
                    <a:lnTo>
                      <a:pt x="1950" y="161"/>
                    </a:lnTo>
                    <a:cubicBezTo>
                      <a:pt x="1950" y="90"/>
                      <a:pt x="1914" y="19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7" name="Google Shape;16487;p36"/>
              <p:cNvSpPr/>
              <p:nvPr/>
            </p:nvSpPr>
            <p:spPr>
              <a:xfrm>
                <a:off x="-792190" y="2574065"/>
                <a:ext cx="90353" cy="643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13" extrusionOk="0">
                    <a:moveTo>
                      <a:pt x="1561" y="1"/>
                    </a:moveTo>
                    <a:cubicBezTo>
                      <a:pt x="1509" y="1"/>
                      <a:pt x="1458" y="29"/>
                      <a:pt x="1443" y="90"/>
                    </a:cubicBezTo>
                    <a:lnTo>
                      <a:pt x="1300" y="910"/>
                    </a:lnTo>
                    <a:lnTo>
                      <a:pt x="213" y="553"/>
                    </a:lnTo>
                    <a:cubicBezTo>
                      <a:pt x="199" y="545"/>
                      <a:pt x="184" y="541"/>
                      <a:pt x="171" y="541"/>
                    </a:cubicBezTo>
                    <a:cubicBezTo>
                      <a:pt x="67" y="541"/>
                      <a:pt x="0" y="754"/>
                      <a:pt x="142" y="785"/>
                    </a:cubicBezTo>
                    <a:lnTo>
                      <a:pt x="1371" y="1213"/>
                    </a:lnTo>
                    <a:lnTo>
                      <a:pt x="1407" y="1213"/>
                    </a:lnTo>
                    <a:cubicBezTo>
                      <a:pt x="1425" y="1213"/>
                      <a:pt x="1460" y="1213"/>
                      <a:pt x="1478" y="1195"/>
                    </a:cubicBezTo>
                    <a:cubicBezTo>
                      <a:pt x="1514" y="1177"/>
                      <a:pt x="1532" y="1141"/>
                      <a:pt x="1532" y="1106"/>
                    </a:cubicBezTo>
                    <a:lnTo>
                      <a:pt x="1692" y="144"/>
                    </a:lnTo>
                    <a:cubicBezTo>
                      <a:pt x="1702" y="52"/>
                      <a:pt x="1631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88" name="Google Shape;16488;p36"/>
            <p:cNvGrpSpPr/>
            <p:nvPr/>
          </p:nvGrpSpPr>
          <p:grpSpPr>
            <a:xfrm rot="361962">
              <a:off x="-250029" y="3921566"/>
              <a:ext cx="2086998" cy="1903149"/>
              <a:chOff x="-554083" y="3568828"/>
              <a:chExt cx="2086918" cy="1903076"/>
            </a:xfrm>
          </p:grpSpPr>
          <p:grpSp>
            <p:nvGrpSpPr>
              <p:cNvPr id="16489" name="Google Shape;16489;p36"/>
              <p:cNvGrpSpPr/>
              <p:nvPr/>
            </p:nvGrpSpPr>
            <p:grpSpPr>
              <a:xfrm>
                <a:off x="-554083" y="3568828"/>
                <a:ext cx="2086918" cy="1903076"/>
                <a:chOff x="-554083" y="3568828"/>
                <a:chExt cx="2086918" cy="1903076"/>
              </a:xfrm>
            </p:grpSpPr>
            <p:sp>
              <p:nvSpPr>
                <p:cNvPr id="16490" name="Google Shape;16490;p36"/>
                <p:cNvSpPr/>
                <p:nvPr/>
              </p:nvSpPr>
              <p:spPr>
                <a:xfrm>
                  <a:off x="-554083" y="3568828"/>
                  <a:ext cx="2086918" cy="190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5" h="35853" extrusionOk="0">
                      <a:moveTo>
                        <a:pt x="32458" y="1"/>
                      </a:moveTo>
                      <a:cubicBezTo>
                        <a:pt x="27167" y="1"/>
                        <a:pt x="23516" y="6280"/>
                        <a:pt x="23516" y="6280"/>
                      </a:cubicBezTo>
                      <a:cubicBezTo>
                        <a:pt x="22111" y="5382"/>
                        <a:pt x="20767" y="4868"/>
                        <a:pt x="19497" y="4868"/>
                      </a:cubicBezTo>
                      <a:cubicBezTo>
                        <a:pt x="18173" y="4868"/>
                        <a:pt x="16930" y="5426"/>
                        <a:pt x="15784" y="6690"/>
                      </a:cubicBezTo>
                      <a:cubicBezTo>
                        <a:pt x="11883" y="10965"/>
                        <a:pt x="12310" y="14457"/>
                        <a:pt x="12150" y="14778"/>
                      </a:cubicBezTo>
                      <a:cubicBezTo>
                        <a:pt x="11624" y="14713"/>
                        <a:pt x="11133" y="14682"/>
                        <a:pt x="10676" y="14682"/>
                      </a:cubicBezTo>
                      <a:cubicBezTo>
                        <a:pt x="3056" y="14682"/>
                        <a:pt x="4689" y="23270"/>
                        <a:pt x="3849" y="27943"/>
                      </a:cubicBezTo>
                      <a:cubicBezTo>
                        <a:pt x="2958" y="32895"/>
                        <a:pt x="1" y="35211"/>
                        <a:pt x="1" y="35211"/>
                      </a:cubicBezTo>
                      <a:lnTo>
                        <a:pt x="1266" y="35852"/>
                      </a:lnTo>
                      <a:cubicBezTo>
                        <a:pt x="4784" y="31338"/>
                        <a:pt x="10141" y="31184"/>
                        <a:pt x="10858" y="31184"/>
                      </a:cubicBezTo>
                      <a:cubicBezTo>
                        <a:pt x="10911" y="31184"/>
                        <a:pt x="10939" y="31185"/>
                        <a:pt x="10939" y="31185"/>
                      </a:cubicBezTo>
                      <a:cubicBezTo>
                        <a:pt x="12860" y="31423"/>
                        <a:pt x="14546" y="31528"/>
                        <a:pt x="16028" y="31528"/>
                      </a:cubicBezTo>
                      <a:cubicBezTo>
                        <a:pt x="23298" y="31528"/>
                        <a:pt x="25642" y="29012"/>
                        <a:pt x="26633" y="27444"/>
                      </a:cubicBezTo>
                      <a:cubicBezTo>
                        <a:pt x="28379" y="24718"/>
                        <a:pt x="25137" y="22634"/>
                        <a:pt x="25137" y="22634"/>
                      </a:cubicBezTo>
                      <a:cubicBezTo>
                        <a:pt x="32352" y="21031"/>
                        <a:pt x="34685" y="18198"/>
                        <a:pt x="34561" y="16060"/>
                      </a:cubicBezTo>
                      <a:cubicBezTo>
                        <a:pt x="34365" y="13139"/>
                        <a:pt x="32084" y="11429"/>
                        <a:pt x="32084" y="11429"/>
                      </a:cubicBezTo>
                      <a:cubicBezTo>
                        <a:pt x="35469" y="10110"/>
                        <a:pt x="39335" y="989"/>
                        <a:pt x="33492" y="81"/>
                      </a:cubicBezTo>
                      <a:cubicBezTo>
                        <a:pt x="33141" y="26"/>
                        <a:pt x="32796" y="1"/>
                        <a:pt x="324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1" name="Google Shape;16491;p36"/>
                <p:cNvSpPr/>
                <p:nvPr/>
              </p:nvSpPr>
              <p:spPr>
                <a:xfrm>
                  <a:off x="-107952" y="4758194"/>
                  <a:ext cx="317110" cy="296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596" extrusionOk="0">
                      <a:moveTo>
                        <a:pt x="770" y="0"/>
                      </a:moveTo>
                      <a:cubicBezTo>
                        <a:pt x="639" y="0"/>
                        <a:pt x="515" y="102"/>
                        <a:pt x="499" y="234"/>
                      </a:cubicBezTo>
                      <a:lnTo>
                        <a:pt x="18" y="5293"/>
                      </a:lnTo>
                      <a:cubicBezTo>
                        <a:pt x="0" y="5453"/>
                        <a:pt x="125" y="5596"/>
                        <a:pt x="285" y="5596"/>
                      </a:cubicBezTo>
                      <a:cubicBezTo>
                        <a:pt x="303" y="5596"/>
                        <a:pt x="321" y="5596"/>
                        <a:pt x="356" y="5578"/>
                      </a:cubicBezTo>
                      <a:lnTo>
                        <a:pt x="5665" y="4188"/>
                      </a:lnTo>
                      <a:cubicBezTo>
                        <a:pt x="5977" y="4106"/>
                        <a:pt x="5881" y="3662"/>
                        <a:pt x="5599" y="3662"/>
                      </a:cubicBezTo>
                      <a:cubicBezTo>
                        <a:pt x="5575" y="3662"/>
                        <a:pt x="5549" y="3665"/>
                        <a:pt x="5523" y="3672"/>
                      </a:cubicBezTo>
                      <a:lnTo>
                        <a:pt x="588" y="4972"/>
                      </a:lnTo>
                      <a:lnTo>
                        <a:pt x="588" y="4972"/>
                      </a:lnTo>
                      <a:lnTo>
                        <a:pt x="1033" y="287"/>
                      </a:lnTo>
                      <a:cubicBezTo>
                        <a:pt x="1051" y="145"/>
                        <a:pt x="944" y="20"/>
                        <a:pt x="802" y="2"/>
                      </a:cubicBezTo>
                      <a:cubicBezTo>
                        <a:pt x="791" y="1"/>
                        <a:pt x="781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2" name="Google Shape;16492;p36"/>
                <p:cNvSpPr/>
                <p:nvPr/>
              </p:nvSpPr>
              <p:spPr>
                <a:xfrm>
                  <a:off x="231329" y="4462471"/>
                  <a:ext cx="309841" cy="27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096" extrusionOk="0">
                      <a:moveTo>
                        <a:pt x="863" y="0"/>
                      </a:moveTo>
                      <a:cubicBezTo>
                        <a:pt x="751" y="0"/>
                        <a:pt x="638" y="69"/>
                        <a:pt x="606" y="214"/>
                      </a:cubicBezTo>
                      <a:lnTo>
                        <a:pt x="0" y="4792"/>
                      </a:lnTo>
                      <a:cubicBezTo>
                        <a:pt x="0" y="4881"/>
                        <a:pt x="36" y="4970"/>
                        <a:pt x="90" y="5024"/>
                      </a:cubicBezTo>
                      <a:cubicBezTo>
                        <a:pt x="143" y="5059"/>
                        <a:pt x="214" y="5095"/>
                        <a:pt x="268" y="5095"/>
                      </a:cubicBezTo>
                      <a:lnTo>
                        <a:pt x="339" y="5095"/>
                      </a:lnTo>
                      <a:lnTo>
                        <a:pt x="5523" y="3795"/>
                      </a:lnTo>
                      <a:cubicBezTo>
                        <a:pt x="5840" y="3711"/>
                        <a:pt x="5751" y="3254"/>
                        <a:pt x="5461" y="3254"/>
                      </a:cubicBezTo>
                      <a:cubicBezTo>
                        <a:pt x="5441" y="3254"/>
                        <a:pt x="5420" y="3256"/>
                        <a:pt x="5398" y="3260"/>
                      </a:cubicBezTo>
                      <a:lnTo>
                        <a:pt x="588" y="4472"/>
                      </a:lnTo>
                      <a:lnTo>
                        <a:pt x="1123" y="285"/>
                      </a:lnTo>
                      <a:cubicBezTo>
                        <a:pt x="1133" y="100"/>
                        <a:pt x="99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3" name="Google Shape;16493;p36"/>
                <p:cNvSpPr/>
                <p:nvPr/>
              </p:nvSpPr>
              <p:spPr>
                <a:xfrm>
                  <a:off x="549813" y="4139690"/>
                  <a:ext cx="291325" cy="28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5337" extrusionOk="0">
                      <a:moveTo>
                        <a:pt x="521" y="0"/>
                      </a:moveTo>
                      <a:cubicBezTo>
                        <a:pt x="390" y="0"/>
                        <a:pt x="259" y="85"/>
                        <a:pt x="250" y="259"/>
                      </a:cubicBezTo>
                      <a:lnTo>
                        <a:pt x="1" y="5051"/>
                      </a:lnTo>
                      <a:cubicBezTo>
                        <a:pt x="1" y="5193"/>
                        <a:pt x="108" y="5336"/>
                        <a:pt x="268" y="5336"/>
                      </a:cubicBezTo>
                      <a:cubicBezTo>
                        <a:pt x="304" y="5336"/>
                        <a:pt x="322" y="5318"/>
                        <a:pt x="357" y="5318"/>
                      </a:cubicBezTo>
                      <a:lnTo>
                        <a:pt x="5185" y="3733"/>
                      </a:lnTo>
                      <a:cubicBezTo>
                        <a:pt x="5491" y="3636"/>
                        <a:pt x="5389" y="3219"/>
                        <a:pt x="5117" y="3219"/>
                      </a:cubicBezTo>
                      <a:cubicBezTo>
                        <a:pt x="5088" y="3219"/>
                        <a:pt x="5057" y="3224"/>
                        <a:pt x="5025" y="3234"/>
                      </a:cubicBezTo>
                      <a:lnTo>
                        <a:pt x="571" y="4677"/>
                      </a:lnTo>
                      <a:lnTo>
                        <a:pt x="785" y="277"/>
                      </a:lnTo>
                      <a:cubicBezTo>
                        <a:pt x="794" y="94"/>
                        <a:pt x="658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4" name="Google Shape;16494;p36"/>
                <p:cNvSpPr/>
                <p:nvPr/>
              </p:nvSpPr>
              <p:spPr>
                <a:xfrm>
                  <a:off x="445880" y="394360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5" name="Google Shape;16495;p36"/>
                <p:cNvSpPr/>
                <p:nvPr/>
              </p:nvSpPr>
              <p:spPr>
                <a:xfrm>
                  <a:off x="445880" y="4151521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6" name="Google Shape;16496;p36"/>
                <p:cNvSpPr/>
                <p:nvPr/>
              </p:nvSpPr>
              <p:spPr>
                <a:xfrm>
                  <a:off x="260615" y="4212958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71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7" name="Google Shape;16497;p36"/>
                <p:cNvSpPr/>
                <p:nvPr/>
              </p:nvSpPr>
              <p:spPr>
                <a:xfrm>
                  <a:off x="360834" y="4387771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8" name="Google Shape;16498;p36"/>
                <p:cNvSpPr/>
                <p:nvPr/>
              </p:nvSpPr>
              <p:spPr>
                <a:xfrm>
                  <a:off x="33809" y="4539028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9" name="Google Shape;16499;p36"/>
                <p:cNvSpPr/>
                <p:nvPr/>
              </p:nvSpPr>
              <p:spPr>
                <a:xfrm>
                  <a:off x="-159945" y="4576802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70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0" name="Google Shape;16500;p36"/>
                <p:cNvSpPr/>
                <p:nvPr/>
              </p:nvSpPr>
              <p:spPr>
                <a:xfrm>
                  <a:off x="703" y="4780954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1" name="Google Shape;16501;p36"/>
                <p:cNvSpPr/>
                <p:nvPr/>
              </p:nvSpPr>
              <p:spPr>
                <a:xfrm>
                  <a:off x="-263931" y="50692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5"/>
                        <a:pt x="286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2" name="Google Shape;16502;p36"/>
                <p:cNvSpPr/>
                <p:nvPr/>
              </p:nvSpPr>
              <p:spPr>
                <a:xfrm>
                  <a:off x="-544640" y="3954743"/>
                  <a:ext cx="1550638" cy="151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" h="28596" extrusionOk="0">
                      <a:moveTo>
                        <a:pt x="28843" y="1"/>
                      </a:moveTo>
                      <a:cubicBezTo>
                        <a:pt x="28776" y="1"/>
                        <a:pt x="28707" y="28"/>
                        <a:pt x="28646" y="93"/>
                      </a:cubicBezTo>
                      <a:cubicBezTo>
                        <a:pt x="15428" y="14131"/>
                        <a:pt x="268" y="27990"/>
                        <a:pt x="126" y="28133"/>
                      </a:cubicBezTo>
                      <a:cubicBezTo>
                        <a:pt x="1" y="28222"/>
                        <a:pt x="1" y="28400"/>
                        <a:pt x="108" y="28507"/>
                      </a:cubicBezTo>
                      <a:cubicBezTo>
                        <a:pt x="143" y="28560"/>
                        <a:pt x="215" y="28596"/>
                        <a:pt x="304" y="28596"/>
                      </a:cubicBezTo>
                      <a:cubicBezTo>
                        <a:pt x="357" y="28596"/>
                        <a:pt x="428" y="28578"/>
                        <a:pt x="482" y="28525"/>
                      </a:cubicBezTo>
                      <a:cubicBezTo>
                        <a:pt x="624" y="28382"/>
                        <a:pt x="15802" y="14523"/>
                        <a:pt x="29038" y="449"/>
                      </a:cubicBezTo>
                      <a:cubicBezTo>
                        <a:pt x="29227" y="261"/>
                        <a:pt x="29049" y="1"/>
                        <a:pt x="28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3" name="Google Shape;16503;p36"/>
                <p:cNvSpPr/>
                <p:nvPr/>
              </p:nvSpPr>
              <p:spPr>
                <a:xfrm>
                  <a:off x="365556" y="4851834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4" name="Google Shape;16504;p36"/>
                <p:cNvSpPr/>
                <p:nvPr/>
              </p:nvSpPr>
              <p:spPr>
                <a:xfrm>
                  <a:off x="554534" y="4866000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2" y="1"/>
                      </a:moveTo>
                      <a:cubicBezTo>
                        <a:pt x="37" y="1"/>
                        <a:pt x="1" y="446"/>
                        <a:pt x="286" y="446"/>
                      </a:cubicBezTo>
                      <a:cubicBezTo>
                        <a:pt x="571" y="446"/>
                        <a:pt x="607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5" name="Google Shape;16505;p36"/>
                <p:cNvSpPr/>
                <p:nvPr/>
              </p:nvSpPr>
              <p:spPr>
                <a:xfrm>
                  <a:off x="398609" y="5083415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6" name="Google Shape;16506;p36"/>
                <p:cNvSpPr/>
                <p:nvPr/>
              </p:nvSpPr>
              <p:spPr>
                <a:xfrm>
                  <a:off x="833387" y="4595743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5"/>
                        <a:pt x="285" y="445"/>
                      </a:cubicBezTo>
                      <a:cubicBezTo>
                        <a:pt x="570" y="445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7" name="Google Shape;16507;p36"/>
                <p:cNvSpPr/>
                <p:nvPr/>
              </p:nvSpPr>
              <p:spPr>
                <a:xfrm>
                  <a:off x="994989" y="4510644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3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8" name="Google Shape;16508;p36"/>
                <p:cNvSpPr/>
                <p:nvPr/>
              </p:nvSpPr>
              <p:spPr>
                <a:xfrm>
                  <a:off x="951485" y="4222401"/>
                  <a:ext cx="3315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46" extrusionOk="0">
                      <a:moveTo>
                        <a:pt x="339" y="0"/>
                      </a:moveTo>
                      <a:cubicBezTo>
                        <a:pt x="54" y="0"/>
                        <a:pt x="1" y="446"/>
                        <a:pt x="286" y="446"/>
                      </a:cubicBezTo>
                      <a:cubicBezTo>
                        <a:pt x="571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9" name="Google Shape;16509;p36"/>
                <p:cNvSpPr/>
                <p:nvPr/>
              </p:nvSpPr>
              <p:spPr>
                <a:xfrm>
                  <a:off x="1160359" y="392376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5"/>
                        <a:pt x="286" y="445"/>
                      </a:cubicBezTo>
                      <a:cubicBezTo>
                        <a:pt x="553" y="445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0" name="Google Shape;16510;p36"/>
                <p:cNvSpPr/>
                <p:nvPr/>
              </p:nvSpPr>
              <p:spPr>
                <a:xfrm>
                  <a:off x="975147" y="370729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1"/>
                      </a:moveTo>
                      <a:cubicBezTo>
                        <a:pt x="54" y="1"/>
                        <a:pt x="0" y="446"/>
                        <a:pt x="285" y="446"/>
                      </a:cubicBezTo>
                      <a:cubicBezTo>
                        <a:pt x="570" y="446"/>
                        <a:pt x="624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1" name="Google Shape;16511;p36"/>
                <p:cNvSpPr/>
                <p:nvPr/>
              </p:nvSpPr>
              <p:spPr>
                <a:xfrm>
                  <a:off x="781394" y="396248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2" name="Google Shape;16512;p36"/>
                <p:cNvSpPr/>
                <p:nvPr/>
              </p:nvSpPr>
              <p:spPr>
                <a:xfrm>
                  <a:off x="29087" y="5140130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70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3" name="Google Shape;16513;p36"/>
                <p:cNvSpPr/>
                <p:nvPr/>
              </p:nvSpPr>
              <p:spPr>
                <a:xfrm>
                  <a:off x="701070" y="503142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4" name="Google Shape;16514;p36"/>
                <p:cNvSpPr/>
                <p:nvPr/>
              </p:nvSpPr>
              <p:spPr>
                <a:xfrm>
                  <a:off x="620693" y="45437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6"/>
                        <a:pt x="286" y="446"/>
                      </a:cubicBezTo>
                      <a:cubicBezTo>
                        <a:pt x="571" y="446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5" name="Google Shape;16515;p36"/>
                <p:cNvSpPr/>
                <p:nvPr/>
              </p:nvSpPr>
              <p:spPr>
                <a:xfrm>
                  <a:off x="1146193" y="437832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16" name="Google Shape;16516;p36"/>
              <p:cNvSpPr/>
              <p:nvPr/>
            </p:nvSpPr>
            <p:spPr>
              <a:xfrm>
                <a:off x="-525699" y="3597690"/>
                <a:ext cx="2019804" cy="1873319"/>
              </a:xfrm>
              <a:custGeom>
                <a:avLst/>
                <a:gdLst/>
                <a:ahLst/>
                <a:cxnLst/>
                <a:rect l="l" t="t" r="r" b="b"/>
                <a:pathLst>
                  <a:path w="38070" h="35309" extrusionOk="0">
                    <a:moveTo>
                      <a:pt x="34364" y="0"/>
                    </a:moveTo>
                    <a:lnTo>
                      <a:pt x="34364" y="0"/>
                    </a:lnTo>
                    <a:cubicBezTo>
                      <a:pt x="34364" y="0"/>
                      <a:pt x="22428" y="13325"/>
                      <a:pt x="18242" y="17583"/>
                    </a:cubicBezTo>
                    <a:cubicBezTo>
                      <a:pt x="13842" y="22072"/>
                      <a:pt x="0" y="34934"/>
                      <a:pt x="0" y="34934"/>
                    </a:cubicBezTo>
                    <a:lnTo>
                      <a:pt x="731" y="35308"/>
                    </a:lnTo>
                    <a:cubicBezTo>
                      <a:pt x="4249" y="30794"/>
                      <a:pt x="9606" y="30640"/>
                      <a:pt x="10323" y="30640"/>
                    </a:cubicBezTo>
                    <a:cubicBezTo>
                      <a:pt x="10376" y="30640"/>
                      <a:pt x="10404" y="30641"/>
                      <a:pt x="10404" y="30641"/>
                    </a:cubicBezTo>
                    <a:cubicBezTo>
                      <a:pt x="12325" y="30879"/>
                      <a:pt x="14011" y="30984"/>
                      <a:pt x="15493" y="30984"/>
                    </a:cubicBezTo>
                    <a:cubicBezTo>
                      <a:pt x="22763" y="30984"/>
                      <a:pt x="25107" y="28468"/>
                      <a:pt x="26098" y="26900"/>
                    </a:cubicBezTo>
                    <a:cubicBezTo>
                      <a:pt x="27844" y="24174"/>
                      <a:pt x="24602" y="22090"/>
                      <a:pt x="24602" y="22090"/>
                    </a:cubicBezTo>
                    <a:cubicBezTo>
                      <a:pt x="31817" y="20487"/>
                      <a:pt x="34150" y="17654"/>
                      <a:pt x="34026" y="15516"/>
                    </a:cubicBezTo>
                    <a:cubicBezTo>
                      <a:pt x="33830" y="12595"/>
                      <a:pt x="31549" y="10885"/>
                      <a:pt x="31549" y="10885"/>
                    </a:cubicBezTo>
                    <a:cubicBezTo>
                      <a:pt x="34613" y="9691"/>
                      <a:pt x="38069" y="2102"/>
                      <a:pt x="34364" y="0"/>
                    </a:cubicBezTo>
                    <a:close/>
                  </a:path>
                </a:pathLst>
              </a:custGeom>
              <a:solidFill>
                <a:srgbClr val="49AA9A">
                  <a:alpha val="3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17" name="Google Shape;16517;p36"/>
            <p:cNvSpPr/>
            <p:nvPr/>
          </p:nvSpPr>
          <p:spPr>
            <a:xfrm>
              <a:off x="-249765" y="4861278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2" y="1"/>
                  </a:moveTo>
                  <a:cubicBezTo>
                    <a:pt x="37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8" name="Google Shape;16518;p36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9" name="Google Shape;16519;p36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0" name="Google Shape;16520;p36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1" name="Google Shape;16521;p36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2" name="Google Shape;16522;p36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23" name="Google Shape;16523;p36"/>
            <p:cNvGrpSpPr/>
            <p:nvPr/>
          </p:nvGrpSpPr>
          <p:grpSpPr>
            <a:xfrm>
              <a:off x="-319690" y="1742230"/>
              <a:ext cx="763715" cy="1449090"/>
              <a:chOff x="-319690" y="1742230"/>
              <a:chExt cx="763715" cy="1449090"/>
            </a:xfrm>
          </p:grpSpPr>
          <p:sp>
            <p:nvSpPr>
              <p:cNvPr id="16524" name="Google Shape;16524;p36"/>
              <p:cNvSpPr/>
              <p:nvPr/>
            </p:nvSpPr>
            <p:spPr>
              <a:xfrm>
                <a:off x="87234" y="2093660"/>
                <a:ext cx="299442" cy="5146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0" extrusionOk="0">
                    <a:moveTo>
                      <a:pt x="5415" y="1"/>
                    </a:moveTo>
                    <a:cubicBezTo>
                      <a:pt x="5389" y="1"/>
                      <a:pt x="5363" y="8"/>
                      <a:pt x="5335" y="24"/>
                    </a:cubicBezTo>
                    <a:cubicBezTo>
                      <a:pt x="4488" y="493"/>
                      <a:pt x="3476" y="629"/>
                      <a:pt x="2582" y="629"/>
                    </a:cubicBezTo>
                    <a:cubicBezTo>
                      <a:pt x="1334" y="629"/>
                      <a:pt x="314" y="363"/>
                      <a:pt x="294" y="363"/>
                    </a:cubicBezTo>
                    <a:cubicBezTo>
                      <a:pt x="270" y="353"/>
                      <a:pt x="248" y="349"/>
                      <a:pt x="227" y="349"/>
                    </a:cubicBezTo>
                    <a:cubicBezTo>
                      <a:pt x="61" y="349"/>
                      <a:pt x="1" y="634"/>
                      <a:pt x="222" y="666"/>
                    </a:cubicBezTo>
                    <a:cubicBezTo>
                      <a:pt x="988" y="862"/>
                      <a:pt x="1790" y="968"/>
                      <a:pt x="2574" y="968"/>
                    </a:cubicBezTo>
                    <a:cubicBezTo>
                      <a:pt x="2613" y="969"/>
                      <a:pt x="2652" y="969"/>
                      <a:pt x="2691" y="969"/>
                    </a:cubicBezTo>
                    <a:cubicBezTo>
                      <a:pt x="3666" y="969"/>
                      <a:pt x="4621" y="755"/>
                      <a:pt x="5478" y="309"/>
                    </a:cubicBezTo>
                    <a:cubicBezTo>
                      <a:pt x="5644" y="219"/>
                      <a:pt x="5554" y="1"/>
                      <a:pt x="541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5" name="Google Shape;16525;p36"/>
              <p:cNvSpPr/>
              <p:nvPr/>
            </p:nvSpPr>
            <p:spPr>
              <a:xfrm>
                <a:off x="334254" y="2047450"/>
                <a:ext cx="100327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5" extrusionOk="0">
                    <a:moveTo>
                      <a:pt x="996" y="1"/>
                    </a:moveTo>
                    <a:cubicBezTo>
                      <a:pt x="411" y="1"/>
                      <a:pt x="1" y="683"/>
                      <a:pt x="341" y="1234"/>
                    </a:cubicBezTo>
                    <a:cubicBezTo>
                      <a:pt x="504" y="1479"/>
                      <a:pt x="758" y="1594"/>
                      <a:pt x="1010" y="1594"/>
                    </a:cubicBezTo>
                    <a:cubicBezTo>
                      <a:pt x="1361" y="1594"/>
                      <a:pt x="1708" y="1371"/>
                      <a:pt x="1801" y="967"/>
                    </a:cubicBezTo>
                    <a:cubicBezTo>
                      <a:pt x="1891" y="539"/>
                      <a:pt x="1606" y="111"/>
                      <a:pt x="1178" y="22"/>
                    </a:cubicBezTo>
                    <a:cubicBezTo>
                      <a:pt x="1116" y="8"/>
                      <a:pt x="1055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6" name="Google Shape;16526;p36"/>
              <p:cNvSpPr/>
              <p:nvPr/>
            </p:nvSpPr>
            <p:spPr>
              <a:xfrm>
                <a:off x="343538" y="176981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1017" y="1"/>
                    </a:moveTo>
                    <a:cubicBezTo>
                      <a:pt x="422" y="1"/>
                      <a:pt x="1" y="690"/>
                      <a:pt x="344" y="1229"/>
                    </a:cubicBezTo>
                    <a:cubicBezTo>
                      <a:pt x="508" y="1475"/>
                      <a:pt x="761" y="1590"/>
                      <a:pt x="1013" y="1590"/>
                    </a:cubicBezTo>
                    <a:cubicBezTo>
                      <a:pt x="1364" y="1590"/>
                      <a:pt x="1711" y="1367"/>
                      <a:pt x="1805" y="962"/>
                    </a:cubicBezTo>
                    <a:cubicBezTo>
                      <a:pt x="1894" y="535"/>
                      <a:pt x="1609" y="107"/>
                      <a:pt x="1181" y="18"/>
                    </a:cubicBezTo>
                    <a:cubicBezTo>
                      <a:pt x="1125" y="6"/>
                      <a:pt x="1070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7" name="Google Shape;16527;p36"/>
              <p:cNvSpPr/>
              <p:nvPr/>
            </p:nvSpPr>
            <p:spPr>
              <a:xfrm>
                <a:off x="-167584" y="2132549"/>
                <a:ext cx="100327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1" extrusionOk="0">
                    <a:moveTo>
                      <a:pt x="992" y="0"/>
                    </a:moveTo>
                    <a:cubicBezTo>
                      <a:pt x="396" y="0"/>
                      <a:pt x="0" y="681"/>
                      <a:pt x="340" y="1215"/>
                    </a:cubicBezTo>
                    <a:cubicBezTo>
                      <a:pt x="506" y="1471"/>
                      <a:pt x="763" y="1590"/>
                      <a:pt x="1017" y="1590"/>
                    </a:cubicBezTo>
                    <a:cubicBezTo>
                      <a:pt x="1363" y="1590"/>
                      <a:pt x="1701" y="1367"/>
                      <a:pt x="1783" y="966"/>
                    </a:cubicBezTo>
                    <a:cubicBezTo>
                      <a:pt x="1890" y="538"/>
                      <a:pt x="1605" y="111"/>
                      <a:pt x="1178" y="22"/>
                    </a:cubicBezTo>
                    <a:cubicBezTo>
                      <a:pt x="1114" y="7"/>
                      <a:pt x="1052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8" name="Google Shape;16528;p36"/>
              <p:cNvSpPr/>
              <p:nvPr/>
            </p:nvSpPr>
            <p:spPr>
              <a:xfrm>
                <a:off x="81982" y="1777405"/>
                <a:ext cx="91732" cy="27196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6" extrusionOk="0">
                    <a:moveTo>
                      <a:pt x="1315" y="0"/>
                    </a:moveTo>
                    <a:cubicBezTo>
                      <a:pt x="1259" y="0"/>
                      <a:pt x="1201" y="28"/>
                      <a:pt x="1177" y="89"/>
                    </a:cubicBezTo>
                    <a:cubicBezTo>
                      <a:pt x="1" y="2422"/>
                      <a:pt x="1337" y="4934"/>
                      <a:pt x="1390" y="5041"/>
                    </a:cubicBezTo>
                    <a:cubicBezTo>
                      <a:pt x="1426" y="5095"/>
                      <a:pt x="1479" y="5112"/>
                      <a:pt x="1533" y="5112"/>
                    </a:cubicBezTo>
                    <a:cubicBezTo>
                      <a:pt x="1551" y="5121"/>
                      <a:pt x="1568" y="5126"/>
                      <a:pt x="1584" y="5126"/>
                    </a:cubicBezTo>
                    <a:cubicBezTo>
                      <a:pt x="1600" y="5126"/>
                      <a:pt x="1613" y="5121"/>
                      <a:pt x="1622" y="5112"/>
                    </a:cubicBezTo>
                    <a:cubicBezTo>
                      <a:pt x="1711" y="5059"/>
                      <a:pt x="1729" y="4970"/>
                      <a:pt x="1693" y="4881"/>
                    </a:cubicBezTo>
                    <a:cubicBezTo>
                      <a:pt x="1693" y="4863"/>
                      <a:pt x="375" y="2422"/>
                      <a:pt x="1462" y="249"/>
                    </a:cubicBezTo>
                    <a:cubicBezTo>
                      <a:pt x="1515" y="160"/>
                      <a:pt x="1479" y="53"/>
                      <a:pt x="1390" y="17"/>
                    </a:cubicBezTo>
                    <a:cubicBezTo>
                      <a:pt x="1368" y="6"/>
                      <a:pt x="1342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9" name="Google Shape;16529;p36"/>
              <p:cNvSpPr/>
              <p:nvPr/>
            </p:nvSpPr>
            <p:spPr>
              <a:xfrm>
                <a:off x="108456" y="1742230"/>
                <a:ext cx="88920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592" extrusionOk="0">
                    <a:moveTo>
                      <a:pt x="842" y="1"/>
                    </a:moveTo>
                    <a:cubicBezTo>
                      <a:pt x="427" y="1"/>
                      <a:pt x="87" y="311"/>
                      <a:pt x="36" y="734"/>
                    </a:cubicBezTo>
                    <a:cubicBezTo>
                      <a:pt x="1" y="1161"/>
                      <a:pt x="321" y="1553"/>
                      <a:pt x="767" y="1589"/>
                    </a:cubicBezTo>
                    <a:cubicBezTo>
                      <a:pt x="788" y="1591"/>
                      <a:pt x="810" y="1592"/>
                      <a:pt x="832" y="1592"/>
                    </a:cubicBezTo>
                    <a:cubicBezTo>
                      <a:pt x="1233" y="1592"/>
                      <a:pt x="1588" y="1282"/>
                      <a:pt x="1622" y="876"/>
                    </a:cubicBezTo>
                    <a:cubicBezTo>
                      <a:pt x="1675" y="431"/>
                      <a:pt x="1337" y="57"/>
                      <a:pt x="909" y="4"/>
                    </a:cubicBezTo>
                    <a:cubicBezTo>
                      <a:pt x="886" y="2"/>
                      <a:pt x="864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0" name="Google Shape;16530;p36"/>
              <p:cNvSpPr/>
              <p:nvPr/>
            </p:nvSpPr>
            <p:spPr>
              <a:xfrm>
                <a:off x="38424" y="2249745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993" y="0"/>
                    </a:moveTo>
                    <a:cubicBezTo>
                      <a:pt x="396" y="0"/>
                      <a:pt x="1" y="683"/>
                      <a:pt x="341" y="1233"/>
                    </a:cubicBezTo>
                    <a:cubicBezTo>
                      <a:pt x="505" y="1479"/>
                      <a:pt x="758" y="1594"/>
                      <a:pt x="1009" y="1594"/>
                    </a:cubicBezTo>
                    <a:cubicBezTo>
                      <a:pt x="1358" y="1594"/>
                      <a:pt x="1701" y="1370"/>
                      <a:pt x="1784" y="966"/>
                    </a:cubicBezTo>
                    <a:cubicBezTo>
                      <a:pt x="1891" y="538"/>
                      <a:pt x="1606" y="111"/>
                      <a:pt x="1178" y="22"/>
                    </a:cubicBezTo>
                    <a:cubicBezTo>
                      <a:pt x="1115" y="7"/>
                      <a:pt x="1053" y="0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1" name="Google Shape;16531;p36"/>
              <p:cNvSpPr/>
              <p:nvPr/>
            </p:nvSpPr>
            <p:spPr>
              <a:xfrm>
                <a:off x="288999" y="2409438"/>
                <a:ext cx="100221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1008" y="1"/>
                    </a:moveTo>
                    <a:cubicBezTo>
                      <a:pt x="409" y="1"/>
                      <a:pt x="0" y="682"/>
                      <a:pt x="356" y="1216"/>
                    </a:cubicBezTo>
                    <a:cubicBezTo>
                      <a:pt x="514" y="1472"/>
                      <a:pt x="768" y="1591"/>
                      <a:pt x="1020" y="1591"/>
                    </a:cubicBezTo>
                    <a:cubicBezTo>
                      <a:pt x="1364" y="1591"/>
                      <a:pt x="1707" y="1368"/>
                      <a:pt x="1799" y="966"/>
                    </a:cubicBezTo>
                    <a:cubicBezTo>
                      <a:pt x="1888" y="539"/>
                      <a:pt x="1621" y="111"/>
                      <a:pt x="1194" y="22"/>
                    </a:cubicBezTo>
                    <a:cubicBezTo>
                      <a:pt x="1130" y="8"/>
                      <a:pt x="1068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2" name="Google Shape;16532;p36"/>
              <p:cNvSpPr/>
              <p:nvPr/>
            </p:nvSpPr>
            <p:spPr>
              <a:xfrm>
                <a:off x="-319690" y="1811837"/>
                <a:ext cx="725952" cy="1379483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26001" extrusionOk="0">
                    <a:moveTo>
                      <a:pt x="13453" y="1"/>
                    </a:moveTo>
                    <a:cubicBezTo>
                      <a:pt x="13417" y="1"/>
                      <a:pt x="13379" y="14"/>
                      <a:pt x="13344" y="45"/>
                    </a:cubicBezTo>
                    <a:cubicBezTo>
                      <a:pt x="1" y="11892"/>
                      <a:pt x="108" y="20639"/>
                      <a:pt x="143" y="24362"/>
                    </a:cubicBezTo>
                    <a:cubicBezTo>
                      <a:pt x="179" y="24843"/>
                      <a:pt x="161" y="25324"/>
                      <a:pt x="90" y="25805"/>
                    </a:cubicBezTo>
                    <a:cubicBezTo>
                      <a:pt x="72" y="25894"/>
                      <a:pt x="125" y="25965"/>
                      <a:pt x="215" y="26001"/>
                    </a:cubicBezTo>
                    <a:lnTo>
                      <a:pt x="250" y="26001"/>
                    </a:lnTo>
                    <a:cubicBezTo>
                      <a:pt x="321" y="26001"/>
                      <a:pt x="393" y="25947"/>
                      <a:pt x="410" y="25876"/>
                    </a:cubicBezTo>
                    <a:cubicBezTo>
                      <a:pt x="482" y="25377"/>
                      <a:pt x="500" y="24861"/>
                      <a:pt x="482" y="24362"/>
                    </a:cubicBezTo>
                    <a:cubicBezTo>
                      <a:pt x="428" y="20674"/>
                      <a:pt x="321" y="12034"/>
                      <a:pt x="13557" y="277"/>
                    </a:cubicBezTo>
                    <a:cubicBezTo>
                      <a:pt x="13682" y="166"/>
                      <a:pt x="13580" y="1"/>
                      <a:pt x="13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33" name="Google Shape;16533;p36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4" name="Google Shape;16534;p36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5" name="Google Shape;16535;p36"/>
            <p:cNvSpPr/>
            <p:nvPr/>
          </p:nvSpPr>
          <p:spPr>
            <a:xfrm>
              <a:off x="-701520" y="3425105"/>
              <a:ext cx="310053" cy="253921"/>
            </a:xfrm>
            <a:custGeom>
              <a:avLst/>
              <a:gdLst/>
              <a:ahLst/>
              <a:cxnLst/>
              <a:rect l="l" t="t" r="r" b="b"/>
              <a:pathLst>
                <a:path w="5844" h="4786" extrusionOk="0">
                  <a:moveTo>
                    <a:pt x="4827" y="1"/>
                  </a:moveTo>
                  <a:cubicBezTo>
                    <a:pt x="4781" y="1"/>
                    <a:pt x="4733" y="4"/>
                    <a:pt x="4686" y="11"/>
                  </a:cubicBezTo>
                  <a:cubicBezTo>
                    <a:pt x="4330" y="64"/>
                    <a:pt x="3991" y="189"/>
                    <a:pt x="3706" y="421"/>
                  </a:cubicBezTo>
                  <a:cubicBezTo>
                    <a:pt x="1283" y="2166"/>
                    <a:pt x="1" y="4785"/>
                    <a:pt x="1" y="4785"/>
                  </a:cubicBezTo>
                  <a:cubicBezTo>
                    <a:pt x="321" y="4714"/>
                    <a:pt x="642" y="4643"/>
                    <a:pt x="963" y="4554"/>
                  </a:cubicBezTo>
                  <a:cubicBezTo>
                    <a:pt x="2602" y="4055"/>
                    <a:pt x="4080" y="3111"/>
                    <a:pt x="5203" y="1810"/>
                  </a:cubicBezTo>
                  <a:cubicBezTo>
                    <a:pt x="5523" y="1418"/>
                    <a:pt x="5844" y="884"/>
                    <a:pt x="5612" y="438"/>
                  </a:cubicBezTo>
                  <a:cubicBezTo>
                    <a:pt x="5441" y="158"/>
                    <a:pt x="5148" y="1"/>
                    <a:pt x="4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6" name="Google Shape;16536;p36"/>
            <p:cNvSpPr/>
            <p:nvPr/>
          </p:nvSpPr>
          <p:spPr>
            <a:xfrm>
              <a:off x="-915116" y="3346850"/>
              <a:ext cx="219329" cy="328357"/>
            </a:xfrm>
            <a:custGeom>
              <a:avLst/>
              <a:gdLst/>
              <a:ahLst/>
              <a:cxnLst/>
              <a:rect l="l" t="t" r="r" b="b"/>
              <a:pathLst>
                <a:path w="4134" h="6189" extrusionOk="0">
                  <a:moveTo>
                    <a:pt x="931" y="0"/>
                  </a:moveTo>
                  <a:cubicBezTo>
                    <a:pt x="733" y="0"/>
                    <a:pt x="537" y="64"/>
                    <a:pt x="375" y="185"/>
                  </a:cubicBezTo>
                  <a:cubicBezTo>
                    <a:pt x="1" y="542"/>
                    <a:pt x="108" y="1147"/>
                    <a:pt x="286" y="1628"/>
                  </a:cubicBezTo>
                  <a:cubicBezTo>
                    <a:pt x="891" y="3232"/>
                    <a:pt x="1942" y="4621"/>
                    <a:pt x="3314" y="5637"/>
                  </a:cubicBezTo>
                  <a:cubicBezTo>
                    <a:pt x="3581" y="5833"/>
                    <a:pt x="3866" y="6011"/>
                    <a:pt x="4134" y="6189"/>
                  </a:cubicBezTo>
                  <a:cubicBezTo>
                    <a:pt x="4134" y="6189"/>
                    <a:pt x="3849" y="3285"/>
                    <a:pt x="2156" y="827"/>
                  </a:cubicBezTo>
                  <a:cubicBezTo>
                    <a:pt x="1960" y="524"/>
                    <a:pt x="1693" y="275"/>
                    <a:pt x="1372" y="114"/>
                  </a:cubicBezTo>
                  <a:cubicBezTo>
                    <a:pt x="1234" y="37"/>
                    <a:pt x="108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7" name="Google Shape;16537;p36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8" name="Google Shape;16538;p36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9" name="Google Shape;16539;p36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0" name="Google Shape;16540;p36"/>
            <p:cNvSpPr/>
            <p:nvPr/>
          </p:nvSpPr>
          <p:spPr>
            <a:xfrm>
              <a:off x="-813995" y="3521292"/>
              <a:ext cx="87541" cy="89663"/>
            </a:xfrm>
            <a:custGeom>
              <a:avLst/>
              <a:gdLst/>
              <a:ahLst/>
              <a:cxnLst/>
              <a:rect l="l" t="t" r="r" b="b"/>
              <a:pathLst>
                <a:path w="1650" h="1690" extrusionOk="0">
                  <a:moveTo>
                    <a:pt x="1508" y="0"/>
                  </a:moveTo>
                  <a:cubicBezTo>
                    <a:pt x="1452" y="0"/>
                    <a:pt x="1398" y="33"/>
                    <a:pt x="1390" y="104"/>
                  </a:cubicBezTo>
                  <a:lnTo>
                    <a:pt x="1212" y="1404"/>
                  </a:lnTo>
                  <a:lnTo>
                    <a:pt x="179" y="1137"/>
                  </a:lnTo>
                  <a:cubicBezTo>
                    <a:pt x="167" y="1134"/>
                    <a:pt x="155" y="1133"/>
                    <a:pt x="143" y="1133"/>
                  </a:cubicBezTo>
                  <a:cubicBezTo>
                    <a:pt x="85" y="1133"/>
                    <a:pt x="33" y="1167"/>
                    <a:pt x="19" y="1226"/>
                  </a:cubicBezTo>
                  <a:cubicBezTo>
                    <a:pt x="1" y="1298"/>
                    <a:pt x="54" y="1369"/>
                    <a:pt x="126" y="1387"/>
                  </a:cubicBezTo>
                  <a:lnTo>
                    <a:pt x="1301" y="1689"/>
                  </a:lnTo>
                  <a:lnTo>
                    <a:pt x="1319" y="1689"/>
                  </a:lnTo>
                  <a:cubicBezTo>
                    <a:pt x="1355" y="1689"/>
                    <a:pt x="1373" y="1672"/>
                    <a:pt x="1408" y="1672"/>
                  </a:cubicBezTo>
                  <a:cubicBezTo>
                    <a:pt x="1426" y="1654"/>
                    <a:pt x="1444" y="1618"/>
                    <a:pt x="1462" y="1583"/>
                  </a:cubicBezTo>
                  <a:lnTo>
                    <a:pt x="1640" y="140"/>
                  </a:lnTo>
                  <a:cubicBezTo>
                    <a:pt x="1650" y="51"/>
                    <a:pt x="1577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1" name="Google Shape;16541;p36"/>
            <p:cNvSpPr/>
            <p:nvPr/>
          </p:nvSpPr>
          <p:spPr>
            <a:xfrm>
              <a:off x="-704332" y="3435503"/>
              <a:ext cx="301299" cy="246334"/>
            </a:xfrm>
            <a:custGeom>
              <a:avLst/>
              <a:gdLst/>
              <a:ahLst/>
              <a:cxnLst/>
              <a:rect l="l" t="t" r="r" b="b"/>
              <a:pathLst>
                <a:path w="5679" h="4643" extrusionOk="0">
                  <a:moveTo>
                    <a:pt x="5473" y="1"/>
                  </a:moveTo>
                  <a:cubicBezTo>
                    <a:pt x="5452" y="1"/>
                    <a:pt x="5432" y="9"/>
                    <a:pt x="5416" y="29"/>
                  </a:cubicBezTo>
                  <a:lnTo>
                    <a:pt x="89" y="4411"/>
                  </a:lnTo>
                  <a:cubicBezTo>
                    <a:pt x="0" y="4482"/>
                    <a:pt x="54" y="4625"/>
                    <a:pt x="178" y="4643"/>
                  </a:cubicBezTo>
                  <a:cubicBezTo>
                    <a:pt x="196" y="4643"/>
                    <a:pt x="232" y="4625"/>
                    <a:pt x="250" y="4607"/>
                  </a:cubicBezTo>
                  <a:lnTo>
                    <a:pt x="5576" y="225"/>
                  </a:lnTo>
                  <a:cubicBezTo>
                    <a:pt x="5678" y="166"/>
                    <a:pt x="5566" y="1"/>
                    <a:pt x="5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2" name="Google Shape;16542;p36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3" name="Google Shape;16543;p36"/>
            <p:cNvSpPr/>
            <p:nvPr/>
          </p:nvSpPr>
          <p:spPr>
            <a:xfrm>
              <a:off x="-632497" y="3542832"/>
              <a:ext cx="86055" cy="89875"/>
            </a:xfrm>
            <a:custGeom>
              <a:avLst/>
              <a:gdLst/>
              <a:ahLst/>
              <a:cxnLst/>
              <a:rect l="l" t="t" r="r" b="b"/>
              <a:pathLst>
                <a:path w="1622" h="1694" extrusionOk="0">
                  <a:moveTo>
                    <a:pt x="429" y="1"/>
                  </a:moveTo>
                  <a:cubicBezTo>
                    <a:pt x="378" y="1"/>
                    <a:pt x="326" y="29"/>
                    <a:pt x="303" y="90"/>
                  </a:cubicBezTo>
                  <a:lnTo>
                    <a:pt x="18" y="1426"/>
                  </a:lnTo>
                  <a:cubicBezTo>
                    <a:pt x="0" y="1462"/>
                    <a:pt x="18" y="1497"/>
                    <a:pt x="36" y="1533"/>
                  </a:cubicBezTo>
                  <a:cubicBezTo>
                    <a:pt x="54" y="1569"/>
                    <a:pt x="89" y="1586"/>
                    <a:pt x="125" y="1586"/>
                  </a:cubicBezTo>
                  <a:lnTo>
                    <a:pt x="1443" y="1693"/>
                  </a:lnTo>
                  <a:lnTo>
                    <a:pt x="1479" y="1693"/>
                  </a:lnTo>
                  <a:cubicBezTo>
                    <a:pt x="1621" y="1675"/>
                    <a:pt x="1621" y="1462"/>
                    <a:pt x="1479" y="1444"/>
                  </a:cubicBezTo>
                  <a:lnTo>
                    <a:pt x="303" y="1355"/>
                  </a:lnTo>
                  <a:lnTo>
                    <a:pt x="552" y="143"/>
                  </a:lnTo>
                  <a:cubicBezTo>
                    <a:pt x="563" y="52"/>
                    <a:pt x="49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4" name="Google Shape;16544;p36"/>
            <p:cNvSpPr/>
            <p:nvPr/>
          </p:nvSpPr>
          <p:spPr>
            <a:xfrm>
              <a:off x="-281863" y="2885969"/>
              <a:ext cx="1200582" cy="2454696"/>
            </a:xfrm>
            <a:custGeom>
              <a:avLst/>
              <a:gdLst/>
              <a:ahLst/>
              <a:cxnLst/>
              <a:rect l="l" t="t" r="r" b="b"/>
              <a:pathLst>
                <a:path w="22629" h="46267" extrusionOk="0">
                  <a:moveTo>
                    <a:pt x="20480" y="1"/>
                  </a:moveTo>
                  <a:cubicBezTo>
                    <a:pt x="20465" y="1"/>
                    <a:pt x="20449" y="1"/>
                    <a:pt x="20433" y="1"/>
                  </a:cubicBezTo>
                  <a:cubicBezTo>
                    <a:pt x="20077" y="19"/>
                    <a:pt x="19756" y="143"/>
                    <a:pt x="19471" y="322"/>
                  </a:cubicBezTo>
                  <a:cubicBezTo>
                    <a:pt x="17815" y="1212"/>
                    <a:pt x="17209" y="4169"/>
                    <a:pt x="17690" y="5915"/>
                  </a:cubicBezTo>
                  <a:cubicBezTo>
                    <a:pt x="16657" y="7394"/>
                    <a:pt x="15677" y="8926"/>
                    <a:pt x="14768" y="10476"/>
                  </a:cubicBezTo>
                  <a:cubicBezTo>
                    <a:pt x="14857" y="9638"/>
                    <a:pt x="14964" y="7625"/>
                    <a:pt x="14198" y="5862"/>
                  </a:cubicBezTo>
                  <a:cubicBezTo>
                    <a:pt x="13967" y="5345"/>
                    <a:pt x="13379" y="5007"/>
                    <a:pt x="12809" y="4918"/>
                  </a:cubicBezTo>
                  <a:cubicBezTo>
                    <a:pt x="12724" y="4902"/>
                    <a:pt x="12637" y="4894"/>
                    <a:pt x="12550" y="4894"/>
                  </a:cubicBezTo>
                  <a:cubicBezTo>
                    <a:pt x="12143" y="4894"/>
                    <a:pt x="11735" y="5067"/>
                    <a:pt x="11544" y="5434"/>
                  </a:cubicBezTo>
                  <a:cubicBezTo>
                    <a:pt x="11366" y="5826"/>
                    <a:pt x="11491" y="6289"/>
                    <a:pt x="11651" y="6699"/>
                  </a:cubicBezTo>
                  <a:cubicBezTo>
                    <a:pt x="12274" y="8285"/>
                    <a:pt x="13290" y="9692"/>
                    <a:pt x="14608" y="10796"/>
                  </a:cubicBezTo>
                  <a:cubicBezTo>
                    <a:pt x="13397" y="12845"/>
                    <a:pt x="12292" y="14929"/>
                    <a:pt x="11277" y="17031"/>
                  </a:cubicBezTo>
                  <a:cubicBezTo>
                    <a:pt x="11134" y="15731"/>
                    <a:pt x="10831" y="14466"/>
                    <a:pt x="10350" y="13255"/>
                  </a:cubicBezTo>
                  <a:cubicBezTo>
                    <a:pt x="9999" y="12456"/>
                    <a:pt x="9290" y="11858"/>
                    <a:pt x="8749" y="11858"/>
                  </a:cubicBezTo>
                  <a:cubicBezTo>
                    <a:pt x="8687" y="11858"/>
                    <a:pt x="8626" y="11866"/>
                    <a:pt x="8569" y="11883"/>
                  </a:cubicBezTo>
                  <a:cubicBezTo>
                    <a:pt x="7643" y="12168"/>
                    <a:pt x="7892" y="13344"/>
                    <a:pt x="8035" y="13647"/>
                  </a:cubicBezTo>
                  <a:cubicBezTo>
                    <a:pt x="8711" y="15107"/>
                    <a:pt x="9780" y="16354"/>
                    <a:pt x="11134" y="17263"/>
                  </a:cubicBezTo>
                  <a:cubicBezTo>
                    <a:pt x="11099" y="17299"/>
                    <a:pt x="11063" y="17352"/>
                    <a:pt x="11045" y="17406"/>
                  </a:cubicBezTo>
                  <a:lnTo>
                    <a:pt x="11099" y="17406"/>
                  </a:lnTo>
                  <a:cubicBezTo>
                    <a:pt x="9994" y="19704"/>
                    <a:pt x="8997" y="22002"/>
                    <a:pt x="8106" y="24300"/>
                  </a:cubicBezTo>
                  <a:cubicBezTo>
                    <a:pt x="8017" y="23462"/>
                    <a:pt x="7660" y="20095"/>
                    <a:pt x="6841" y="18884"/>
                  </a:cubicBezTo>
                  <a:cubicBezTo>
                    <a:pt x="6627" y="18587"/>
                    <a:pt x="6351" y="18290"/>
                    <a:pt x="5986" y="18290"/>
                  </a:cubicBezTo>
                  <a:cubicBezTo>
                    <a:pt x="5957" y="18290"/>
                    <a:pt x="5927" y="18292"/>
                    <a:pt x="5897" y="18296"/>
                  </a:cubicBezTo>
                  <a:cubicBezTo>
                    <a:pt x="5469" y="18350"/>
                    <a:pt x="5202" y="18777"/>
                    <a:pt x="5131" y="19151"/>
                  </a:cubicBezTo>
                  <a:cubicBezTo>
                    <a:pt x="4988" y="19900"/>
                    <a:pt x="5273" y="20612"/>
                    <a:pt x="5612" y="21253"/>
                  </a:cubicBezTo>
                  <a:cubicBezTo>
                    <a:pt x="6253" y="22429"/>
                    <a:pt x="7073" y="23516"/>
                    <a:pt x="8070" y="24442"/>
                  </a:cubicBezTo>
                  <a:cubicBezTo>
                    <a:pt x="7019" y="27096"/>
                    <a:pt x="6128" y="29715"/>
                    <a:pt x="5327" y="32280"/>
                  </a:cubicBezTo>
                  <a:cubicBezTo>
                    <a:pt x="5291" y="31318"/>
                    <a:pt x="5184" y="30374"/>
                    <a:pt x="4970" y="29448"/>
                  </a:cubicBezTo>
                  <a:cubicBezTo>
                    <a:pt x="4570" y="27749"/>
                    <a:pt x="3808" y="26107"/>
                    <a:pt x="2920" y="26107"/>
                  </a:cubicBezTo>
                  <a:cubicBezTo>
                    <a:pt x="2821" y="26107"/>
                    <a:pt x="2721" y="26127"/>
                    <a:pt x="2619" y="26170"/>
                  </a:cubicBezTo>
                  <a:cubicBezTo>
                    <a:pt x="1853" y="26491"/>
                    <a:pt x="2263" y="29163"/>
                    <a:pt x="2851" y="30214"/>
                  </a:cubicBezTo>
                  <a:cubicBezTo>
                    <a:pt x="3438" y="31212"/>
                    <a:pt x="4222" y="32085"/>
                    <a:pt x="5166" y="32779"/>
                  </a:cubicBezTo>
                  <a:cubicBezTo>
                    <a:pt x="5149" y="32815"/>
                    <a:pt x="5131" y="32868"/>
                    <a:pt x="5131" y="32922"/>
                  </a:cubicBezTo>
                  <a:lnTo>
                    <a:pt x="5095" y="32940"/>
                  </a:lnTo>
                  <a:lnTo>
                    <a:pt x="5113" y="32940"/>
                  </a:lnTo>
                  <a:cubicBezTo>
                    <a:pt x="4418" y="35202"/>
                    <a:pt x="3830" y="37393"/>
                    <a:pt x="3296" y="39495"/>
                  </a:cubicBezTo>
                  <a:cubicBezTo>
                    <a:pt x="3278" y="38426"/>
                    <a:pt x="3118" y="36307"/>
                    <a:pt x="2191" y="34311"/>
                  </a:cubicBezTo>
                  <a:cubicBezTo>
                    <a:pt x="2049" y="33955"/>
                    <a:pt x="1800" y="33652"/>
                    <a:pt x="1515" y="33421"/>
                  </a:cubicBezTo>
                  <a:cubicBezTo>
                    <a:pt x="1340" y="33287"/>
                    <a:pt x="1124" y="33219"/>
                    <a:pt x="908" y="33219"/>
                  </a:cubicBezTo>
                  <a:cubicBezTo>
                    <a:pt x="749" y="33219"/>
                    <a:pt x="589" y="33256"/>
                    <a:pt x="446" y="33332"/>
                  </a:cubicBezTo>
                  <a:cubicBezTo>
                    <a:pt x="0" y="33617"/>
                    <a:pt x="0" y="34276"/>
                    <a:pt x="107" y="34792"/>
                  </a:cubicBezTo>
                  <a:cubicBezTo>
                    <a:pt x="446" y="36556"/>
                    <a:pt x="1301" y="38177"/>
                    <a:pt x="2530" y="39477"/>
                  </a:cubicBezTo>
                  <a:cubicBezTo>
                    <a:pt x="2744" y="39673"/>
                    <a:pt x="2940" y="39869"/>
                    <a:pt x="3153" y="40065"/>
                  </a:cubicBezTo>
                  <a:cubicBezTo>
                    <a:pt x="2637" y="42221"/>
                    <a:pt x="2191" y="44252"/>
                    <a:pt x="1817" y="46158"/>
                  </a:cubicBezTo>
                  <a:cubicBezTo>
                    <a:pt x="1828" y="46231"/>
                    <a:pt x="1887" y="46267"/>
                    <a:pt x="1945" y="46267"/>
                  </a:cubicBezTo>
                  <a:cubicBezTo>
                    <a:pt x="1986" y="46267"/>
                    <a:pt x="2027" y="46248"/>
                    <a:pt x="2049" y="46211"/>
                  </a:cubicBezTo>
                  <a:cubicBezTo>
                    <a:pt x="2423" y="44341"/>
                    <a:pt x="2851" y="42346"/>
                    <a:pt x="3367" y="40243"/>
                  </a:cubicBezTo>
                  <a:cubicBezTo>
                    <a:pt x="3634" y="40226"/>
                    <a:pt x="3919" y="40208"/>
                    <a:pt x="4204" y="40172"/>
                  </a:cubicBezTo>
                  <a:cubicBezTo>
                    <a:pt x="5968" y="39958"/>
                    <a:pt x="7660" y="39228"/>
                    <a:pt x="9032" y="38088"/>
                  </a:cubicBezTo>
                  <a:cubicBezTo>
                    <a:pt x="9442" y="37749"/>
                    <a:pt x="9869" y="37251"/>
                    <a:pt x="9709" y="36752"/>
                  </a:cubicBezTo>
                  <a:cubicBezTo>
                    <a:pt x="9567" y="36396"/>
                    <a:pt x="9210" y="36146"/>
                    <a:pt x="8836" y="36146"/>
                  </a:cubicBezTo>
                  <a:cubicBezTo>
                    <a:pt x="8805" y="36145"/>
                    <a:pt x="8773" y="36144"/>
                    <a:pt x="8742" y="36144"/>
                  </a:cubicBezTo>
                  <a:cubicBezTo>
                    <a:pt x="8400" y="36144"/>
                    <a:pt x="8060" y="36232"/>
                    <a:pt x="7750" y="36396"/>
                  </a:cubicBezTo>
                  <a:cubicBezTo>
                    <a:pt x="5612" y="37429"/>
                    <a:pt x="4080" y="39121"/>
                    <a:pt x="3456" y="39869"/>
                  </a:cubicBezTo>
                  <a:cubicBezTo>
                    <a:pt x="4009" y="37660"/>
                    <a:pt x="4632" y="35345"/>
                    <a:pt x="5362" y="32975"/>
                  </a:cubicBezTo>
                  <a:cubicBezTo>
                    <a:pt x="5495" y="32981"/>
                    <a:pt x="5627" y="32985"/>
                    <a:pt x="5759" y="32985"/>
                  </a:cubicBezTo>
                  <a:cubicBezTo>
                    <a:pt x="6766" y="32985"/>
                    <a:pt x="7767" y="32805"/>
                    <a:pt x="8711" y="32459"/>
                  </a:cubicBezTo>
                  <a:cubicBezTo>
                    <a:pt x="9834" y="32013"/>
                    <a:pt x="11847" y="30214"/>
                    <a:pt x="11455" y="29484"/>
                  </a:cubicBezTo>
                  <a:cubicBezTo>
                    <a:pt x="11300" y="29179"/>
                    <a:pt x="11013" y="29049"/>
                    <a:pt x="10645" y="29049"/>
                  </a:cubicBezTo>
                  <a:cubicBezTo>
                    <a:pt x="9827" y="29049"/>
                    <a:pt x="8610" y="29694"/>
                    <a:pt x="7554" y="30517"/>
                  </a:cubicBezTo>
                  <a:cubicBezTo>
                    <a:pt x="6823" y="31087"/>
                    <a:pt x="6146" y="31746"/>
                    <a:pt x="5523" y="32441"/>
                  </a:cubicBezTo>
                  <a:cubicBezTo>
                    <a:pt x="6307" y="29893"/>
                    <a:pt x="7215" y="27257"/>
                    <a:pt x="8248" y="24602"/>
                  </a:cubicBezTo>
                  <a:cubicBezTo>
                    <a:pt x="9460" y="24602"/>
                    <a:pt x="10707" y="24585"/>
                    <a:pt x="11829" y="24157"/>
                  </a:cubicBezTo>
                  <a:cubicBezTo>
                    <a:pt x="12951" y="23730"/>
                    <a:pt x="14875" y="22661"/>
                    <a:pt x="14287" y="21574"/>
                  </a:cubicBezTo>
                  <a:cubicBezTo>
                    <a:pt x="14172" y="21369"/>
                    <a:pt x="13913" y="21307"/>
                    <a:pt x="13626" y="21307"/>
                  </a:cubicBezTo>
                  <a:cubicBezTo>
                    <a:pt x="13339" y="21307"/>
                    <a:pt x="13023" y="21369"/>
                    <a:pt x="12791" y="21414"/>
                  </a:cubicBezTo>
                  <a:cubicBezTo>
                    <a:pt x="10956" y="21788"/>
                    <a:pt x="8943" y="23765"/>
                    <a:pt x="8337" y="24407"/>
                  </a:cubicBezTo>
                  <a:cubicBezTo>
                    <a:pt x="9246" y="22091"/>
                    <a:pt x="10244" y="19757"/>
                    <a:pt x="11366" y="17441"/>
                  </a:cubicBezTo>
                  <a:cubicBezTo>
                    <a:pt x="11829" y="17495"/>
                    <a:pt x="12310" y="17530"/>
                    <a:pt x="12791" y="17530"/>
                  </a:cubicBezTo>
                  <a:cubicBezTo>
                    <a:pt x="13735" y="17477"/>
                    <a:pt x="14679" y="17388"/>
                    <a:pt x="15606" y="17263"/>
                  </a:cubicBezTo>
                  <a:cubicBezTo>
                    <a:pt x="15891" y="17245"/>
                    <a:pt x="16176" y="17156"/>
                    <a:pt x="16407" y="17014"/>
                  </a:cubicBezTo>
                  <a:cubicBezTo>
                    <a:pt x="16674" y="16800"/>
                    <a:pt x="16817" y="16479"/>
                    <a:pt x="16764" y="16141"/>
                  </a:cubicBezTo>
                  <a:cubicBezTo>
                    <a:pt x="16692" y="15678"/>
                    <a:pt x="16372" y="15286"/>
                    <a:pt x="15926" y="15125"/>
                  </a:cubicBezTo>
                  <a:cubicBezTo>
                    <a:pt x="15763" y="15076"/>
                    <a:pt x="15592" y="15053"/>
                    <a:pt x="15419" y="15053"/>
                  </a:cubicBezTo>
                  <a:cubicBezTo>
                    <a:pt x="15214" y="15053"/>
                    <a:pt x="15007" y="15085"/>
                    <a:pt x="14804" y="15143"/>
                  </a:cubicBezTo>
                  <a:cubicBezTo>
                    <a:pt x="13753" y="15392"/>
                    <a:pt x="12666" y="15731"/>
                    <a:pt x="11829" y="16444"/>
                  </a:cubicBezTo>
                  <a:cubicBezTo>
                    <a:pt x="12773" y="14537"/>
                    <a:pt x="13789" y="12631"/>
                    <a:pt x="14893" y="10761"/>
                  </a:cubicBezTo>
                  <a:cubicBezTo>
                    <a:pt x="15269" y="10860"/>
                    <a:pt x="16118" y="11047"/>
                    <a:pt x="17095" y="11047"/>
                  </a:cubicBezTo>
                  <a:cubicBezTo>
                    <a:pt x="17876" y="11047"/>
                    <a:pt x="18739" y="10927"/>
                    <a:pt x="19507" y="10547"/>
                  </a:cubicBezTo>
                  <a:cubicBezTo>
                    <a:pt x="19935" y="10351"/>
                    <a:pt x="20522" y="9941"/>
                    <a:pt x="20718" y="9229"/>
                  </a:cubicBezTo>
                  <a:cubicBezTo>
                    <a:pt x="20825" y="8837"/>
                    <a:pt x="20505" y="8409"/>
                    <a:pt x="20095" y="8249"/>
                  </a:cubicBezTo>
                  <a:cubicBezTo>
                    <a:pt x="19913" y="8191"/>
                    <a:pt x="19719" y="8164"/>
                    <a:pt x="19525" y="8164"/>
                  </a:cubicBezTo>
                  <a:cubicBezTo>
                    <a:pt x="19301" y="8164"/>
                    <a:pt x="19076" y="8200"/>
                    <a:pt x="18866" y="8267"/>
                  </a:cubicBezTo>
                  <a:cubicBezTo>
                    <a:pt x="17476" y="8623"/>
                    <a:pt x="16265" y="9478"/>
                    <a:pt x="15125" y="10351"/>
                  </a:cubicBezTo>
                  <a:cubicBezTo>
                    <a:pt x="15998" y="8908"/>
                    <a:pt x="16906" y="7483"/>
                    <a:pt x="17868" y="6076"/>
                  </a:cubicBezTo>
                  <a:cubicBezTo>
                    <a:pt x="18385" y="5933"/>
                    <a:pt x="20166" y="4882"/>
                    <a:pt x="21003" y="3493"/>
                  </a:cubicBezTo>
                  <a:cubicBezTo>
                    <a:pt x="21640" y="2449"/>
                    <a:pt x="22628" y="1"/>
                    <a:pt x="20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5" name="Google Shape;16545;p36"/>
            <p:cNvSpPr/>
            <p:nvPr/>
          </p:nvSpPr>
          <p:spPr>
            <a:xfrm>
              <a:off x="1450883" y="5674331"/>
              <a:ext cx="24564" cy="17190"/>
            </a:xfrm>
            <a:custGeom>
              <a:avLst/>
              <a:gdLst/>
              <a:ahLst/>
              <a:cxnLst/>
              <a:rect l="l" t="t" r="r" b="b"/>
              <a:pathLst>
                <a:path w="463" h="324" extrusionOk="0">
                  <a:moveTo>
                    <a:pt x="164" y="0"/>
                  </a:moveTo>
                  <a:cubicBezTo>
                    <a:pt x="129" y="0"/>
                    <a:pt x="99" y="19"/>
                    <a:pt x="83" y="67"/>
                  </a:cubicBezTo>
                  <a:lnTo>
                    <a:pt x="65" y="67"/>
                  </a:lnTo>
                  <a:lnTo>
                    <a:pt x="47" y="103"/>
                  </a:lnTo>
                  <a:cubicBezTo>
                    <a:pt x="0" y="213"/>
                    <a:pt x="78" y="323"/>
                    <a:pt x="182" y="323"/>
                  </a:cubicBezTo>
                  <a:cubicBezTo>
                    <a:pt x="196" y="323"/>
                    <a:pt x="211" y="321"/>
                    <a:pt x="226" y="317"/>
                  </a:cubicBezTo>
                  <a:lnTo>
                    <a:pt x="297" y="299"/>
                  </a:lnTo>
                  <a:cubicBezTo>
                    <a:pt x="463" y="230"/>
                    <a:pt x="285" y="0"/>
                    <a:pt x="164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6" name="Google Shape;16546;p36"/>
            <p:cNvSpPr/>
            <p:nvPr/>
          </p:nvSpPr>
          <p:spPr>
            <a:xfrm>
              <a:off x="364601" y="5435907"/>
              <a:ext cx="40693" cy="30347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374" y="1"/>
                  </a:moveTo>
                  <a:cubicBezTo>
                    <a:pt x="0" y="1"/>
                    <a:pt x="36" y="571"/>
                    <a:pt x="410" y="571"/>
                  </a:cubicBezTo>
                  <a:cubicBezTo>
                    <a:pt x="766" y="571"/>
                    <a:pt x="748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47" name="Google Shape;16547;p36"/>
            <p:cNvGrpSpPr/>
            <p:nvPr/>
          </p:nvGrpSpPr>
          <p:grpSpPr>
            <a:xfrm>
              <a:off x="93335" y="4049396"/>
              <a:ext cx="3762600" cy="2374295"/>
              <a:chOff x="93335" y="4049396"/>
              <a:chExt cx="3762600" cy="2374295"/>
            </a:xfrm>
          </p:grpSpPr>
          <p:sp>
            <p:nvSpPr>
              <p:cNvPr id="16548" name="Google Shape;16548;p36"/>
              <p:cNvSpPr/>
              <p:nvPr/>
            </p:nvSpPr>
            <p:spPr>
              <a:xfrm>
                <a:off x="1532745" y="5048612"/>
                <a:ext cx="2077475" cy="898699"/>
              </a:xfrm>
              <a:custGeom>
                <a:avLst/>
                <a:gdLst/>
                <a:ahLst/>
                <a:cxnLst/>
                <a:rect l="l" t="t" r="r" b="b"/>
                <a:pathLst>
                  <a:path w="39157" h="16939" extrusionOk="0">
                    <a:moveTo>
                      <a:pt x="39022" y="0"/>
                    </a:moveTo>
                    <a:cubicBezTo>
                      <a:pt x="38994" y="0"/>
                      <a:pt x="38965" y="10"/>
                      <a:pt x="38943" y="33"/>
                    </a:cubicBezTo>
                    <a:cubicBezTo>
                      <a:pt x="26348" y="9474"/>
                      <a:pt x="10885" y="14302"/>
                      <a:pt x="143" y="16689"/>
                    </a:cubicBezTo>
                    <a:cubicBezTo>
                      <a:pt x="1" y="16725"/>
                      <a:pt x="19" y="16939"/>
                      <a:pt x="161" y="16939"/>
                    </a:cubicBezTo>
                    <a:lnTo>
                      <a:pt x="197" y="16939"/>
                    </a:lnTo>
                    <a:cubicBezTo>
                      <a:pt x="10974" y="14534"/>
                      <a:pt x="26473" y="9706"/>
                      <a:pt x="39103" y="229"/>
                    </a:cubicBezTo>
                    <a:cubicBezTo>
                      <a:pt x="39157" y="193"/>
                      <a:pt x="39157" y="104"/>
                      <a:pt x="39121" y="51"/>
                    </a:cubicBezTo>
                    <a:cubicBezTo>
                      <a:pt x="39100" y="19"/>
                      <a:pt x="39062" y="0"/>
                      <a:pt x="39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9" name="Google Shape;16549;p36"/>
              <p:cNvSpPr/>
              <p:nvPr/>
            </p:nvSpPr>
            <p:spPr>
              <a:xfrm>
                <a:off x="3312444" y="5242790"/>
                <a:ext cx="309098" cy="166964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3147" extrusionOk="0">
                    <a:moveTo>
                      <a:pt x="1777" y="0"/>
                    </a:moveTo>
                    <a:cubicBezTo>
                      <a:pt x="745" y="0"/>
                      <a:pt x="0" y="149"/>
                      <a:pt x="0" y="149"/>
                    </a:cubicBezTo>
                    <a:cubicBezTo>
                      <a:pt x="1087" y="1432"/>
                      <a:pt x="2476" y="2394"/>
                      <a:pt x="4062" y="2982"/>
                    </a:cubicBezTo>
                    <a:cubicBezTo>
                      <a:pt x="4307" y="3071"/>
                      <a:pt x="4574" y="3146"/>
                      <a:pt x="4826" y="3146"/>
                    </a:cubicBezTo>
                    <a:cubicBezTo>
                      <a:pt x="4977" y="3146"/>
                      <a:pt x="5122" y="3120"/>
                      <a:pt x="5255" y="3053"/>
                    </a:cubicBezTo>
                    <a:cubicBezTo>
                      <a:pt x="5683" y="2822"/>
                      <a:pt x="5825" y="2287"/>
                      <a:pt x="5736" y="1842"/>
                    </a:cubicBezTo>
                    <a:cubicBezTo>
                      <a:pt x="5629" y="1289"/>
                      <a:pt x="5291" y="737"/>
                      <a:pt x="4792" y="523"/>
                    </a:cubicBezTo>
                    <a:cubicBezTo>
                      <a:pt x="3769" y="111"/>
                      <a:pt x="2667" y="0"/>
                      <a:pt x="1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0" name="Google Shape;16550;p36"/>
              <p:cNvSpPr/>
              <p:nvPr/>
            </p:nvSpPr>
            <p:spPr>
              <a:xfrm>
                <a:off x="3542062" y="4881333"/>
                <a:ext cx="313873" cy="2199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145" extrusionOk="0">
                    <a:moveTo>
                      <a:pt x="4796" y="1"/>
                    </a:moveTo>
                    <a:cubicBezTo>
                      <a:pt x="4049" y="1"/>
                      <a:pt x="3109" y="458"/>
                      <a:pt x="2584" y="799"/>
                    </a:cubicBezTo>
                    <a:cubicBezTo>
                      <a:pt x="1070" y="1761"/>
                      <a:pt x="1" y="3916"/>
                      <a:pt x="179" y="3970"/>
                    </a:cubicBezTo>
                    <a:cubicBezTo>
                      <a:pt x="554" y="4086"/>
                      <a:pt x="995" y="4144"/>
                      <a:pt x="1464" y="4144"/>
                    </a:cubicBezTo>
                    <a:cubicBezTo>
                      <a:pt x="3065" y="4144"/>
                      <a:pt x="4982" y="3470"/>
                      <a:pt x="5630" y="2188"/>
                    </a:cubicBezTo>
                    <a:cubicBezTo>
                      <a:pt x="5791" y="1921"/>
                      <a:pt x="5898" y="1600"/>
                      <a:pt x="5915" y="1280"/>
                    </a:cubicBezTo>
                    <a:cubicBezTo>
                      <a:pt x="5907" y="317"/>
                      <a:pt x="5418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1" name="Google Shape;16551;p36"/>
              <p:cNvSpPr/>
              <p:nvPr/>
            </p:nvSpPr>
            <p:spPr>
              <a:xfrm>
                <a:off x="3273661" y="4943936"/>
                <a:ext cx="172057" cy="308674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18" extrusionOk="0">
                    <a:moveTo>
                      <a:pt x="2333" y="1"/>
                    </a:moveTo>
                    <a:cubicBezTo>
                      <a:pt x="2274" y="1"/>
                      <a:pt x="2215" y="10"/>
                      <a:pt x="2156" y="28"/>
                    </a:cubicBezTo>
                    <a:cubicBezTo>
                      <a:pt x="1604" y="224"/>
                      <a:pt x="1159" y="652"/>
                      <a:pt x="945" y="1204"/>
                    </a:cubicBezTo>
                    <a:cubicBezTo>
                      <a:pt x="1" y="3217"/>
                      <a:pt x="891" y="5818"/>
                      <a:pt x="891" y="5818"/>
                    </a:cubicBezTo>
                    <a:cubicBezTo>
                      <a:pt x="1818" y="4571"/>
                      <a:pt x="2780" y="3288"/>
                      <a:pt x="3118" y="1774"/>
                    </a:cubicBezTo>
                    <a:cubicBezTo>
                      <a:pt x="3243" y="1382"/>
                      <a:pt x="3243" y="972"/>
                      <a:pt x="3100" y="598"/>
                    </a:cubicBezTo>
                    <a:cubicBezTo>
                      <a:pt x="2979" y="280"/>
                      <a:pt x="2665" y="1"/>
                      <a:pt x="2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2" name="Google Shape;16552;p36"/>
              <p:cNvSpPr/>
              <p:nvPr/>
            </p:nvSpPr>
            <p:spPr>
              <a:xfrm>
                <a:off x="2977832" y="5153712"/>
                <a:ext cx="123883" cy="29174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5499" extrusionOk="0">
                    <a:moveTo>
                      <a:pt x="1113" y="0"/>
                    </a:moveTo>
                    <a:cubicBezTo>
                      <a:pt x="840" y="0"/>
                      <a:pt x="581" y="136"/>
                      <a:pt x="428" y="350"/>
                    </a:cubicBezTo>
                    <a:cubicBezTo>
                      <a:pt x="286" y="599"/>
                      <a:pt x="215" y="866"/>
                      <a:pt x="215" y="1134"/>
                    </a:cubicBezTo>
                    <a:cubicBezTo>
                      <a:pt x="108" y="2024"/>
                      <a:pt x="36" y="2915"/>
                      <a:pt x="1" y="3806"/>
                    </a:cubicBezTo>
                    <a:cubicBezTo>
                      <a:pt x="36" y="4376"/>
                      <a:pt x="90" y="4928"/>
                      <a:pt x="179" y="5498"/>
                    </a:cubicBezTo>
                    <a:cubicBezTo>
                      <a:pt x="1515" y="4679"/>
                      <a:pt x="1943" y="3236"/>
                      <a:pt x="2245" y="1846"/>
                    </a:cubicBezTo>
                    <a:cubicBezTo>
                      <a:pt x="2335" y="1490"/>
                      <a:pt x="2335" y="1134"/>
                      <a:pt x="2245" y="777"/>
                    </a:cubicBezTo>
                    <a:cubicBezTo>
                      <a:pt x="2067" y="368"/>
                      <a:pt x="1693" y="65"/>
                      <a:pt x="1248" y="11"/>
                    </a:cubicBezTo>
                    <a:cubicBezTo>
                      <a:pt x="1203" y="4"/>
                      <a:pt x="115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3" name="Google Shape;16553;p36"/>
              <p:cNvSpPr/>
              <p:nvPr/>
            </p:nvSpPr>
            <p:spPr>
              <a:xfrm>
                <a:off x="2989185" y="5432140"/>
                <a:ext cx="287399" cy="167282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15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34" y="1836"/>
                      <a:pt x="3617" y="3029"/>
                    </a:cubicBezTo>
                    <a:cubicBezTo>
                      <a:pt x="3732" y="3087"/>
                      <a:pt x="3983" y="3153"/>
                      <a:pt x="4259" y="3153"/>
                    </a:cubicBezTo>
                    <a:cubicBezTo>
                      <a:pt x="4666" y="3153"/>
                      <a:pt x="5125" y="3008"/>
                      <a:pt x="5274" y="2477"/>
                    </a:cubicBezTo>
                    <a:cubicBezTo>
                      <a:pt x="5416" y="1960"/>
                      <a:pt x="4793" y="1159"/>
                      <a:pt x="3938" y="820"/>
                    </a:cubicBezTo>
                    <a:cubicBezTo>
                      <a:pt x="2673" y="357"/>
                      <a:pt x="1337" y="7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4" name="Google Shape;16554;p36"/>
              <p:cNvSpPr/>
              <p:nvPr/>
            </p:nvSpPr>
            <p:spPr>
              <a:xfrm>
                <a:off x="2623431" y="5280511"/>
                <a:ext cx="170200" cy="31896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6012" extrusionOk="0">
                    <a:moveTo>
                      <a:pt x="2409" y="1"/>
                    </a:moveTo>
                    <a:cubicBezTo>
                      <a:pt x="1512" y="1"/>
                      <a:pt x="720" y="1504"/>
                      <a:pt x="392" y="2502"/>
                    </a:cubicBezTo>
                    <a:cubicBezTo>
                      <a:pt x="0" y="3625"/>
                      <a:pt x="18" y="4836"/>
                      <a:pt x="54" y="6012"/>
                    </a:cubicBezTo>
                    <a:cubicBezTo>
                      <a:pt x="54" y="6012"/>
                      <a:pt x="54" y="6012"/>
                      <a:pt x="54" y="6012"/>
                    </a:cubicBezTo>
                    <a:cubicBezTo>
                      <a:pt x="90" y="6012"/>
                      <a:pt x="2620" y="3617"/>
                      <a:pt x="2975" y="1523"/>
                    </a:cubicBezTo>
                    <a:cubicBezTo>
                      <a:pt x="3065" y="1077"/>
                      <a:pt x="3207" y="311"/>
                      <a:pt x="2797" y="97"/>
                    </a:cubicBezTo>
                    <a:cubicBezTo>
                      <a:pt x="2667" y="31"/>
                      <a:pt x="2537" y="1"/>
                      <a:pt x="2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5" name="Google Shape;16555;p36"/>
              <p:cNvSpPr/>
              <p:nvPr/>
            </p:nvSpPr>
            <p:spPr>
              <a:xfrm>
                <a:off x="2631919" y="5601329"/>
                <a:ext cx="318595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2777" extrusionOk="0">
                    <a:moveTo>
                      <a:pt x="1" y="0"/>
                    </a:moveTo>
                    <a:cubicBezTo>
                      <a:pt x="909" y="945"/>
                      <a:pt x="1978" y="1728"/>
                      <a:pt x="3154" y="2316"/>
                    </a:cubicBezTo>
                    <a:cubicBezTo>
                      <a:pt x="3630" y="2568"/>
                      <a:pt x="4160" y="2776"/>
                      <a:pt x="4703" y="2776"/>
                    </a:cubicBezTo>
                    <a:cubicBezTo>
                      <a:pt x="4851" y="2776"/>
                      <a:pt x="5000" y="2760"/>
                      <a:pt x="5149" y="2726"/>
                    </a:cubicBezTo>
                    <a:cubicBezTo>
                      <a:pt x="5505" y="2655"/>
                      <a:pt x="5915" y="2388"/>
                      <a:pt x="5951" y="1996"/>
                    </a:cubicBezTo>
                    <a:cubicBezTo>
                      <a:pt x="6004" y="1586"/>
                      <a:pt x="5684" y="1301"/>
                      <a:pt x="5381" y="1105"/>
                    </a:cubicBezTo>
                    <a:cubicBezTo>
                      <a:pt x="4045" y="21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6" name="Google Shape;16556;p36"/>
              <p:cNvSpPr/>
              <p:nvPr/>
            </p:nvSpPr>
            <p:spPr>
              <a:xfrm>
                <a:off x="2200961" y="5435747"/>
                <a:ext cx="225006" cy="32915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204" extrusionOk="0">
                    <a:moveTo>
                      <a:pt x="3113" y="1"/>
                    </a:moveTo>
                    <a:cubicBezTo>
                      <a:pt x="2331" y="1"/>
                      <a:pt x="878" y="1744"/>
                      <a:pt x="517" y="2730"/>
                    </a:cubicBezTo>
                    <a:cubicBezTo>
                      <a:pt x="143" y="3852"/>
                      <a:pt x="0" y="5028"/>
                      <a:pt x="125" y="6203"/>
                    </a:cubicBezTo>
                    <a:cubicBezTo>
                      <a:pt x="962" y="5491"/>
                      <a:pt x="1728" y="4671"/>
                      <a:pt x="2388" y="3798"/>
                    </a:cubicBezTo>
                    <a:cubicBezTo>
                      <a:pt x="3492" y="2302"/>
                      <a:pt x="4240" y="503"/>
                      <a:pt x="3296" y="40"/>
                    </a:cubicBezTo>
                    <a:cubicBezTo>
                      <a:pt x="3241" y="13"/>
                      <a:pt x="3179" y="1"/>
                      <a:pt x="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7" name="Google Shape;16557;p36"/>
              <p:cNvSpPr/>
              <p:nvPr/>
            </p:nvSpPr>
            <p:spPr>
              <a:xfrm>
                <a:off x="1839928" y="5533632"/>
                <a:ext cx="202299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372" extrusionOk="0">
                    <a:moveTo>
                      <a:pt x="3001" y="1"/>
                    </a:moveTo>
                    <a:cubicBezTo>
                      <a:pt x="2582" y="1"/>
                      <a:pt x="2200" y="351"/>
                      <a:pt x="1924" y="689"/>
                    </a:cubicBezTo>
                    <a:cubicBezTo>
                      <a:pt x="873" y="2042"/>
                      <a:pt x="214" y="3664"/>
                      <a:pt x="54" y="5374"/>
                    </a:cubicBezTo>
                    <a:cubicBezTo>
                      <a:pt x="18" y="5694"/>
                      <a:pt x="0" y="6033"/>
                      <a:pt x="0" y="6371"/>
                    </a:cubicBezTo>
                    <a:cubicBezTo>
                      <a:pt x="0" y="6371"/>
                      <a:pt x="2334" y="4608"/>
                      <a:pt x="3581" y="1882"/>
                    </a:cubicBezTo>
                    <a:cubicBezTo>
                      <a:pt x="3741" y="1562"/>
                      <a:pt x="3813" y="1205"/>
                      <a:pt x="3795" y="849"/>
                    </a:cubicBezTo>
                    <a:cubicBezTo>
                      <a:pt x="3777" y="475"/>
                      <a:pt x="3545" y="154"/>
                      <a:pt x="3207" y="29"/>
                    </a:cubicBezTo>
                    <a:cubicBezTo>
                      <a:pt x="3138" y="10"/>
                      <a:pt x="3069" y="1"/>
                      <a:pt x="3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8" name="Google Shape;16558;p36"/>
              <p:cNvSpPr/>
              <p:nvPr/>
            </p:nvSpPr>
            <p:spPr>
              <a:xfrm>
                <a:off x="3543972" y="4903297"/>
                <a:ext cx="305862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3699" extrusionOk="0">
                    <a:moveTo>
                      <a:pt x="5588" y="1"/>
                    </a:moveTo>
                    <a:cubicBezTo>
                      <a:pt x="5562" y="1"/>
                      <a:pt x="5534" y="9"/>
                      <a:pt x="5505" y="28"/>
                    </a:cubicBezTo>
                    <a:lnTo>
                      <a:pt x="72" y="3449"/>
                    </a:lnTo>
                    <a:cubicBezTo>
                      <a:pt x="18" y="3484"/>
                      <a:pt x="1" y="3573"/>
                      <a:pt x="36" y="3627"/>
                    </a:cubicBezTo>
                    <a:cubicBezTo>
                      <a:pt x="54" y="3662"/>
                      <a:pt x="107" y="3698"/>
                      <a:pt x="143" y="3698"/>
                    </a:cubicBezTo>
                    <a:cubicBezTo>
                      <a:pt x="161" y="3698"/>
                      <a:pt x="197" y="3680"/>
                      <a:pt x="214" y="3680"/>
                    </a:cubicBezTo>
                    <a:lnTo>
                      <a:pt x="5648" y="242"/>
                    </a:lnTo>
                    <a:cubicBezTo>
                      <a:pt x="5764" y="169"/>
                      <a:pt x="5702" y="1"/>
                      <a:pt x="5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9" name="Google Shape;16559;p36"/>
              <p:cNvSpPr/>
              <p:nvPr/>
            </p:nvSpPr>
            <p:spPr>
              <a:xfrm>
                <a:off x="3713161" y="4897196"/>
                <a:ext cx="119108" cy="123883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335" extrusionOk="0">
                    <a:moveTo>
                      <a:pt x="268" y="1"/>
                    </a:moveTo>
                    <a:cubicBezTo>
                      <a:pt x="196" y="1"/>
                      <a:pt x="125" y="54"/>
                      <a:pt x="125" y="126"/>
                    </a:cubicBezTo>
                    <a:lnTo>
                      <a:pt x="18" y="1658"/>
                    </a:lnTo>
                    <a:cubicBezTo>
                      <a:pt x="0" y="1711"/>
                      <a:pt x="36" y="1764"/>
                      <a:pt x="107" y="1782"/>
                    </a:cubicBezTo>
                    <a:lnTo>
                      <a:pt x="2067" y="2334"/>
                    </a:lnTo>
                    <a:lnTo>
                      <a:pt x="2102" y="2334"/>
                    </a:lnTo>
                    <a:cubicBezTo>
                      <a:pt x="2156" y="2334"/>
                      <a:pt x="2209" y="2281"/>
                      <a:pt x="2227" y="2228"/>
                    </a:cubicBezTo>
                    <a:cubicBezTo>
                      <a:pt x="2245" y="2174"/>
                      <a:pt x="2209" y="2103"/>
                      <a:pt x="2138" y="2085"/>
                    </a:cubicBezTo>
                    <a:lnTo>
                      <a:pt x="268" y="1568"/>
                    </a:lnTo>
                    <a:lnTo>
                      <a:pt x="374" y="143"/>
                    </a:lnTo>
                    <a:cubicBezTo>
                      <a:pt x="374" y="72"/>
                      <a:pt x="321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0" name="Google Shape;16560;p36"/>
              <p:cNvSpPr/>
              <p:nvPr/>
            </p:nvSpPr>
            <p:spPr>
              <a:xfrm>
                <a:off x="3634694" y="4948234"/>
                <a:ext cx="103033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656" extrusionOk="0">
                    <a:moveTo>
                      <a:pt x="161" y="1"/>
                    </a:moveTo>
                    <a:cubicBezTo>
                      <a:pt x="90" y="1"/>
                      <a:pt x="36" y="54"/>
                      <a:pt x="36" y="125"/>
                    </a:cubicBezTo>
                    <a:lnTo>
                      <a:pt x="19" y="1693"/>
                    </a:lnTo>
                    <a:cubicBezTo>
                      <a:pt x="1" y="1729"/>
                      <a:pt x="36" y="1782"/>
                      <a:pt x="90" y="1800"/>
                    </a:cubicBezTo>
                    <a:lnTo>
                      <a:pt x="1711" y="2637"/>
                    </a:lnTo>
                    <a:cubicBezTo>
                      <a:pt x="1726" y="2653"/>
                      <a:pt x="1742" y="2655"/>
                      <a:pt x="1768" y="2655"/>
                    </a:cubicBezTo>
                    <a:lnTo>
                      <a:pt x="1768" y="2655"/>
                    </a:lnTo>
                    <a:cubicBezTo>
                      <a:pt x="1890" y="2652"/>
                      <a:pt x="1941" y="2476"/>
                      <a:pt x="1818" y="2406"/>
                    </a:cubicBezTo>
                    <a:lnTo>
                      <a:pt x="268" y="1604"/>
                    </a:lnTo>
                    <a:lnTo>
                      <a:pt x="304" y="125"/>
                    </a:lnTo>
                    <a:cubicBezTo>
                      <a:pt x="304" y="54"/>
                      <a:pt x="232" y="1"/>
                      <a:pt x="161" y="1"/>
                    </a:cubicBezTo>
                    <a:close/>
                    <a:moveTo>
                      <a:pt x="1768" y="2655"/>
                    </a:moveTo>
                    <a:cubicBezTo>
                      <a:pt x="1767" y="2655"/>
                      <a:pt x="1766" y="2655"/>
                      <a:pt x="1764" y="2655"/>
                    </a:cubicBezTo>
                    <a:lnTo>
                      <a:pt x="1782" y="2655"/>
                    </a:lnTo>
                    <a:cubicBezTo>
                      <a:pt x="1777" y="2655"/>
                      <a:pt x="1772" y="2655"/>
                      <a:pt x="1768" y="2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1" name="Google Shape;16561;p36"/>
              <p:cNvSpPr/>
              <p:nvPr/>
            </p:nvSpPr>
            <p:spPr>
              <a:xfrm>
                <a:off x="3318014" y="5247193"/>
                <a:ext cx="306340" cy="11979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58" extrusionOk="0">
                    <a:moveTo>
                      <a:pt x="173" y="1"/>
                    </a:moveTo>
                    <a:cubicBezTo>
                      <a:pt x="69" y="1"/>
                      <a:pt x="1" y="213"/>
                      <a:pt x="127" y="245"/>
                    </a:cubicBezTo>
                    <a:lnTo>
                      <a:pt x="5560" y="2258"/>
                    </a:lnTo>
                    <a:lnTo>
                      <a:pt x="5596" y="2258"/>
                    </a:lnTo>
                    <a:cubicBezTo>
                      <a:pt x="5738" y="2258"/>
                      <a:pt x="5774" y="2062"/>
                      <a:pt x="5649" y="2008"/>
                    </a:cubicBezTo>
                    <a:lnTo>
                      <a:pt x="216" y="13"/>
                    </a:lnTo>
                    <a:cubicBezTo>
                      <a:pt x="201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2" name="Google Shape;16562;p36"/>
              <p:cNvSpPr/>
              <p:nvPr/>
            </p:nvSpPr>
            <p:spPr>
              <a:xfrm>
                <a:off x="3486302" y="5263587"/>
                <a:ext cx="76505" cy="14123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662" extrusionOk="0">
                    <a:moveTo>
                      <a:pt x="1265" y="0"/>
                    </a:moveTo>
                    <a:cubicBezTo>
                      <a:pt x="1242" y="0"/>
                      <a:pt x="1218" y="8"/>
                      <a:pt x="1194" y="25"/>
                    </a:cubicBezTo>
                    <a:lnTo>
                      <a:pt x="54" y="933"/>
                    </a:lnTo>
                    <a:cubicBezTo>
                      <a:pt x="19" y="969"/>
                      <a:pt x="1" y="1022"/>
                      <a:pt x="19" y="1076"/>
                    </a:cubicBezTo>
                    <a:lnTo>
                      <a:pt x="714" y="2590"/>
                    </a:lnTo>
                    <a:cubicBezTo>
                      <a:pt x="731" y="2625"/>
                      <a:pt x="767" y="2661"/>
                      <a:pt x="820" y="2661"/>
                    </a:cubicBezTo>
                    <a:cubicBezTo>
                      <a:pt x="838" y="2661"/>
                      <a:pt x="856" y="2661"/>
                      <a:pt x="874" y="2643"/>
                    </a:cubicBezTo>
                    <a:cubicBezTo>
                      <a:pt x="945" y="2625"/>
                      <a:pt x="981" y="2536"/>
                      <a:pt x="945" y="2483"/>
                    </a:cubicBezTo>
                    <a:lnTo>
                      <a:pt x="304" y="1058"/>
                    </a:lnTo>
                    <a:lnTo>
                      <a:pt x="1355" y="221"/>
                    </a:lnTo>
                    <a:cubicBezTo>
                      <a:pt x="1441" y="134"/>
                      <a:pt x="1364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3" name="Google Shape;16563;p36"/>
              <p:cNvSpPr/>
              <p:nvPr/>
            </p:nvSpPr>
            <p:spPr>
              <a:xfrm>
                <a:off x="3407888" y="5241410"/>
                <a:ext cx="61491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153" extrusionOk="0">
                    <a:moveTo>
                      <a:pt x="1024" y="1"/>
                    </a:moveTo>
                    <a:cubicBezTo>
                      <a:pt x="996" y="1"/>
                      <a:pt x="967" y="10"/>
                      <a:pt x="945" y="33"/>
                    </a:cubicBezTo>
                    <a:lnTo>
                      <a:pt x="54" y="710"/>
                    </a:lnTo>
                    <a:cubicBezTo>
                      <a:pt x="18" y="745"/>
                      <a:pt x="0" y="799"/>
                      <a:pt x="0" y="852"/>
                    </a:cubicBezTo>
                    <a:lnTo>
                      <a:pt x="285" y="2046"/>
                    </a:lnTo>
                    <a:cubicBezTo>
                      <a:pt x="285" y="2099"/>
                      <a:pt x="339" y="2135"/>
                      <a:pt x="410" y="2153"/>
                    </a:cubicBezTo>
                    <a:lnTo>
                      <a:pt x="428" y="2135"/>
                    </a:lnTo>
                    <a:cubicBezTo>
                      <a:pt x="499" y="2117"/>
                      <a:pt x="535" y="2046"/>
                      <a:pt x="517" y="1975"/>
                    </a:cubicBezTo>
                    <a:lnTo>
                      <a:pt x="268" y="870"/>
                    </a:lnTo>
                    <a:lnTo>
                      <a:pt x="1105" y="229"/>
                    </a:lnTo>
                    <a:cubicBezTo>
                      <a:pt x="1158" y="193"/>
                      <a:pt x="1158" y="104"/>
                      <a:pt x="1123" y="51"/>
                    </a:cubicBezTo>
                    <a:cubicBezTo>
                      <a:pt x="1102" y="20"/>
                      <a:pt x="106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4" name="Google Shape;16564;p36"/>
              <p:cNvSpPr/>
              <p:nvPr/>
            </p:nvSpPr>
            <p:spPr>
              <a:xfrm>
                <a:off x="3312444" y="4942345"/>
                <a:ext cx="102131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20" extrusionOk="0">
                    <a:moveTo>
                      <a:pt x="1780" y="0"/>
                    </a:moveTo>
                    <a:cubicBezTo>
                      <a:pt x="1722" y="0"/>
                      <a:pt x="1671" y="32"/>
                      <a:pt x="1657" y="76"/>
                    </a:cubicBezTo>
                    <a:lnTo>
                      <a:pt x="18" y="5759"/>
                    </a:lnTo>
                    <a:cubicBezTo>
                      <a:pt x="0" y="5830"/>
                      <a:pt x="54" y="5901"/>
                      <a:pt x="107" y="5919"/>
                    </a:cubicBezTo>
                    <a:lnTo>
                      <a:pt x="143" y="5919"/>
                    </a:lnTo>
                    <a:cubicBezTo>
                      <a:pt x="196" y="5919"/>
                      <a:pt x="249" y="5884"/>
                      <a:pt x="267" y="5830"/>
                    </a:cubicBezTo>
                    <a:lnTo>
                      <a:pt x="1906" y="147"/>
                    </a:lnTo>
                    <a:cubicBezTo>
                      <a:pt x="1924" y="94"/>
                      <a:pt x="1871" y="23"/>
                      <a:pt x="1817" y="5"/>
                    </a:cubicBezTo>
                    <a:cubicBezTo>
                      <a:pt x="1805" y="2"/>
                      <a:pt x="1792" y="0"/>
                      <a:pt x="1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5" name="Google Shape;16565;p36"/>
              <p:cNvSpPr/>
              <p:nvPr/>
            </p:nvSpPr>
            <p:spPr>
              <a:xfrm>
                <a:off x="3325654" y="4994232"/>
                <a:ext cx="115129" cy="8923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682" extrusionOk="0">
                    <a:moveTo>
                      <a:pt x="140" y="0"/>
                    </a:moveTo>
                    <a:cubicBezTo>
                      <a:pt x="123" y="0"/>
                      <a:pt x="106" y="2"/>
                      <a:pt x="90" y="7"/>
                    </a:cubicBezTo>
                    <a:cubicBezTo>
                      <a:pt x="18" y="42"/>
                      <a:pt x="0" y="114"/>
                      <a:pt x="36" y="185"/>
                    </a:cubicBezTo>
                    <a:lnTo>
                      <a:pt x="749" y="1610"/>
                    </a:lnTo>
                    <a:cubicBezTo>
                      <a:pt x="767" y="1646"/>
                      <a:pt x="802" y="1681"/>
                      <a:pt x="856" y="1681"/>
                    </a:cubicBezTo>
                    <a:cubicBezTo>
                      <a:pt x="873" y="1681"/>
                      <a:pt x="891" y="1663"/>
                      <a:pt x="909" y="1663"/>
                    </a:cubicBezTo>
                    <a:lnTo>
                      <a:pt x="2049" y="1111"/>
                    </a:lnTo>
                    <a:cubicBezTo>
                      <a:pt x="2169" y="1081"/>
                      <a:pt x="2099" y="874"/>
                      <a:pt x="2000" y="874"/>
                    </a:cubicBezTo>
                    <a:cubicBezTo>
                      <a:pt x="1981" y="874"/>
                      <a:pt x="1962" y="881"/>
                      <a:pt x="1942" y="897"/>
                    </a:cubicBezTo>
                    <a:lnTo>
                      <a:pt x="909" y="1378"/>
                    </a:lnTo>
                    <a:lnTo>
                      <a:pt x="268" y="78"/>
                    </a:lnTo>
                    <a:cubicBezTo>
                      <a:pt x="240" y="23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6" name="Google Shape;16566;p36"/>
              <p:cNvSpPr/>
              <p:nvPr/>
            </p:nvSpPr>
            <p:spPr>
              <a:xfrm>
                <a:off x="3302045" y="5103841"/>
                <a:ext cx="97409" cy="61862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66" extrusionOk="0">
                    <a:moveTo>
                      <a:pt x="139" y="0"/>
                    </a:moveTo>
                    <a:cubicBezTo>
                      <a:pt x="109" y="0"/>
                      <a:pt x="78" y="9"/>
                      <a:pt x="54" y="25"/>
                    </a:cubicBezTo>
                    <a:cubicBezTo>
                      <a:pt x="0" y="78"/>
                      <a:pt x="0" y="150"/>
                      <a:pt x="36" y="203"/>
                    </a:cubicBezTo>
                    <a:lnTo>
                      <a:pt x="748" y="1112"/>
                    </a:lnTo>
                    <a:cubicBezTo>
                      <a:pt x="784" y="1147"/>
                      <a:pt x="820" y="1165"/>
                      <a:pt x="855" y="1165"/>
                    </a:cubicBezTo>
                    <a:cubicBezTo>
                      <a:pt x="873" y="1165"/>
                      <a:pt x="891" y="1165"/>
                      <a:pt x="909" y="1147"/>
                    </a:cubicBezTo>
                    <a:lnTo>
                      <a:pt x="1728" y="809"/>
                    </a:lnTo>
                    <a:cubicBezTo>
                      <a:pt x="1799" y="791"/>
                      <a:pt x="1835" y="720"/>
                      <a:pt x="1799" y="648"/>
                    </a:cubicBezTo>
                    <a:cubicBezTo>
                      <a:pt x="1786" y="594"/>
                      <a:pt x="1731" y="571"/>
                      <a:pt x="1681" y="571"/>
                    </a:cubicBezTo>
                    <a:cubicBezTo>
                      <a:pt x="1666" y="571"/>
                      <a:pt x="1652" y="573"/>
                      <a:pt x="1639" y="577"/>
                    </a:cubicBezTo>
                    <a:lnTo>
                      <a:pt x="909" y="880"/>
                    </a:lnTo>
                    <a:lnTo>
                      <a:pt x="232" y="43"/>
                    </a:lnTo>
                    <a:cubicBezTo>
                      <a:pt x="212" y="13"/>
                      <a:pt x="176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7" name="Google Shape;16567;p36"/>
              <p:cNvSpPr/>
              <p:nvPr/>
            </p:nvSpPr>
            <p:spPr>
              <a:xfrm>
                <a:off x="2982500" y="5437339"/>
                <a:ext cx="291219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664" extrusionOk="0">
                    <a:moveTo>
                      <a:pt x="180" y="1"/>
                    </a:moveTo>
                    <a:cubicBezTo>
                      <a:pt x="56" y="1"/>
                      <a:pt x="1" y="163"/>
                      <a:pt x="127" y="241"/>
                    </a:cubicBezTo>
                    <a:lnTo>
                      <a:pt x="5275" y="2646"/>
                    </a:lnTo>
                    <a:cubicBezTo>
                      <a:pt x="5275" y="2664"/>
                      <a:pt x="5293" y="2664"/>
                      <a:pt x="5328" y="2664"/>
                    </a:cubicBezTo>
                    <a:cubicBezTo>
                      <a:pt x="5453" y="2664"/>
                      <a:pt x="5489" y="2486"/>
                      <a:pt x="5382" y="2415"/>
                    </a:cubicBezTo>
                    <a:lnTo>
                      <a:pt x="233" y="10"/>
                    </a:lnTo>
                    <a:cubicBezTo>
                      <a:pt x="215" y="3"/>
                      <a:pt x="19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8" name="Google Shape;16568;p36"/>
              <p:cNvSpPr/>
              <p:nvPr/>
            </p:nvSpPr>
            <p:spPr>
              <a:xfrm>
                <a:off x="3142299" y="5470975"/>
                <a:ext cx="72155" cy="12282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315" extrusionOk="0">
                    <a:moveTo>
                      <a:pt x="1153" y="0"/>
                    </a:moveTo>
                    <a:cubicBezTo>
                      <a:pt x="1126" y="0"/>
                      <a:pt x="1097" y="11"/>
                      <a:pt x="1069" y="35"/>
                    </a:cubicBezTo>
                    <a:lnTo>
                      <a:pt x="54" y="783"/>
                    </a:lnTo>
                    <a:cubicBezTo>
                      <a:pt x="18" y="801"/>
                      <a:pt x="1" y="872"/>
                      <a:pt x="18" y="925"/>
                    </a:cubicBezTo>
                    <a:lnTo>
                      <a:pt x="517" y="2244"/>
                    </a:lnTo>
                    <a:cubicBezTo>
                      <a:pt x="535" y="2279"/>
                      <a:pt x="588" y="2315"/>
                      <a:pt x="642" y="2315"/>
                    </a:cubicBezTo>
                    <a:lnTo>
                      <a:pt x="677" y="2315"/>
                    </a:lnTo>
                    <a:cubicBezTo>
                      <a:pt x="749" y="2297"/>
                      <a:pt x="784" y="2226"/>
                      <a:pt x="749" y="2155"/>
                    </a:cubicBezTo>
                    <a:lnTo>
                      <a:pt x="286" y="925"/>
                    </a:lnTo>
                    <a:lnTo>
                      <a:pt x="1230" y="249"/>
                    </a:lnTo>
                    <a:cubicBezTo>
                      <a:pt x="1359" y="177"/>
                      <a:pt x="1268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9" name="Google Shape;16569;p36"/>
              <p:cNvSpPr/>
              <p:nvPr/>
            </p:nvSpPr>
            <p:spPr>
              <a:xfrm>
                <a:off x="3061975" y="5446146"/>
                <a:ext cx="61172" cy="9947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75" extrusionOk="0">
                    <a:moveTo>
                      <a:pt x="961" y="1"/>
                    </a:moveTo>
                    <a:cubicBezTo>
                      <a:pt x="938" y="1"/>
                      <a:pt x="915" y="7"/>
                      <a:pt x="891" y="22"/>
                    </a:cubicBezTo>
                    <a:lnTo>
                      <a:pt x="72" y="574"/>
                    </a:lnTo>
                    <a:cubicBezTo>
                      <a:pt x="18" y="610"/>
                      <a:pt x="0" y="663"/>
                      <a:pt x="18" y="734"/>
                    </a:cubicBezTo>
                    <a:lnTo>
                      <a:pt x="481" y="1785"/>
                    </a:lnTo>
                    <a:cubicBezTo>
                      <a:pt x="499" y="1839"/>
                      <a:pt x="553" y="1874"/>
                      <a:pt x="606" y="1874"/>
                    </a:cubicBezTo>
                    <a:lnTo>
                      <a:pt x="642" y="1874"/>
                    </a:lnTo>
                    <a:cubicBezTo>
                      <a:pt x="713" y="1839"/>
                      <a:pt x="749" y="1768"/>
                      <a:pt x="713" y="1696"/>
                    </a:cubicBezTo>
                    <a:lnTo>
                      <a:pt x="303" y="734"/>
                    </a:lnTo>
                    <a:lnTo>
                      <a:pt x="1034" y="253"/>
                    </a:lnTo>
                    <a:cubicBezTo>
                      <a:pt x="1152" y="164"/>
                      <a:pt x="1073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0" name="Google Shape;16570;p36"/>
              <p:cNvSpPr/>
              <p:nvPr/>
            </p:nvSpPr>
            <p:spPr>
              <a:xfrm>
                <a:off x="2985418" y="5150476"/>
                <a:ext cx="76187" cy="29970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5649" extrusionOk="0">
                    <a:moveTo>
                      <a:pt x="1302" y="1"/>
                    </a:moveTo>
                    <a:cubicBezTo>
                      <a:pt x="1251" y="1"/>
                      <a:pt x="1199" y="29"/>
                      <a:pt x="1176" y="90"/>
                    </a:cubicBezTo>
                    <a:lnTo>
                      <a:pt x="18" y="5506"/>
                    </a:lnTo>
                    <a:cubicBezTo>
                      <a:pt x="0" y="5559"/>
                      <a:pt x="54" y="5630"/>
                      <a:pt x="125" y="5648"/>
                    </a:cubicBezTo>
                    <a:lnTo>
                      <a:pt x="143" y="5648"/>
                    </a:lnTo>
                    <a:cubicBezTo>
                      <a:pt x="196" y="5648"/>
                      <a:pt x="250" y="5613"/>
                      <a:pt x="268" y="5559"/>
                    </a:cubicBezTo>
                    <a:lnTo>
                      <a:pt x="1425" y="144"/>
                    </a:lnTo>
                    <a:cubicBezTo>
                      <a:pt x="1436" y="52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1" name="Google Shape;16571;p36"/>
              <p:cNvSpPr/>
              <p:nvPr/>
            </p:nvSpPr>
            <p:spPr>
              <a:xfrm>
                <a:off x="2990140" y="5184536"/>
                <a:ext cx="113485" cy="88867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675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36"/>
                      <a:pt x="0" y="125"/>
                      <a:pt x="18" y="179"/>
                    </a:cubicBezTo>
                    <a:lnTo>
                      <a:pt x="731" y="1604"/>
                    </a:lnTo>
                    <a:cubicBezTo>
                      <a:pt x="749" y="1639"/>
                      <a:pt x="802" y="1675"/>
                      <a:pt x="856" y="1675"/>
                    </a:cubicBezTo>
                    <a:cubicBezTo>
                      <a:pt x="873" y="1675"/>
                      <a:pt x="891" y="1675"/>
                      <a:pt x="909" y="1657"/>
                    </a:cubicBezTo>
                    <a:lnTo>
                      <a:pt x="2049" y="1123"/>
                    </a:lnTo>
                    <a:cubicBezTo>
                      <a:pt x="2103" y="1087"/>
                      <a:pt x="2138" y="1016"/>
                      <a:pt x="2103" y="945"/>
                    </a:cubicBezTo>
                    <a:cubicBezTo>
                      <a:pt x="2077" y="906"/>
                      <a:pt x="2033" y="877"/>
                      <a:pt x="1990" y="877"/>
                    </a:cubicBezTo>
                    <a:cubicBezTo>
                      <a:pt x="1973" y="877"/>
                      <a:pt x="1957" y="881"/>
                      <a:pt x="1942" y="891"/>
                    </a:cubicBezTo>
                    <a:lnTo>
                      <a:pt x="909" y="1372"/>
                    </a:lnTo>
                    <a:lnTo>
                      <a:pt x="250" y="72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2" name="Google Shape;16572;p36"/>
              <p:cNvSpPr/>
              <p:nvPr/>
            </p:nvSpPr>
            <p:spPr>
              <a:xfrm>
                <a:off x="2974065" y="5303802"/>
                <a:ext cx="107808" cy="5183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77" extrusionOk="0">
                    <a:moveTo>
                      <a:pt x="151" y="0"/>
                    </a:moveTo>
                    <a:cubicBezTo>
                      <a:pt x="123" y="0"/>
                      <a:pt x="94" y="10"/>
                      <a:pt x="72" y="33"/>
                    </a:cubicBezTo>
                    <a:cubicBezTo>
                      <a:pt x="18" y="68"/>
                      <a:pt x="1" y="157"/>
                      <a:pt x="54" y="211"/>
                    </a:cubicBezTo>
                    <a:lnTo>
                      <a:pt x="624" y="923"/>
                    </a:lnTo>
                    <a:cubicBezTo>
                      <a:pt x="642" y="959"/>
                      <a:pt x="678" y="977"/>
                      <a:pt x="713" y="977"/>
                    </a:cubicBezTo>
                    <a:lnTo>
                      <a:pt x="767" y="977"/>
                    </a:lnTo>
                    <a:lnTo>
                      <a:pt x="1942" y="478"/>
                    </a:lnTo>
                    <a:cubicBezTo>
                      <a:pt x="2014" y="442"/>
                      <a:pt x="2031" y="371"/>
                      <a:pt x="2014" y="300"/>
                    </a:cubicBezTo>
                    <a:cubicBezTo>
                      <a:pt x="1988" y="261"/>
                      <a:pt x="1944" y="232"/>
                      <a:pt x="1894" y="232"/>
                    </a:cubicBezTo>
                    <a:cubicBezTo>
                      <a:pt x="1875" y="232"/>
                      <a:pt x="1855" y="236"/>
                      <a:pt x="1835" y="246"/>
                    </a:cubicBezTo>
                    <a:lnTo>
                      <a:pt x="767" y="692"/>
                    </a:lnTo>
                    <a:lnTo>
                      <a:pt x="250" y="50"/>
                    </a:lnTo>
                    <a:cubicBezTo>
                      <a:pt x="229" y="19"/>
                      <a:pt x="191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3" name="Google Shape;16573;p36"/>
              <p:cNvSpPr/>
              <p:nvPr/>
            </p:nvSpPr>
            <p:spPr>
              <a:xfrm>
                <a:off x="2620619" y="5594485"/>
                <a:ext cx="330851" cy="126006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2375" extrusionOk="0">
                    <a:moveTo>
                      <a:pt x="148" y="0"/>
                    </a:moveTo>
                    <a:cubicBezTo>
                      <a:pt x="96" y="0"/>
                      <a:pt x="33" y="35"/>
                      <a:pt x="18" y="94"/>
                    </a:cubicBezTo>
                    <a:cubicBezTo>
                      <a:pt x="0" y="165"/>
                      <a:pt x="36" y="236"/>
                      <a:pt x="107" y="254"/>
                    </a:cubicBezTo>
                    <a:lnTo>
                      <a:pt x="6039" y="2374"/>
                    </a:lnTo>
                    <a:lnTo>
                      <a:pt x="6093" y="2374"/>
                    </a:lnTo>
                    <a:cubicBezTo>
                      <a:pt x="6146" y="2374"/>
                      <a:pt x="6182" y="2338"/>
                      <a:pt x="6199" y="2285"/>
                    </a:cubicBezTo>
                    <a:cubicBezTo>
                      <a:pt x="6235" y="2214"/>
                      <a:pt x="6199" y="2142"/>
                      <a:pt x="6128" y="2125"/>
                    </a:cubicBezTo>
                    <a:lnTo>
                      <a:pt x="178" y="5"/>
                    </a:lnTo>
                    <a:cubicBezTo>
                      <a:pt x="169" y="2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4" name="Google Shape;16574;p36"/>
              <p:cNvSpPr/>
              <p:nvPr/>
            </p:nvSpPr>
            <p:spPr>
              <a:xfrm>
                <a:off x="2784078" y="5629448"/>
                <a:ext cx="62976" cy="9953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876" extrusionOk="0">
                    <a:moveTo>
                      <a:pt x="1017" y="0"/>
                    </a:moveTo>
                    <a:cubicBezTo>
                      <a:pt x="1005" y="0"/>
                      <a:pt x="993" y="2"/>
                      <a:pt x="981" y="5"/>
                    </a:cubicBezTo>
                    <a:lnTo>
                      <a:pt x="72" y="468"/>
                    </a:lnTo>
                    <a:cubicBezTo>
                      <a:pt x="19" y="504"/>
                      <a:pt x="1" y="557"/>
                      <a:pt x="1" y="611"/>
                    </a:cubicBezTo>
                    <a:lnTo>
                      <a:pt x="250" y="1769"/>
                    </a:lnTo>
                    <a:cubicBezTo>
                      <a:pt x="268" y="1822"/>
                      <a:pt x="322" y="1875"/>
                      <a:pt x="375" y="1875"/>
                    </a:cubicBezTo>
                    <a:lnTo>
                      <a:pt x="411" y="1858"/>
                    </a:lnTo>
                    <a:cubicBezTo>
                      <a:pt x="482" y="1840"/>
                      <a:pt x="518" y="1769"/>
                      <a:pt x="500" y="1715"/>
                    </a:cubicBezTo>
                    <a:lnTo>
                      <a:pt x="286" y="646"/>
                    </a:lnTo>
                    <a:lnTo>
                      <a:pt x="1105" y="236"/>
                    </a:lnTo>
                    <a:cubicBezTo>
                      <a:pt x="1187" y="155"/>
                      <a:pt x="1135" y="0"/>
                      <a:pt x="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5" name="Google Shape;16575;p36"/>
              <p:cNvSpPr/>
              <p:nvPr/>
            </p:nvSpPr>
            <p:spPr>
              <a:xfrm>
                <a:off x="2699033" y="5609075"/>
                <a:ext cx="53002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40" extrusionOk="0">
                    <a:moveTo>
                      <a:pt x="869" y="1"/>
                    </a:moveTo>
                    <a:cubicBezTo>
                      <a:pt x="851" y="1"/>
                      <a:pt x="834" y="5"/>
                      <a:pt x="820" y="15"/>
                    </a:cubicBezTo>
                    <a:lnTo>
                      <a:pt x="108" y="282"/>
                    </a:lnTo>
                    <a:cubicBezTo>
                      <a:pt x="36" y="300"/>
                      <a:pt x="1" y="371"/>
                      <a:pt x="36" y="442"/>
                    </a:cubicBezTo>
                    <a:lnTo>
                      <a:pt x="375" y="1351"/>
                    </a:lnTo>
                    <a:cubicBezTo>
                      <a:pt x="393" y="1404"/>
                      <a:pt x="428" y="1440"/>
                      <a:pt x="482" y="1440"/>
                    </a:cubicBezTo>
                    <a:cubicBezTo>
                      <a:pt x="499" y="1440"/>
                      <a:pt x="517" y="1440"/>
                      <a:pt x="535" y="1422"/>
                    </a:cubicBezTo>
                    <a:cubicBezTo>
                      <a:pt x="606" y="1404"/>
                      <a:pt x="624" y="1333"/>
                      <a:pt x="606" y="1262"/>
                    </a:cubicBezTo>
                    <a:lnTo>
                      <a:pt x="321" y="478"/>
                    </a:lnTo>
                    <a:lnTo>
                      <a:pt x="909" y="246"/>
                    </a:lnTo>
                    <a:cubicBezTo>
                      <a:pt x="980" y="229"/>
                      <a:pt x="998" y="157"/>
                      <a:pt x="980" y="86"/>
                    </a:cubicBezTo>
                    <a:cubicBezTo>
                      <a:pt x="967" y="34"/>
                      <a:pt x="916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6" name="Google Shape;16576;p36"/>
              <p:cNvSpPr/>
              <p:nvPr/>
            </p:nvSpPr>
            <p:spPr>
              <a:xfrm>
                <a:off x="2620619" y="5278283"/>
                <a:ext cx="150305" cy="32501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126" extrusionOk="0">
                    <a:moveTo>
                      <a:pt x="2687" y="1"/>
                    </a:moveTo>
                    <a:cubicBezTo>
                      <a:pt x="2637" y="1"/>
                      <a:pt x="2591" y="34"/>
                      <a:pt x="2565" y="86"/>
                    </a:cubicBezTo>
                    <a:lnTo>
                      <a:pt x="18" y="5965"/>
                    </a:lnTo>
                    <a:cubicBezTo>
                      <a:pt x="0" y="6018"/>
                      <a:pt x="36" y="6089"/>
                      <a:pt x="89" y="6125"/>
                    </a:cubicBezTo>
                    <a:lnTo>
                      <a:pt x="143" y="6125"/>
                    </a:lnTo>
                    <a:cubicBezTo>
                      <a:pt x="196" y="6125"/>
                      <a:pt x="232" y="6089"/>
                      <a:pt x="249" y="6054"/>
                    </a:cubicBezTo>
                    <a:lnTo>
                      <a:pt x="2797" y="175"/>
                    </a:lnTo>
                    <a:cubicBezTo>
                      <a:pt x="2833" y="122"/>
                      <a:pt x="2797" y="33"/>
                      <a:pt x="2743" y="15"/>
                    </a:cubicBezTo>
                    <a:cubicBezTo>
                      <a:pt x="2724" y="5"/>
                      <a:pt x="2705" y="1"/>
                      <a:pt x="2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7" name="Google Shape;16577;p36"/>
              <p:cNvSpPr/>
              <p:nvPr/>
            </p:nvSpPr>
            <p:spPr>
              <a:xfrm>
                <a:off x="2665980" y="5341152"/>
                <a:ext cx="106269" cy="9390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770" extrusionOk="0">
                    <a:moveTo>
                      <a:pt x="136" y="1"/>
                    </a:moveTo>
                    <a:cubicBezTo>
                      <a:pt x="126" y="1"/>
                      <a:pt x="116" y="2"/>
                      <a:pt x="107" y="6"/>
                    </a:cubicBezTo>
                    <a:cubicBezTo>
                      <a:pt x="36" y="41"/>
                      <a:pt x="0" y="95"/>
                      <a:pt x="18" y="166"/>
                    </a:cubicBezTo>
                    <a:lnTo>
                      <a:pt x="481" y="1680"/>
                    </a:lnTo>
                    <a:cubicBezTo>
                      <a:pt x="499" y="1734"/>
                      <a:pt x="552" y="1769"/>
                      <a:pt x="606" y="1769"/>
                    </a:cubicBezTo>
                    <a:lnTo>
                      <a:pt x="641" y="1769"/>
                    </a:lnTo>
                    <a:lnTo>
                      <a:pt x="1853" y="1413"/>
                    </a:lnTo>
                    <a:cubicBezTo>
                      <a:pt x="2002" y="1380"/>
                      <a:pt x="1950" y="1160"/>
                      <a:pt x="1812" y="1160"/>
                    </a:cubicBezTo>
                    <a:cubicBezTo>
                      <a:pt x="1802" y="1160"/>
                      <a:pt x="1792" y="1161"/>
                      <a:pt x="1782" y="1163"/>
                    </a:cubicBezTo>
                    <a:lnTo>
                      <a:pt x="695" y="1484"/>
                    </a:lnTo>
                    <a:lnTo>
                      <a:pt x="267" y="95"/>
                    </a:lnTo>
                    <a:cubicBezTo>
                      <a:pt x="238" y="36"/>
                      <a:pt x="184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8" name="Google Shape;16578;p36"/>
              <p:cNvSpPr/>
              <p:nvPr/>
            </p:nvSpPr>
            <p:spPr>
              <a:xfrm>
                <a:off x="2630964" y="5456704"/>
                <a:ext cx="9284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70" extrusionOk="0">
                    <a:moveTo>
                      <a:pt x="147" y="1"/>
                    </a:moveTo>
                    <a:cubicBezTo>
                      <a:pt x="128" y="1"/>
                      <a:pt x="108" y="7"/>
                      <a:pt x="90" y="19"/>
                    </a:cubicBezTo>
                    <a:cubicBezTo>
                      <a:pt x="19" y="54"/>
                      <a:pt x="1" y="126"/>
                      <a:pt x="37" y="197"/>
                    </a:cubicBezTo>
                    <a:lnTo>
                      <a:pt x="482" y="998"/>
                    </a:lnTo>
                    <a:cubicBezTo>
                      <a:pt x="500" y="1034"/>
                      <a:pt x="535" y="1070"/>
                      <a:pt x="589" y="1070"/>
                    </a:cubicBezTo>
                    <a:lnTo>
                      <a:pt x="624" y="1070"/>
                    </a:lnTo>
                    <a:lnTo>
                      <a:pt x="1604" y="803"/>
                    </a:lnTo>
                    <a:cubicBezTo>
                      <a:pt x="1749" y="754"/>
                      <a:pt x="1705" y="546"/>
                      <a:pt x="1577" y="546"/>
                    </a:cubicBezTo>
                    <a:cubicBezTo>
                      <a:pt x="1563" y="546"/>
                      <a:pt x="1548" y="548"/>
                      <a:pt x="1533" y="553"/>
                    </a:cubicBezTo>
                    <a:lnTo>
                      <a:pt x="660" y="785"/>
                    </a:lnTo>
                    <a:lnTo>
                      <a:pt x="250" y="72"/>
                    </a:lnTo>
                    <a:cubicBezTo>
                      <a:pt x="227" y="25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9" name="Google Shape;16579;p36"/>
              <p:cNvSpPr/>
              <p:nvPr/>
            </p:nvSpPr>
            <p:spPr>
              <a:xfrm>
                <a:off x="2202871" y="5437180"/>
                <a:ext cx="183729" cy="3258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1" extrusionOk="0">
                    <a:moveTo>
                      <a:pt x="3283" y="1"/>
                    </a:moveTo>
                    <a:cubicBezTo>
                      <a:pt x="3238" y="1"/>
                      <a:pt x="3195" y="24"/>
                      <a:pt x="3171" y="84"/>
                    </a:cubicBezTo>
                    <a:lnTo>
                      <a:pt x="36" y="5945"/>
                    </a:lnTo>
                    <a:cubicBezTo>
                      <a:pt x="0" y="5998"/>
                      <a:pt x="18" y="6087"/>
                      <a:pt x="89" y="6123"/>
                    </a:cubicBezTo>
                    <a:cubicBezTo>
                      <a:pt x="107" y="6123"/>
                      <a:pt x="125" y="6123"/>
                      <a:pt x="143" y="6141"/>
                    </a:cubicBezTo>
                    <a:cubicBezTo>
                      <a:pt x="196" y="6123"/>
                      <a:pt x="232" y="6105"/>
                      <a:pt x="250" y="6069"/>
                    </a:cubicBezTo>
                    <a:lnTo>
                      <a:pt x="3403" y="191"/>
                    </a:lnTo>
                    <a:cubicBezTo>
                      <a:pt x="3462" y="96"/>
                      <a:pt x="3371" y="1"/>
                      <a:pt x="3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0" name="Google Shape;16580;p36"/>
              <p:cNvSpPr/>
              <p:nvPr/>
            </p:nvSpPr>
            <p:spPr>
              <a:xfrm>
                <a:off x="2276457" y="5489120"/>
                <a:ext cx="108657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56" extrusionOk="0">
                    <a:moveTo>
                      <a:pt x="143" y="0"/>
                    </a:moveTo>
                    <a:cubicBezTo>
                      <a:pt x="71" y="0"/>
                      <a:pt x="0" y="55"/>
                      <a:pt x="20" y="156"/>
                    </a:cubicBezTo>
                    <a:lnTo>
                      <a:pt x="341" y="1848"/>
                    </a:lnTo>
                    <a:cubicBezTo>
                      <a:pt x="341" y="1884"/>
                      <a:pt x="377" y="1920"/>
                      <a:pt x="412" y="1937"/>
                    </a:cubicBezTo>
                    <a:cubicBezTo>
                      <a:pt x="430" y="1937"/>
                      <a:pt x="448" y="1955"/>
                      <a:pt x="466" y="1955"/>
                    </a:cubicBezTo>
                    <a:cubicBezTo>
                      <a:pt x="484" y="1955"/>
                      <a:pt x="501" y="1937"/>
                      <a:pt x="519" y="1937"/>
                    </a:cubicBezTo>
                    <a:lnTo>
                      <a:pt x="1927" y="1207"/>
                    </a:lnTo>
                    <a:cubicBezTo>
                      <a:pt x="2048" y="1161"/>
                      <a:pt x="1963" y="974"/>
                      <a:pt x="1869" y="974"/>
                    </a:cubicBezTo>
                    <a:cubicBezTo>
                      <a:pt x="1852" y="974"/>
                      <a:pt x="1836" y="980"/>
                      <a:pt x="1820" y="993"/>
                    </a:cubicBezTo>
                    <a:lnTo>
                      <a:pt x="555" y="1634"/>
                    </a:lnTo>
                    <a:lnTo>
                      <a:pt x="270" y="102"/>
                    </a:lnTo>
                    <a:cubicBezTo>
                      <a:pt x="254" y="33"/>
                      <a:pt x="19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1" name="Google Shape;16581;p36"/>
              <p:cNvSpPr/>
              <p:nvPr/>
            </p:nvSpPr>
            <p:spPr>
              <a:xfrm>
                <a:off x="2217036" y="5595387"/>
                <a:ext cx="108710" cy="8823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63" extrusionOk="0">
                    <a:moveTo>
                      <a:pt x="145" y="1"/>
                    </a:moveTo>
                    <a:cubicBezTo>
                      <a:pt x="132" y="1"/>
                      <a:pt x="120" y="2"/>
                      <a:pt x="107" y="6"/>
                    </a:cubicBezTo>
                    <a:cubicBezTo>
                      <a:pt x="36" y="23"/>
                      <a:pt x="0" y="95"/>
                      <a:pt x="18" y="166"/>
                    </a:cubicBezTo>
                    <a:lnTo>
                      <a:pt x="499" y="1573"/>
                    </a:lnTo>
                    <a:cubicBezTo>
                      <a:pt x="517" y="1609"/>
                      <a:pt x="553" y="1627"/>
                      <a:pt x="570" y="1645"/>
                    </a:cubicBezTo>
                    <a:cubicBezTo>
                      <a:pt x="588" y="1662"/>
                      <a:pt x="606" y="1662"/>
                      <a:pt x="624" y="1662"/>
                    </a:cubicBezTo>
                    <a:cubicBezTo>
                      <a:pt x="642" y="1662"/>
                      <a:pt x="677" y="1662"/>
                      <a:pt x="677" y="1645"/>
                    </a:cubicBezTo>
                    <a:lnTo>
                      <a:pt x="1942" y="1110"/>
                    </a:lnTo>
                    <a:cubicBezTo>
                      <a:pt x="2013" y="1074"/>
                      <a:pt x="2049" y="1003"/>
                      <a:pt x="2013" y="932"/>
                    </a:cubicBezTo>
                    <a:cubicBezTo>
                      <a:pt x="2000" y="893"/>
                      <a:pt x="1951" y="864"/>
                      <a:pt x="1904" y="864"/>
                    </a:cubicBezTo>
                    <a:cubicBezTo>
                      <a:pt x="1886" y="864"/>
                      <a:pt x="1868" y="869"/>
                      <a:pt x="1853" y="878"/>
                    </a:cubicBezTo>
                    <a:lnTo>
                      <a:pt x="713" y="1359"/>
                    </a:lnTo>
                    <a:lnTo>
                      <a:pt x="268" y="77"/>
                    </a:lnTo>
                    <a:cubicBezTo>
                      <a:pt x="253" y="33"/>
                      <a:pt x="202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2" name="Google Shape;16582;p36"/>
              <p:cNvSpPr/>
              <p:nvPr/>
            </p:nvSpPr>
            <p:spPr>
              <a:xfrm>
                <a:off x="1835206" y="5536126"/>
                <a:ext cx="190043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307" extrusionOk="0">
                    <a:moveTo>
                      <a:pt x="3430" y="0"/>
                    </a:moveTo>
                    <a:cubicBezTo>
                      <a:pt x="3385" y="0"/>
                      <a:pt x="3338" y="24"/>
                      <a:pt x="3314" y="72"/>
                    </a:cubicBezTo>
                    <a:lnTo>
                      <a:pt x="36" y="6128"/>
                    </a:lnTo>
                    <a:cubicBezTo>
                      <a:pt x="0" y="6182"/>
                      <a:pt x="36" y="6271"/>
                      <a:pt x="89" y="6307"/>
                    </a:cubicBezTo>
                    <a:lnTo>
                      <a:pt x="161" y="6307"/>
                    </a:lnTo>
                    <a:cubicBezTo>
                      <a:pt x="196" y="6307"/>
                      <a:pt x="250" y="6289"/>
                      <a:pt x="268" y="6253"/>
                    </a:cubicBezTo>
                    <a:lnTo>
                      <a:pt x="3545" y="196"/>
                    </a:lnTo>
                    <a:cubicBezTo>
                      <a:pt x="3581" y="125"/>
                      <a:pt x="3563" y="54"/>
                      <a:pt x="3492" y="18"/>
                    </a:cubicBezTo>
                    <a:cubicBezTo>
                      <a:pt x="3474" y="6"/>
                      <a:pt x="3452" y="0"/>
                      <a:pt x="3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3" name="Google Shape;16583;p36"/>
              <p:cNvSpPr/>
              <p:nvPr/>
            </p:nvSpPr>
            <p:spPr>
              <a:xfrm>
                <a:off x="1909747" y="5597774"/>
                <a:ext cx="11454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56" extrusionOk="0">
                    <a:moveTo>
                      <a:pt x="143" y="1"/>
                    </a:moveTo>
                    <a:cubicBezTo>
                      <a:pt x="71" y="1"/>
                      <a:pt x="0" y="56"/>
                      <a:pt x="20" y="157"/>
                    </a:cubicBezTo>
                    <a:lnTo>
                      <a:pt x="341" y="1849"/>
                    </a:lnTo>
                    <a:cubicBezTo>
                      <a:pt x="341" y="1885"/>
                      <a:pt x="359" y="1920"/>
                      <a:pt x="395" y="1938"/>
                    </a:cubicBezTo>
                    <a:cubicBezTo>
                      <a:pt x="412" y="1938"/>
                      <a:pt x="430" y="1956"/>
                      <a:pt x="466" y="1956"/>
                    </a:cubicBezTo>
                    <a:cubicBezTo>
                      <a:pt x="484" y="1956"/>
                      <a:pt x="501" y="1956"/>
                      <a:pt x="519" y="1938"/>
                    </a:cubicBezTo>
                    <a:lnTo>
                      <a:pt x="2069" y="1190"/>
                    </a:lnTo>
                    <a:cubicBezTo>
                      <a:pt x="2140" y="1154"/>
                      <a:pt x="2158" y="1083"/>
                      <a:pt x="2140" y="1029"/>
                    </a:cubicBezTo>
                    <a:cubicBezTo>
                      <a:pt x="2113" y="975"/>
                      <a:pt x="2065" y="952"/>
                      <a:pt x="2012" y="952"/>
                    </a:cubicBezTo>
                    <a:cubicBezTo>
                      <a:pt x="1996" y="952"/>
                      <a:pt x="1979" y="954"/>
                      <a:pt x="1962" y="958"/>
                    </a:cubicBezTo>
                    <a:lnTo>
                      <a:pt x="555" y="1635"/>
                    </a:lnTo>
                    <a:lnTo>
                      <a:pt x="270" y="103"/>
                    </a:lnTo>
                    <a:cubicBezTo>
                      <a:pt x="254" y="33"/>
                      <a:pt x="19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4" name="Google Shape;16584;p36"/>
              <p:cNvSpPr/>
              <p:nvPr/>
            </p:nvSpPr>
            <p:spPr>
              <a:xfrm>
                <a:off x="2863500" y="5661068"/>
                <a:ext cx="64303" cy="9152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725" extrusionOk="0">
                    <a:moveTo>
                      <a:pt x="1072" y="1"/>
                    </a:moveTo>
                    <a:cubicBezTo>
                      <a:pt x="1054" y="1"/>
                      <a:pt x="1035" y="5"/>
                      <a:pt x="1016" y="15"/>
                    </a:cubicBezTo>
                    <a:lnTo>
                      <a:pt x="107" y="353"/>
                    </a:lnTo>
                    <a:cubicBezTo>
                      <a:pt x="18" y="389"/>
                      <a:pt x="0" y="478"/>
                      <a:pt x="36" y="531"/>
                    </a:cubicBezTo>
                    <a:lnTo>
                      <a:pt x="677" y="1671"/>
                    </a:lnTo>
                    <a:cubicBezTo>
                      <a:pt x="695" y="1707"/>
                      <a:pt x="749" y="1725"/>
                      <a:pt x="784" y="1725"/>
                    </a:cubicBezTo>
                    <a:cubicBezTo>
                      <a:pt x="820" y="1725"/>
                      <a:pt x="838" y="1725"/>
                      <a:pt x="855" y="1707"/>
                    </a:cubicBezTo>
                    <a:cubicBezTo>
                      <a:pt x="909" y="1671"/>
                      <a:pt x="944" y="1600"/>
                      <a:pt x="909" y="1547"/>
                    </a:cubicBezTo>
                    <a:lnTo>
                      <a:pt x="339" y="549"/>
                    </a:lnTo>
                    <a:lnTo>
                      <a:pt x="1105" y="246"/>
                    </a:lnTo>
                    <a:cubicBezTo>
                      <a:pt x="1176" y="228"/>
                      <a:pt x="1212" y="139"/>
                      <a:pt x="1176" y="86"/>
                    </a:cubicBezTo>
                    <a:cubicBezTo>
                      <a:pt x="1163" y="34"/>
                      <a:pt x="112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5" name="Google Shape;16585;p36"/>
              <p:cNvSpPr/>
              <p:nvPr/>
            </p:nvSpPr>
            <p:spPr>
              <a:xfrm rot="973902">
                <a:off x="1185883" y="4272936"/>
                <a:ext cx="1874267" cy="1927216"/>
              </a:xfrm>
              <a:custGeom>
                <a:avLst/>
                <a:gdLst/>
                <a:ahLst/>
                <a:cxnLst/>
                <a:rect l="l" t="t" r="r" b="b"/>
                <a:pathLst>
                  <a:path w="35327" h="36325" extrusionOk="0">
                    <a:moveTo>
                      <a:pt x="34123" y="1"/>
                    </a:moveTo>
                    <a:cubicBezTo>
                      <a:pt x="33249" y="1"/>
                      <a:pt x="32228" y="1084"/>
                      <a:pt x="31745" y="1759"/>
                    </a:cubicBezTo>
                    <a:cubicBezTo>
                      <a:pt x="30819" y="3095"/>
                      <a:pt x="30552" y="5144"/>
                      <a:pt x="30623" y="5661"/>
                    </a:cubicBezTo>
                    <a:cubicBezTo>
                      <a:pt x="29715" y="7104"/>
                      <a:pt x="28770" y="8511"/>
                      <a:pt x="27791" y="9883"/>
                    </a:cubicBezTo>
                    <a:cubicBezTo>
                      <a:pt x="28147" y="8475"/>
                      <a:pt x="28450" y="7050"/>
                      <a:pt x="28236" y="5625"/>
                    </a:cubicBezTo>
                    <a:cubicBezTo>
                      <a:pt x="28183" y="5215"/>
                      <a:pt x="28022" y="4806"/>
                      <a:pt x="27737" y="4485"/>
                    </a:cubicBezTo>
                    <a:cubicBezTo>
                      <a:pt x="27557" y="4293"/>
                      <a:pt x="27284" y="4166"/>
                      <a:pt x="27022" y="4166"/>
                    </a:cubicBezTo>
                    <a:cubicBezTo>
                      <a:pt x="26870" y="4166"/>
                      <a:pt x="26721" y="4209"/>
                      <a:pt x="26597" y="4307"/>
                    </a:cubicBezTo>
                    <a:cubicBezTo>
                      <a:pt x="26027" y="4770"/>
                      <a:pt x="25902" y="5465"/>
                      <a:pt x="25885" y="5928"/>
                    </a:cubicBezTo>
                    <a:cubicBezTo>
                      <a:pt x="25778" y="7870"/>
                      <a:pt x="27078" y="9705"/>
                      <a:pt x="27506" y="10257"/>
                    </a:cubicBezTo>
                    <a:cubicBezTo>
                      <a:pt x="26241" y="12003"/>
                      <a:pt x="24905" y="13695"/>
                      <a:pt x="23533" y="15316"/>
                    </a:cubicBezTo>
                    <a:cubicBezTo>
                      <a:pt x="23854" y="14265"/>
                      <a:pt x="23711" y="13143"/>
                      <a:pt x="23533" y="12074"/>
                    </a:cubicBezTo>
                    <a:cubicBezTo>
                      <a:pt x="23497" y="11700"/>
                      <a:pt x="23337" y="11344"/>
                      <a:pt x="23105" y="11041"/>
                    </a:cubicBezTo>
                    <a:cubicBezTo>
                      <a:pt x="22859" y="10781"/>
                      <a:pt x="22509" y="10647"/>
                      <a:pt x="22158" y="10647"/>
                    </a:cubicBezTo>
                    <a:cubicBezTo>
                      <a:pt x="22051" y="10647"/>
                      <a:pt x="21944" y="10659"/>
                      <a:pt x="21841" y="10684"/>
                    </a:cubicBezTo>
                    <a:cubicBezTo>
                      <a:pt x="21502" y="10773"/>
                      <a:pt x="21253" y="11023"/>
                      <a:pt x="21182" y="11344"/>
                    </a:cubicBezTo>
                    <a:cubicBezTo>
                      <a:pt x="21146" y="11629"/>
                      <a:pt x="21182" y="11931"/>
                      <a:pt x="21271" y="12199"/>
                    </a:cubicBezTo>
                    <a:cubicBezTo>
                      <a:pt x="21520" y="13089"/>
                      <a:pt x="21805" y="13980"/>
                      <a:pt x="22144" y="14871"/>
                    </a:cubicBezTo>
                    <a:cubicBezTo>
                      <a:pt x="22322" y="15316"/>
                      <a:pt x="22553" y="15744"/>
                      <a:pt x="22803" y="16153"/>
                    </a:cubicBezTo>
                    <a:cubicBezTo>
                      <a:pt x="21110" y="18095"/>
                      <a:pt x="19382" y="19930"/>
                      <a:pt x="17601" y="21694"/>
                    </a:cubicBezTo>
                    <a:cubicBezTo>
                      <a:pt x="17957" y="20856"/>
                      <a:pt x="18973" y="18238"/>
                      <a:pt x="18581" y="16403"/>
                    </a:cubicBezTo>
                    <a:cubicBezTo>
                      <a:pt x="18474" y="15940"/>
                      <a:pt x="18313" y="15138"/>
                      <a:pt x="17850" y="15102"/>
                    </a:cubicBezTo>
                    <a:cubicBezTo>
                      <a:pt x="17820" y="15100"/>
                      <a:pt x="17790" y="15098"/>
                      <a:pt x="17761" y="15098"/>
                    </a:cubicBezTo>
                    <a:cubicBezTo>
                      <a:pt x="16592" y="15098"/>
                      <a:pt x="16373" y="17163"/>
                      <a:pt x="16443" y="18380"/>
                    </a:cubicBezTo>
                    <a:cubicBezTo>
                      <a:pt x="16514" y="19592"/>
                      <a:pt x="16977" y="20732"/>
                      <a:pt x="17458" y="21836"/>
                    </a:cubicBezTo>
                    <a:cubicBezTo>
                      <a:pt x="15428" y="23831"/>
                      <a:pt x="13379" y="25720"/>
                      <a:pt x="11348" y="27448"/>
                    </a:cubicBezTo>
                    <a:cubicBezTo>
                      <a:pt x="11740" y="26610"/>
                      <a:pt x="12061" y="25720"/>
                      <a:pt x="12310" y="24811"/>
                    </a:cubicBezTo>
                    <a:cubicBezTo>
                      <a:pt x="12773" y="22941"/>
                      <a:pt x="12791" y="20910"/>
                      <a:pt x="11704" y="20821"/>
                    </a:cubicBezTo>
                    <a:cubicBezTo>
                      <a:pt x="11696" y="20820"/>
                      <a:pt x="11687" y="20820"/>
                      <a:pt x="11679" y="20820"/>
                    </a:cubicBezTo>
                    <a:cubicBezTo>
                      <a:pt x="10867" y="20820"/>
                      <a:pt x="10030" y="23345"/>
                      <a:pt x="10065" y="24526"/>
                    </a:cubicBezTo>
                    <a:cubicBezTo>
                      <a:pt x="10119" y="25666"/>
                      <a:pt x="10404" y="26789"/>
                      <a:pt x="10920" y="27804"/>
                    </a:cubicBezTo>
                    <a:cubicBezTo>
                      <a:pt x="9014" y="29425"/>
                      <a:pt x="7144" y="30921"/>
                      <a:pt x="5327" y="32293"/>
                    </a:cubicBezTo>
                    <a:cubicBezTo>
                      <a:pt x="5772" y="31438"/>
                      <a:pt x="6716" y="29354"/>
                      <a:pt x="6823" y="26984"/>
                    </a:cubicBezTo>
                    <a:cubicBezTo>
                      <a:pt x="6841" y="26593"/>
                      <a:pt x="6770" y="26218"/>
                      <a:pt x="6609" y="25880"/>
                    </a:cubicBezTo>
                    <a:cubicBezTo>
                      <a:pt x="6455" y="25554"/>
                      <a:pt x="6135" y="25327"/>
                      <a:pt x="5761" y="25327"/>
                    </a:cubicBezTo>
                    <a:cubicBezTo>
                      <a:pt x="5747" y="25327"/>
                      <a:pt x="5733" y="25327"/>
                      <a:pt x="5719" y="25328"/>
                    </a:cubicBezTo>
                    <a:cubicBezTo>
                      <a:pt x="5184" y="25363"/>
                      <a:pt x="4899" y="25951"/>
                      <a:pt x="4739" y="26468"/>
                    </a:cubicBezTo>
                    <a:cubicBezTo>
                      <a:pt x="4240" y="28178"/>
                      <a:pt x="4258" y="30013"/>
                      <a:pt x="4757" y="31741"/>
                    </a:cubicBezTo>
                    <a:cubicBezTo>
                      <a:pt x="4846" y="32008"/>
                      <a:pt x="4935" y="32258"/>
                      <a:pt x="5024" y="32525"/>
                    </a:cubicBezTo>
                    <a:cubicBezTo>
                      <a:pt x="3314" y="33825"/>
                      <a:pt x="1639" y="35019"/>
                      <a:pt x="72" y="36105"/>
                    </a:cubicBezTo>
                    <a:cubicBezTo>
                      <a:pt x="18" y="36141"/>
                      <a:pt x="0" y="36212"/>
                      <a:pt x="36" y="36266"/>
                    </a:cubicBezTo>
                    <a:cubicBezTo>
                      <a:pt x="67" y="36307"/>
                      <a:pt x="105" y="36325"/>
                      <a:pt x="141" y="36325"/>
                    </a:cubicBezTo>
                    <a:cubicBezTo>
                      <a:pt x="167" y="36325"/>
                      <a:pt x="192" y="36316"/>
                      <a:pt x="214" y="36301"/>
                    </a:cubicBezTo>
                    <a:cubicBezTo>
                      <a:pt x="1817" y="35215"/>
                      <a:pt x="3510" y="34003"/>
                      <a:pt x="5256" y="32667"/>
                    </a:cubicBezTo>
                    <a:cubicBezTo>
                      <a:pt x="5523" y="32774"/>
                      <a:pt x="5790" y="32881"/>
                      <a:pt x="6057" y="32988"/>
                    </a:cubicBezTo>
                    <a:cubicBezTo>
                      <a:pt x="7115" y="33378"/>
                      <a:pt x="8221" y="33572"/>
                      <a:pt x="9329" y="33572"/>
                    </a:cubicBezTo>
                    <a:cubicBezTo>
                      <a:pt x="9993" y="33572"/>
                      <a:pt x="10658" y="33502"/>
                      <a:pt x="11312" y="33362"/>
                    </a:cubicBezTo>
                    <a:cubicBezTo>
                      <a:pt x="11847" y="33255"/>
                      <a:pt x="12435" y="32988"/>
                      <a:pt x="12542" y="32453"/>
                    </a:cubicBezTo>
                    <a:cubicBezTo>
                      <a:pt x="12559" y="32079"/>
                      <a:pt x="12363" y="31705"/>
                      <a:pt x="12043" y="31527"/>
                    </a:cubicBezTo>
                    <a:cubicBezTo>
                      <a:pt x="11704" y="31349"/>
                      <a:pt x="11330" y="31242"/>
                      <a:pt x="10956" y="31242"/>
                    </a:cubicBezTo>
                    <a:cubicBezTo>
                      <a:pt x="9175" y="31242"/>
                      <a:pt x="7393" y="31598"/>
                      <a:pt x="5754" y="32293"/>
                    </a:cubicBezTo>
                    <a:cubicBezTo>
                      <a:pt x="7482" y="30975"/>
                      <a:pt x="9246" y="29550"/>
                      <a:pt x="11045" y="28036"/>
                    </a:cubicBezTo>
                    <a:lnTo>
                      <a:pt x="11045" y="28053"/>
                    </a:lnTo>
                    <a:lnTo>
                      <a:pt x="11063" y="28018"/>
                    </a:lnTo>
                    <a:lnTo>
                      <a:pt x="11170" y="27911"/>
                    </a:lnTo>
                    <a:cubicBezTo>
                      <a:pt x="12167" y="28499"/>
                      <a:pt x="13290" y="28891"/>
                      <a:pt x="14448" y="29033"/>
                    </a:cubicBezTo>
                    <a:cubicBezTo>
                      <a:pt x="14531" y="29041"/>
                      <a:pt x="14622" y="29044"/>
                      <a:pt x="14719" y="29044"/>
                    </a:cubicBezTo>
                    <a:cubicBezTo>
                      <a:pt x="15996" y="29044"/>
                      <a:pt x="18260" y="28404"/>
                      <a:pt x="18260" y="27626"/>
                    </a:cubicBezTo>
                    <a:cubicBezTo>
                      <a:pt x="18248" y="26886"/>
                      <a:pt x="17303" y="26592"/>
                      <a:pt x="16100" y="26592"/>
                    </a:cubicBezTo>
                    <a:cubicBezTo>
                      <a:pt x="15535" y="26592"/>
                      <a:pt x="14914" y="26657"/>
                      <a:pt x="14305" y="26771"/>
                    </a:cubicBezTo>
                    <a:cubicBezTo>
                      <a:pt x="13379" y="26949"/>
                      <a:pt x="12453" y="27216"/>
                      <a:pt x="11562" y="27572"/>
                    </a:cubicBezTo>
                    <a:cubicBezTo>
                      <a:pt x="13593" y="25827"/>
                      <a:pt x="15659" y="23956"/>
                      <a:pt x="17672" y="21943"/>
                    </a:cubicBezTo>
                    <a:cubicBezTo>
                      <a:pt x="18919" y="22477"/>
                      <a:pt x="20237" y="22798"/>
                      <a:pt x="21573" y="22923"/>
                    </a:cubicBezTo>
                    <a:cubicBezTo>
                      <a:pt x="21748" y="22936"/>
                      <a:pt x="21925" y="22944"/>
                      <a:pt x="22101" y="22944"/>
                    </a:cubicBezTo>
                    <a:cubicBezTo>
                      <a:pt x="22662" y="22944"/>
                      <a:pt x="23219" y="22856"/>
                      <a:pt x="23693" y="22531"/>
                    </a:cubicBezTo>
                    <a:cubicBezTo>
                      <a:pt x="23996" y="22317"/>
                      <a:pt x="24281" y="21907"/>
                      <a:pt x="24174" y="21498"/>
                    </a:cubicBezTo>
                    <a:cubicBezTo>
                      <a:pt x="24067" y="21088"/>
                      <a:pt x="23622" y="20928"/>
                      <a:pt x="23266" y="20856"/>
                    </a:cubicBezTo>
                    <a:cubicBezTo>
                      <a:pt x="23091" y="20822"/>
                      <a:pt x="22890" y="20806"/>
                      <a:pt x="22670" y="20806"/>
                    </a:cubicBezTo>
                    <a:cubicBezTo>
                      <a:pt x="21073" y="20806"/>
                      <a:pt x="18484" y="21619"/>
                      <a:pt x="17779" y="21854"/>
                    </a:cubicBezTo>
                    <a:cubicBezTo>
                      <a:pt x="19525" y="20108"/>
                      <a:pt x="21253" y="18291"/>
                      <a:pt x="22927" y="16367"/>
                    </a:cubicBezTo>
                    <a:lnTo>
                      <a:pt x="22945" y="16421"/>
                    </a:lnTo>
                    <a:cubicBezTo>
                      <a:pt x="22981" y="16367"/>
                      <a:pt x="23016" y="16314"/>
                      <a:pt x="23052" y="16278"/>
                    </a:cubicBezTo>
                    <a:cubicBezTo>
                      <a:pt x="24406" y="17133"/>
                      <a:pt x="25974" y="17632"/>
                      <a:pt x="27595" y="17685"/>
                    </a:cubicBezTo>
                    <a:cubicBezTo>
                      <a:pt x="27605" y="17686"/>
                      <a:pt x="27616" y="17686"/>
                      <a:pt x="27629" y="17686"/>
                    </a:cubicBezTo>
                    <a:cubicBezTo>
                      <a:pt x="27990" y="17686"/>
                      <a:pt x="29088" y="17423"/>
                      <a:pt x="28984" y="16492"/>
                    </a:cubicBezTo>
                    <a:cubicBezTo>
                      <a:pt x="28913" y="15922"/>
                      <a:pt x="27987" y="15405"/>
                      <a:pt x="27025" y="15405"/>
                    </a:cubicBezTo>
                    <a:cubicBezTo>
                      <a:pt x="25724" y="15441"/>
                      <a:pt x="24442" y="15655"/>
                      <a:pt x="23212" y="16046"/>
                    </a:cubicBezTo>
                    <a:cubicBezTo>
                      <a:pt x="24727" y="14283"/>
                      <a:pt x="26205" y="12448"/>
                      <a:pt x="27612" y="10524"/>
                    </a:cubicBezTo>
                    <a:cubicBezTo>
                      <a:pt x="29032" y="11242"/>
                      <a:pt x="30608" y="11616"/>
                      <a:pt x="32208" y="11616"/>
                    </a:cubicBezTo>
                    <a:cubicBezTo>
                      <a:pt x="32315" y="11616"/>
                      <a:pt x="32422" y="11614"/>
                      <a:pt x="32529" y="11611"/>
                    </a:cubicBezTo>
                    <a:cubicBezTo>
                      <a:pt x="32957" y="11593"/>
                      <a:pt x="33438" y="11539"/>
                      <a:pt x="33723" y="11201"/>
                    </a:cubicBezTo>
                    <a:cubicBezTo>
                      <a:pt x="34043" y="10827"/>
                      <a:pt x="33972" y="10257"/>
                      <a:pt x="33705" y="9847"/>
                    </a:cubicBezTo>
                    <a:cubicBezTo>
                      <a:pt x="33384" y="9366"/>
                      <a:pt x="32850" y="8956"/>
                      <a:pt x="32262" y="8956"/>
                    </a:cubicBezTo>
                    <a:cubicBezTo>
                      <a:pt x="32244" y="8956"/>
                      <a:pt x="32225" y="8956"/>
                      <a:pt x="32207" y="8956"/>
                    </a:cubicBezTo>
                    <a:cubicBezTo>
                      <a:pt x="30321" y="8956"/>
                      <a:pt x="28532" y="9851"/>
                      <a:pt x="27808" y="10257"/>
                    </a:cubicBezTo>
                    <a:cubicBezTo>
                      <a:pt x="28859" y="8796"/>
                      <a:pt x="29875" y="7300"/>
                      <a:pt x="30837" y="5768"/>
                    </a:cubicBezTo>
                    <a:cubicBezTo>
                      <a:pt x="32636" y="5518"/>
                      <a:pt x="35112" y="3772"/>
                      <a:pt x="35273" y="1920"/>
                    </a:cubicBezTo>
                    <a:cubicBezTo>
                      <a:pt x="35326" y="1581"/>
                      <a:pt x="35290" y="1243"/>
                      <a:pt x="35201" y="904"/>
                    </a:cubicBezTo>
                    <a:cubicBezTo>
                      <a:pt x="34925" y="248"/>
                      <a:pt x="34541" y="1"/>
                      <a:pt x="34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586" name="Google Shape;16586;p36"/>
              <p:cNvGrpSpPr/>
              <p:nvPr/>
            </p:nvGrpSpPr>
            <p:grpSpPr>
              <a:xfrm>
                <a:off x="93335" y="4582373"/>
                <a:ext cx="2547224" cy="1454715"/>
                <a:chOff x="93335" y="4582373"/>
                <a:chExt cx="2547224" cy="1454715"/>
              </a:xfrm>
            </p:grpSpPr>
            <p:sp>
              <p:nvSpPr>
                <p:cNvPr id="16587" name="Google Shape;16587;p36"/>
                <p:cNvSpPr/>
                <p:nvPr/>
              </p:nvSpPr>
              <p:spPr>
                <a:xfrm>
                  <a:off x="93335" y="4582373"/>
                  <a:ext cx="2547224" cy="14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1" h="27419" extrusionOk="0">
                      <a:moveTo>
                        <a:pt x="42709" y="0"/>
                      </a:moveTo>
                      <a:cubicBezTo>
                        <a:pt x="42609" y="0"/>
                        <a:pt x="42509" y="24"/>
                        <a:pt x="42416" y="74"/>
                      </a:cubicBezTo>
                      <a:cubicBezTo>
                        <a:pt x="39085" y="1606"/>
                        <a:pt x="36502" y="4403"/>
                        <a:pt x="35237" y="7823"/>
                      </a:cubicBezTo>
                      <a:cubicBezTo>
                        <a:pt x="34991" y="8493"/>
                        <a:pt x="34622" y="9302"/>
                        <a:pt x="33941" y="9302"/>
                      </a:cubicBezTo>
                      <a:cubicBezTo>
                        <a:pt x="33934" y="9302"/>
                        <a:pt x="33926" y="9302"/>
                        <a:pt x="33919" y="9302"/>
                      </a:cubicBezTo>
                      <a:cubicBezTo>
                        <a:pt x="34026" y="7681"/>
                        <a:pt x="34596" y="6131"/>
                        <a:pt x="35558" y="4848"/>
                      </a:cubicBezTo>
                      <a:cubicBezTo>
                        <a:pt x="36181" y="4029"/>
                        <a:pt x="36947" y="3316"/>
                        <a:pt x="37304" y="2354"/>
                      </a:cubicBezTo>
                      <a:cubicBezTo>
                        <a:pt x="37393" y="2158"/>
                        <a:pt x="37375" y="1944"/>
                        <a:pt x="37268" y="1784"/>
                      </a:cubicBezTo>
                      <a:cubicBezTo>
                        <a:pt x="37162" y="1602"/>
                        <a:pt x="36998" y="1533"/>
                        <a:pt x="36815" y="1533"/>
                      </a:cubicBezTo>
                      <a:cubicBezTo>
                        <a:pt x="36569" y="1533"/>
                        <a:pt x="36289" y="1659"/>
                        <a:pt x="36075" y="1802"/>
                      </a:cubicBezTo>
                      <a:cubicBezTo>
                        <a:pt x="33438" y="3530"/>
                        <a:pt x="31603" y="6220"/>
                        <a:pt x="30944" y="9302"/>
                      </a:cubicBezTo>
                      <a:cubicBezTo>
                        <a:pt x="30944" y="9302"/>
                        <a:pt x="30000" y="11582"/>
                        <a:pt x="29465" y="12312"/>
                      </a:cubicBezTo>
                      <a:cubicBezTo>
                        <a:pt x="29329" y="12518"/>
                        <a:pt x="29097" y="12734"/>
                        <a:pt x="28868" y="12734"/>
                      </a:cubicBezTo>
                      <a:cubicBezTo>
                        <a:pt x="28799" y="12734"/>
                        <a:pt x="28730" y="12714"/>
                        <a:pt x="28664" y="12669"/>
                      </a:cubicBezTo>
                      <a:cubicBezTo>
                        <a:pt x="28521" y="12544"/>
                        <a:pt x="28450" y="12366"/>
                        <a:pt x="28468" y="12188"/>
                      </a:cubicBezTo>
                      <a:cubicBezTo>
                        <a:pt x="28788" y="9783"/>
                        <a:pt x="30178" y="7698"/>
                        <a:pt x="31176" y="5489"/>
                      </a:cubicBezTo>
                      <a:cubicBezTo>
                        <a:pt x="31282" y="5258"/>
                        <a:pt x="31372" y="4991"/>
                        <a:pt x="31176" y="4741"/>
                      </a:cubicBezTo>
                      <a:cubicBezTo>
                        <a:pt x="31049" y="4602"/>
                        <a:pt x="30867" y="4525"/>
                        <a:pt x="30677" y="4525"/>
                      </a:cubicBezTo>
                      <a:cubicBezTo>
                        <a:pt x="30600" y="4525"/>
                        <a:pt x="30522" y="4538"/>
                        <a:pt x="30445" y="4563"/>
                      </a:cubicBezTo>
                      <a:cubicBezTo>
                        <a:pt x="28646" y="5133"/>
                        <a:pt x="27916" y="7075"/>
                        <a:pt x="27363" y="8821"/>
                      </a:cubicBezTo>
                      <a:cubicBezTo>
                        <a:pt x="26971" y="10032"/>
                        <a:pt x="26580" y="11243"/>
                        <a:pt x="26205" y="12473"/>
                      </a:cubicBezTo>
                      <a:cubicBezTo>
                        <a:pt x="25814" y="13648"/>
                        <a:pt x="25261" y="15020"/>
                        <a:pt x="24050" y="15323"/>
                      </a:cubicBezTo>
                      <a:cubicBezTo>
                        <a:pt x="23965" y="15342"/>
                        <a:pt x="23876" y="15355"/>
                        <a:pt x="23788" y="15355"/>
                      </a:cubicBezTo>
                      <a:cubicBezTo>
                        <a:pt x="23547" y="15355"/>
                        <a:pt x="23317" y="15258"/>
                        <a:pt x="23213" y="14931"/>
                      </a:cubicBezTo>
                      <a:cubicBezTo>
                        <a:pt x="23159" y="14735"/>
                        <a:pt x="23159" y="14557"/>
                        <a:pt x="23213" y="14379"/>
                      </a:cubicBezTo>
                      <a:cubicBezTo>
                        <a:pt x="23694" y="12508"/>
                        <a:pt x="24424" y="10709"/>
                        <a:pt x="25386" y="9052"/>
                      </a:cubicBezTo>
                      <a:cubicBezTo>
                        <a:pt x="25707" y="8518"/>
                        <a:pt x="26045" y="7948"/>
                        <a:pt x="25956" y="7324"/>
                      </a:cubicBezTo>
                      <a:cubicBezTo>
                        <a:pt x="25903" y="7004"/>
                        <a:pt x="25707" y="6719"/>
                        <a:pt x="25404" y="6576"/>
                      </a:cubicBezTo>
                      <a:cubicBezTo>
                        <a:pt x="25286" y="6520"/>
                        <a:pt x="25177" y="6496"/>
                        <a:pt x="25076" y="6496"/>
                      </a:cubicBezTo>
                      <a:cubicBezTo>
                        <a:pt x="24824" y="6496"/>
                        <a:pt x="24619" y="6643"/>
                        <a:pt x="24442" y="6808"/>
                      </a:cubicBezTo>
                      <a:cubicBezTo>
                        <a:pt x="23230" y="7930"/>
                        <a:pt x="22999" y="9711"/>
                        <a:pt x="22625" y="11315"/>
                      </a:cubicBezTo>
                      <a:cubicBezTo>
                        <a:pt x="22286" y="12776"/>
                        <a:pt x="21787" y="14183"/>
                        <a:pt x="21111" y="15501"/>
                      </a:cubicBezTo>
                      <a:cubicBezTo>
                        <a:pt x="20630" y="16445"/>
                        <a:pt x="19917" y="17443"/>
                        <a:pt x="18866" y="17478"/>
                      </a:cubicBezTo>
                      <a:cubicBezTo>
                        <a:pt x="18777" y="17478"/>
                        <a:pt x="18670" y="17461"/>
                        <a:pt x="18599" y="17407"/>
                      </a:cubicBezTo>
                      <a:cubicBezTo>
                        <a:pt x="18510" y="17354"/>
                        <a:pt x="18456" y="17265"/>
                        <a:pt x="18438" y="17176"/>
                      </a:cubicBezTo>
                      <a:cubicBezTo>
                        <a:pt x="18242" y="16552"/>
                        <a:pt x="18599" y="15911"/>
                        <a:pt x="18955" y="15376"/>
                      </a:cubicBezTo>
                      <a:cubicBezTo>
                        <a:pt x="20327" y="13292"/>
                        <a:pt x="21912" y="11226"/>
                        <a:pt x="22358" y="8767"/>
                      </a:cubicBezTo>
                      <a:cubicBezTo>
                        <a:pt x="22411" y="8518"/>
                        <a:pt x="22447" y="8233"/>
                        <a:pt x="22162" y="8055"/>
                      </a:cubicBezTo>
                      <a:cubicBezTo>
                        <a:pt x="22055" y="7983"/>
                        <a:pt x="21930" y="7948"/>
                        <a:pt x="21803" y="7948"/>
                      </a:cubicBezTo>
                      <a:cubicBezTo>
                        <a:pt x="21676" y="7948"/>
                        <a:pt x="21547" y="7983"/>
                        <a:pt x="21431" y="8055"/>
                      </a:cubicBezTo>
                      <a:cubicBezTo>
                        <a:pt x="19810" y="9034"/>
                        <a:pt x="18652" y="10602"/>
                        <a:pt x="17779" y="12277"/>
                      </a:cubicBezTo>
                      <a:cubicBezTo>
                        <a:pt x="16960" y="13844"/>
                        <a:pt x="16390" y="15519"/>
                        <a:pt x="15731" y="17176"/>
                      </a:cubicBezTo>
                      <a:cubicBezTo>
                        <a:pt x="15624" y="17478"/>
                        <a:pt x="15446" y="17817"/>
                        <a:pt x="15107" y="17853"/>
                      </a:cubicBezTo>
                      <a:cubicBezTo>
                        <a:pt x="15091" y="17854"/>
                        <a:pt x="15076" y="17854"/>
                        <a:pt x="15060" y="17854"/>
                      </a:cubicBezTo>
                      <a:cubicBezTo>
                        <a:pt x="14831" y="17854"/>
                        <a:pt x="14636" y="17733"/>
                        <a:pt x="14519" y="17550"/>
                      </a:cubicBezTo>
                      <a:cubicBezTo>
                        <a:pt x="14323" y="17193"/>
                        <a:pt x="14377" y="16802"/>
                        <a:pt x="14484" y="16427"/>
                      </a:cubicBezTo>
                      <a:cubicBezTo>
                        <a:pt x="15000" y="14486"/>
                        <a:pt x="16372" y="12882"/>
                        <a:pt x="17494" y="11226"/>
                      </a:cubicBezTo>
                      <a:cubicBezTo>
                        <a:pt x="17690" y="10976"/>
                        <a:pt x="17726" y="10638"/>
                        <a:pt x="17619" y="10335"/>
                      </a:cubicBezTo>
                      <a:cubicBezTo>
                        <a:pt x="17491" y="10022"/>
                        <a:pt x="17225" y="9901"/>
                        <a:pt x="16923" y="9901"/>
                      </a:cubicBezTo>
                      <a:cubicBezTo>
                        <a:pt x="16555" y="9901"/>
                        <a:pt x="16131" y="10082"/>
                        <a:pt x="15837" y="10317"/>
                      </a:cubicBezTo>
                      <a:cubicBezTo>
                        <a:pt x="14003" y="11778"/>
                        <a:pt x="13361" y="14236"/>
                        <a:pt x="12079" y="16178"/>
                      </a:cubicBezTo>
                      <a:cubicBezTo>
                        <a:pt x="11883" y="16481"/>
                        <a:pt x="11651" y="16802"/>
                        <a:pt x="11277" y="16873"/>
                      </a:cubicBezTo>
                      <a:cubicBezTo>
                        <a:pt x="11233" y="16888"/>
                        <a:pt x="11187" y="16894"/>
                        <a:pt x="11142" y="16894"/>
                      </a:cubicBezTo>
                      <a:cubicBezTo>
                        <a:pt x="11021" y="16894"/>
                        <a:pt x="10899" y="16848"/>
                        <a:pt x="10796" y="16784"/>
                      </a:cubicBezTo>
                      <a:cubicBezTo>
                        <a:pt x="10547" y="16588"/>
                        <a:pt x="10582" y="16321"/>
                        <a:pt x="10654" y="16071"/>
                      </a:cubicBezTo>
                      <a:cubicBezTo>
                        <a:pt x="10849" y="15198"/>
                        <a:pt x="11224" y="14361"/>
                        <a:pt x="11740" y="13631"/>
                      </a:cubicBezTo>
                      <a:cubicBezTo>
                        <a:pt x="12025" y="13292"/>
                        <a:pt x="12275" y="12918"/>
                        <a:pt x="12471" y="12526"/>
                      </a:cubicBezTo>
                      <a:cubicBezTo>
                        <a:pt x="12684" y="11992"/>
                        <a:pt x="12631" y="11279"/>
                        <a:pt x="11990" y="11012"/>
                      </a:cubicBezTo>
                      <a:cubicBezTo>
                        <a:pt x="11864" y="10967"/>
                        <a:pt x="11728" y="10945"/>
                        <a:pt x="11593" y="10945"/>
                      </a:cubicBezTo>
                      <a:cubicBezTo>
                        <a:pt x="11403" y="10945"/>
                        <a:pt x="11212" y="10990"/>
                        <a:pt x="11045" y="11083"/>
                      </a:cubicBezTo>
                      <a:cubicBezTo>
                        <a:pt x="10422" y="11386"/>
                        <a:pt x="10119" y="12009"/>
                        <a:pt x="9852" y="12633"/>
                      </a:cubicBezTo>
                      <a:cubicBezTo>
                        <a:pt x="9264" y="13987"/>
                        <a:pt x="8783" y="15394"/>
                        <a:pt x="8409" y="16819"/>
                      </a:cubicBezTo>
                      <a:cubicBezTo>
                        <a:pt x="8320" y="17158"/>
                        <a:pt x="8124" y="17443"/>
                        <a:pt x="7839" y="17639"/>
                      </a:cubicBezTo>
                      <a:cubicBezTo>
                        <a:pt x="7666" y="17749"/>
                        <a:pt x="7499" y="17797"/>
                        <a:pt x="7343" y="17797"/>
                      </a:cubicBezTo>
                      <a:cubicBezTo>
                        <a:pt x="6742" y="17797"/>
                        <a:pt x="6307" y="17085"/>
                        <a:pt x="6378" y="16463"/>
                      </a:cubicBezTo>
                      <a:cubicBezTo>
                        <a:pt x="6467" y="15697"/>
                        <a:pt x="7055" y="15091"/>
                        <a:pt x="7447" y="14450"/>
                      </a:cubicBezTo>
                      <a:cubicBezTo>
                        <a:pt x="7572" y="14236"/>
                        <a:pt x="7625" y="14005"/>
                        <a:pt x="7589" y="13755"/>
                      </a:cubicBezTo>
                      <a:cubicBezTo>
                        <a:pt x="7519" y="13355"/>
                        <a:pt x="7199" y="13196"/>
                        <a:pt x="6856" y="13196"/>
                      </a:cubicBezTo>
                      <a:cubicBezTo>
                        <a:pt x="6681" y="13196"/>
                        <a:pt x="6499" y="13238"/>
                        <a:pt x="6342" y="13310"/>
                      </a:cubicBezTo>
                      <a:cubicBezTo>
                        <a:pt x="5666" y="13613"/>
                        <a:pt x="5256" y="14272"/>
                        <a:pt x="4935" y="14931"/>
                      </a:cubicBezTo>
                      <a:cubicBezTo>
                        <a:pt x="4614" y="15590"/>
                        <a:pt x="4329" y="16285"/>
                        <a:pt x="3831" y="16802"/>
                      </a:cubicBezTo>
                      <a:cubicBezTo>
                        <a:pt x="3667" y="16959"/>
                        <a:pt x="3339" y="17022"/>
                        <a:pt x="2947" y="17022"/>
                      </a:cubicBezTo>
                      <a:cubicBezTo>
                        <a:pt x="2097" y="17022"/>
                        <a:pt x="949" y="16726"/>
                        <a:pt x="535" y="16445"/>
                      </a:cubicBezTo>
                      <a:lnTo>
                        <a:pt x="1" y="17193"/>
                      </a:lnTo>
                      <a:cubicBezTo>
                        <a:pt x="1052" y="17977"/>
                        <a:pt x="3029" y="19492"/>
                        <a:pt x="3261" y="20792"/>
                      </a:cubicBezTo>
                      <a:cubicBezTo>
                        <a:pt x="3474" y="21950"/>
                        <a:pt x="3385" y="23393"/>
                        <a:pt x="4401" y="24034"/>
                      </a:cubicBezTo>
                      <a:cubicBezTo>
                        <a:pt x="4541" y="24143"/>
                        <a:pt x="4722" y="24198"/>
                        <a:pt x="4909" y="24198"/>
                      </a:cubicBezTo>
                      <a:cubicBezTo>
                        <a:pt x="4935" y="24198"/>
                        <a:pt x="4962" y="24197"/>
                        <a:pt x="4989" y="24194"/>
                      </a:cubicBezTo>
                      <a:cubicBezTo>
                        <a:pt x="5630" y="24123"/>
                        <a:pt x="5772" y="23286"/>
                        <a:pt x="5737" y="22662"/>
                      </a:cubicBezTo>
                      <a:cubicBezTo>
                        <a:pt x="5666" y="21843"/>
                        <a:pt x="5576" y="21041"/>
                        <a:pt x="5416" y="20240"/>
                      </a:cubicBezTo>
                      <a:cubicBezTo>
                        <a:pt x="5363" y="20079"/>
                        <a:pt x="5381" y="19901"/>
                        <a:pt x="5470" y="19741"/>
                      </a:cubicBezTo>
                      <a:cubicBezTo>
                        <a:pt x="5550" y="19661"/>
                        <a:pt x="5657" y="19621"/>
                        <a:pt x="5766" y="19621"/>
                      </a:cubicBezTo>
                      <a:cubicBezTo>
                        <a:pt x="5875" y="19621"/>
                        <a:pt x="5986" y="19661"/>
                        <a:pt x="6075" y="19741"/>
                      </a:cubicBezTo>
                      <a:cubicBezTo>
                        <a:pt x="6218" y="19901"/>
                        <a:pt x="6325" y="20115"/>
                        <a:pt x="6360" y="20329"/>
                      </a:cubicBezTo>
                      <a:cubicBezTo>
                        <a:pt x="6948" y="22431"/>
                        <a:pt x="7215" y="24711"/>
                        <a:pt x="8534" y="26439"/>
                      </a:cubicBezTo>
                      <a:cubicBezTo>
                        <a:pt x="8825" y="26832"/>
                        <a:pt x="9235" y="27213"/>
                        <a:pt x="9715" y="27213"/>
                      </a:cubicBezTo>
                      <a:cubicBezTo>
                        <a:pt x="9823" y="27213"/>
                        <a:pt x="9934" y="27194"/>
                        <a:pt x="10048" y="27152"/>
                      </a:cubicBezTo>
                      <a:cubicBezTo>
                        <a:pt x="10404" y="27009"/>
                        <a:pt x="10671" y="26688"/>
                        <a:pt x="10743" y="26314"/>
                      </a:cubicBezTo>
                      <a:cubicBezTo>
                        <a:pt x="10903" y="25513"/>
                        <a:pt x="10493" y="24800"/>
                        <a:pt x="10155" y="24123"/>
                      </a:cubicBezTo>
                      <a:cubicBezTo>
                        <a:pt x="9727" y="23286"/>
                        <a:pt x="9407" y="22431"/>
                        <a:pt x="9157" y="21540"/>
                      </a:cubicBezTo>
                      <a:cubicBezTo>
                        <a:pt x="9086" y="21255"/>
                        <a:pt x="9104" y="20863"/>
                        <a:pt x="9389" y="20828"/>
                      </a:cubicBezTo>
                      <a:cubicBezTo>
                        <a:pt x="10600" y="23001"/>
                        <a:pt x="11366" y="25531"/>
                        <a:pt x="13343" y="27098"/>
                      </a:cubicBezTo>
                      <a:cubicBezTo>
                        <a:pt x="13593" y="27312"/>
                        <a:pt x="13931" y="27419"/>
                        <a:pt x="14270" y="27419"/>
                      </a:cubicBezTo>
                      <a:cubicBezTo>
                        <a:pt x="15054" y="27383"/>
                        <a:pt x="15250" y="26653"/>
                        <a:pt x="15089" y="26083"/>
                      </a:cubicBezTo>
                      <a:cubicBezTo>
                        <a:pt x="14947" y="25691"/>
                        <a:pt x="14733" y="25352"/>
                        <a:pt x="14466" y="25050"/>
                      </a:cubicBezTo>
                      <a:cubicBezTo>
                        <a:pt x="13504" y="23820"/>
                        <a:pt x="12613" y="22520"/>
                        <a:pt x="12239" y="21024"/>
                      </a:cubicBezTo>
                      <a:lnTo>
                        <a:pt x="12292" y="20917"/>
                      </a:lnTo>
                      <a:cubicBezTo>
                        <a:pt x="13771" y="22467"/>
                        <a:pt x="15535" y="23749"/>
                        <a:pt x="17476" y="24658"/>
                      </a:cubicBezTo>
                      <a:cubicBezTo>
                        <a:pt x="18066" y="24946"/>
                        <a:pt x="18718" y="25200"/>
                        <a:pt x="19363" y="25200"/>
                      </a:cubicBezTo>
                      <a:cubicBezTo>
                        <a:pt x="19634" y="25200"/>
                        <a:pt x="19903" y="25155"/>
                        <a:pt x="20166" y="25050"/>
                      </a:cubicBezTo>
                      <a:cubicBezTo>
                        <a:pt x="20327" y="24996"/>
                        <a:pt x="20434" y="24854"/>
                        <a:pt x="20451" y="24711"/>
                      </a:cubicBezTo>
                      <a:cubicBezTo>
                        <a:pt x="20487" y="24480"/>
                        <a:pt x="20309" y="24373"/>
                        <a:pt x="20149" y="24284"/>
                      </a:cubicBezTo>
                      <a:lnTo>
                        <a:pt x="15499" y="21665"/>
                      </a:lnTo>
                      <a:cubicBezTo>
                        <a:pt x="15544" y="21326"/>
                        <a:pt x="15861" y="21202"/>
                        <a:pt x="16215" y="21202"/>
                      </a:cubicBezTo>
                      <a:cubicBezTo>
                        <a:pt x="16419" y="21202"/>
                        <a:pt x="16635" y="21243"/>
                        <a:pt x="16817" y="21309"/>
                      </a:cubicBezTo>
                      <a:cubicBezTo>
                        <a:pt x="19113" y="22182"/>
                        <a:pt x="21013" y="24258"/>
                        <a:pt x="23515" y="24258"/>
                      </a:cubicBezTo>
                      <a:cubicBezTo>
                        <a:pt x="23615" y="24258"/>
                        <a:pt x="23716" y="24255"/>
                        <a:pt x="23818" y="24248"/>
                      </a:cubicBezTo>
                      <a:cubicBezTo>
                        <a:pt x="24281" y="24230"/>
                        <a:pt x="24691" y="23927"/>
                        <a:pt x="24816" y="23482"/>
                      </a:cubicBezTo>
                      <a:cubicBezTo>
                        <a:pt x="25012" y="22716"/>
                        <a:pt x="24175" y="22217"/>
                        <a:pt x="23462" y="21950"/>
                      </a:cubicBezTo>
                      <a:lnTo>
                        <a:pt x="19899" y="20596"/>
                      </a:lnTo>
                      <a:cubicBezTo>
                        <a:pt x="19668" y="20525"/>
                        <a:pt x="19543" y="20293"/>
                        <a:pt x="19596" y="20062"/>
                      </a:cubicBezTo>
                      <a:cubicBezTo>
                        <a:pt x="19632" y="19901"/>
                        <a:pt x="19774" y="19794"/>
                        <a:pt x="19935" y="19777"/>
                      </a:cubicBezTo>
                      <a:cubicBezTo>
                        <a:pt x="20097" y="19755"/>
                        <a:pt x="20261" y="19744"/>
                        <a:pt x="20424" y="19744"/>
                      </a:cubicBezTo>
                      <a:cubicBezTo>
                        <a:pt x="21064" y="19744"/>
                        <a:pt x="21700" y="19909"/>
                        <a:pt x="22268" y="20222"/>
                      </a:cubicBezTo>
                      <a:cubicBezTo>
                        <a:pt x="24235" y="21305"/>
                        <a:pt x="26468" y="22249"/>
                        <a:pt x="28746" y="22249"/>
                      </a:cubicBezTo>
                      <a:cubicBezTo>
                        <a:pt x="28902" y="22249"/>
                        <a:pt x="29059" y="22244"/>
                        <a:pt x="29216" y="22235"/>
                      </a:cubicBezTo>
                      <a:cubicBezTo>
                        <a:pt x="29661" y="22199"/>
                        <a:pt x="30178" y="22092"/>
                        <a:pt x="30338" y="21629"/>
                      </a:cubicBezTo>
                      <a:cubicBezTo>
                        <a:pt x="30427" y="21344"/>
                        <a:pt x="30356" y="21024"/>
                        <a:pt x="30142" y="20810"/>
                      </a:cubicBezTo>
                      <a:cubicBezTo>
                        <a:pt x="29804" y="20400"/>
                        <a:pt x="29287" y="20293"/>
                        <a:pt x="28788" y="20204"/>
                      </a:cubicBezTo>
                      <a:cubicBezTo>
                        <a:pt x="27648" y="19990"/>
                        <a:pt x="26490" y="19830"/>
                        <a:pt x="25333" y="19723"/>
                      </a:cubicBezTo>
                      <a:cubicBezTo>
                        <a:pt x="24584" y="19652"/>
                        <a:pt x="23622" y="19420"/>
                        <a:pt x="23533" y="18654"/>
                      </a:cubicBezTo>
                      <a:cubicBezTo>
                        <a:pt x="23991" y="18557"/>
                        <a:pt x="24449" y="18515"/>
                        <a:pt x="24906" y="18515"/>
                      </a:cubicBezTo>
                      <a:cubicBezTo>
                        <a:pt x="27659" y="18515"/>
                        <a:pt x="30404" y="20032"/>
                        <a:pt x="33213" y="20032"/>
                      </a:cubicBezTo>
                      <a:cubicBezTo>
                        <a:pt x="33601" y="20032"/>
                        <a:pt x="33991" y="20003"/>
                        <a:pt x="34382" y="19937"/>
                      </a:cubicBezTo>
                      <a:cubicBezTo>
                        <a:pt x="35077" y="19830"/>
                        <a:pt x="35665" y="19438"/>
                        <a:pt x="36039" y="18850"/>
                      </a:cubicBezTo>
                      <a:cubicBezTo>
                        <a:pt x="36199" y="18583"/>
                        <a:pt x="36342" y="18209"/>
                        <a:pt x="35968" y="17924"/>
                      </a:cubicBezTo>
                      <a:cubicBezTo>
                        <a:pt x="35790" y="17781"/>
                        <a:pt x="35576" y="17710"/>
                        <a:pt x="35344" y="17692"/>
                      </a:cubicBezTo>
                      <a:cubicBezTo>
                        <a:pt x="33157" y="17567"/>
                        <a:pt x="30970" y="17511"/>
                        <a:pt x="28771" y="17511"/>
                      </a:cubicBezTo>
                      <a:cubicBezTo>
                        <a:pt x="28463" y="17511"/>
                        <a:pt x="28154" y="17512"/>
                        <a:pt x="27844" y="17514"/>
                      </a:cubicBezTo>
                      <a:cubicBezTo>
                        <a:pt x="27506" y="17514"/>
                        <a:pt x="27132" y="17514"/>
                        <a:pt x="26847" y="17318"/>
                      </a:cubicBezTo>
                      <a:cubicBezTo>
                        <a:pt x="26669" y="17193"/>
                        <a:pt x="26562" y="16962"/>
                        <a:pt x="26597" y="16730"/>
                      </a:cubicBezTo>
                      <a:cubicBezTo>
                        <a:pt x="26633" y="16588"/>
                        <a:pt x="26722" y="16463"/>
                        <a:pt x="26865" y="16410"/>
                      </a:cubicBezTo>
                      <a:cubicBezTo>
                        <a:pt x="27488" y="16112"/>
                        <a:pt x="28169" y="15950"/>
                        <a:pt x="28851" y="15950"/>
                      </a:cubicBezTo>
                      <a:cubicBezTo>
                        <a:pt x="29026" y="15950"/>
                        <a:pt x="29202" y="15960"/>
                        <a:pt x="29376" y="15982"/>
                      </a:cubicBezTo>
                      <a:cubicBezTo>
                        <a:pt x="30840" y="16107"/>
                        <a:pt x="32310" y="16174"/>
                        <a:pt x="33779" y="16174"/>
                      </a:cubicBezTo>
                      <a:cubicBezTo>
                        <a:pt x="34617" y="16174"/>
                        <a:pt x="35454" y="16152"/>
                        <a:pt x="36288" y="16107"/>
                      </a:cubicBezTo>
                      <a:cubicBezTo>
                        <a:pt x="37909" y="16018"/>
                        <a:pt x="39602" y="15822"/>
                        <a:pt x="40973" y="14878"/>
                      </a:cubicBezTo>
                      <a:cubicBezTo>
                        <a:pt x="41294" y="14664"/>
                        <a:pt x="41472" y="14272"/>
                        <a:pt x="41401" y="13880"/>
                      </a:cubicBezTo>
                      <a:cubicBezTo>
                        <a:pt x="41277" y="13274"/>
                        <a:pt x="40650" y="13142"/>
                        <a:pt x="40067" y="13142"/>
                      </a:cubicBezTo>
                      <a:cubicBezTo>
                        <a:pt x="39982" y="13142"/>
                        <a:pt x="39897" y="13145"/>
                        <a:pt x="39816" y="13150"/>
                      </a:cubicBezTo>
                      <a:cubicBezTo>
                        <a:pt x="37197" y="13328"/>
                        <a:pt x="34578" y="13720"/>
                        <a:pt x="32013" y="14308"/>
                      </a:cubicBezTo>
                      <a:cubicBezTo>
                        <a:pt x="31954" y="14323"/>
                        <a:pt x="31895" y="14330"/>
                        <a:pt x="31837" y="14330"/>
                      </a:cubicBezTo>
                      <a:cubicBezTo>
                        <a:pt x="31558" y="14330"/>
                        <a:pt x="31297" y="14160"/>
                        <a:pt x="31193" y="13880"/>
                      </a:cubicBezTo>
                      <a:cubicBezTo>
                        <a:pt x="31087" y="13524"/>
                        <a:pt x="31389" y="13256"/>
                        <a:pt x="31674" y="13096"/>
                      </a:cubicBezTo>
                      <a:cubicBezTo>
                        <a:pt x="32761" y="12508"/>
                        <a:pt x="34062" y="12473"/>
                        <a:pt x="35309" y="12401"/>
                      </a:cubicBezTo>
                      <a:cubicBezTo>
                        <a:pt x="37535" y="12277"/>
                        <a:pt x="39762" y="11992"/>
                        <a:pt x="41953" y="11564"/>
                      </a:cubicBezTo>
                      <a:cubicBezTo>
                        <a:pt x="42612" y="11422"/>
                        <a:pt x="43289" y="11261"/>
                        <a:pt x="43770" y="10745"/>
                      </a:cubicBezTo>
                      <a:cubicBezTo>
                        <a:pt x="43966" y="10549"/>
                        <a:pt x="44055" y="10264"/>
                        <a:pt x="44020" y="9979"/>
                      </a:cubicBezTo>
                      <a:cubicBezTo>
                        <a:pt x="43934" y="9427"/>
                        <a:pt x="43392" y="9238"/>
                        <a:pt x="42812" y="9238"/>
                      </a:cubicBezTo>
                      <a:cubicBezTo>
                        <a:pt x="42550" y="9238"/>
                        <a:pt x="42281" y="9276"/>
                        <a:pt x="42042" y="9337"/>
                      </a:cubicBezTo>
                      <a:cubicBezTo>
                        <a:pt x="39798" y="9907"/>
                        <a:pt x="37607" y="10869"/>
                        <a:pt x="35291" y="10941"/>
                      </a:cubicBezTo>
                      <a:cubicBezTo>
                        <a:pt x="35166" y="10371"/>
                        <a:pt x="35879" y="10014"/>
                        <a:pt x="36449" y="9872"/>
                      </a:cubicBezTo>
                      <a:lnTo>
                        <a:pt x="43913" y="8126"/>
                      </a:lnTo>
                      <a:cubicBezTo>
                        <a:pt x="44412" y="8019"/>
                        <a:pt x="44910" y="7823"/>
                        <a:pt x="45356" y="7574"/>
                      </a:cubicBezTo>
                      <a:cubicBezTo>
                        <a:pt x="45904" y="7266"/>
                        <a:pt x="45662" y="6447"/>
                        <a:pt x="45057" y="6447"/>
                      </a:cubicBezTo>
                      <a:cubicBezTo>
                        <a:pt x="45032" y="6447"/>
                        <a:pt x="45007" y="6449"/>
                        <a:pt x="44982" y="6451"/>
                      </a:cubicBezTo>
                      <a:cubicBezTo>
                        <a:pt x="43325" y="6630"/>
                        <a:pt x="41704" y="7021"/>
                        <a:pt x="40136" y="7592"/>
                      </a:cubicBezTo>
                      <a:cubicBezTo>
                        <a:pt x="40012" y="6897"/>
                        <a:pt x="40849" y="6487"/>
                        <a:pt x="41526" y="6291"/>
                      </a:cubicBezTo>
                      <a:cubicBezTo>
                        <a:pt x="43503" y="5703"/>
                        <a:pt x="45391" y="4902"/>
                        <a:pt x="47173" y="3886"/>
                      </a:cubicBezTo>
                      <a:cubicBezTo>
                        <a:pt x="47565" y="3655"/>
                        <a:pt x="48010" y="3352"/>
                        <a:pt x="47957" y="2853"/>
                      </a:cubicBezTo>
                      <a:cubicBezTo>
                        <a:pt x="47921" y="2568"/>
                        <a:pt x="47743" y="2318"/>
                        <a:pt x="47476" y="2194"/>
                      </a:cubicBezTo>
                      <a:cubicBezTo>
                        <a:pt x="47276" y="2098"/>
                        <a:pt x="47074" y="2060"/>
                        <a:pt x="46872" y="2060"/>
                      </a:cubicBezTo>
                      <a:cubicBezTo>
                        <a:pt x="46549" y="2060"/>
                        <a:pt x="46225" y="2156"/>
                        <a:pt x="45908" y="2265"/>
                      </a:cubicBezTo>
                      <a:cubicBezTo>
                        <a:pt x="43770" y="2942"/>
                        <a:pt x="41757" y="4011"/>
                        <a:pt x="39994" y="5418"/>
                      </a:cubicBezTo>
                      <a:cubicBezTo>
                        <a:pt x="40243" y="3548"/>
                        <a:pt x="42434" y="2568"/>
                        <a:pt x="43200" y="840"/>
                      </a:cubicBezTo>
                      <a:cubicBezTo>
                        <a:pt x="43289" y="626"/>
                        <a:pt x="43361" y="395"/>
                        <a:pt x="43129" y="163"/>
                      </a:cubicBezTo>
                      <a:cubicBezTo>
                        <a:pt x="43011" y="56"/>
                        <a:pt x="42861" y="0"/>
                        <a:pt x="42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8" name="Google Shape;16588;p36"/>
                <p:cNvSpPr/>
                <p:nvPr/>
              </p:nvSpPr>
              <p:spPr>
                <a:xfrm>
                  <a:off x="2387128" y="4800796"/>
                  <a:ext cx="29392" cy="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9" extrusionOk="0">
                      <a:moveTo>
                        <a:pt x="268" y="1"/>
                      </a:moveTo>
                      <a:cubicBezTo>
                        <a:pt x="1" y="1"/>
                        <a:pt x="19" y="428"/>
                        <a:pt x="286" y="428"/>
                      </a:cubicBezTo>
                      <a:cubicBezTo>
                        <a:pt x="553" y="428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9" name="Google Shape;16589;p36"/>
                <p:cNvSpPr/>
                <p:nvPr/>
              </p:nvSpPr>
              <p:spPr>
                <a:xfrm>
                  <a:off x="2259692" y="4692195"/>
                  <a:ext cx="29286" cy="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8" extrusionOk="0">
                      <a:moveTo>
                        <a:pt x="225" y="0"/>
                      </a:moveTo>
                      <a:cubicBezTo>
                        <a:pt x="113" y="0"/>
                        <a:pt x="0" y="124"/>
                        <a:pt x="69" y="248"/>
                      </a:cubicBezTo>
                      <a:lnTo>
                        <a:pt x="105" y="302"/>
                      </a:lnTo>
                      <a:cubicBezTo>
                        <a:pt x="145" y="377"/>
                        <a:pt x="203" y="407"/>
                        <a:pt x="261" y="407"/>
                      </a:cubicBezTo>
                      <a:cubicBezTo>
                        <a:pt x="409" y="407"/>
                        <a:pt x="551" y="211"/>
                        <a:pt x="372" y="70"/>
                      </a:cubicBezTo>
                      <a:lnTo>
                        <a:pt x="319" y="35"/>
                      </a:lnTo>
                      <a:cubicBezTo>
                        <a:pt x="291" y="11"/>
                        <a:pt x="258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0" name="Google Shape;16590;p36"/>
                <p:cNvSpPr/>
                <p:nvPr/>
              </p:nvSpPr>
              <p:spPr>
                <a:xfrm>
                  <a:off x="2063922" y="4900061"/>
                  <a:ext cx="16129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32" extrusionOk="0">
                      <a:moveTo>
                        <a:pt x="161" y="0"/>
                      </a:moveTo>
                      <a:cubicBezTo>
                        <a:pt x="0" y="0"/>
                        <a:pt x="0" y="232"/>
                        <a:pt x="143" y="232"/>
                      </a:cubicBezTo>
                      <a:cubicBezTo>
                        <a:pt x="285" y="232"/>
                        <a:pt x="303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1" name="Google Shape;16591;p36"/>
                <p:cNvSpPr/>
                <p:nvPr/>
              </p:nvSpPr>
              <p:spPr>
                <a:xfrm>
                  <a:off x="2134803" y="4983196"/>
                  <a:ext cx="35971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54" extrusionOk="0">
                      <a:moveTo>
                        <a:pt x="339" y="1"/>
                      </a:moveTo>
                      <a:cubicBezTo>
                        <a:pt x="0" y="37"/>
                        <a:pt x="0" y="518"/>
                        <a:pt x="339" y="553"/>
                      </a:cubicBezTo>
                      <a:cubicBezTo>
                        <a:pt x="677" y="518"/>
                        <a:pt x="677" y="37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2" name="Google Shape;16592;p36"/>
                <p:cNvSpPr/>
                <p:nvPr/>
              </p:nvSpPr>
              <p:spPr>
                <a:xfrm>
                  <a:off x="1875846" y="5135143"/>
                  <a:ext cx="25573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4" extrusionOk="0">
                      <a:moveTo>
                        <a:pt x="248" y="0"/>
                      </a:moveTo>
                      <a:cubicBezTo>
                        <a:pt x="200" y="0"/>
                        <a:pt x="168" y="26"/>
                        <a:pt x="125" y="41"/>
                      </a:cubicBezTo>
                      <a:cubicBezTo>
                        <a:pt x="72" y="112"/>
                        <a:pt x="36" y="183"/>
                        <a:pt x="0" y="254"/>
                      </a:cubicBezTo>
                      <a:cubicBezTo>
                        <a:pt x="0" y="290"/>
                        <a:pt x="0" y="308"/>
                        <a:pt x="0" y="343"/>
                      </a:cubicBezTo>
                      <a:cubicBezTo>
                        <a:pt x="18" y="397"/>
                        <a:pt x="54" y="450"/>
                        <a:pt x="107" y="504"/>
                      </a:cubicBezTo>
                      <a:cubicBezTo>
                        <a:pt x="138" y="535"/>
                        <a:pt x="187" y="554"/>
                        <a:pt x="241" y="554"/>
                      </a:cubicBezTo>
                      <a:cubicBezTo>
                        <a:pt x="279" y="554"/>
                        <a:pt x="319" y="544"/>
                        <a:pt x="357" y="522"/>
                      </a:cubicBezTo>
                      <a:cubicBezTo>
                        <a:pt x="392" y="504"/>
                        <a:pt x="410" y="468"/>
                        <a:pt x="428" y="450"/>
                      </a:cubicBezTo>
                      <a:cubicBezTo>
                        <a:pt x="464" y="379"/>
                        <a:pt x="428" y="343"/>
                        <a:pt x="446" y="290"/>
                      </a:cubicBezTo>
                      <a:lnTo>
                        <a:pt x="446" y="290"/>
                      </a:lnTo>
                      <a:lnTo>
                        <a:pt x="481" y="308"/>
                      </a:lnTo>
                      <a:cubicBezTo>
                        <a:pt x="481" y="290"/>
                        <a:pt x="481" y="272"/>
                        <a:pt x="481" y="254"/>
                      </a:cubicBezTo>
                      <a:cubicBezTo>
                        <a:pt x="481" y="183"/>
                        <a:pt x="464" y="148"/>
                        <a:pt x="428" y="94"/>
                      </a:cubicBezTo>
                      <a:cubicBezTo>
                        <a:pt x="392" y="41"/>
                        <a:pt x="339" y="5"/>
                        <a:pt x="285" y="5"/>
                      </a:cubicBezTo>
                      <a:cubicBezTo>
                        <a:pt x="272" y="2"/>
                        <a:pt x="259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3" name="Google Shape;16593;p36"/>
                <p:cNvSpPr/>
                <p:nvPr/>
              </p:nvSpPr>
              <p:spPr>
                <a:xfrm>
                  <a:off x="1807777" y="5002137"/>
                  <a:ext cx="34114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464" extrusionOk="0">
                      <a:moveTo>
                        <a:pt x="286" y="0"/>
                      </a:moveTo>
                      <a:cubicBezTo>
                        <a:pt x="1" y="0"/>
                        <a:pt x="54" y="463"/>
                        <a:pt x="339" y="463"/>
                      </a:cubicBezTo>
                      <a:cubicBezTo>
                        <a:pt x="642" y="463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4" name="Google Shape;16594;p36"/>
                <p:cNvSpPr/>
                <p:nvPr/>
              </p:nvSpPr>
              <p:spPr>
                <a:xfrm>
                  <a:off x="1701935" y="5224221"/>
                  <a:ext cx="3406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64" extrusionOk="0">
                      <a:moveTo>
                        <a:pt x="286" y="1"/>
                      </a:moveTo>
                      <a:cubicBezTo>
                        <a:pt x="1" y="1"/>
                        <a:pt x="54" y="464"/>
                        <a:pt x="357" y="464"/>
                      </a:cubicBezTo>
                      <a:cubicBezTo>
                        <a:pt x="642" y="464"/>
                        <a:pt x="588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5" name="Google Shape;16595;p36"/>
                <p:cNvSpPr/>
                <p:nvPr/>
              </p:nvSpPr>
              <p:spPr>
                <a:xfrm>
                  <a:off x="1553330" y="5334839"/>
                  <a:ext cx="35547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91" extrusionOk="0">
                      <a:moveTo>
                        <a:pt x="343" y="1"/>
                      </a:moveTo>
                      <a:cubicBezTo>
                        <a:pt x="162" y="1"/>
                        <a:pt x="1" y="228"/>
                        <a:pt x="165" y="392"/>
                      </a:cubicBezTo>
                      <a:lnTo>
                        <a:pt x="183" y="410"/>
                      </a:lnTo>
                      <a:cubicBezTo>
                        <a:pt x="231" y="466"/>
                        <a:pt x="288" y="490"/>
                        <a:pt x="343" y="490"/>
                      </a:cubicBezTo>
                      <a:cubicBezTo>
                        <a:pt x="513" y="490"/>
                        <a:pt x="669" y="268"/>
                        <a:pt x="521" y="107"/>
                      </a:cubicBezTo>
                      <a:lnTo>
                        <a:pt x="503" y="71"/>
                      </a:lnTo>
                      <a:cubicBezTo>
                        <a:pt x="454" y="21"/>
                        <a:pt x="397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6" name="Google Shape;16596;p36"/>
                <p:cNvSpPr/>
                <p:nvPr/>
              </p:nvSpPr>
              <p:spPr>
                <a:xfrm>
                  <a:off x="2070554" y="5350861"/>
                  <a:ext cx="45415" cy="3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5" extrusionOk="0">
                      <a:moveTo>
                        <a:pt x="392" y="1"/>
                      </a:moveTo>
                      <a:cubicBezTo>
                        <a:pt x="0" y="1"/>
                        <a:pt x="71" y="624"/>
                        <a:pt x="463" y="624"/>
                      </a:cubicBezTo>
                      <a:cubicBezTo>
                        <a:pt x="855" y="624"/>
                        <a:pt x="766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7" name="Google Shape;16597;p36"/>
                <p:cNvSpPr/>
                <p:nvPr/>
              </p:nvSpPr>
              <p:spPr>
                <a:xfrm>
                  <a:off x="1911763" y="5383967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8" y="0"/>
                      </a:moveTo>
                      <a:cubicBezTo>
                        <a:pt x="0" y="0"/>
                        <a:pt x="18" y="285"/>
                        <a:pt x="196" y="285"/>
                      </a:cubicBezTo>
                      <a:cubicBezTo>
                        <a:pt x="392" y="285"/>
                        <a:pt x="374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8" name="Google Shape;16598;p36"/>
                <p:cNvSpPr/>
                <p:nvPr/>
              </p:nvSpPr>
              <p:spPr>
                <a:xfrm>
                  <a:off x="1630099" y="4920858"/>
                  <a:ext cx="44460" cy="3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89" extrusionOk="0">
                      <a:moveTo>
                        <a:pt x="375" y="0"/>
                      </a:moveTo>
                      <a:cubicBezTo>
                        <a:pt x="1" y="0"/>
                        <a:pt x="54" y="588"/>
                        <a:pt x="446" y="588"/>
                      </a:cubicBezTo>
                      <a:cubicBezTo>
                        <a:pt x="838" y="588"/>
                        <a:pt x="767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9" name="Google Shape;16599;p36"/>
                <p:cNvSpPr/>
                <p:nvPr/>
              </p:nvSpPr>
              <p:spPr>
                <a:xfrm>
                  <a:off x="1548237" y="5150741"/>
                  <a:ext cx="24830" cy="1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64" extrusionOk="0">
                      <a:moveTo>
                        <a:pt x="223" y="0"/>
                      </a:moveTo>
                      <a:cubicBezTo>
                        <a:pt x="104" y="0"/>
                        <a:pt x="1" y="150"/>
                        <a:pt x="118" y="281"/>
                      </a:cubicBezTo>
                      <a:lnTo>
                        <a:pt x="154" y="317"/>
                      </a:lnTo>
                      <a:cubicBezTo>
                        <a:pt x="183" y="350"/>
                        <a:pt x="217" y="364"/>
                        <a:pt x="250" y="364"/>
                      </a:cubicBezTo>
                      <a:cubicBezTo>
                        <a:pt x="361" y="364"/>
                        <a:pt x="468" y="212"/>
                        <a:pt x="386" y="103"/>
                      </a:cubicBezTo>
                      <a:lnTo>
                        <a:pt x="350" y="67"/>
                      </a:lnTo>
                      <a:cubicBezTo>
                        <a:pt x="312" y="20"/>
                        <a:pt x="267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0" name="Google Shape;16600;p36"/>
                <p:cNvSpPr/>
                <p:nvPr/>
              </p:nvSpPr>
              <p:spPr>
                <a:xfrm>
                  <a:off x="1324826" y="5435005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21" y="446"/>
                      </a:cubicBezTo>
                      <a:cubicBezTo>
                        <a:pt x="588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1" name="Google Shape;16601;p36"/>
                <p:cNvSpPr/>
                <p:nvPr/>
              </p:nvSpPr>
              <p:spPr>
                <a:xfrm>
                  <a:off x="1836161" y="5599419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588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2" name="Google Shape;16602;p36"/>
                <p:cNvSpPr/>
                <p:nvPr/>
              </p:nvSpPr>
              <p:spPr>
                <a:xfrm>
                  <a:off x="1666017" y="5549336"/>
                  <a:ext cx="32204" cy="2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60" extrusionOk="0">
                      <a:moveTo>
                        <a:pt x="323" y="1"/>
                      </a:moveTo>
                      <a:cubicBezTo>
                        <a:pt x="210" y="1"/>
                        <a:pt x="90" y="63"/>
                        <a:pt x="54" y="179"/>
                      </a:cubicBezTo>
                      <a:lnTo>
                        <a:pt x="36" y="232"/>
                      </a:lnTo>
                      <a:cubicBezTo>
                        <a:pt x="1" y="384"/>
                        <a:pt x="152" y="459"/>
                        <a:pt x="303" y="459"/>
                      </a:cubicBezTo>
                      <a:cubicBezTo>
                        <a:pt x="455" y="459"/>
                        <a:pt x="606" y="384"/>
                        <a:pt x="571" y="232"/>
                      </a:cubicBezTo>
                      <a:lnTo>
                        <a:pt x="553" y="232"/>
                      </a:lnTo>
                      <a:lnTo>
                        <a:pt x="553" y="197"/>
                      </a:lnTo>
                      <a:cubicBezTo>
                        <a:pt x="544" y="63"/>
                        <a:pt x="437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3" name="Google Shape;16603;p36"/>
                <p:cNvSpPr/>
                <p:nvPr/>
              </p:nvSpPr>
              <p:spPr>
                <a:xfrm>
                  <a:off x="1196276" y="5523817"/>
                  <a:ext cx="46370" cy="3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660" extrusionOk="0">
                      <a:moveTo>
                        <a:pt x="446" y="1"/>
                      </a:moveTo>
                      <a:cubicBezTo>
                        <a:pt x="19" y="1"/>
                        <a:pt x="1" y="660"/>
                        <a:pt x="428" y="660"/>
                      </a:cubicBezTo>
                      <a:cubicBezTo>
                        <a:pt x="856" y="660"/>
                        <a:pt x="874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4" name="Google Shape;16604;p36"/>
                <p:cNvSpPr/>
                <p:nvPr/>
              </p:nvSpPr>
              <p:spPr>
                <a:xfrm>
                  <a:off x="1041518" y="5603239"/>
                  <a:ext cx="30082" cy="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17" extrusionOk="0">
                      <a:moveTo>
                        <a:pt x="299" y="0"/>
                      </a:moveTo>
                      <a:cubicBezTo>
                        <a:pt x="284" y="0"/>
                        <a:pt x="269" y="2"/>
                        <a:pt x="254" y="5"/>
                      </a:cubicBezTo>
                      <a:lnTo>
                        <a:pt x="254" y="5"/>
                      </a:lnTo>
                      <a:cubicBezTo>
                        <a:pt x="247" y="5"/>
                        <a:pt x="239" y="7"/>
                        <a:pt x="229" y="11"/>
                      </a:cubicBezTo>
                      <a:lnTo>
                        <a:pt x="229" y="11"/>
                      </a:lnTo>
                      <a:cubicBezTo>
                        <a:pt x="211" y="16"/>
                        <a:pt x="193" y="23"/>
                        <a:pt x="175" y="32"/>
                      </a:cubicBezTo>
                      <a:lnTo>
                        <a:pt x="175" y="32"/>
                      </a:lnTo>
                      <a:cubicBezTo>
                        <a:pt x="156" y="38"/>
                        <a:pt x="139" y="45"/>
                        <a:pt x="127" y="61"/>
                      </a:cubicBezTo>
                      <a:lnTo>
                        <a:pt x="127" y="61"/>
                      </a:lnTo>
                      <a:cubicBezTo>
                        <a:pt x="51" y="117"/>
                        <a:pt x="0" y="206"/>
                        <a:pt x="32" y="302"/>
                      </a:cubicBezTo>
                      <a:lnTo>
                        <a:pt x="32" y="302"/>
                      </a:lnTo>
                      <a:cubicBezTo>
                        <a:pt x="45" y="407"/>
                        <a:pt x="141" y="501"/>
                        <a:pt x="264" y="517"/>
                      </a:cubicBezTo>
                      <a:lnTo>
                        <a:pt x="513" y="339"/>
                      </a:lnTo>
                      <a:cubicBezTo>
                        <a:pt x="566" y="178"/>
                        <a:pt x="459" y="18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5" name="Google Shape;16605;p36"/>
                <p:cNvSpPr/>
                <p:nvPr/>
              </p:nvSpPr>
              <p:spPr>
                <a:xfrm>
                  <a:off x="1116907" y="5199604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74" y="1"/>
                      </a:moveTo>
                      <a:cubicBezTo>
                        <a:pt x="368" y="1"/>
                        <a:pt x="363" y="1"/>
                        <a:pt x="357" y="1"/>
                      </a:cubicBezTo>
                      <a:cubicBezTo>
                        <a:pt x="0" y="1"/>
                        <a:pt x="0" y="536"/>
                        <a:pt x="357" y="536"/>
                      </a:cubicBezTo>
                      <a:cubicBezTo>
                        <a:pt x="707" y="518"/>
                        <a:pt x="713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6" name="Google Shape;16606;p36"/>
                <p:cNvSpPr/>
                <p:nvPr/>
              </p:nvSpPr>
              <p:spPr>
                <a:xfrm>
                  <a:off x="995042" y="5435164"/>
                  <a:ext cx="32310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56" extrusionOk="0">
                      <a:moveTo>
                        <a:pt x="327" y="1"/>
                      </a:moveTo>
                      <a:cubicBezTo>
                        <a:pt x="302" y="1"/>
                        <a:pt x="275" y="5"/>
                        <a:pt x="249" y="15"/>
                      </a:cubicBezTo>
                      <a:lnTo>
                        <a:pt x="195" y="51"/>
                      </a:lnTo>
                      <a:cubicBezTo>
                        <a:pt x="0" y="204"/>
                        <a:pt x="154" y="455"/>
                        <a:pt x="341" y="455"/>
                      </a:cubicBezTo>
                      <a:cubicBezTo>
                        <a:pt x="393" y="455"/>
                        <a:pt x="448" y="436"/>
                        <a:pt x="498" y="389"/>
                      </a:cubicBezTo>
                      <a:lnTo>
                        <a:pt x="516" y="336"/>
                      </a:lnTo>
                      <a:cubicBezTo>
                        <a:pt x="608" y="182"/>
                        <a:pt x="488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7" name="Google Shape;16607;p36"/>
                <p:cNvSpPr/>
                <p:nvPr/>
              </p:nvSpPr>
              <p:spPr>
                <a:xfrm>
                  <a:off x="736032" y="5546524"/>
                  <a:ext cx="27429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553" extrusionOk="0">
                      <a:moveTo>
                        <a:pt x="250" y="0"/>
                      </a:moveTo>
                      <a:cubicBezTo>
                        <a:pt x="161" y="143"/>
                        <a:pt x="89" y="285"/>
                        <a:pt x="0" y="410"/>
                      </a:cubicBezTo>
                      <a:cubicBezTo>
                        <a:pt x="40" y="481"/>
                        <a:pt x="102" y="510"/>
                        <a:pt x="168" y="510"/>
                      </a:cubicBezTo>
                      <a:cubicBezTo>
                        <a:pt x="193" y="510"/>
                        <a:pt x="219" y="506"/>
                        <a:pt x="244" y="498"/>
                      </a:cubicBezTo>
                      <a:lnTo>
                        <a:pt x="244" y="498"/>
                      </a:lnTo>
                      <a:cubicBezTo>
                        <a:pt x="241" y="534"/>
                        <a:pt x="255" y="552"/>
                        <a:pt x="286" y="552"/>
                      </a:cubicBezTo>
                      <a:cubicBezTo>
                        <a:pt x="303" y="552"/>
                        <a:pt x="327" y="546"/>
                        <a:pt x="357" y="535"/>
                      </a:cubicBezTo>
                      <a:cubicBezTo>
                        <a:pt x="374" y="517"/>
                        <a:pt x="410" y="499"/>
                        <a:pt x="446" y="481"/>
                      </a:cubicBezTo>
                      <a:cubicBezTo>
                        <a:pt x="481" y="428"/>
                        <a:pt x="517" y="357"/>
                        <a:pt x="517" y="285"/>
                      </a:cubicBezTo>
                      <a:cubicBezTo>
                        <a:pt x="517" y="242"/>
                        <a:pt x="508" y="201"/>
                        <a:pt x="492" y="164"/>
                      </a:cubicBezTo>
                      <a:lnTo>
                        <a:pt x="492" y="164"/>
                      </a:lnTo>
                      <a:cubicBezTo>
                        <a:pt x="484" y="138"/>
                        <a:pt x="469" y="113"/>
                        <a:pt x="446" y="89"/>
                      </a:cubicBezTo>
                      <a:lnTo>
                        <a:pt x="446" y="89"/>
                      </a:lnTo>
                      <a:cubicBezTo>
                        <a:pt x="445" y="90"/>
                        <a:pt x="445" y="91"/>
                        <a:pt x="445" y="91"/>
                      </a:cubicBezTo>
                      <a:lnTo>
                        <a:pt x="445" y="91"/>
                      </a:lnTo>
                      <a:cubicBezTo>
                        <a:pt x="395" y="35"/>
                        <a:pt x="32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8" name="Google Shape;16608;p36"/>
                <p:cNvSpPr/>
                <p:nvPr/>
              </p:nvSpPr>
              <p:spPr>
                <a:xfrm>
                  <a:off x="822033" y="565045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9" name="Google Shape;16609;p36"/>
                <p:cNvSpPr/>
                <p:nvPr/>
              </p:nvSpPr>
              <p:spPr>
                <a:xfrm>
                  <a:off x="898590" y="5218544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2" y="606"/>
                        <a:pt x="464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0" name="Google Shape;16610;p36"/>
                <p:cNvSpPr/>
                <p:nvPr/>
              </p:nvSpPr>
              <p:spPr>
                <a:xfrm>
                  <a:off x="524294" y="5558780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39" y="1"/>
                      </a:moveTo>
                      <a:cubicBezTo>
                        <a:pt x="19" y="1"/>
                        <a:pt x="1" y="500"/>
                        <a:pt x="304" y="500"/>
                      </a:cubicBezTo>
                      <a:cubicBezTo>
                        <a:pt x="624" y="500"/>
                        <a:pt x="678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1" name="Google Shape;16611;p36"/>
                <p:cNvSpPr/>
                <p:nvPr/>
              </p:nvSpPr>
              <p:spPr>
                <a:xfrm>
                  <a:off x="664197" y="5211010"/>
                  <a:ext cx="39738" cy="30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571" extrusionOk="0">
                      <a:moveTo>
                        <a:pt x="375" y="0"/>
                      </a:moveTo>
                      <a:cubicBezTo>
                        <a:pt x="0" y="0"/>
                        <a:pt x="36" y="570"/>
                        <a:pt x="392" y="570"/>
                      </a:cubicBezTo>
                      <a:cubicBezTo>
                        <a:pt x="749" y="570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2" name="Google Shape;16612;p36"/>
                <p:cNvSpPr/>
                <p:nvPr/>
              </p:nvSpPr>
              <p:spPr>
                <a:xfrm>
                  <a:off x="1372522" y="5023570"/>
                  <a:ext cx="42285" cy="30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70" extrusionOk="0">
                      <a:moveTo>
                        <a:pt x="391" y="0"/>
                      </a:moveTo>
                      <a:cubicBezTo>
                        <a:pt x="331" y="0"/>
                        <a:pt x="268" y="23"/>
                        <a:pt x="206" y="77"/>
                      </a:cubicBezTo>
                      <a:lnTo>
                        <a:pt x="135" y="166"/>
                      </a:lnTo>
                      <a:cubicBezTo>
                        <a:pt x="1" y="330"/>
                        <a:pt x="166" y="570"/>
                        <a:pt x="360" y="570"/>
                      </a:cubicBezTo>
                      <a:cubicBezTo>
                        <a:pt x="397" y="570"/>
                        <a:pt x="436" y="561"/>
                        <a:pt x="473" y="540"/>
                      </a:cubicBezTo>
                      <a:lnTo>
                        <a:pt x="527" y="505"/>
                      </a:lnTo>
                      <a:cubicBezTo>
                        <a:pt x="796" y="349"/>
                        <a:pt x="625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613" name="Google Shape;16613;p36"/>
            <p:cNvSpPr/>
            <p:nvPr/>
          </p:nvSpPr>
          <p:spPr>
            <a:xfrm>
              <a:off x="-569204" y="4639194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5" y="0"/>
                  </a:moveTo>
                  <a:cubicBezTo>
                    <a:pt x="1" y="0"/>
                    <a:pt x="36" y="571"/>
                    <a:pt x="393" y="571"/>
                  </a:cubicBezTo>
                  <a:cubicBezTo>
                    <a:pt x="767" y="571"/>
                    <a:pt x="731" y="0"/>
                    <a:pt x="37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4" name="Google Shape;16614;p36"/>
            <p:cNvSpPr/>
            <p:nvPr/>
          </p:nvSpPr>
          <p:spPr>
            <a:xfrm>
              <a:off x="-312104" y="4367928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4" y="1"/>
                  </a:moveTo>
                  <a:cubicBezTo>
                    <a:pt x="0" y="1"/>
                    <a:pt x="36" y="571"/>
                    <a:pt x="392" y="571"/>
                  </a:cubicBezTo>
                  <a:cubicBezTo>
                    <a:pt x="766" y="571"/>
                    <a:pt x="731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15" name="Google Shape;16615;p36"/>
            <p:cNvGrpSpPr/>
            <p:nvPr/>
          </p:nvGrpSpPr>
          <p:grpSpPr>
            <a:xfrm>
              <a:off x="-1105050" y="2496606"/>
              <a:ext cx="1645501" cy="2442281"/>
              <a:chOff x="-1105050" y="2496606"/>
              <a:chExt cx="1645501" cy="2442281"/>
            </a:xfrm>
          </p:grpSpPr>
          <p:sp>
            <p:nvSpPr>
              <p:cNvPr id="16616" name="Google Shape;16616;p36"/>
              <p:cNvSpPr/>
              <p:nvPr/>
            </p:nvSpPr>
            <p:spPr>
              <a:xfrm>
                <a:off x="-1105050" y="2496606"/>
                <a:ext cx="1645501" cy="2442281"/>
              </a:xfrm>
              <a:custGeom>
                <a:avLst/>
                <a:gdLst/>
                <a:ahLst/>
                <a:cxnLst/>
                <a:rect l="l" t="t" r="r" b="b"/>
                <a:pathLst>
                  <a:path w="31015" h="46033" extrusionOk="0">
                    <a:moveTo>
                      <a:pt x="28593" y="1"/>
                    </a:moveTo>
                    <a:cubicBezTo>
                      <a:pt x="28176" y="1"/>
                      <a:pt x="27868" y="362"/>
                      <a:pt x="27630" y="695"/>
                    </a:cubicBezTo>
                    <a:cubicBezTo>
                      <a:pt x="26419" y="2352"/>
                      <a:pt x="25403" y="4133"/>
                      <a:pt x="24602" y="6039"/>
                    </a:cubicBezTo>
                    <a:cubicBezTo>
                      <a:pt x="24363" y="6612"/>
                      <a:pt x="23925" y="7299"/>
                      <a:pt x="23364" y="7299"/>
                    </a:cubicBezTo>
                    <a:cubicBezTo>
                      <a:pt x="23297" y="7299"/>
                      <a:pt x="23229" y="7290"/>
                      <a:pt x="23159" y="7269"/>
                    </a:cubicBezTo>
                    <a:cubicBezTo>
                      <a:pt x="23889" y="5772"/>
                      <a:pt x="24459" y="4205"/>
                      <a:pt x="24833" y="2583"/>
                    </a:cubicBezTo>
                    <a:cubicBezTo>
                      <a:pt x="24928" y="2143"/>
                      <a:pt x="24586" y="1830"/>
                      <a:pt x="24232" y="1830"/>
                    </a:cubicBezTo>
                    <a:cubicBezTo>
                      <a:pt x="24056" y="1830"/>
                      <a:pt x="23877" y="1907"/>
                      <a:pt x="23747" y="2085"/>
                    </a:cubicBezTo>
                    <a:cubicBezTo>
                      <a:pt x="23461" y="2494"/>
                      <a:pt x="23212" y="2958"/>
                      <a:pt x="23052" y="3456"/>
                    </a:cubicBezTo>
                    <a:lnTo>
                      <a:pt x="20451" y="10671"/>
                    </a:lnTo>
                    <a:cubicBezTo>
                      <a:pt x="20277" y="11161"/>
                      <a:pt x="19922" y="11734"/>
                      <a:pt x="19458" y="11734"/>
                    </a:cubicBezTo>
                    <a:cubicBezTo>
                      <a:pt x="19399" y="11734"/>
                      <a:pt x="19338" y="11725"/>
                      <a:pt x="19275" y="11704"/>
                    </a:cubicBezTo>
                    <a:cubicBezTo>
                      <a:pt x="19596" y="9406"/>
                      <a:pt x="20807" y="7340"/>
                      <a:pt x="21627" y="5167"/>
                    </a:cubicBezTo>
                    <a:cubicBezTo>
                      <a:pt x="21912" y="4436"/>
                      <a:pt x="22001" y="3349"/>
                      <a:pt x="21217" y="3136"/>
                    </a:cubicBezTo>
                    <a:cubicBezTo>
                      <a:pt x="21147" y="3117"/>
                      <a:pt x="21074" y="3108"/>
                      <a:pt x="21001" y="3108"/>
                    </a:cubicBezTo>
                    <a:cubicBezTo>
                      <a:pt x="20795" y="3108"/>
                      <a:pt x="20586" y="3178"/>
                      <a:pt x="20415" y="3296"/>
                    </a:cubicBezTo>
                    <a:cubicBezTo>
                      <a:pt x="19863" y="3706"/>
                      <a:pt x="19631" y="4383"/>
                      <a:pt x="19418" y="5006"/>
                    </a:cubicBezTo>
                    <a:cubicBezTo>
                      <a:pt x="18723" y="7144"/>
                      <a:pt x="18188" y="9317"/>
                      <a:pt x="17814" y="11526"/>
                    </a:cubicBezTo>
                    <a:cubicBezTo>
                      <a:pt x="17601" y="12755"/>
                      <a:pt x="17422" y="14038"/>
                      <a:pt x="16710" y="15054"/>
                    </a:cubicBezTo>
                    <a:cubicBezTo>
                      <a:pt x="16553" y="15267"/>
                      <a:pt x="16340" y="15492"/>
                      <a:pt x="16079" y="15492"/>
                    </a:cubicBezTo>
                    <a:cubicBezTo>
                      <a:pt x="16013" y="15492"/>
                      <a:pt x="15944" y="15478"/>
                      <a:pt x="15873" y="15445"/>
                    </a:cubicBezTo>
                    <a:cubicBezTo>
                      <a:pt x="15552" y="15285"/>
                      <a:pt x="15409" y="14911"/>
                      <a:pt x="15534" y="14573"/>
                    </a:cubicBezTo>
                    <a:cubicBezTo>
                      <a:pt x="16425" y="12096"/>
                      <a:pt x="17120" y="9549"/>
                      <a:pt x="17583" y="6966"/>
                    </a:cubicBezTo>
                    <a:cubicBezTo>
                      <a:pt x="17690" y="6342"/>
                      <a:pt x="17707" y="5523"/>
                      <a:pt x="17048" y="5309"/>
                    </a:cubicBezTo>
                    <a:cubicBezTo>
                      <a:pt x="16954" y="5283"/>
                      <a:pt x="16861" y="5271"/>
                      <a:pt x="16768" y="5271"/>
                    </a:cubicBezTo>
                    <a:cubicBezTo>
                      <a:pt x="16476" y="5271"/>
                      <a:pt x="16200" y="5395"/>
                      <a:pt x="15997" y="5612"/>
                    </a:cubicBezTo>
                    <a:cubicBezTo>
                      <a:pt x="14911" y="6877"/>
                      <a:pt x="14537" y="8533"/>
                      <a:pt x="14251" y="10137"/>
                    </a:cubicBezTo>
                    <a:cubicBezTo>
                      <a:pt x="13877" y="12399"/>
                      <a:pt x="13646" y="14697"/>
                      <a:pt x="13592" y="17013"/>
                    </a:cubicBezTo>
                    <a:cubicBezTo>
                      <a:pt x="13592" y="17868"/>
                      <a:pt x="13343" y="18723"/>
                      <a:pt x="12880" y="19454"/>
                    </a:cubicBezTo>
                    <a:cubicBezTo>
                      <a:pt x="12809" y="19578"/>
                      <a:pt x="12666" y="19667"/>
                      <a:pt x="12523" y="19685"/>
                    </a:cubicBezTo>
                    <a:cubicBezTo>
                      <a:pt x="12292" y="19685"/>
                      <a:pt x="12078" y="19561"/>
                      <a:pt x="11971" y="19365"/>
                    </a:cubicBezTo>
                    <a:cubicBezTo>
                      <a:pt x="11793" y="19062"/>
                      <a:pt x="11829" y="18688"/>
                      <a:pt x="11882" y="18349"/>
                    </a:cubicBezTo>
                    <a:cubicBezTo>
                      <a:pt x="12185" y="15873"/>
                      <a:pt x="12417" y="13379"/>
                      <a:pt x="12541" y="10867"/>
                    </a:cubicBezTo>
                    <a:cubicBezTo>
                      <a:pt x="12559" y="10653"/>
                      <a:pt x="12523" y="10440"/>
                      <a:pt x="12399" y="10244"/>
                    </a:cubicBezTo>
                    <a:cubicBezTo>
                      <a:pt x="12264" y="10022"/>
                      <a:pt x="12092" y="9946"/>
                      <a:pt x="11918" y="9946"/>
                    </a:cubicBezTo>
                    <a:cubicBezTo>
                      <a:pt x="11770" y="9946"/>
                      <a:pt x="11621" y="10000"/>
                      <a:pt x="11490" y="10065"/>
                    </a:cubicBezTo>
                    <a:cubicBezTo>
                      <a:pt x="10867" y="10351"/>
                      <a:pt x="10404" y="10903"/>
                      <a:pt x="10225" y="11580"/>
                    </a:cubicBezTo>
                    <a:cubicBezTo>
                      <a:pt x="9174" y="15178"/>
                      <a:pt x="11437" y="19026"/>
                      <a:pt x="10261" y="22500"/>
                    </a:cubicBezTo>
                    <a:cubicBezTo>
                      <a:pt x="9513" y="22340"/>
                      <a:pt x="9388" y="21360"/>
                      <a:pt x="9406" y="20594"/>
                    </a:cubicBezTo>
                    <a:cubicBezTo>
                      <a:pt x="9442" y="19436"/>
                      <a:pt x="9406" y="18278"/>
                      <a:pt x="9335" y="17120"/>
                    </a:cubicBezTo>
                    <a:cubicBezTo>
                      <a:pt x="9299" y="16603"/>
                      <a:pt x="9246" y="16069"/>
                      <a:pt x="8889" y="15695"/>
                    </a:cubicBezTo>
                    <a:cubicBezTo>
                      <a:pt x="8706" y="15496"/>
                      <a:pt x="8470" y="15402"/>
                      <a:pt x="8226" y="15402"/>
                    </a:cubicBezTo>
                    <a:cubicBezTo>
                      <a:pt x="8186" y="15402"/>
                      <a:pt x="8146" y="15405"/>
                      <a:pt x="8106" y="15410"/>
                    </a:cubicBezTo>
                    <a:cubicBezTo>
                      <a:pt x="7607" y="15517"/>
                      <a:pt x="7446" y="16015"/>
                      <a:pt x="7357" y="16461"/>
                    </a:cubicBezTo>
                    <a:cubicBezTo>
                      <a:pt x="6930" y="18866"/>
                      <a:pt x="7660" y="21378"/>
                      <a:pt x="8551" y="23604"/>
                    </a:cubicBezTo>
                    <a:cubicBezTo>
                      <a:pt x="8872" y="24335"/>
                      <a:pt x="8943" y="25172"/>
                      <a:pt x="8729" y="25956"/>
                    </a:cubicBezTo>
                    <a:cubicBezTo>
                      <a:pt x="8693" y="26098"/>
                      <a:pt x="8622" y="26259"/>
                      <a:pt x="8426" y="26277"/>
                    </a:cubicBezTo>
                    <a:cubicBezTo>
                      <a:pt x="8414" y="26277"/>
                      <a:pt x="8401" y="26278"/>
                      <a:pt x="8389" y="26278"/>
                    </a:cubicBezTo>
                    <a:cubicBezTo>
                      <a:pt x="8156" y="26278"/>
                      <a:pt x="7960" y="26122"/>
                      <a:pt x="7910" y="25902"/>
                    </a:cubicBezTo>
                    <a:lnTo>
                      <a:pt x="6983" y="22197"/>
                    </a:lnTo>
                    <a:cubicBezTo>
                      <a:pt x="6815" y="21523"/>
                      <a:pt x="6439" y="20674"/>
                      <a:pt x="5736" y="20674"/>
                    </a:cubicBezTo>
                    <a:cubicBezTo>
                      <a:pt x="5696" y="20674"/>
                      <a:pt x="5654" y="20677"/>
                      <a:pt x="5612" y="20683"/>
                    </a:cubicBezTo>
                    <a:cubicBezTo>
                      <a:pt x="5166" y="20772"/>
                      <a:pt x="4810" y="21128"/>
                      <a:pt x="4739" y="21591"/>
                    </a:cubicBezTo>
                    <a:cubicBezTo>
                      <a:pt x="4275" y="24210"/>
                      <a:pt x="6217" y="26401"/>
                      <a:pt x="6859" y="28895"/>
                    </a:cubicBezTo>
                    <a:cubicBezTo>
                      <a:pt x="6983" y="29394"/>
                      <a:pt x="6894" y="30142"/>
                      <a:pt x="6360" y="30160"/>
                    </a:cubicBezTo>
                    <a:lnTo>
                      <a:pt x="4293" y="25243"/>
                    </a:lnTo>
                    <a:cubicBezTo>
                      <a:pt x="4222" y="25065"/>
                      <a:pt x="4133" y="24869"/>
                      <a:pt x="3919" y="24869"/>
                    </a:cubicBezTo>
                    <a:cubicBezTo>
                      <a:pt x="3759" y="24887"/>
                      <a:pt x="3616" y="24976"/>
                      <a:pt x="3545" y="25119"/>
                    </a:cubicBezTo>
                    <a:cubicBezTo>
                      <a:pt x="3082" y="25956"/>
                      <a:pt x="3314" y="26953"/>
                      <a:pt x="3616" y="27844"/>
                    </a:cubicBezTo>
                    <a:cubicBezTo>
                      <a:pt x="4311" y="29875"/>
                      <a:pt x="5362" y="31763"/>
                      <a:pt x="6734" y="33420"/>
                    </a:cubicBezTo>
                    <a:lnTo>
                      <a:pt x="6627" y="33456"/>
                    </a:lnTo>
                    <a:cubicBezTo>
                      <a:pt x="5184" y="32903"/>
                      <a:pt x="3990" y="31870"/>
                      <a:pt x="2886" y="30784"/>
                    </a:cubicBezTo>
                    <a:cubicBezTo>
                      <a:pt x="2619" y="30481"/>
                      <a:pt x="2280" y="30231"/>
                      <a:pt x="1924" y="30035"/>
                    </a:cubicBezTo>
                    <a:cubicBezTo>
                      <a:pt x="1765" y="29974"/>
                      <a:pt x="1590" y="29939"/>
                      <a:pt x="1419" y="29939"/>
                    </a:cubicBezTo>
                    <a:cubicBezTo>
                      <a:pt x="993" y="29939"/>
                      <a:pt x="588" y="30154"/>
                      <a:pt x="499" y="30712"/>
                    </a:cubicBezTo>
                    <a:cubicBezTo>
                      <a:pt x="463" y="31051"/>
                      <a:pt x="534" y="31389"/>
                      <a:pt x="730" y="31656"/>
                    </a:cubicBezTo>
                    <a:cubicBezTo>
                      <a:pt x="2049" y="33812"/>
                      <a:pt x="4471" y="34845"/>
                      <a:pt x="6502" y="36306"/>
                    </a:cubicBezTo>
                    <a:cubicBezTo>
                      <a:pt x="6472" y="36469"/>
                      <a:pt x="6325" y="36527"/>
                      <a:pt x="6155" y="36527"/>
                    </a:cubicBezTo>
                    <a:cubicBezTo>
                      <a:pt x="6027" y="36527"/>
                      <a:pt x="5886" y="36494"/>
                      <a:pt x="5772" y="36449"/>
                    </a:cubicBezTo>
                    <a:cubicBezTo>
                      <a:pt x="4917" y="36110"/>
                      <a:pt x="4097" y="35683"/>
                      <a:pt x="3331" y="35184"/>
                    </a:cubicBezTo>
                    <a:cubicBezTo>
                      <a:pt x="2733" y="34785"/>
                      <a:pt x="2119" y="34339"/>
                      <a:pt x="1374" y="34339"/>
                    </a:cubicBezTo>
                    <a:cubicBezTo>
                      <a:pt x="1320" y="34339"/>
                      <a:pt x="1266" y="34342"/>
                      <a:pt x="1211" y="34346"/>
                    </a:cubicBezTo>
                    <a:cubicBezTo>
                      <a:pt x="820" y="34382"/>
                      <a:pt x="481" y="34596"/>
                      <a:pt x="303" y="34934"/>
                    </a:cubicBezTo>
                    <a:cubicBezTo>
                      <a:pt x="0" y="35540"/>
                      <a:pt x="392" y="36110"/>
                      <a:pt x="837" y="36520"/>
                    </a:cubicBezTo>
                    <a:cubicBezTo>
                      <a:pt x="2405" y="38034"/>
                      <a:pt x="4632" y="38551"/>
                      <a:pt x="6663" y="39370"/>
                    </a:cubicBezTo>
                    <a:cubicBezTo>
                      <a:pt x="6876" y="39441"/>
                      <a:pt x="7072" y="39566"/>
                      <a:pt x="7215" y="39744"/>
                    </a:cubicBezTo>
                    <a:cubicBezTo>
                      <a:pt x="7340" y="39922"/>
                      <a:pt x="7304" y="40172"/>
                      <a:pt x="7144" y="40314"/>
                    </a:cubicBezTo>
                    <a:cubicBezTo>
                      <a:pt x="7069" y="40339"/>
                      <a:pt x="6991" y="40352"/>
                      <a:pt x="6912" y="40352"/>
                    </a:cubicBezTo>
                    <a:cubicBezTo>
                      <a:pt x="6822" y="40352"/>
                      <a:pt x="6731" y="40335"/>
                      <a:pt x="6645" y="40296"/>
                    </a:cubicBezTo>
                    <a:cubicBezTo>
                      <a:pt x="5861" y="40047"/>
                      <a:pt x="5059" y="39869"/>
                      <a:pt x="4258" y="39726"/>
                    </a:cubicBezTo>
                    <a:cubicBezTo>
                      <a:pt x="4092" y="39698"/>
                      <a:pt x="3912" y="39680"/>
                      <a:pt x="3734" y="39680"/>
                    </a:cubicBezTo>
                    <a:cubicBezTo>
                      <a:pt x="3239" y="39680"/>
                      <a:pt x="2759" y="39820"/>
                      <a:pt x="2654" y="40279"/>
                    </a:cubicBezTo>
                    <a:cubicBezTo>
                      <a:pt x="2619" y="40492"/>
                      <a:pt x="2637" y="40706"/>
                      <a:pt x="2743" y="40884"/>
                    </a:cubicBezTo>
                    <a:cubicBezTo>
                      <a:pt x="3278" y="41953"/>
                      <a:pt x="4703" y="42042"/>
                      <a:pt x="5843" y="42381"/>
                    </a:cubicBezTo>
                    <a:cubicBezTo>
                      <a:pt x="7108" y="42755"/>
                      <a:pt x="8355" y="44893"/>
                      <a:pt x="9032" y="46033"/>
                    </a:cubicBezTo>
                    <a:lnTo>
                      <a:pt x="9834" y="45587"/>
                    </a:lnTo>
                    <a:cubicBezTo>
                      <a:pt x="9513" y="44946"/>
                      <a:pt x="9299" y="42719"/>
                      <a:pt x="9869" y="42274"/>
                    </a:cubicBezTo>
                    <a:cubicBezTo>
                      <a:pt x="10439" y="41828"/>
                      <a:pt x="11152" y="41632"/>
                      <a:pt x="11847" y="41383"/>
                    </a:cubicBezTo>
                    <a:cubicBezTo>
                      <a:pt x="12541" y="41152"/>
                      <a:pt x="13236" y="40795"/>
                      <a:pt x="13610" y="40172"/>
                    </a:cubicBezTo>
                    <a:cubicBezTo>
                      <a:pt x="13877" y="39744"/>
                      <a:pt x="13913" y="39067"/>
                      <a:pt x="13307" y="38889"/>
                    </a:cubicBezTo>
                    <a:cubicBezTo>
                      <a:pt x="13218" y="38862"/>
                      <a:pt x="13126" y="38847"/>
                      <a:pt x="13035" y="38847"/>
                    </a:cubicBezTo>
                    <a:cubicBezTo>
                      <a:pt x="12889" y="38847"/>
                      <a:pt x="12744" y="38884"/>
                      <a:pt x="12613" y="38960"/>
                    </a:cubicBezTo>
                    <a:cubicBezTo>
                      <a:pt x="11936" y="39263"/>
                      <a:pt x="11259" y="39780"/>
                      <a:pt x="10493" y="39780"/>
                    </a:cubicBezTo>
                    <a:cubicBezTo>
                      <a:pt x="9709" y="39780"/>
                      <a:pt x="8854" y="38960"/>
                      <a:pt x="9495" y="38194"/>
                    </a:cubicBezTo>
                    <a:cubicBezTo>
                      <a:pt x="9709" y="37945"/>
                      <a:pt x="10029" y="37767"/>
                      <a:pt x="10368" y="37731"/>
                    </a:cubicBezTo>
                    <a:cubicBezTo>
                      <a:pt x="11829" y="37517"/>
                      <a:pt x="13290" y="37197"/>
                      <a:pt x="14715" y="36769"/>
                    </a:cubicBezTo>
                    <a:cubicBezTo>
                      <a:pt x="15338" y="36591"/>
                      <a:pt x="16015" y="36342"/>
                      <a:pt x="16389" y="35772"/>
                    </a:cubicBezTo>
                    <a:cubicBezTo>
                      <a:pt x="16567" y="35504"/>
                      <a:pt x="16639" y="35148"/>
                      <a:pt x="16550" y="34827"/>
                    </a:cubicBezTo>
                    <a:cubicBezTo>
                      <a:pt x="16415" y="34329"/>
                      <a:pt x="15974" y="34126"/>
                      <a:pt x="15529" y="34126"/>
                    </a:cubicBezTo>
                    <a:cubicBezTo>
                      <a:pt x="15385" y="34126"/>
                      <a:pt x="15241" y="34147"/>
                      <a:pt x="15107" y="34186"/>
                    </a:cubicBezTo>
                    <a:cubicBezTo>
                      <a:pt x="14679" y="34346"/>
                      <a:pt x="14287" y="34542"/>
                      <a:pt x="13931" y="34792"/>
                    </a:cubicBezTo>
                    <a:cubicBezTo>
                      <a:pt x="13147" y="35219"/>
                      <a:pt x="12274" y="35504"/>
                      <a:pt x="11383" y="35593"/>
                    </a:cubicBezTo>
                    <a:cubicBezTo>
                      <a:pt x="11315" y="35603"/>
                      <a:pt x="11244" y="35610"/>
                      <a:pt x="11173" y="35610"/>
                    </a:cubicBezTo>
                    <a:cubicBezTo>
                      <a:pt x="10987" y="35610"/>
                      <a:pt x="10805" y="35561"/>
                      <a:pt x="10689" y="35380"/>
                    </a:cubicBezTo>
                    <a:cubicBezTo>
                      <a:pt x="10600" y="35219"/>
                      <a:pt x="10582" y="35041"/>
                      <a:pt x="10653" y="34881"/>
                    </a:cubicBezTo>
                    <a:cubicBezTo>
                      <a:pt x="10760" y="34507"/>
                      <a:pt x="11098" y="34311"/>
                      <a:pt x="11437" y="34150"/>
                    </a:cubicBezTo>
                    <a:cubicBezTo>
                      <a:pt x="13521" y="33099"/>
                      <a:pt x="16033" y="32761"/>
                      <a:pt x="17672" y="31104"/>
                    </a:cubicBezTo>
                    <a:cubicBezTo>
                      <a:pt x="18171" y="30605"/>
                      <a:pt x="18527" y="29679"/>
                      <a:pt x="17850" y="29323"/>
                    </a:cubicBezTo>
                    <a:cubicBezTo>
                      <a:pt x="17720" y="29254"/>
                      <a:pt x="17574" y="29218"/>
                      <a:pt x="17425" y="29218"/>
                    </a:cubicBezTo>
                    <a:cubicBezTo>
                      <a:pt x="17267" y="29218"/>
                      <a:pt x="17106" y="29258"/>
                      <a:pt x="16959" y="29341"/>
                    </a:cubicBezTo>
                    <a:cubicBezTo>
                      <a:pt x="15196" y="30267"/>
                      <a:pt x="13468" y="31461"/>
                      <a:pt x="11455" y="31746"/>
                    </a:cubicBezTo>
                    <a:cubicBezTo>
                      <a:pt x="11317" y="31764"/>
                      <a:pt x="11178" y="31779"/>
                      <a:pt x="11041" y="31779"/>
                    </a:cubicBezTo>
                    <a:cubicBezTo>
                      <a:pt x="10789" y="31779"/>
                      <a:pt x="10547" y="31729"/>
                      <a:pt x="10350" y="31567"/>
                    </a:cubicBezTo>
                    <a:cubicBezTo>
                      <a:pt x="10154" y="31425"/>
                      <a:pt x="10047" y="31193"/>
                      <a:pt x="10101" y="30962"/>
                    </a:cubicBezTo>
                    <a:cubicBezTo>
                      <a:pt x="10172" y="30623"/>
                      <a:pt x="10528" y="30499"/>
                      <a:pt x="10849" y="30409"/>
                    </a:cubicBezTo>
                    <a:cubicBezTo>
                      <a:pt x="12559" y="29946"/>
                      <a:pt x="14287" y="29572"/>
                      <a:pt x="15944" y="28949"/>
                    </a:cubicBezTo>
                    <a:cubicBezTo>
                      <a:pt x="17690" y="28272"/>
                      <a:pt x="19382" y="27274"/>
                      <a:pt x="20540" y="25778"/>
                    </a:cubicBezTo>
                    <a:cubicBezTo>
                      <a:pt x="20718" y="25582"/>
                      <a:pt x="20754" y="25297"/>
                      <a:pt x="20629" y="25065"/>
                    </a:cubicBezTo>
                    <a:cubicBezTo>
                      <a:pt x="20514" y="24821"/>
                      <a:pt x="20307" y="24774"/>
                      <a:pt x="20101" y="24774"/>
                    </a:cubicBezTo>
                    <a:cubicBezTo>
                      <a:pt x="20051" y="24774"/>
                      <a:pt x="20001" y="24777"/>
                      <a:pt x="19952" y="24780"/>
                    </a:cubicBezTo>
                    <a:cubicBezTo>
                      <a:pt x="17458" y="24958"/>
                      <a:pt x="15231" y="26277"/>
                      <a:pt x="13004" y="27417"/>
                    </a:cubicBezTo>
                    <a:cubicBezTo>
                      <a:pt x="12582" y="27621"/>
                      <a:pt x="12114" y="27826"/>
                      <a:pt x="11666" y="27826"/>
                    </a:cubicBezTo>
                    <a:cubicBezTo>
                      <a:pt x="11490" y="27826"/>
                      <a:pt x="11317" y="27795"/>
                      <a:pt x="11152" y="27719"/>
                    </a:cubicBezTo>
                    <a:cubicBezTo>
                      <a:pt x="10956" y="27666"/>
                      <a:pt x="10849" y="27452"/>
                      <a:pt x="10902" y="27274"/>
                    </a:cubicBezTo>
                    <a:cubicBezTo>
                      <a:pt x="11063" y="26241"/>
                      <a:pt x="12132" y="25617"/>
                      <a:pt x="13111" y="25261"/>
                    </a:cubicBezTo>
                    <a:cubicBezTo>
                      <a:pt x="14519" y="24745"/>
                      <a:pt x="15979" y="24406"/>
                      <a:pt x="17476" y="24246"/>
                    </a:cubicBezTo>
                    <a:cubicBezTo>
                      <a:pt x="19097" y="24068"/>
                      <a:pt x="20896" y="24032"/>
                      <a:pt x="22143" y="22945"/>
                    </a:cubicBezTo>
                    <a:cubicBezTo>
                      <a:pt x="22393" y="22731"/>
                      <a:pt x="22624" y="22446"/>
                      <a:pt x="22500" y="22019"/>
                    </a:cubicBezTo>
                    <a:cubicBezTo>
                      <a:pt x="22375" y="21716"/>
                      <a:pt x="22125" y="21484"/>
                      <a:pt x="21805" y="21395"/>
                    </a:cubicBezTo>
                    <a:cubicBezTo>
                      <a:pt x="21673" y="21357"/>
                      <a:pt x="21541" y="21340"/>
                      <a:pt x="21409" y="21340"/>
                    </a:cubicBezTo>
                    <a:cubicBezTo>
                      <a:pt x="20937" y="21340"/>
                      <a:pt x="20469" y="21557"/>
                      <a:pt x="20023" y="21752"/>
                    </a:cubicBezTo>
                    <a:cubicBezTo>
                      <a:pt x="18260" y="22518"/>
                      <a:pt x="16389" y="23052"/>
                      <a:pt x="14483" y="23319"/>
                    </a:cubicBezTo>
                    <a:cubicBezTo>
                      <a:pt x="14441" y="23324"/>
                      <a:pt x="14398" y="23326"/>
                      <a:pt x="14355" y="23326"/>
                    </a:cubicBezTo>
                    <a:cubicBezTo>
                      <a:pt x="14214" y="23326"/>
                      <a:pt x="14071" y="23303"/>
                      <a:pt x="13949" y="23248"/>
                    </a:cubicBezTo>
                    <a:cubicBezTo>
                      <a:pt x="13503" y="23052"/>
                      <a:pt x="13521" y="22660"/>
                      <a:pt x="13646" y="22357"/>
                    </a:cubicBezTo>
                    <a:cubicBezTo>
                      <a:pt x="14073" y="21182"/>
                      <a:pt x="15498" y="20790"/>
                      <a:pt x="16728" y="20558"/>
                    </a:cubicBezTo>
                    <a:lnTo>
                      <a:pt x="20469" y="19810"/>
                    </a:lnTo>
                    <a:cubicBezTo>
                      <a:pt x="22268" y="19454"/>
                      <a:pt x="24281" y="18955"/>
                      <a:pt x="25047" y="17227"/>
                    </a:cubicBezTo>
                    <a:cubicBezTo>
                      <a:pt x="25172" y="16977"/>
                      <a:pt x="25136" y="16692"/>
                      <a:pt x="24958" y="16496"/>
                    </a:cubicBezTo>
                    <a:cubicBezTo>
                      <a:pt x="24839" y="16368"/>
                      <a:pt x="24711" y="16325"/>
                      <a:pt x="24583" y="16325"/>
                    </a:cubicBezTo>
                    <a:cubicBezTo>
                      <a:pt x="24461" y="16325"/>
                      <a:pt x="24340" y="16364"/>
                      <a:pt x="24227" y="16407"/>
                    </a:cubicBezTo>
                    <a:cubicBezTo>
                      <a:pt x="21912" y="17138"/>
                      <a:pt x="19685" y="18278"/>
                      <a:pt x="17244" y="18314"/>
                    </a:cubicBezTo>
                    <a:cubicBezTo>
                      <a:pt x="17066" y="18314"/>
                      <a:pt x="16906" y="18224"/>
                      <a:pt x="16799" y="18082"/>
                    </a:cubicBezTo>
                    <a:cubicBezTo>
                      <a:pt x="16639" y="17761"/>
                      <a:pt x="16959" y="17476"/>
                      <a:pt x="17244" y="17316"/>
                    </a:cubicBezTo>
                    <a:cubicBezTo>
                      <a:pt x="18046" y="16888"/>
                      <a:pt x="20415" y="16194"/>
                      <a:pt x="20415" y="16194"/>
                    </a:cubicBezTo>
                    <a:cubicBezTo>
                      <a:pt x="23551" y="15909"/>
                      <a:pt x="26436" y="14377"/>
                      <a:pt x="28432" y="11972"/>
                    </a:cubicBezTo>
                    <a:cubicBezTo>
                      <a:pt x="28735" y="11615"/>
                      <a:pt x="29002" y="11081"/>
                      <a:pt x="28610" y="10778"/>
                    </a:cubicBezTo>
                    <a:cubicBezTo>
                      <a:pt x="28485" y="10691"/>
                      <a:pt x="28343" y="10647"/>
                      <a:pt x="28208" y="10647"/>
                    </a:cubicBezTo>
                    <a:cubicBezTo>
                      <a:pt x="28150" y="10647"/>
                      <a:pt x="28093" y="10655"/>
                      <a:pt x="28040" y="10671"/>
                    </a:cubicBezTo>
                    <a:cubicBezTo>
                      <a:pt x="27024" y="10921"/>
                      <a:pt x="26241" y="11615"/>
                      <a:pt x="25368" y="12132"/>
                    </a:cubicBezTo>
                    <a:cubicBezTo>
                      <a:pt x="24096" y="12856"/>
                      <a:pt x="22650" y="13232"/>
                      <a:pt x="21200" y="13232"/>
                    </a:cubicBezTo>
                    <a:cubicBezTo>
                      <a:pt x="21046" y="13232"/>
                      <a:pt x="20891" y="13227"/>
                      <a:pt x="20736" y="13219"/>
                    </a:cubicBezTo>
                    <a:cubicBezTo>
                      <a:pt x="20807" y="12524"/>
                      <a:pt x="21662" y="12239"/>
                      <a:pt x="22339" y="12079"/>
                    </a:cubicBezTo>
                    <a:cubicBezTo>
                      <a:pt x="25902" y="11206"/>
                      <a:pt x="28966" y="8961"/>
                      <a:pt x="30872" y="5843"/>
                    </a:cubicBezTo>
                    <a:cubicBezTo>
                      <a:pt x="31015" y="5612"/>
                      <a:pt x="31015" y="5327"/>
                      <a:pt x="30854" y="5113"/>
                    </a:cubicBezTo>
                    <a:cubicBezTo>
                      <a:pt x="30749" y="4966"/>
                      <a:pt x="30620" y="4918"/>
                      <a:pt x="30487" y="4918"/>
                    </a:cubicBezTo>
                    <a:cubicBezTo>
                      <a:pt x="30395" y="4918"/>
                      <a:pt x="30301" y="4941"/>
                      <a:pt x="30213" y="4971"/>
                    </a:cubicBezTo>
                    <a:cubicBezTo>
                      <a:pt x="28414" y="5541"/>
                      <a:pt x="27185" y="7607"/>
                      <a:pt x="25296" y="7643"/>
                    </a:cubicBezTo>
                    <a:cubicBezTo>
                      <a:pt x="26882" y="6039"/>
                      <a:pt x="28182" y="4169"/>
                      <a:pt x="29109" y="2120"/>
                    </a:cubicBezTo>
                    <a:cubicBezTo>
                      <a:pt x="29322" y="1639"/>
                      <a:pt x="29536" y="1105"/>
                      <a:pt x="29340" y="588"/>
                    </a:cubicBezTo>
                    <a:cubicBezTo>
                      <a:pt x="29251" y="303"/>
                      <a:pt x="29020" y="89"/>
                      <a:pt x="28752" y="18"/>
                    </a:cubicBezTo>
                    <a:cubicBezTo>
                      <a:pt x="28698" y="6"/>
                      <a:pt x="28644" y="1"/>
                      <a:pt x="28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17" name="Google Shape;16617;p36"/>
              <p:cNvGrpSpPr/>
              <p:nvPr/>
            </p:nvGrpSpPr>
            <p:grpSpPr>
              <a:xfrm>
                <a:off x="-965199" y="2712111"/>
                <a:ext cx="1387364" cy="1986663"/>
                <a:chOff x="-965199" y="2712111"/>
                <a:chExt cx="1387364" cy="1986663"/>
              </a:xfrm>
            </p:grpSpPr>
            <p:sp>
              <p:nvSpPr>
                <p:cNvPr id="16618" name="Google Shape;16618;p36"/>
                <p:cNvSpPr/>
                <p:nvPr/>
              </p:nvSpPr>
              <p:spPr>
                <a:xfrm>
                  <a:off x="300299" y="2712111"/>
                  <a:ext cx="29392" cy="2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8" extrusionOk="0">
                      <a:moveTo>
                        <a:pt x="268" y="0"/>
                      </a:moveTo>
                      <a:cubicBezTo>
                        <a:pt x="1" y="0"/>
                        <a:pt x="19" y="428"/>
                        <a:pt x="286" y="428"/>
                      </a:cubicBezTo>
                      <a:cubicBezTo>
                        <a:pt x="553" y="428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9" name="Google Shape;16619;p36"/>
                <p:cNvSpPr/>
                <p:nvPr/>
              </p:nvSpPr>
              <p:spPr>
                <a:xfrm>
                  <a:off x="392773" y="2853182"/>
                  <a:ext cx="29392" cy="2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05" extrusionOk="0">
                      <a:moveTo>
                        <a:pt x="304" y="0"/>
                      </a:moveTo>
                      <a:cubicBezTo>
                        <a:pt x="148" y="0"/>
                        <a:pt x="1" y="205"/>
                        <a:pt x="182" y="334"/>
                      </a:cubicBezTo>
                      <a:lnTo>
                        <a:pt x="182" y="352"/>
                      </a:lnTo>
                      <a:lnTo>
                        <a:pt x="235" y="369"/>
                      </a:lnTo>
                      <a:cubicBezTo>
                        <a:pt x="263" y="394"/>
                        <a:pt x="296" y="404"/>
                        <a:pt x="329" y="404"/>
                      </a:cubicBezTo>
                      <a:cubicBezTo>
                        <a:pt x="441" y="404"/>
                        <a:pt x="554" y="280"/>
                        <a:pt x="485" y="156"/>
                      </a:cubicBezTo>
                      <a:lnTo>
                        <a:pt x="467" y="102"/>
                      </a:lnTo>
                      <a:cubicBezTo>
                        <a:pt x="423" y="29"/>
                        <a:pt x="363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0" name="Google Shape;16620;p36"/>
                <p:cNvSpPr/>
                <p:nvPr/>
              </p:nvSpPr>
              <p:spPr>
                <a:xfrm>
                  <a:off x="176524" y="3035317"/>
                  <a:ext cx="16129" cy="1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15" extrusionOk="0">
                      <a:moveTo>
                        <a:pt x="161" y="1"/>
                      </a:moveTo>
                      <a:cubicBezTo>
                        <a:pt x="0" y="1"/>
                        <a:pt x="0" y="214"/>
                        <a:pt x="143" y="214"/>
                      </a:cubicBezTo>
                      <a:cubicBezTo>
                        <a:pt x="285" y="214"/>
                        <a:pt x="303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1" name="Google Shape;16621;p36"/>
                <p:cNvSpPr/>
                <p:nvPr/>
              </p:nvSpPr>
              <p:spPr>
                <a:xfrm>
                  <a:off x="82937" y="2936106"/>
                  <a:ext cx="38836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553" extrusionOk="0">
                      <a:moveTo>
                        <a:pt x="375" y="0"/>
                      </a:moveTo>
                      <a:cubicBezTo>
                        <a:pt x="1" y="0"/>
                        <a:pt x="1" y="552"/>
                        <a:pt x="375" y="552"/>
                      </a:cubicBezTo>
                      <a:cubicBezTo>
                        <a:pt x="731" y="552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2" name="Google Shape;16622;p36"/>
                <p:cNvSpPr/>
                <p:nvPr/>
              </p:nvSpPr>
              <p:spPr>
                <a:xfrm>
                  <a:off x="-93786" y="3182170"/>
                  <a:ext cx="31249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87" extrusionOk="0">
                      <a:moveTo>
                        <a:pt x="260" y="0"/>
                      </a:moveTo>
                      <a:cubicBezTo>
                        <a:pt x="210" y="0"/>
                        <a:pt x="158" y="10"/>
                        <a:pt x="107" y="29"/>
                      </a:cubicBezTo>
                      <a:cubicBezTo>
                        <a:pt x="54" y="65"/>
                        <a:pt x="0" y="118"/>
                        <a:pt x="18" y="190"/>
                      </a:cubicBezTo>
                      <a:cubicBezTo>
                        <a:pt x="18" y="358"/>
                        <a:pt x="162" y="486"/>
                        <a:pt x="326" y="486"/>
                      </a:cubicBezTo>
                      <a:cubicBezTo>
                        <a:pt x="354" y="486"/>
                        <a:pt x="382" y="482"/>
                        <a:pt x="410" y="475"/>
                      </a:cubicBezTo>
                      <a:cubicBezTo>
                        <a:pt x="464" y="439"/>
                        <a:pt x="499" y="386"/>
                        <a:pt x="535" y="332"/>
                      </a:cubicBezTo>
                      <a:cubicBezTo>
                        <a:pt x="588" y="261"/>
                        <a:pt x="570" y="154"/>
                        <a:pt x="517" y="101"/>
                      </a:cubicBezTo>
                      <a:cubicBezTo>
                        <a:pt x="437" y="32"/>
                        <a:pt x="35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3" name="Google Shape;16623;p36"/>
                <p:cNvSpPr/>
                <p:nvPr/>
              </p:nvSpPr>
              <p:spPr>
                <a:xfrm>
                  <a:off x="31899" y="3262176"/>
                  <a:ext cx="3406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46" extrusionOk="0">
                      <a:moveTo>
                        <a:pt x="286" y="0"/>
                      </a:moveTo>
                      <a:cubicBezTo>
                        <a:pt x="1" y="0"/>
                        <a:pt x="54" y="445"/>
                        <a:pt x="339" y="445"/>
                      </a:cubicBezTo>
                      <a:cubicBezTo>
                        <a:pt x="642" y="445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4" name="Google Shape;16624;p36"/>
                <p:cNvSpPr/>
                <p:nvPr/>
              </p:nvSpPr>
              <p:spPr>
                <a:xfrm>
                  <a:off x="-201539" y="3341545"/>
                  <a:ext cx="35016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464" extrusionOk="0">
                      <a:moveTo>
                        <a:pt x="303" y="0"/>
                      </a:moveTo>
                      <a:cubicBezTo>
                        <a:pt x="1" y="0"/>
                        <a:pt x="72" y="464"/>
                        <a:pt x="357" y="464"/>
                      </a:cubicBezTo>
                      <a:cubicBezTo>
                        <a:pt x="660" y="464"/>
                        <a:pt x="606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5" name="Google Shape;16625;p36"/>
                <p:cNvSpPr/>
                <p:nvPr/>
              </p:nvSpPr>
              <p:spPr>
                <a:xfrm>
                  <a:off x="-330036" y="3475135"/>
                  <a:ext cx="37987" cy="2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507" extrusionOk="0">
                      <a:moveTo>
                        <a:pt x="316" y="0"/>
                      </a:moveTo>
                      <a:cubicBezTo>
                        <a:pt x="149" y="0"/>
                        <a:pt x="0" y="213"/>
                        <a:pt x="160" y="386"/>
                      </a:cubicBezTo>
                      <a:lnTo>
                        <a:pt x="178" y="404"/>
                      </a:lnTo>
                      <a:cubicBezTo>
                        <a:pt x="233" y="477"/>
                        <a:pt x="299" y="507"/>
                        <a:pt x="363" y="507"/>
                      </a:cubicBezTo>
                      <a:cubicBezTo>
                        <a:pt x="549" y="507"/>
                        <a:pt x="715" y="256"/>
                        <a:pt x="516" y="83"/>
                      </a:cubicBezTo>
                      <a:lnTo>
                        <a:pt x="481" y="83"/>
                      </a:lnTo>
                      <a:cubicBezTo>
                        <a:pt x="431" y="25"/>
                        <a:pt x="373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6" name="Google Shape;16626;p36"/>
                <p:cNvSpPr/>
                <p:nvPr/>
              </p:nvSpPr>
              <p:spPr>
                <a:xfrm>
                  <a:off x="-294171" y="2951226"/>
                  <a:ext cx="45415" cy="3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4" extrusionOk="0">
                      <a:moveTo>
                        <a:pt x="393" y="0"/>
                      </a:moveTo>
                      <a:cubicBezTo>
                        <a:pt x="1" y="0"/>
                        <a:pt x="72" y="624"/>
                        <a:pt x="464" y="624"/>
                      </a:cubicBezTo>
                      <a:cubicBezTo>
                        <a:pt x="856" y="624"/>
                        <a:pt x="785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7" name="Google Shape;16627;p36"/>
                <p:cNvSpPr/>
                <p:nvPr/>
              </p:nvSpPr>
              <p:spPr>
                <a:xfrm>
                  <a:off x="-325367" y="3126994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9" y="1"/>
                      </a:moveTo>
                      <a:cubicBezTo>
                        <a:pt x="1" y="1"/>
                        <a:pt x="19" y="286"/>
                        <a:pt x="197" y="286"/>
                      </a:cubicBezTo>
                      <a:cubicBezTo>
                        <a:pt x="393" y="286"/>
                        <a:pt x="375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8" name="Google Shape;16628;p36"/>
                <p:cNvSpPr/>
                <p:nvPr/>
              </p:nvSpPr>
              <p:spPr>
                <a:xfrm>
                  <a:off x="83892" y="3438899"/>
                  <a:ext cx="44460" cy="32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06" extrusionOk="0">
                      <a:moveTo>
                        <a:pt x="392" y="0"/>
                      </a:moveTo>
                      <a:cubicBezTo>
                        <a:pt x="0" y="0"/>
                        <a:pt x="72" y="606"/>
                        <a:pt x="464" y="606"/>
                      </a:cubicBezTo>
                      <a:cubicBezTo>
                        <a:pt x="838" y="606"/>
                        <a:pt x="784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9" name="Google Shape;16629;p36"/>
                <p:cNvSpPr/>
                <p:nvPr/>
              </p:nvSpPr>
              <p:spPr>
                <a:xfrm>
                  <a:off x="-138882" y="3509673"/>
                  <a:ext cx="24618" cy="1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354" extrusionOk="0">
                      <a:moveTo>
                        <a:pt x="229" y="0"/>
                      </a:moveTo>
                      <a:cubicBezTo>
                        <a:pt x="115" y="0"/>
                        <a:pt x="0" y="157"/>
                        <a:pt x="84" y="270"/>
                      </a:cubicBezTo>
                      <a:lnTo>
                        <a:pt x="84" y="252"/>
                      </a:lnTo>
                      <a:lnTo>
                        <a:pt x="120" y="305"/>
                      </a:lnTo>
                      <a:cubicBezTo>
                        <a:pt x="143" y="339"/>
                        <a:pt x="173" y="353"/>
                        <a:pt x="204" y="353"/>
                      </a:cubicBezTo>
                      <a:cubicBezTo>
                        <a:pt x="322" y="353"/>
                        <a:pt x="464" y="162"/>
                        <a:pt x="352" y="91"/>
                      </a:cubicBezTo>
                      <a:lnTo>
                        <a:pt x="316" y="38"/>
                      </a:lnTo>
                      <a:cubicBezTo>
                        <a:pt x="290" y="12"/>
                        <a:pt x="25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0" name="Google Shape;16630;p36"/>
                <p:cNvSpPr/>
                <p:nvPr/>
              </p:nvSpPr>
              <p:spPr>
                <a:xfrm>
                  <a:off x="-452007" y="3693134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04" y="446"/>
                      </a:cubicBezTo>
                      <a:cubicBezTo>
                        <a:pt x="589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1" name="Google Shape;16631;p36"/>
                <p:cNvSpPr/>
                <p:nvPr/>
              </p:nvSpPr>
              <p:spPr>
                <a:xfrm>
                  <a:off x="-556895" y="3166678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68" y="1"/>
                      </a:moveTo>
                      <a:cubicBezTo>
                        <a:pt x="0" y="1"/>
                        <a:pt x="18" y="446"/>
                        <a:pt x="303" y="446"/>
                      </a:cubicBezTo>
                      <a:cubicBezTo>
                        <a:pt x="588" y="446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2" name="Google Shape;16632;p36"/>
                <p:cNvSpPr/>
                <p:nvPr/>
              </p:nvSpPr>
              <p:spPr>
                <a:xfrm>
                  <a:off x="-526813" y="3339369"/>
                  <a:ext cx="32364" cy="28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31" extrusionOk="0">
                      <a:moveTo>
                        <a:pt x="260" y="1"/>
                      </a:moveTo>
                      <a:cubicBezTo>
                        <a:pt x="4" y="1"/>
                        <a:pt x="1" y="530"/>
                        <a:pt x="250" y="530"/>
                      </a:cubicBezTo>
                      <a:cubicBezTo>
                        <a:pt x="268" y="530"/>
                        <a:pt x="286" y="528"/>
                        <a:pt x="306" y="522"/>
                      </a:cubicBezTo>
                      <a:lnTo>
                        <a:pt x="324" y="522"/>
                      </a:lnTo>
                      <a:cubicBezTo>
                        <a:pt x="591" y="469"/>
                        <a:pt x="609" y="95"/>
                        <a:pt x="342" y="24"/>
                      </a:cubicBezTo>
                      <a:lnTo>
                        <a:pt x="306" y="6"/>
                      </a:lnTo>
                      <a:cubicBezTo>
                        <a:pt x="290" y="2"/>
                        <a:pt x="275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3" name="Google Shape;16633;p36"/>
                <p:cNvSpPr/>
                <p:nvPr/>
              </p:nvSpPr>
              <p:spPr>
                <a:xfrm>
                  <a:off x="-666558" y="3550631"/>
                  <a:ext cx="23238" cy="1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144" y="0"/>
                      </a:moveTo>
                      <a:cubicBezTo>
                        <a:pt x="107" y="0"/>
                        <a:pt x="74" y="19"/>
                        <a:pt x="54" y="68"/>
                      </a:cubicBezTo>
                      <a:cubicBezTo>
                        <a:pt x="19" y="139"/>
                        <a:pt x="1" y="210"/>
                        <a:pt x="72" y="281"/>
                      </a:cubicBezTo>
                      <a:cubicBezTo>
                        <a:pt x="108" y="299"/>
                        <a:pt x="143" y="317"/>
                        <a:pt x="179" y="317"/>
                      </a:cubicBezTo>
                      <a:cubicBezTo>
                        <a:pt x="197" y="317"/>
                        <a:pt x="232" y="299"/>
                        <a:pt x="250" y="281"/>
                      </a:cubicBezTo>
                      <a:cubicBezTo>
                        <a:pt x="259" y="264"/>
                        <a:pt x="268" y="255"/>
                        <a:pt x="275" y="255"/>
                      </a:cubicBezTo>
                      <a:cubicBezTo>
                        <a:pt x="281" y="255"/>
                        <a:pt x="286" y="264"/>
                        <a:pt x="286" y="281"/>
                      </a:cubicBezTo>
                      <a:cubicBezTo>
                        <a:pt x="438" y="226"/>
                        <a:pt x="269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4" name="Google Shape;16634;p36"/>
                <p:cNvSpPr/>
                <p:nvPr/>
              </p:nvSpPr>
              <p:spPr>
                <a:xfrm>
                  <a:off x="-566339" y="3798022"/>
                  <a:ext cx="45415" cy="3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78" extrusionOk="0">
                      <a:moveTo>
                        <a:pt x="446" y="1"/>
                      </a:moveTo>
                      <a:cubicBezTo>
                        <a:pt x="18" y="1"/>
                        <a:pt x="0" y="678"/>
                        <a:pt x="410" y="678"/>
                      </a:cubicBezTo>
                      <a:cubicBezTo>
                        <a:pt x="855" y="678"/>
                        <a:pt x="855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5" name="Google Shape;16635;p36"/>
                <p:cNvSpPr/>
                <p:nvPr/>
              </p:nvSpPr>
              <p:spPr>
                <a:xfrm>
                  <a:off x="-652339" y="3954425"/>
                  <a:ext cx="28384" cy="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27" extrusionOk="0">
                      <a:moveTo>
                        <a:pt x="196" y="509"/>
                      </a:moveTo>
                      <a:lnTo>
                        <a:pt x="196" y="509"/>
                      </a:lnTo>
                      <a:cubicBezTo>
                        <a:pt x="210" y="513"/>
                        <a:pt x="223" y="517"/>
                        <a:pt x="237" y="519"/>
                      </a:cubicBezTo>
                      <a:lnTo>
                        <a:pt x="237" y="519"/>
                      </a:lnTo>
                      <a:lnTo>
                        <a:pt x="196" y="509"/>
                      </a:lnTo>
                      <a:close/>
                      <a:moveTo>
                        <a:pt x="290" y="0"/>
                      </a:moveTo>
                      <a:cubicBezTo>
                        <a:pt x="271" y="0"/>
                        <a:pt x="252" y="3"/>
                        <a:pt x="232" y="10"/>
                      </a:cubicBezTo>
                      <a:cubicBezTo>
                        <a:pt x="107" y="63"/>
                        <a:pt x="0" y="135"/>
                        <a:pt x="36" y="277"/>
                      </a:cubicBezTo>
                      <a:cubicBezTo>
                        <a:pt x="36" y="402"/>
                        <a:pt x="125" y="509"/>
                        <a:pt x="249" y="509"/>
                      </a:cubicBez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54" y="521"/>
                        <a:pt x="246" y="520"/>
                        <a:pt x="237" y="519"/>
                      </a:cubicBezTo>
                      <a:lnTo>
                        <a:pt x="237" y="519"/>
                      </a:lnTo>
                      <a:lnTo>
                        <a:pt x="267" y="527"/>
                      </a:ln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68" y="522"/>
                        <a:pt x="274" y="523"/>
                        <a:pt x="280" y="523"/>
                      </a:cubicBezTo>
                      <a:cubicBezTo>
                        <a:pt x="408" y="523"/>
                        <a:pt x="520" y="424"/>
                        <a:pt x="535" y="277"/>
                      </a:cubicBezTo>
                      <a:cubicBezTo>
                        <a:pt x="535" y="152"/>
                        <a:pt x="425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6" name="Google Shape;16636;p36"/>
                <p:cNvSpPr/>
                <p:nvPr/>
              </p:nvSpPr>
              <p:spPr>
                <a:xfrm>
                  <a:off x="-246900" y="3920895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57" y="1"/>
                      </a:moveTo>
                      <a:cubicBezTo>
                        <a:pt x="0" y="1"/>
                        <a:pt x="0" y="535"/>
                        <a:pt x="357" y="535"/>
                      </a:cubicBezTo>
                      <a:cubicBezTo>
                        <a:pt x="713" y="535"/>
                        <a:pt x="713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7" name="Google Shape;16637;p36"/>
                <p:cNvSpPr/>
                <p:nvPr/>
              </p:nvSpPr>
              <p:spPr>
                <a:xfrm>
                  <a:off x="-492965" y="4018886"/>
                  <a:ext cx="33478" cy="2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84" extrusionOk="0">
                      <a:moveTo>
                        <a:pt x="394" y="1"/>
                      </a:moveTo>
                      <a:cubicBezTo>
                        <a:pt x="357" y="1"/>
                        <a:pt x="321" y="9"/>
                        <a:pt x="292" y="24"/>
                      </a:cubicBezTo>
                      <a:cubicBezTo>
                        <a:pt x="256" y="42"/>
                        <a:pt x="238" y="60"/>
                        <a:pt x="220" y="60"/>
                      </a:cubicBezTo>
                      <a:cubicBezTo>
                        <a:pt x="0" y="197"/>
                        <a:pt x="195" y="484"/>
                        <a:pt x="377" y="484"/>
                      </a:cubicBezTo>
                      <a:cubicBezTo>
                        <a:pt x="430" y="484"/>
                        <a:pt x="483" y="459"/>
                        <a:pt x="523" y="398"/>
                      </a:cubicBezTo>
                      <a:lnTo>
                        <a:pt x="577" y="309"/>
                      </a:lnTo>
                      <a:cubicBezTo>
                        <a:pt x="630" y="220"/>
                        <a:pt x="612" y="113"/>
                        <a:pt x="541" y="60"/>
                      </a:cubicBezTo>
                      <a:cubicBezTo>
                        <a:pt x="499" y="18"/>
                        <a:pt x="445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8" name="Google Shape;16638;p36"/>
                <p:cNvSpPr/>
                <p:nvPr/>
              </p:nvSpPr>
              <p:spPr>
                <a:xfrm>
                  <a:off x="-635362" y="4265852"/>
                  <a:ext cx="32841" cy="2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533" extrusionOk="0">
                      <a:moveTo>
                        <a:pt x="339" y="1"/>
                      </a:moveTo>
                      <a:lnTo>
                        <a:pt x="348" y="6"/>
                      </a:lnTo>
                      <a:lnTo>
                        <a:pt x="348" y="6"/>
                      </a:lnTo>
                      <a:cubicBezTo>
                        <a:pt x="343" y="6"/>
                        <a:pt x="339" y="6"/>
                        <a:pt x="335" y="6"/>
                      </a:cubicBezTo>
                      <a:cubicBezTo>
                        <a:pt x="280" y="6"/>
                        <a:pt x="225" y="22"/>
                        <a:pt x="179" y="54"/>
                      </a:cubicBezTo>
                      <a:cubicBezTo>
                        <a:pt x="72" y="143"/>
                        <a:pt x="1" y="375"/>
                        <a:pt x="143" y="464"/>
                      </a:cubicBezTo>
                      <a:cubicBezTo>
                        <a:pt x="207" y="510"/>
                        <a:pt x="280" y="532"/>
                        <a:pt x="348" y="532"/>
                      </a:cubicBezTo>
                      <a:cubicBezTo>
                        <a:pt x="492" y="532"/>
                        <a:pt x="618" y="437"/>
                        <a:pt x="606" y="268"/>
                      </a:cubicBezTo>
                      <a:cubicBezTo>
                        <a:pt x="606" y="126"/>
                        <a:pt x="482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9" name="Google Shape;16639;p36"/>
                <p:cNvSpPr/>
                <p:nvPr/>
              </p:nvSpPr>
              <p:spPr>
                <a:xfrm>
                  <a:off x="-724175" y="4168498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0" name="Google Shape;16640;p36"/>
                <p:cNvSpPr/>
                <p:nvPr/>
              </p:nvSpPr>
              <p:spPr>
                <a:xfrm>
                  <a:off x="-811130" y="3729051"/>
                  <a:ext cx="35971" cy="2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482" extrusionOk="0">
                      <a:moveTo>
                        <a:pt x="374" y="0"/>
                      </a:moveTo>
                      <a:cubicBezTo>
                        <a:pt x="72" y="0"/>
                        <a:pt x="0" y="481"/>
                        <a:pt x="303" y="481"/>
                      </a:cubicBezTo>
                      <a:cubicBezTo>
                        <a:pt x="606" y="481"/>
                        <a:pt x="677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1" name="Google Shape;16641;p36"/>
                <p:cNvSpPr/>
                <p:nvPr/>
              </p:nvSpPr>
              <p:spPr>
                <a:xfrm>
                  <a:off x="-296028" y="4129769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1" y="606"/>
                        <a:pt x="463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2" name="Google Shape;16642;p36"/>
                <p:cNvSpPr/>
                <p:nvPr/>
              </p:nvSpPr>
              <p:spPr>
                <a:xfrm>
                  <a:off x="-669370" y="4471914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18" y="0"/>
                        <a:pt x="0" y="499"/>
                        <a:pt x="321" y="499"/>
                      </a:cubicBezTo>
                      <a:cubicBezTo>
                        <a:pt x="642" y="499"/>
                        <a:pt x="677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3" name="Google Shape;16643;p36"/>
                <p:cNvSpPr/>
                <p:nvPr/>
              </p:nvSpPr>
              <p:spPr>
                <a:xfrm>
                  <a:off x="-933844" y="4437323"/>
                  <a:ext cx="26368" cy="2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486" extrusionOk="0">
                      <a:moveTo>
                        <a:pt x="251" y="0"/>
                      </a:moveTo>
                      <a:cubicBezTo>
                        <a:pt x="137" y="0"/>
                        <a:pt x="28" y="82"/>
                        <a:pt x="15" y="207"/>
                      </a:cubicBezTo>
                      <a:cubicBezTo>
                        <a:pt x="1" y="323"/>
                        <a:pt x="115" y="485"/>
                        <a:pt x="245" y="485"/>
                      </a:cubicBezTo>
                      <a:cubicBezTo>
                        <a:pt x="275" y="485"/>
                        <a:pt x="306" y="477"/>
                        <a:pt x="336" y="456"/>
                      </a:cubicBezTo>
                      <a:lnTo>
                        <a:pt x="478" y="314"/>
                      </a:lnTo>
                      <a:cubicBezTo>
                        <a:pt x="478" y="278"/>
                        <a:pt x="496" y="260"/>
                        <a:pt x="496" y="243"/>
                      </a:cubicBezTo>
                      <a:cubicBezTo>
                        <a:pt x="478" y="171"/>
                        <a:pt x="443" y="100"/>
                        <a:pt x="389" y="47"/>
                      </a:cubicBezTo>
                      <a:cubicBezTo>
                        <a:pt x="347" y="15"/>
                        <a:pt x="298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4" name="Google Shape;16644;p36"/>
                <p:cNvSpPr/>
                <p:nvPr/>
              </p:nvSpPr>
              <p:spPr>
                <a:xfrm>
                  <a:off x="-831927" y="4677021"/>
                  <a:ext cx="25573" cy="2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10" extrusionOk="0">
                      <a:moveTo>
                        <a:pt x="232" y="0"/>
                      </a:moveTo>
                      <a:cubicBezTo>
                        <a:pt x="0" y="36"/>
                        <a:pt x="0" y="374"/>
                        <a:pt x="232" y="410"/>
                      </a:cubicBezTo>
                      <a:cubicBezTo>
                        <a:pt x="481" y="374"/>
                        <a:pt x="481" y="36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5" name="Google Shape;16645;p36"/>
                <p:cNvSpPr/>
                <p:nvPr/>
              </p:nvSpPr>
              <p:spPr>
                <a:xfrm>
                  <a:off x="-965199" y="4202559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36" y="0"/>
                        <a:pt x="1" y="499"/>
                        <a:pt x="321" y="499"/>
                      </a:cubicBezTo>
                      <a:cubicBezTo>
                        <a:pt x="642" y="499"/>
                        <a:pt x="67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6" name="Google Shape;16646;p36"/>
                <p:cNvSpPr/>
                <p:nvPr/>
              </p:nvSpPr>
              <p:spPr>
                <a:xfrm>
                  <a:off x="-43597" y="3685706"/>
                  <a:ext cx="35865" cy="29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557" extrusionOk="0">
                      <a:moveTo>
                        <a:pt x="376" y="0"/>
                      </a:moveTo>
                      <a:cubicBezTo>
                        <a:pt x="284" y="0"/>
                        <a:pt x="192" y="41"/>
                        <a:pt x="141" y="123"/>
                      </a:cubicBezTo>
                      <a:lnTo>
                        <a:pt x="105" y="158"/>
                      </a:lnTo>
                      <a:cubicBezTo>
                        <a:pt x="0" y="338"/>
                        <a:pt x="136" y="557"/>
                        <a:pt x="330" y="557"/>
                      </a:cubicBezTo>
                      <a:cubicBezTo>
                        <a:pt x="366" y="557"/>
                        <a:pt x="405" y="549"/>
                        <a:pt x="444" y="532"/>
                      </a:cubicBezTo>
                      <a:lnTo>
                        <a:pt x="497" y="497"/>
                      </a:lnTo>
                      <a:cubicBezTo>
                        <a:pt x="640" y="408"/>
                        <a:pt x="675" y="212"/>
                        <a:pt x="569" y="69"/>
                      </a:cubicBezTo>
                      <a:cubicBezTo>
                        <a:pt x="515" y="23"/>
                        <a:pt x="445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647" name="Google Shape;16647;p36"/>
            <p:cNvGrpSpPr/>
            <p:nvPr/>
          </p:nvGrpSpPr>
          <p:grpSpPr>
            <a:xfrm>
              <a:off x="-1147599" y="4268346"/>
              <a:ext cx="1738605" cy="1518413"/>
              <a:chOff x="-1147599" y="4268346"/>
              <a:chExt cx="1738605" cy="1518413"/>
            </a:xfrm>
          </p:grpSpPr>
          <p:sp>
            <p:nvSpPr>
              <p:cNvPr id="16648" name="Google Shape;16648;p36"/>
              <p:cNvSpPr/>
              <p:nvPr/>
            </p:nvSpPr>
            <p:spPr>
              <a:xfrm>
                <a:off x="-920793" y="5447260"/>
                <a:ext cx="442373" cy="339499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6399" extrusionOk="0">
                    <a:moveTo>
                      <a:pt x="8338" y="1"/>
                    </a:moveTo>
                    <a:lnTo>
                      <a:pt x="54" y="5808"/>
                    </a:lnTo>
                    <a:cubicBezTo>
                      <a:pt x="1" y="6093"/>
                      <a:pt x="179" y="6360"/>
                      <a:pt x="464" y="6396"/>
                    </a:cubicBezTo>
                    <a:cubicBezTo>
                      <a:pt x="470" y="6398"/>
                      <a:pt x="477" y="6399"/>
                      <a:pt x="485" y="6399"/>
                    </a:cubicBezTo>
                    <a:cubicBezTo>
                      <a:pt x="1140" y="6399"/>
                      <a:pt x="8337" y="1"/>
                      <a:pt x="833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49" name="Google Shape;16649;p36"/>
              <p:cNvGrpSpPr/>
              <p:nvPr/>
            </p:nvGrpSpPr>
            <p:grpSpPr>
              <a:xfrm>
                <a:off x="-1147599" y="4268346"/>
                <a:ext cx="924377" cy="1359534"/>
                <a:chOff x="-1147599" y="4268346"/>
                <a:chExt cx="924377" cy="1359534"/>
              </a:xfrm>
            </p:grpSpPr>
            <p:sp>
              <p:nvSpPr>
                <p:cNvPr id="16650" name="Google Shape;16650;p36"/>
                <p:cNvSpPr/>
                <p:nvPr/>
              </p:nvSpPr>
              <p:spPr>
                <a:xfrm>
                  <a:off x="-1147599" y="4272484"/>
                  <a:ext cx="924377" cy="135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25547" extrusionOk="0">
                      <a:moveTo>
                        <a:pt x="16407" y="1"/>
                      </a:moveTo>
                      <a:cubicBezTo>
                        <a:pt x="16407" y="1"/>
                        <a:pt x="0" y="10832"/>
                        <a:pt x="7643" y="25546"/>
                      </a:cubicBezTo>
                      <a:cubicBezTo>
                        <a:pt x="7643" y="25546"/>
                        <a:pt x="13949" y="23836"/>
                        <a:pt x="15802" y="13967"/>
                      </a:cubicBezTo>
                      <a:cubicBezTo>
                        <a:pt x="17423" y="5345"/>
                        <a:pt x="16407" y="1"/>
                        <a:pt x="164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1" name="Google Shape;16651;p36"/>
                <p:cNvSpPr/>
                <p:nvPr/>
              </p:nvSpPr>
              <p:spPr>
                <a:xfrm>
                  <a:off x="-714731" y="4268346"/>
                  <a:ext cx="440463" cy="133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2" h="25251" extrusionOk="0">
                      <a:moveTo>
                        <a:pt x="8153" y="1"/>
                      </a:moveTo>
                      <a:cubicBezTo>
                        <a:pt x="8103" y="1"/>
                        <a:pt x="8048" y="24"/>
                        <a:pt x="8035" y="79"/>
                      </a:cubicBezTo>
                      <a:cubicBezTo>
                        <a:pt x="7981" y="239"/>
                        <a:pt x="2192" y="15025"/>
                        <a:pt x="18" y="25108"/>
                      </a:cubicBezTo>
                      <a:cubicBezTo>
                        <a:pt x="0" y="25179"/>
                        <a:pt x="54" y="25232"/>
                        <a:pt x="125" y="25250"/>
                      </a:cubicBezTo>
                      <a:lnTo>
                        <a:pt x="143" y="25250"/>
                      </a:lnTo>
                      <a:cubicBezTo>
                        <a:pt x="196" y="25250"/>
                        <a:pt x="250" y="25215"/>
                        <a:pt x="268" y="25161"/>
                      </a:cubicBezTo>
                      <a:cubicBezTo>
                        <a:pt x="2441" y="15096"/>
                        <a:pt x="8213" y="328"/>
                        <a:pt x="8266" y="185"/>
                      </a:cubicBezTo>
                      <a:cubicBezTo>
                        <a:pt x="8302" y="114"/>
                        <a:pt x="8266" y="43"/>
                        <a:pt x="8195" y="7"/>
                      </a:cubicBezTo>
                      <a:cubicBezTo>
                        <a:pt x="8182" y="3"/>
                        <a:pt x="8168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2" name="Google Shape;16652;p36"/>
                <p:cNvSpPr/>
                <p:nvPr/>
              </p:nvSpPr>
              <p:spPr>
                <a:xfrm>
                  <a:off x="-580557" y="4550540"/>
                  <a:ext cx="307242" cy="2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5110" extrusionOk="0">
                      <a:moveTo>
                        <a:pt x="164" y="1"/>
                      </a:moveTo>
                      <a:cubicBezTo>
                        <a:pt x="146" y="1"/>
                        <a:pt x="127" y="5"/>
                        <a:pt x="108" y="15"/>
                      </a:cubicBezTo>
                      <a:cubicBezTo>
                        <a:pt x="37" y="33"/>
                        <a:pt x="1" y="104"/>
                        <a:pt x="37" y="175"/>
                      </a:cubicBezTo>
                      <a:lnTo>
                        <a:pt x="1782" y="5021"/>
                      </a:lnTo>
                      <a:cubicBezTo>
                        <a:pt x="1800" y="5056"/>
                        <a:pt x="1818" y="5092"/>
                        <a:pt x="1854" y="5110"/>
                      </a:cubicBezTo>
                      <a:lnTo>
                        <a:pt x="1907" y="5110"/>
                      </a:lnTo>
                      <a:cubicBezTo>
                        <a:pt x="1925" y="5110"/>
                        <a:pt x="1943" y="5092"/>
                        <a:pt x="1978" y="5074"/>
                      </a:cubicBezTo>
                      <a:lnTo>
                        <a:pt x="5702" y="2687"/>
                      </a:lnTo>
                      <a:cubicBezTo>
                        <a:pt x="5773" y="2651"/>
                        <a:pt x="5791" y="2562"/>
                        <a:pt x="5755" y="2509"/>
                      </a:cubicBezTo>
                      <a:cubicBezTo>
                        <a:pt x="5732" y="2474"/>
                        <a:pt x="5687" y="2455"/>
                        <a:pt x="5643" y="2455"/>
                      </a:cubicBezTo>
                      <a:cubicBezTo>
                        <a:pt x="5619" y="2455"/>
                        <a:pt x="5596" y="2461"/>
                        <a:pt x="5577" y="2473"/>
                      </a:cubicBezTo>
                      <a:lnTo>
                        <a:pt x="1978" y="4789"/>
                      </a:lnTo>
                      <a:lnTo>
                        <a:pt x="268" y="86"/>
                      </a:lnTo>
                      <a:cubicBezTo>
                        <a:pt x="255" y="34"/>
                        <a:pt x="213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3" name="Google Shape;16653;p36"/>
                <p:cNvSpPr/>
                <p:nvPr/>
              </p:nvSpPr>
              <p:spPr>
                <a:xfrm>
                  <a:off x="-477526" y="4439551"/>
                  <a:ext cx="220974" cy="1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3568" extrusionOk="0">
                      <a:moveTo>
                        <a:pt x="144" y="0"/>
                      </a:moveTo>
                      <a:cubicBezTo>
                        <a:pt x="132" y="0"/>
                        <a:pt x="120" y="2"/>
                        <a:pt x="108" y="5"/>
                      </a:cubicBezTo>
                      <a:cubicBezTo>
                        <a:pt x="36" y="40"/>
                        <a:pt x="1" y="112"/>
                        <a:pt x="36" y="183"/>
                      </a:cubicBezTo>
                      <a:lnTo>
                        <a:pt x="1212" y="3478"/>
                      </a:lnTo>
                      <a:cubicBezTo>
                        <a:pt x="1230" y="3514"/>
                        <a:pt x="1266" y="3550"/>
                        <a:pt x="1301" y="3568"/>
                      </a:cubicBezTo>
                      <a:lnTo>
                        <a:pt x="1337" y="3568"/>
                      </a:lnTo>
                      <a:cubicBezTo>
                        <a:pt x="1355" y="3568"/>
                        <a:pt x="1390" y="3568"/>
                        <a:pt x="1408" y="3550"/>
                      </a:cubicBezTo>
                      <a:lnTo>
                        <a:pt x="4045" y="1875"/>
                      </a:lnTo>
                      <a:cubicBezTo>
                        <a:pt x="4165" y="1800"/>
                        <a:pt x="4095" y="1624"/>
                        <a:pt x="3974" y="1624"/>
                      </a:cubicBezTo>
                      <a:cubicBezTo>
                        <a:pt x="3951" y="1624"/>
                        <a:pt x="3927" y="1630"/>
                        <a:pt x="3902" y="1644"/>
                      </a:cubicBezTo>
                      <a:lnTo>
                        <a:pt x="1408" y="3247"/>
                      </a:lnTo>
                      <a:lnTo>
                        <a:pt x="268" y="94"/>
                      </a:lnTo>
                      <a:cubicBezTo>
                        <a:pt x="253" y="35"/>
                        <a:pt x="202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4" name="Google Shape;16654;p36"/>
                <p:cNvSpPr/>
                <p:nvPr/>
              </p:nvSpPr>
              <p:spPr>
                <a:xfrm>
                  <a:off x="-697276" y="4704663"/>
                  <a:ext cx="410168" cy="33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" h="6267" extrusionOk="0">
                      <a:moveTo>
                        <a:pt x="155" y="0"/>
                      </a:moveTo>
                      <a:cubicBezTo>
                        <a:pt x="76" y="0"/>
                        <a:pt x="1" y="73"/>
                        <a:pt x="45" y="174"/>
                      </a:cubicBezTo>
                      <a:lnTo>
                        <a:pt x="2504" y="6195"/>
                      </a:lnTo>
                      <a:cubicBezTo>
                        <a:pt x="2522" y="6231"/>
                        <a:pt x="2557" y="6249"/>
                        <a:pt x="2593" y="6266"/>
                      </a:cubicBezTo>
                      <a:lnTo>
                        <a:pt x="2629" y="6266"/>
                      </a:lnTo>
                      <a:cubicBezTo>
                        <a:pt x="2646" y="6266"/>
                        <a:pt x="2664" y="6249"/>
                        <a:pt x="2682" y="6249"/>
                      </a:cubicBezTo>
                      <a:lnTo>
                        <a:pt x="7617" y="3559"/>
                      </a:lnTo>
                      <a:cubicBezTo>
                        <a:pt x="7730" y="3477"/>
                        <a:pt x="7652" y="3322"/>
                        <a:pt x="7529" y="3322"/>
                      </a:cubicBezTo>
                      <a:cubicBezTo>
                        <a:pt x="7517" y="3322"/>
                        <a:pt x="7505" y="3324"/>
                        <a:pt x="7492" y="3327"/>
                      </a:cubicBezTo>
                      <a:lnTo>
                        <a:pt x="2700" y="5963"/>
                      </a:lnTo>
                      <a:lnTo>
                        <a:pt x="277" y="85"/>
                      </a:lnTo>
                      <a:cubicBezTo>
                        <a:pt x="251" y="25"/>
                        <a:pt x="202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5" name="Google Shape;16655;p36"/>
                <p:cNvSpPr/>
                <p:nvPr/>
              </p:nvSpPr>
              <p:spPr>
                <a:xfrm>
                  <a:off x="-782481" y="4882287"/>
                  <a:ext cx="458130" cy="38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" h="7301" extrusionOk="0">
                      <a:moveTo>
                        <a:pt x="188" y="1"/>
                      </a:moveTo>
                      <a:cubicBezTo>
                        <a:pt x="104" y="1"/>
                        <a:pt x="1" y="80"/>
                        <a:pt x="48" y="175"/>
                      </a:cubicBezTo>
                      <a:lnTo>
                        <a:pt x="3023" y="7229"/>
                      </a:lnTo>
                      <a:cubicBezTo>
                        <a:pt x="3023" y="7265"/>
                        <a:pt x="3059" y="7283"/>
                        <a:pt x="3094" y="7301"/>
                      </a:cubicBezTo>
                      <a:lnTo>
                        <a:pt x="3130" y="7301"/>
                      </a:lnTo>
                      <a:cubicBezTo>
                        <a:pt x="3166" y="7301"/>
                        <a:pt x="3183" y="7283"/>
                        <a:pt x="3201" y="7265"/>
                      </a:cubicBezTo>
                      <a:lnTo>
                        <a:pt x="8546" y="3916"/>
                      </a:lnTo>
                      <a:cubicBezTo>
                        <a:pt x="8617" y="3880"/>
                        <a:pt x="8635" y="3791"/>
                        <a:pt x="8599" y="3738"/>
                      </a:cubicBezTo>
                      <a:cubicBezTo>
                        <a:pt x="8576" y="3703"/>
                        <a:pt x="8530" y="3676"/>
                        <a:pt x="8486" y="3676"/>
                      </a:cubicBezTo>
                      <a:cubicBezTo>
                        <a:pt x="8462" y="3676"/>
                        <a:pt x="8440" y="3684"/>
                        <a:pt x="8421" y="3702"/>
                      </a:cubicBezTo>
                      <a:lnTo>
                        <a:pt x="3201" y="6962"/>
                      </a:lnTo>
                      <a:lnTo>
                        <a:pt x="280" y="68"/>
                      </a:lnTo>
                      <a:cubicBezTo>
                        <a:pt x="268" y="21"/>
                        <a:pt x="23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6" name="Google Shape;16656;p36"/>
                <p:cNvSpPr/>
                <p:nvPr/>
              </p:nvSpPr>
              <p:spPr>
                <a:xfrm>
                  <a:off x="-844236" y="5123683"/>
                  <a:ext cx="441471" cy="3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1" h="6777" extrusionOk="0">
                      <a:moveTo>
                        <a:pt x="140" y="1"/>
                      </a:moveTo>
                      <a:cubicBezTo>
                        <a:pt x="124" y="1"/>
                        <a:pt x="107" y="3"/>
                        <a:pt x="90" y="7"/>
                      </a:cubicBezTo>
                      <a:cubicBezTo>
                        <a:pt x="36" y="43"/>
                        <a:pt x="1" y="114"/>
                        <a:pt x="36" y="185"/>
                      </a:cubicBezTo>
                      <a:lnTo>
                        <a:pt x="2922" y="6705"/>
                      </a:lnTo>
                      <a:cubicBezTo>
                        <a:pt x="2940" y="6741"/>
                        <a:pt x="2958" y="6759"/>
                        <a:pt x="2994" y="6777"/>
                      </a:cubicBezTo>
                      <a:lnTo>
                        <a:pt x="3047" y="6777"/>
                      </a:lnTo>
                      <a:cubicBezTo>
                        <a:pt x="3065" y="6777"/>
                        <a:pt x="3083" y="6777"/>
                        <a:pt x="3100" y="6759"/>
                      </a:cubicBezTo>
                      <a:lnTo>
                        <a:pt x="8249" y="3695"/>
                      </a:lnTo>
                      <a:cubicBezTo>
                        <a:pt x="8302" y="3659"/>
                        <a:pt x="8320" y="3570"/>
                        <a:pt x="8284" y="3517"/>
                      </a:cubicBezTo>
                      <a:cubicBezTo>
                        <a:pt x="8261" y="3482"/>
                        <a:pt x="8224" y="3463"/>
                        <a:pt x="8180" y="3463"/>
                      </a:cubicBezTo>
                      <a:cubicBezTo>
                        <a:pt x="8157" y="3463"/>
                        <a:pt x="8132" y="3468"/>
                        <a:pt x="8106" y="3481"/>
                      </a:cubicBezTo>
                      <a:lnTo>
                        <a:pt x="3100" y="6474"/>
                      </a:lnTo>
                      <a:lnTo>
                        <a:pt x="268" y="78"/>
                      </a:lnTo>
                      <a:cubicBezTo>
                        <a:pt x="241" y="24"/>
                        <a:pt x="193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57" name="Google Shape;16657;p36"/>
              <p:cNvGrpSpPr/>
              <p:nvPr/>
            </p:nvGrpSpPr>
            <p:grpSpPr>
              <a:xfrm>
                <a:off x="-732716" y="5242578"/>
                <a:ext cx="1323722" cy="506092"/>
                <a:chOff x="-732716" y="5242578"/>
                <a:chExt cx="1323722" cy="506092"/>
              </a:xfrm>
            </p:grpSpPr>
            <p:sp>
              <p:nvSpPr>
                <p:cNvPr id="16658" name="Google Shape;16658;p36"/>
                <p:cNvSpPr/>
                <p:nvPr/>
              </p:nvSpPr>
              <p:spPr>
                <a:xfrm>
                  <a:off x="-732716" y="5242578"/>
                  <a:ext cx="1317621" cy="50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9539" extrusionOk="0">
                      <a:moveTo>
                        <a:pt x="16221" y="0"/>
                      </a:moveTo>
                      <a:cubicBezTo>
                        <a:pt x="14837" y="0"/>
                        <a:pt x="13303" y="59"/>
                        <a:pt x="11634" y="207"/>
                      </a:cubicBezTo>
                      <a:cubicBezTo>
                        <a:pt x="2174" y="1062"/>
                        <a:pt x="1" y="6852"/>
                        <a:pt x="1" y="6852"/>
                      </a:cubicBezTo>
                      <a:cubicBezTo>
                        <a:pt x="2997" y="8790"/>
                        <a:pt x="5916" y="9538"/>
                        <a:pt x="8638" y="9538"/>
                      </a:cubicBezTo>
                      <a:cubicBezTo>
                        <a:pt x="17873" y="9538"/>
                        <a:pt x="24834" y="919"/>
                        <a:pt x="24834" y="919"/>
                      </a:cubicBezTo>
                      <a:cubicBezTo>
                        <a:pt x="24834" y="919"/>
                        <a:pt x="21691" y="0"/>
                        <a:pt x="162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9" name="Google Shape;16659;p36"/>
                <p:cNvSpPr/>
                <p:nvPr/>
              </p:nvSpPr>
              <p:spPr>
                <a:xfrm>
                  <a:off x="-711919" y="5289212"/>
                  <a:ext cx="1302925" cy="2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8" h="5510" extrusionOk="0">
                      <a:moveTo>
                        <a:pt x="24402" y="1"/>
                      </a:moveTo>
                      <a:cubicBezTo>
                        <a:pt x="24392" y="1"/>
                        <a:pt x="24382" y="2"/>
                        <a:pt x="24371" y="5"/>
                      </a:cubicBezTo>
                      <a:cubicBezTo>
                        <a:pt x="24228" y="40"/>
                        <a:pt x="9799" y="4138"/>
                        <a:pt x="125" y="5278"/>
                      </a:cubicBezTo>
                      <a:cubicBezTo>
                        <a:pt x="54" y="5278"/>
                        <a:pt x="1" y="5349"/>
                        <a:pt x="19" y="5402"/>
                      </a:cubicBezTo>
                      <a:cubicBezTo>
                        <a:pt x="19" y="5474"/>
                        <a:pt x="72" y="5509"/>
                        <a:pt x="143" y="5509"/>
                      </a:cubicBezTo>
                      <a:cubicBezTo>
                        <a:pt x="9834" y="4387"/>
                        <a:pt x="24300" y="272"/>
                        <a:pt x="24442" y="236"/>
                      </a:cubicBezTo>
                      <a:cubicBezTo>
                        <a:pt x="24557" y="187"/>
                        <a:pt x="24520" y="1"/>
                        <a:pt x="24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0" name="Google Shape;16660;p36"/>
                <p:cNvSpPr/>
                <p:nvPr/>
              </p:nvSpPr>
              <p:spPr>
                <a:xfrm>
                  <a:off x="49884" y="5250854"/>
                  <a:ext cx="247661" cy="29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645" extrusionOk="0">
                      <a:moveTo>
                        <a:pt x="2724" y="1"/>
                      </a:moveTo>
                      <a:cubicBezTo>
                        <a:pt x="2690" y="1"/>
                        <a:pt x="2657" y="20"/>
                        <a:pt x="2637" y="51"/>
                      </a:cubicBezTo>
                      <a:lnTo>
                        <a:pt x="36" y="3346"/>
                      </a:lnTo>
                      <a:cubicBezTo>
                        <a:pt x="18" y="3382"/>
                        <a:pt x="0" y="3418"/>
                        <a:pt x="18" y="3453"/>
                      </a:cubicBezTo>
                      <a:cubicBezTo>
                        <a:pt x="18" y="3489"/>
                        <a:pt x="36" y="3525"/>
                        <a:pt x="71" y="3542"/>
                      </a:cubicBezTo>
                      <a:lnTo>
                        <a:pt x="4489" y="5627"/>
                      </a:lnTo>
                      <a:cubicBezTo>
                        <a:pt x="4507" y="5627"/>
                        <a:pt x="4525" y="5645"/>
                        <a:pt x="4543" y="5645"/>
                      </a:cubicBezTo>
                      <a:cubicBezTo>
                        <a:pt x="4578" y="5645"/>
                        <a:pt x="4632" y="5609"/>
                        <a:pt x="4650" y="5573"/>
                      </a:cubicBezTo>
                      <a:cubicBezTo>
                        <a:pt x="4667" y="5502"/>
                        <a:pt x="4650" y="5431"/>
                        <a:pt x="4596" y="5413"/>
                      </a:cubicBezTo>
                      <a:lnTo>
                        <a:pt x="321" y="3382"/>
                      </a:lnTo>
                      <a:lnTo>
                        <a:pt x="2815" y="193"/>
                      </a:lnTo>
                      <a:cubicBezTo>
                        <a:pt x="2868" y="140"/>
                        <a:pt x="2850" y="69"/>
                        <a:pt x="2797" y="33"/>
                      </a:cubicBezTo>
                      <a:cubicBezTo>
                        <a:pt x="2775" y="11"/>
                        <a:pt x="2749" y="1"/>
                        <a:pt x="2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1" name="Google Shape;16661;p36"/>
                <p:cNvSpPr/>
                <p:nvPr/>
              </p:nvSpPr>
              <p:spPr>
                <a:xfrm>
                  <a:off x="237961" y="5251225"/>
                  <a:ext cx="173914" cy="21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3999" extrusionOk="0">
                      <a:moveTo>
                        <a:pt x="1934" y="1"/>
                      </a:moveTo>
                      <a:cubicBezTo>
                        <a:pt x="1907" y="1"/>
                        <a:pt x="1884" y="13"/>
                        <a:pt x="1871" y="44"/>
                      </a:cubicBezTo>
                      <a:lnTo>
                        <a:pt x="36" y="2377"/>
                      </a:lnTo>
                      <a:cubicBezTo>
                        <a:pt x="0" y="2431"/>
                        <a:pt x="18" y="2520"/>
                        <a:pt x="89" y="2556"/>
                      </a:cubicBezTo>
                      <a:lnTo>
                        <a:pt x="3082" y="3981"/>
                      </a:lnTo>
                      <a:cubicBezTo>
                        <a:pt x="3100" y="3981"/>
                        <a:pt x="3118" y="3981"/>
                        <a:pt x="3135" y="3999"/>
                      </a:cubicBezTo>
                      <a:lnTo>
                        <a:pt x="3135" y="3981"/>
                      </a:lnTo>
                      <a:cubicBezTo>
                        <a:pt x="3260" y="3963"/>
                        <a:pt x="3278" y="3820"/>
                        <a:pt x="3189" y="3767"/>
                      </a:cubicBezTo>
                      <a:lnTo>
                        <a:pt x="321" y="2395"/>
                      </a:lnTo>
                      <a:lnTo>
                        <a:pt x="2049" y="186"/>
                      </a:lnTo>
                      <a:cubicBezTo>
                        <a:pt x="2130" y="119"/>
                        <a:pt x="2017" y="1"/>
                        <a:pt x="1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2" name="Google Shape;16662;p36"/>
                <p:cNvSpPr/>
                <p:nvPr/>
              </p:nvSpPr>
              <p:spPr>
                <a:xfrm>
                  <a:off x="-159945" y="5246557"/>
                  <a:ext cx="302467" cy="39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" h="7507" extrusionOk="0">
                      <a:moveTo>
                        <a:pt x="3093" y="0"/>
                      </a:moveTo>
                      <a:cubicBezTo>
                        <a:pt x="3061" y="0"/>
                        <a:pt x="3031" y="13"/>
                        <a:pt x="3011" y="43"/>
                      </a:cubicBezTo>
                      <a:lnTo>
                        <a:pt x="18" y="4461"/>
                      </a:lnTo>
                      <a:cubicBezTo>
                        <a:pt x="0" y="4479"/>
                        <a:pt x="0" y="4514"/>
                        <a:pt x="0" y="4550"/>
                      </a:cubicBezTo>
                      <a:cubicBezTo>
                        <a:pt x="18" y="4585"/>
                        <a:pt x="36" y="4621"/>
                        <a:pt x="72" y="4639"/>
                      </a:cubicBezTo>
                      <a:lnTo>
                        <a:pt x="5505" y="7507"/>
                      </a:lnTo>
                      <a:lnTo>
                        <a:pt x="5558" y="7507"/>
                      </a:lnTo>
                      <a:cubicBezTo>
                        <a:pt x="5612" y="7507"/>
                        <a:pt x="5647" y="7489"/>
                        <a:pt x="5665" y="7436"/>
                      </a:cubicBezTo>
                      <a:cubicBezTo>
                        <a:pt x="5701" y="7382"/>
                        <a:pt x="5683" y="7311"/>
                        <a:pt x="5612" y="7275"/>
                      </a:cubicBezTo>
                      <a:lnTo>
                        <a:pt x="303" y="4479"/>
                      </a:lnTo>
                      <a:lnTo>
                        <a:pt x="3207" y="185"/>
                      </a:lnTo>
                      <a:cubicBezTo>
                        <a:pt x="3243" y="132"/>
                        <a:pt x="3225" y="61"/>
                        <a:pt x="3171" y="25"/>
                      </a:cubicBezTo>
                      <a:cubicBezTo>
                        <a:pt x="3147" y="9"/>
                        <a:pt x="3120" y="0"/>
                        <a:pt x="3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3" name="Google Shape;16663;p36"/>
                <p:cNvSpPr/>
                <p:nvPr/>
              </p:nvSpPr>
              <p:spPr>
                <a:xfrm>
                  <a:off x="-384894" y="5262738"/>
                  <a:ext cx="353559" cy="446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4" h="8414" extrusionOk="0">
                      <a:moveTo>
                        <a:pt x="3771" y="0"/>
                      </a:moveTo>
                      <a:cubicBezTo>
                        <a:pt x="3741" y="0"/>
                        <a:pt x="3711" y="13"/>
                        <a:pt x="3688" y="41"/>
                      </a:cubicBezTo>
                      <a:lnTo>
                        <a:pt x="36" y="4779"/>
                      </a:lnTo>
                      <a:cubicBezTo>
                        <a:pt x="18" y="4815"/>
                        <a:pt x="1" y="4850"/>
                        <a:pt x="18" y="4886"/>
                      </a:cubicBezTo>
                      <a:cubicBezTo>
                        <a:pt x="18" y="4922"/>
                        <a:pt x="36" y="4957"/>
                        <a:pt x="72" y="4975"/>
                      </a:cubicBezTo>
                      <a:lnTo>
                        <a:pt x="6449" y="8395"/>
                      </a:lnTo>
                      <a:cubicBezTo>
                        <a:pt x="6467" y="8413"/>
                        <a:pt x="6485" y="8413"/>
                        <a:pt x="6503" y="8413"/>
                      </a:cubicBezTo>
                      <a:cubicBezTo>
                        <a:pt x="6627" y="8395"/>
                        <a:pt x="6663" y="8253"/>
                        <a:pt x="6556" y="8182"/>
                      </a:cubicBezTo>
                      <a:lnTo>
                        <a:pt x="321" y="4815"/>
                      </a:lnTo>
                      <a:lnTo>
                        <a:pt x="3884" y="201"/>
                      </a:lnTo>
                      <a:cubicBezTo>
                        <a:pt x="3937" y="96"/>
                        <a:pt x="3854" y="0"/>
                        <a:pt x="37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4" name="Google Shape;16664;p36"/>
                <p:cNvSpPr/>
                <p:nvPr/>
              </p:nvSpPr>
              <p:spPr>
                <a:xfrm>
                  <a:off x="-591858" y="5315209"/>
                  <a:ext cx="327031" cy="43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8137" extrusionOk="0">
                      <a:moveTo>
                        <a:pt x="3484" y="1"/>
                      </a:moveTo>
                      <a:cubicBezTo>
                        <a:pt x="3450" y="1"/>
                        <a:pt x="3414" y="15"/>
                        <a:pt x="3385" y="49"/>
                      </a:cubicBezTo>
                      <a:lnTo>
                        <a:pt x="36" y="4610"/>
                      </a:lnTo>
                      <a:cubicBezTo>
                        <a:pt x="0" y="4645"/>
                        <a:pt x="0" y="4681"/>
                        <a:pt x="0" y="4717"/>
                      </a:cubicBezTo>
                      <a:cubicBezTo>
                        <a:pt x="18" y="4752"/>
                        <a:pt x="36" y="4770"/>
                        <a:pt x="71" y="4788"/>
                      </a:cubicBezTo>
                      <a:lnTo>
                        <a:pt x="5950" y="8119"/>
                      </a:lnTo>
                      <a:cubicBezTo>
                        <a:pt x="5968" y="8119"/>
                        <a:pt x="5986" y="8137"/>
                        <a:pt x="6004" y="8137"/>
                      </a:cubicBezTo>
                      <a:lnTo>
                        <a:pt x="6004" y="8119"/>
                      </a:lnTo>
                      <a:cubicBezTo>
                        <a:pt x="6128" y="8119"/>
                        <a:pt x="6164" y="7959"/>
                        <a:pt x="6075" y="7905"/>
                      </a:cubicBezTo>
                      <a:lnTo>
                        <a:pt x="303" y="4645"/>
                      </a:lnTo>
                      <a:lnTo>
                        <a:pt x="3581" y="192"/>
                      </a:lnTo>
                      <a:cubicBezTo>
                        <a:pt x="3659" y="101"/>
                        <a:pt x="3576" y="1"/>
                        <a:pt x="3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665" name="Google Shape;16665;p36"/>
          <p:cNvGrpSpPr/>
          <p:nvPr/>
        </p:nvGrpSpPr>
        <p:grpSpPr>
          <a:xfrm rot="10800000" flipH="1">
            <a:off x="-924851" y="-1916297"/>
            <a:ext cx="5003534" cy="4902590"/>
            <a:chOff x="-1147599" y="1521101"/>
            <a:chExt cx="5003534" cy="4902590"/>
          </a:xfrm>
        </p:grpSpPr>
        <p:grpSp>
          <p:nvGrpSpPr>
            <p:cNvPr id="16666" name="Google Shape;16666;p36"/>
            <p:cNvGrpSpPr/>
            <p:nvPr/>
          </p:nvGrpSpPr>
          <p:grpSpPr>
            <a:xfrm>
              <a:off x="-891242" y="1521101"/>
              <a:ext cx="815392" cy="2470979"/>
              <a:chOff x="-891242" y="1521101"/>
              <a:chExt cx="815392" cy="2470979"/>
            </a:xfrm>
          </p:grpSpPr>
          <p:sp>
            <p:nvSpPr>
              <p:cNvPr id="16667" name="Google Shape;16667;p36"/>
              <p:cNvSpPr/>
              <p:nvPr/>
            </p:nvSpPr>
            <p:spPr>
              <a:xfrm>
                <a:off x="-247855" y="1559989"/>
                <a:ext cx="144044" cy="11062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085" extrusionOk="0">
                    <a:moveTo>
                      <a:pt x="151" y="0"/>
                    </a:moveTo>
                    <a:cubicBezTo>
                      <a:pt x="129" y="0"/>
                      <a:pt x="108" y="6"/>
                      <a:pt x="90" y="18"/>
                    </a:cubicBezTo>
                    <a:cubicBezTo>
                      <a:pt x="18" y="54"/>
                      <a:pt x="1" y="125"/>
                      <a:pt x="18" y="179"/>
                    </a:cubicBezTo>
                    <a:lnTo>
                      <a:pt x="927" y="2013"/>
                    </a:lnTo>
                    <a:cubicBezTo>
                      <a:pt x="945" y="2049"/>
                      <a:pt x="998" y="2085"/>
                      <a:pt x="1052" y="2085"/>
                    </a:cubicBezTo>
                    <a:lnTo>
                      <a:pt x="1087" y="2085"/>
                    </a:lnTo>
                    <a:lnTo>
                      <a:pt x="2566" y="1675"/>
                    </a:lnTo>
                    <a:cubicBezTo>
                      <a:pt x="2715" y="1625"/>
                      <a:pt x="2664" y="1422"/>
                      <a:pt x="2527" y="1422"/>
                    </a:cubicBezTo>
                    <a:cubicBezTo>
                      <a:pt x="2517" y="1422"/>
                      <a:pt x="2506" y="1423"/>
                      <a:pt x="2495" y="1426"/>
                    </a:cubicBezTo>
                    <a:lnTo>
                      <a:pt x="1105" y="1800"/>
                    </a:lnTo>
                    <a:lnTo>
                      <a:pt x="250" y="72"/>
                    </a:lnTo>
                    <a:cubicBezTo>
                      <a:pt x="238" y="24"/>
                      <a:pt x="19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8" name="Google Shape;16668;p36"/>
              <p:cNvSpPr/>
              <p:nvPr/>
            </p:nvSpPr>
            <p:spPr>
              <a:xfrm>
                <a:off x="-585279" y="1834014"/>
                <a:ext cx="211796" cy="281775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5311" extrusionOk="0">
                    <a:moveTo>
                      <a:pt x="1183" y="1"/>
                    </a:moveTo>
                    <a:cubicBezTo>
                      <a:pt x="733" y="1"/>
                      <a:pt x="246" y="248"/>
                      <a:pt x="126" y="678"/>
                    </a:cubicBezTo>
                    <a:cubicBezTo>
                      <a:pt x="1" y="1088"/>
                      <a:pt x="197" y="1498"/>
                      <a:pt x="428" y="1854"/>
                    </a:cubicBezTo>
                    <a:cubicBezTo>
                      <a:pt x="1301" y="3279"/>
                      <a:pt x="2513" y="4473"/>
                      <a:pt x="3974" y="5310"/>
                    </a:cubicBezTo>
                    <a:cubicBezTo>
                      <a:pt x="3974" y="5310"/>
                      <a:pt x="3991" y="2656"/>
                      <a:pt x="2691" y="661"/>
                    </a:cubicBezTo>
                    <a:cubicBezTo>
                      <a:pt x="2388" y="215"/>
                      <a:pt x="1782" y="2"/>
                      <a:pt x="1230" y="2"/>
                    </a:cubicBezTo>
                    <a:cubicBezTo>
                      <a:pt x="1215" y="1"/>
                      <a:pt x="1199" y="1"/>
                      <a:pt x="1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9" name="Google Shape;16669;p36"/>
              <p:cNvSpPr/>
              <p:nvPr/>
            </p:nvSpPr>
            <p:spPr>
              <a:xfrm>
                <a:off x="-308337" y="1521101"/>
                <a:ext cx="232487" cy="32973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6215" extrusionOk="0">
                    <a:moveTo>
                      <a:pt x="2763" y="1"/>
                    </a:moveTo>
                    <a:cubicBezTo>
                      <a:pt x="2644" y="1"/>
                      <a:pt x="2513" y="13"/>
                      <a:pt x="2370" y="39"/>
                    </a:cubicBezTo>
                    <a:cubicBezTo>
                      <a:pt x="2049" y="128"/>
                      <a:pt x="1764" y="288"/>
                      <a:pt x="1533" y="502"/>
                    </a:cubicBezTo>
                    <a:cubicBezTo>
                      <a:pt x="72" y="1642"/>
                      <a:pt x="1" y="4688"/>
                      <a:pt x="820" y="6202"/>
                    </a:cubicBezTo>
                    <a:cubicBezTo>
                      <a:pt x="824" y="6210"/>
                      <a:pt x="834" y="6214"/>
                      <a:pt x="847" y="6214"/>
                    </a:cubicBezTo>
                    <a:cubicBezTo>
                      <a:pt x="1099" y="6214"/>
                      <a:pt x="2849" y="4818"/>
                      <a:pt x="3492" y="3245"/>
                    </a:cubicBezTo>
                    <a:cubicBezTo>
                      <a:pt x="3890" y="2233"/>
                      <a:pt x="4381" y="1"/>
                      <a:pt x="2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0" name="Google Shape;16670;p36"/>
              <p:cNvSpPr/>
              <p:nvPr/>
            </p:nvSpPr>
            <p:spPr>
              <a:xfrm>
                <a:off x="-378262" y="1937204"/>
                <a:ext cx="291166" cy="17248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251" extrusionOk="0">
                    <a:moveTo>
                      <a:pt x="4473" y="1"/>
                    </a:moveTo>
                    <a:cubicBezTo>
                      <a:pt x="4154" y="1"/>
                      <a:pt x="3832" y="86"/>
                      <a:pt x="3545" y="230"/>
                    </a:cubicBezTo>
                    <a:cubicBezTo>
                      <a:pt x="2120" y="871"/>
                      <a:pt x="1051" y="2047"/>
                      <a:pt x="0" y="3205"/>
                    </a:cubicBezTo>
                    <a:cubicBezTo>
                      <a:pt x="0" y="3205"/>
                      <a:pt x="348" y="3250"/>
                      <a:pt x="878" y="3250"/>
                    </a:cubicBezTo>
                    <a:cubicBezTo>
                      <a:pt x="1831" y="3250"/>
                      <a:pt x="3375" y="3103"/>
                      <a:pt x="4543" y="2279"/>
                    </a:cubicBezTo>
                    <a:cubicBezTo>
                      <a:pt x="5024" y="1940"/>
                      <a:pt x="5362" y="1423"/>
                      <a:pt x="5451" y="836"/>
                    </a:cubicBezTo>
                    <a:cubicBezTo>
                      <a:pt x="5487" y="444"/>
                      <a:pt x="5095" y="87"/>
                      <a:pt x="4703" y="16"/>
                    </a:cubicBezTo>
                    <a:cubicBezTo>
                      <a:pt x="4627" y="6"/>
                      <a:pt x="4550" y="1"/>
                      <a:pt x="4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1" name="Google Shape;16671;p36"/>
              <p:cNvSpPr/>
              <p:nvPr/>
            </p:nvSpPr>
            <p:spPr>
              <a:xfrm>
                <a:off x="-503045" y="2316116"/>
                <a:ext cx="279812" cy="15502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2922" extrusionOk="0">
                    <a:moveTo>
                      <a:pt x="3990" y="0"/>
                    </a:moveTo>
                    <a:cubicBezTo>
                      <a:pt x="3713" y="0"/>
                      <a:pt x="3440" y="74"/>
                      <a:pt x="3190" y="214"/>
                    </a:cubicBezTo>
                    <a:cubicBezTo>
                      <a:pt x="1871" y="766"/>
                      <a:pt x="535" y="1478"/>
                      <a:pt x="1" y="2921"/>
                    </a:cubicBezTo>
                    <a:cubicBezTo>
                      <a:pt x="553" y="2904"/>
                      <a:pt x="1123" y="2850"/>
                      <a:pt x="1675" y="2779"/>
                    </a:cubicBezTo>
                    <a:cubicBezTo>
                      <a:pt x="2548" y="2565"/>
                      <a:pt x="3421" y="2334"/>
                      <a:pt x="4258" y="2066"/>
                    </a:cubicBezTo>
                    <a:cubicBezTo>
                      <a:pt x="4526" y="2013"/>
                      <a:pt x="4775" y="1870"/>
                      <a:pt x="4989" y="1692"/>
                    </a:cubicBezTo>
                    <a:cubicBezTo>
                      <a:pt x="5203" y="1461"/>
                      <a:pt x="5274" y="1140"/>
                      <a:pt x="5185" y="837"/>
                    </a:cubicBezTo>
                    <a:cubicBezTo>
                      <a:pt x="5024" y="410"/>
                      <a:pt x="4668" y="89"/>
                      <a:pt x="4223" y="18"/>
                    </a:cubicBezTo>
                    <a:cubicBezTo>
                      <a:pt x="4145" y="6"/>
                      <a:pt x="4068" y="0"/>
                      <a:pt x="3990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2" name="Google Shape;16672;p36"/>
              <p:cNvSpPr/>
              <p:nvPr/>
            </p:nvSpPr>
            <p:spPr>
              <a:xfrm>
                <a:off x="-716641" y="2214783"/>
                <a:ext cx="226916" cy="25259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761" extrusionOk="0">
                    <a:moveTo>
                      <a:pt x="1134" y="1"/>
                    </a:moveTo>
                    <a:cubicBezTo>
                      <a:pt x="1018" y="1"/>
                      <a:pt x="911" y="24"/>
                      <a:pt x="820" y="75"/>
                    </a:cubicBezTo>
                    <a:cubicBezTo>
                      <a:pt x="1" y="485"/>
                      <a:pt x="410" y="1554"/>
                      <a:pt x="606" y="1803"/>
                    </a:cubicBezTo>
                    <a:cubicBezTo>
                      <a:pt x="2245" y="4083"/>
                      <a:pt x="4276" y="4760"/>
                      <a:pt x="4276" y="4760"/>
                    </a:cubicBezTo>
                    <a:cubicBezTo>
                      <a:pt x="3938" y="3460"/>
                      <a:pt x="3421" y="2195"/>
                      <a:pt x="2726" y="1055"/>
                    </a:cubicBezTo>
                    <a:cubicBezTo>
                      <a:pt x="2308" y="434"/>
                      <a:pt x="1632" y="1"/>
                      <a:pt x="1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3" name="Google Shape;16673;p36"/>
              <p:cNvSpPr/>
              <p:nvPr/>
            </p:nvSpPr>
            <p:spPr>
              <a:xfrm>
                <a:off x="-273374" y="1525239"/>
                <a:ext cx="139004" cy="33159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6250" extrusionOk="0">
                    <a:moveTo>
                      <a:pt x="2474" y="0"/>
                    </a:moveTo>
                    <a:cubicBezTo>
                      <a:pt x="2425" y="0"/>
                      <a:pt x="2383" y="33"/>
                      <a:pt x="2370" y="85"/>
                    </a:cubicBezTo>
                    <a:lnTo>
                      <a:pt x="36" y="6089"/>
                    </a:lnTo>
                    <a:cubicBezTo>
                      <a:pt x="1" y="6142"/>
                      <a:pt x="36" y="6231"/>
                      <a:pt x="108" y="6249"/>
                    </a:cubicBezTo>
                    <a:lnTo>
                      <a:pt x="161" y="6249"/>
                    </a:lnTo>
                    <a:cubicBezTo>
                      <a:pt x="214" y="6249"/>
                      <a:pt x="250" y="6213"/>
                      <a:pt x="268" y="6160"/>
                    </a:cubicBezTo>
                    <a:lnTo>
                      <a:pt x="2602" y="174"/>
                    </a:lnTo>
                    <a:cubicBezTo>
                      <a:pt x="2619" y="103"/>
                      <a:pt x="2602" y="32"/>
                      <a:pt x="2530" y="14"/>
                    </a:cubicBezTo>
                    <a:cubicBezTo>
                      <a:pt x="2511" y="5"/>
                      <a:pt x="2492" y="0"/>
                      <a:pt x="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4" name="Google Shape;16674;p36"/>
              <p:cNvSpPr/>
              <p:nvPr/>
            </p:nvSpPr>
            <p:spPr>
              <a:xfrm>
                <a:off x="-298363" y="1667212"/>
                <a:ext cx="157361" cy="903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3" extrusionOk="0">
                    <a:moveTo>
                      <a:pt x="183" y="1"/>
                    </a:moveTo>
                    <a:cubicBezTo>
                      <a:pt x="88" y="1"/>
                      <a:pt x="0" y="113"/>
                      <a:pt x="80" y="206"/>
                    </a:cubicBezTo>
                    <a:lnTo>
                      <a:pt x="1220" y="1649"/>
                    </a:lnTo>
                    <a:cubicBezTo>
                      <a:pt x="1238" y="1685"/>
                      <a:pt x="1273" y="1703"/>
                      <a:pt x="1309" y="1703"/>
                    </a:cubicBezTo>
                    <a:lnTo>
                      <a:pt x="1345" y="1703"/>
                    </a:lnTo>
                    <a:lnTo>
                      <a:pt x="2859" y="1364"/>
                    </a:lnTo>
                    <a:cubicBezTo>
                      <a:pt x="2930" y="1364"/>
                      <a:pt x="2966" y="1293"/>
                      <a:pt x="2966" y="1222"/>
                    </a:cubicBezTo>
                    <a:cubicBezTo>
                      <a:pt x="2950" y="1160"/>
                      <a:pt x="2894" y="1111"/>
                      <a:pt x="2833" y="1111"/>
                    </a:cubicBezTo>
                    <a:cubicBezTo>
                      <a:pt x="2824" y="1111"/>
                      <a:pt x="2815" y="1112"/>
                      <a:pt x="2805" y="1115"/>
                    </a:cubicBezTo>
                    <a:lnTo>
                      <a:pt x="1362" y="1435"/>
                    </a:lnTo>
                    <a:lnTo>
                      <a:pt x="276" y="46"/>
                    </a:lnTo>
                    <a:cubicBezTo>
                      <a:pt x="248" y="14"/>
                      <a:pt x="215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5" name="Google Shape;16675;p36"/>
              <p:cNvSpPr/>
              <p:nvPr/>
            </p:nvSpPr>
            <p:spPr>
              <a:xfrm>
                <a:off x="-548831" y="1831679"/>
                <a:ext cx="177204" cy="276523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212" extrusionOk="0">
                    <a:moveTo>
                      <a:pt x="171" y="1"/>
                    </a:moveTo>
                    <a:cubicBezTo>
                      <a:pt x="84" y="1"/>
                      <a:pt x="0" y="95"/>
                      <a:pt x="62" y="206"/>
                    </a:cubicBezTo>
                    <a:lnTo>
                      <a:pt x="3073" y="5140"/>
                    </a:lnTo>
                    <a:cubicBezTo>
                      <a:pt x="3091" y="5176"/>
                      <a:pt x="3126" y="5212"/>
                      <a:pt x="3180" y="5212"/>
                    </a:cubicBezTo>
                    <a:cubicBezTo>
                      <a:pt x="3197" y="5212"/>
                      <a:pt x="3233" y="5194"/>
                      <a:pt x="3251" y="5194"/>
                    </a:cubicBezTo>
                    <a:cubicBezTo>
                      <a:pt x="3304" y="5158"/>
                      <a:pt x="3340" y="5069"/>
                      <a:pt x="3304" y="5016"/>
                    </a:cubicBezTo>
                    <a:lnTo>
                      <a:pt x="276" y="63"/>
                    </a:lnTo>
                    <a:cubicBezTo>
                      <a:pt x="248" y="20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6" name="Google Shape;16676;p36"/>
              <p:cNvSpPr/>
              <p:nvPr/>
            </p:nvSpPr>
            <p:spPr>
              <a:xfrm>
                <a:off x="-568249" y="1874918"/>
                <a:ext cx="136139" cy="820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547" extrusionOk="0">
                    <a:moveTo>
                      <a:pt x="2426" y="0"/>
                    </a:moveTo>
                    <a:cubicBezTo>
                      <a:pt x="2379" y="0"/>
                      <a:pt x="2329" y="29"/>
                      <a:pt x="2316" y="68"/>
                    </a:cubicBezTo>
                    <a:lnTo>
                      <a:pt x="1675" y="1279"/>
                    </a:lnTo>
                    <a:lnTo>
                      <a:pt x="161" y="923"/>
                    </a:lnTo>
                    <a:cubicBezTo>
                      <a:pt x="152" y="920"/>
                      <a:pt x="142" y="918"/>
                      <a:pt x="132" y="918"/>
                    </a:cubicBezTo>
                    <a:cubicBezTo>
                      <a:pt x="85" y="918"/>
                      <a:pt x="33" y="953"/>
                      <a:pt x="18" y="1012"/>
                    </a:cubicBezTo>
                    <a:cubicBezTo>
                      <a:pt x="1" y="1083"/>
                      <a:pt x="36" y="1154"/>
                      <a:pt x="107" y="1172"/>
                    </a:cubicBezTo>
                    <a:lnTo>
                      <a:pt x="1711" y="1546"/>
                    </a:lnTo>
                    <a:lnTo>
                      <a:pt x="1746" y="1546"/>
                    </a:lnTo>
                    <a:cubicBezTo>
                      <a:pt x="1800" y="1546"/>
                      <a:pt x="1853" y="1511"/>
                      <a:pt x="1871" y="1475"/>
                    </a:cubicBezTo>
                    <a:lnTo>
                      <a:pt x="2530" y="193"/>
                    </a:lnTo>
                    <a:cubicBezTo>
                      <a:pt x="2566" y="121"/>
                      <a:pt x="2548" y="50"/>
                      <a:pt x="2477" y="14"/>
                    </a:cubicBezTo>
                    <a:cubicBezTo>
                      <a:pt x="2462" y="4"/>
                      <a:pt x="2444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7" name="Google Shape;16677;p36"/>
              <p:cNvSpPr/>
              <p:nvPr/>
            </p:nvSpPr>
            <p:spPr>
              <a:xfrm>
                <a:off x="-499225" y="1961131"/>
                <a:ext cx="107224" cy="6674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58" extrusionOk="0">
                    <a:moveTo>
                      <a:pt x="1831" y="0"/>
                    </a:moveTo>
                    <a:cubicBezTo>
                      <a:pt x="1792" y="0"/>
                      <a:pt x="1757" y="19"/>
                      <a:pt x="1746" y="64"/>
                    </a:cubicBezTo>
                    <a:lnTo>
                      <a:pt x="1283" y="990"/>
                    </a:lnTo>
                    <a:lnTo>
                      <a:pt x="125" y="955"/>
                    </a:lnTo>
                    <a:cubicBezTo>
                      <a:pt x="53" y="955"/>
                      <a:pt x="0" y="1026"/>
                      <a:pt x="0" y="1097"/>
                    </a:cubicBezTo>
                    <a:cubicBezTo>
                      <a:pt x="0" y="1151"/>
                      <a:pt x="53" y="1222"/>
                      <a:pt x="125" y="1222"/>
                    </a:cubicBezTo>
                    <a:lnTo>
                      <a:pt x="1354" y="1257"/>
                    </a:lnTo>
                    <a:cubicBezTo>
                      <a:pt x="1407" y="1257"/>
                      <a:pt x="1443" y="1240"/>
                      <a:pt x="1479" y="1186"/>
                    </a:cubicBezTo>
                    <a:lnTo>
                      <a:pt x="1960" y="171"/>
                    </a:lnTo>
                    <a:cubicBezTo>
                      <a:pt x="2020" y="86"/>
                      <a:pt x="1915" y="0"/>
                      <a:pt x="1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8" name="Google Shape;16678;p36"/>
              <p:cNvSpPr/>
              <p:nvPr/>
            </p:nvSpPr>
            <p:spPr>
              <a:xfrm>
                <a:off x="-384894" y="1958478"/>
                <a:ext cx="296843" cy="155398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929" extrusionOk="0">
                    <a:moveTo>
                      <a:pt x="5430" y="1"/>
                    </a:moveTo>
                    <a:cubicBezTo>
                      <a:pt x="5414" y="1"/>
                      <a:pt x="5397" y="3"/>
                      <a:pt x="5380" y="7"/>
                    </a:cubicBezTo>
                    <a:lnTo>
                      <a:pt x="125" y="2679"/>
                    </a:lnTo>
                    <a:cubicBezTo>
                      <a:pt x="1" y="2750"/>
                      <a:pt x="54" y="2929"/>
                      <a:pt x="197" y="2929"/>
                    </a:cubicBezTo>
                    <a:cubicBezTo>
                      <a:pt x="214" y="2929"/>
                      <a:pt x="232" y="2929"/>
                      <a:pt x="250" y="2911"/>
                    </a:cubicBezTo>
                    <a:lnTo>
                      <a:pt x="5505" y="239"/>
                    </a:lnTo>
                    <a:cubicBezTo>
                      <a:pt x="5559" y="221"/>
                      <a:pt x="5594" y="132"/>
                      <a:pt x="5559" y="78"/>
                    </a:cubicBezTo>
                    <a:cubicBezTo>
                      <a:pt x="5531" y="24"/>
                      <a:pt x="5483" y="1"/>
                      <a:pt x="54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9" name="Google Shape;16679;p36"/>
              <p:cNvSpPr/>
              <p:nvPr/>
            </p:nvSpPr>
            <p:spPr>
              <a:xfrm>
                <a:off x="-298893" y="2009676"/>
                <a:ext cx="69980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661" extrusionOk="0">
                    <a:moveTo>
                      <a:pt x="311" y="1"/>
                    </a:moveTo>
                    <a:cubicBezTo>
                      <a:pt x="250" y="1"/>
                      <a:pt x="197" y="49"/>
                      <a:pt x="197" y="111"/>
                    </a:cubicBezTo>
                    <a:lnTo>
                      <a:pt x="18" y="984"/>
                    </a:lnTo>
                    <a:cubicBezTo>
                      <a:pt x="1" y="1037"/>
                      <a:pt x="36" y="1091"/>
                      <a:pt x="90" y="1108"/>
                    </a:cubicBezTo>
                    <a:lnTo>
                      <a:pt x="1123" y="1643"/>
                    </a:lnTo>
                    <a:cubicBezTo>
                      <a:pt x="1141" y="1661"/>
                      <a:pt x="1159" y="1661"/>
                      <a:pt x="1176" y="1661"/>
                    </a:cubicBezTo>
                    <a:cubicBezTo>
                      <a:pt x="1212" y="1661"/>
                      <a:pt x="1265" y="1643"/>
                      <a:pt x="1283" y="1589"/>
                    </a:cubicBezTo>
                    <a:cubicBezTo>
                      <a:pt x="1319" y="1536"/>
                      <a:pt x="1301" y="1447"/>
                      <a:pt x="1230" y="1429"/>
                    </a:cubicBezTo>
                    <a:lnTo>
                      <a:pt x="286" y="930"/>
                    </a:lnTo>
                    <a:lnTo>
                      <a:pt x="446" y="164"/>
                    </a:lnTo>
                    <a:cubicBezTo>
                      <a:pt x="464" y="93"/>
                      <a:pt x="410" y="22"/>
                      <a:pt x="339" y="4"/>
                    </a:cubicBezTo>
                    <a:cubicBezTo>
                      <a:pt x="330" y="2"/>
                      <a:pt x="320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0" name="Google Shape;16680;p36"/>
              <p:cNvSpPr/>
              <p:nvPr/>
            </p:nvSpPr>
            <p:spPr>
              <a:xfrm>
                <a:off x="-691016" y="2215738"/>
                <a:ext cx="195614" cy="258219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4867" extrusionOk="0">
                    <a:moveTo>
                      <a:pt x="185" y="0"/>
                    </a:moveTo>
                    <a:cubicBezTo>
                      <a:pt x="88" y="0"/>
                      <a:pt x="0" y="117"/>
                      <a:pt x="88" y="217"/>
                    </a:cubicBezTo>
                    <a:lnTo>
                      <a:pt x="3437" y="4813"/>
                    </a:lnTo>
                    <a:cubicBezTo>
                      <a:pt x="3472" y="4849"/>
                      <a:pt x="3508" y="4867"/>
                      <a:pt x="3544" y="4867"/>
                    </a:cubicBezTo>
                    <a:cubicBezTo>
                      <a:pt x="3579" y="4867"/>
                      <a:pt x="3597" y="4849"/>
                      <a:pt x="3633" y="4831"/>
                    </a:cubicBezTo>
                    <a:cubicBezTo>
                      <a:pt x="3686" y="4796"/>
                      <a:pt x="3686" y="4707"/>
                      <a:pt x="3651" y="4653"/>
                    </a:cubicBezTo>
                    <a:lnTo>
                      <a:pt x="302" y="75"/>
                    </a:lnTo>
                    <a:cubicBezTo>
                      <a:pt x="270" y="21"/>
                      <a:pt x="22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1" name="Google Shape;16681;p36"/>
              <p:cNvSpPr/>
              <p:nvPr/>
            </p:nvSpPr>
            <p:spPr>
              <a:xfrm>
                <a:off x="-687939" y="2260621"/>
                <a:ext cx="117252" cy="7252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367" extrusionOk="0">
                    <a:moveTo>
                      <a:pt x="2060" y="1"/>
                    </a:moveTo>
                    <a:cubicBezTo>
                      <a:pt x="2027" y="1"/>
                      <a:pt x="1994" y="15"/>
                      <a:pt x="1972" y="48"/>
                    </a:cubicBezTo>
                    <a:lnTo>
                      <a:pt x="1491" y="1099"/>
                    </a:lnTo>
                    <a:lnTo>
                      <a:pt x="190" y="868"/>
                    </a:lnTo>
                    <a:cubicBezTo>
                      <a:pt x="184" y="867"/>
                      <a:pt x="178" y="867"/>
                      <a:pt x="173" y="867"/>
                    </a:cubicBezTo>
                    <a:cubicBezTo>
                      <a:pt x="27" y="867"/>
                      <a:pt x="0" y="1083"/>
                      <a:pt x="154" y="1117"/>
                    </a:cubicBezTo>
                    <a:lnTo>
                      <a:pt x="1526" y="1367"/>
                    </a:lnTo>
                    <a:lnTo>
                      <a:pt x="1562" y="1367"/>
                    </a:lnTo>
                    <a:cubicBezTo>
                      <a:pt x="1597" y="1349"/>
                      <a:pt x="1651" y="1331"/>
                      <a:pt x="1669" y="1295"/>
                    </a:cubicBezTo>
                    <a:lnTo>
                      <a:pt x="2185" y="155"/>
                    </a:lnTo>
                    <a:cubicBezTo>
                      <a:pt x="2210" y="69"/>
                      <a:pt x="213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2" name="Google Shape;16682;p36"/>
              <p:cNvSpPr/>
              <p:nvPr/>
            </p:nvSpPr>
            <p:spPr>
              <a:xfrm>
                <a:off x="-624327" y="2342802"/>
                <a:ext cx="98205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72" extrusionOk="0">
                    <a:moveTo>
                      <a:pt x="1688" y="0"/>
                    </a:moveTo>
                    <a:cubicBezTo>
                      <a:pt x="1641" y="0"/>
                      <a:pt x="1594" y="25"/>
                      <a:pt x="1574" y="85"/>
                    </a:cubicBezTo>
                    <a:lnTo>
                      <a:pt x="1236" y="886"/>
                    </a:lnTo>
                    <a:lnTo>
                      <a:pt x="202" y="673"/>
                    </a:lnTo>
                    <a:cubicBezTo>
                      <a:pt x="191" y="670"/>
                      <a:pt x="180" y="669"/>
                      <a:pt x="170" y="669"/>
                    </a:cubicBezTo>
                    <a:cubicBezTo>
                      <a:pt x="36" y="669"/>
                      <a:pt x="0" y="872"/>
                      <a:pt x="149" y="922"/>
                    </a:cubicBezTo>
                    <a:lnTo>
                      <a:pt x="1271" y="1171"/>
                    </a:lnTo>
                    <a:lnTo>
                      <a:pt x="1307" y="1171"/>
                    </a:lnTo>
                    <a:cubicBezTo>
                      <a:pt x="1360" y="1171"/>
                      <a:pt x="1396" y="1136"/>
                      <a:pt x="1432" y="1082"/>
                    </a:cubicBezTo>
                    <a:lnTo>
                      <a:pt x="1806" y="174"/>
                    </a:lnTo>
                    <a:cubicBezTo>
                      <a:pt x="1851" y="73"/>
                      <a:pt x="1768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3" name="Google Shape;16683;p36"/>
              <p:cNvSpPr/>
              <p:nvPr/>
            </p:nvSpPr>
            <p:spPr>
              <a:xfrm>
                <a:off x="-512489" y="2343173"/>
                <a:ext cx="287399" cy="128924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2430" extrusionOk="0">
                    <a:moveTo>
                      <a:pt x="5263" y="0"/>
                    </a:moveTo>
                    <a:cubicBezTo>
                      <a:pt x="5247" y="0"/>
                      <a:pt x="5233" y="2"/>
                      <a:pt x="5220" y="6"/>
                    </a:cubicBezTo>
                    <a:lnTo>
                      <a:pt x="143" y="2180"/>
                    </a:lnTo>
                    <a:cubicBezTo>
                      <a:pt x="1" y="2233"/>
                      <a:pt x="54" y="2429"/>
                      <a:pt x="179" y="2429"/>
                    </a:cubicBezTo>
                    <a:lnTo>
                      <a:pt x="232" y="2429"/>
                    </a:lnTo>
                    <a:lnTo>
                      <a:pt x="5309" y="238"/>
                    </a:lnTo>
                    <a:cubicBezTo>
                      <a:pt x="5381" y="220"/>
                      <a:pt x="5416" y="149"/>
                      <a:pt x="5381" y="78"/>
                    </a:cubicBezTo>
                    <a:cubicBezTo>
                      <a:pt x="5367" y="23"/>
                      <a:pt x="5312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4" name="Google Shape;16684;p36"/>
              <p:cNvSpPr/>
              <p:nvPr/>
            </p:nvSpPr>
            <p:spPr>
              <a:xfrm>
                <a:off x="-344254" y="2318662"/>
                <a:ext cx="96454" cy="10048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94" extrusionOk="0">
                    <a:moveTo>
                      <a:pt x="445" y="1"/>
                    </a:moveTo>
                    <a:cubicBezTo>
                      <a:pt x="388" y="1"/>
                      <a:pt x="339" y="35"/>
                      <a:pt x="339" y="94"/>
                    </a:cubicBezTo>
                    <a:lnTo>
                      <a:pt x="18" y="1306"/>
                    </a:lnTo>
                    <a:cubicBezTo>
                      <a:pt x="1" y="1377"/>
                      <a:pt x="36" y="1448"/>
                      <a:pt x="107" y="1466"/>
                    </a:cubicBezTo>
                    <a:lnTo>
                      <a:pt x="1639" y="1894"/>
                    </a:lnTo>
                    <a:lnTo>
                      <a:pt x="1675" y="1894"/>
                    </a:lnTo>
                    <a:cubicBezTo>
                      <a:pt x="1729" y="1894"/>
                      <a:pt x="1782" y="1858"/>
                      <a:pt x="1800" y="1805"/>
                    </a:cubicBezTo>
                    <a:cubicBezTo>
                      <a:pt x="1818" y="1733"/>
                      <a:pt x="1764" y="1662"/>
                      <a:pt x="1711" y="1644"/>
                    </a:cubicBezTo>
                    <a:lnTo>
                      <a:pt x="303" y="1252"/>
                    </a:lnTo>
                    <a:lnTo>
                      <a:pt x="588" y="166"/>
                    </a:lnTo>
                    <a:cubicBezTo>
                      <a:pt x="588" y="94"/>
                      <a:pt x="553" y="23"/>
                      <a:pt x="482" y="5"/>
                    </a:cubicBezTo>
                    <a:cubicBezTo>
                      <a:pt x="469" y="2"/>
                      <a:pt x="457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5" name="Google Shape;16685;p36"/>
              <p:cNvSpPr/>
              <p:nvPr/>
            </p:nvSpPr>
            <p:spPr>
              <a:xfrm>
                <a:off x="-420811" y="2355588"/>
                <a:ext cx="58679" cy="102343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29" extrusionOk="0">
                    <a:moveTo>
                      <a:pt x="400" y="1"/>
                    </a:moveTo>
                    <a:cubicBezTo>
                      <a:pt x="339" y="1"/>
                      <a:pt x="283" y="49"/>
                      <a:pt x="268" y="111"/>
                    </a:cubicBezTo>
                    <a:lnTo>
                      <a:pt x="1" y="1358"/>
                    </a:lnTo>
                    <a:cubicBezTo>
                      <a:pt x="1" y="1411"/>
                      <a:pt x="18" y="1465"/>
                      <a:pt x="72" y="1483"/>
                    </a:cubicBezTo>
                    <a:lnTo>
                      <a:pt x="891" y="1910"/>
                    </a:lnTo>
                    <a:cubicBezTo>
                      <a:pt x="909" y="1910"/>
                      <a:pt x="927" y="1928"/>
                      <a:pt x="963" y="1928"/>
                    </a:cubicBezTo>
                    <a:cubicBezTo>
                      <a:pt x="998" y="1928"/>
                      <a:pt x="1052" y="1892"/>
                      <a:pt x="1069" y="1857"/>
                    </a:cubicBezTo>
                    <a:cubicBezTo>
                      <a:pt x="1105" y="1785"/>
                      <a:pt x="1069" y="1714"/>
                      <a:pt x="1016" y="1679"/>
                    </a:cubicBezTo>
                    <a:lnTo>
                      <a:pt x="286" y="1305"/>
                    </a:lnTo>
                    <a:lnTo>
                      <a:pt x="517" y="164"/>
                    </a:lnTo>
                    <a:cubicBezTo>
                      <a:pt x="535" y="93"/>
                      <a:pt x="499" y="22"/>
                      <a:pt x="428" y="4"/>
                    </a:cubicBezTo>
                    <a:cubicBezTo>
                      <a:pt x="419" y="2"/>
                      <a:pt x="409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6" name="Google Shape;16686;p36"/>
              <p:cNvSpPr/>
              <p:nvPr/>
            </p:nvSpPr>
            <p:spPr>
              <a:xfrm>
                <a:off x="-718498" y="1785894"/>
                <a:ext cx="487735" cy="2206186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41583" extrusionOk="0">
                    <a:moveTo>
                      <a:pt x="9042" y="0"/>
                    </a:moveTo>
                    <a:cubicBezTo>
                      <a:pt x="8998" y="0"/>
                      <a:pt x="8955" y="24"/>
                      <a:pt x="8943" y="71"/>
                    </a:cubicBezTo>
                    <a:cubicBezTo>
                      <a:pt x="2067" y="14287"/>
                      <a:pt x="285" y="30427"/>
                      <a:pt x="0" y="41454"/>
                    </a:cubicBezTo>
                    <a:cubicBezTo>
                      <a:pt x="0" y="41525"/>
                      <a:pt x="54" y="41579"/>
                      <a:pt x="125" y="41579"/>
                    </a:cubicBezTo>
                    <a:cubicBezTo>
                      <a:pt x="134" y="41581"/>
                      <a:pt x="143" y="41582"/>
                      <a:pt x="151" y="41582"/>
                    </a:cubicBezTo>
                    <a:cubicBezTo>
                      <a:pt x="209" y="41582"/>
                      <a:pt x="252" y="41532"/>
                      <a:pt x="267" y="41454"/>
                    </a:cubicBezTo>
                    <a:cubicBezTo>
                      <a:pt x="535" y="30445"/>
                      <a:pt x="2316" y="14358"/>
                      <a:pt x="9157" y="178"/>
                    </a:cubicBezTo>
                    <a:cubicBezTo>
                      <a:pt x="9192" y="125"/>
                      <a:pt x="9174" y="36"/>
                      <a:pt x="9103" y="18"/>
                    </a:cubicBezTo>
                    <a:cubicBezTo>
                      <a:pt x="9085" y="6"/>
                      <a:pt x="9064" y="0"/>
                      <a:pt x="9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7" name="Google Shape;16687;p36"/>
              <p:cNvSpPr/>
              <p:nvPr/>
            </p:nvSpPr>
            <p:spPr>
              <a:xfrm>
                <a:off x="-586181" y="2643459"/>
                <a:ext cx="319497" cy="212326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002" extrusionOk="0">
                    <a:moveTo>
                      <a:pt x="4863" y="0"/>
                    </a:moveTo>
                    <a:cubicBezTo>
                      <a:pt x="4540" y="0"/>
                      <a:pt x="4143" y="157"/>
                      <a:pt x="3866" y="261"/>
                    </a:cubicBezTo>
                    <a:cubicBezTo>
                      <a:pt x="1871" y="1027"/>
                      <a:pt x="0" y="4002"/>
                      <a:pt x="0" y="4002"/>
                    </a:cubicBezTo>
                    <a:cubicBezTo>
                      <a:pt x="1176" y="3806"/>
                      <a:pt x="2369" y="3592"/>
                      <a:pt x="3403" y="3004"/>
                    </a:cubicBezTo>
                    <a:cubicBezTo>
                      <a:pt x="4436" y="2399"/>
                      <a:pt x="6021" y="1098"/>
                      <a:pt x="5291" y="172"/>
                    </a:cubicBezTo>
                    <a:cubicBezTo>
                      <a:pt x="5191" y="46"/>
                      <a:pt x="5038" y="0"/>
                      <a:pt x="4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8" name="Google Shape;16688;p36"/>
              <p:cNvSpPr/>
              <p:nvPr/>
            </p:nvSpPr>
            <p:spPr>
              <a:xfrm>
                <a:off x="-783754" y="2558255"/>
                <a:ext cx="195720" cy="292811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519" extrusionOk="0">
                    <a:moveTo>
                      <a:pt x="789" y="0"/>
                    </a:moveTo>
                    <a:cubicBezTo>
                      <a:pt x="724" y="0"/>
                      <a:pt x="657" y="10"/>
                      <a:pt x="589" y="32"/>
                    </a:cubicBezTo>
                    <a:cubicBezTo>
                      <a:pt x="215" y="157"/>
                      <a:pt x="37" y="602"/>
                      <a:pt x="19" y="958"/>
                    </a:cubicBezTo>
                    <a:cubicBezTo>
                      <a:pt x="1" y="1689"/>
                      <a:pt x="375" y="2294"/>
                      <a:pt x="803" y="2847"/>
                    </a:cubicBezTo>
                    <a:cubicBezTo>
                      <a:pt x="1622" y="3898"/>
                      <a:pt x="2584" y="4788"/>
                      <a:pt x="3688" y="5519"/>
                    </a:cubicBezTo>
                    <a:cubicBezTo>
                      <a:pt x="3688" y="5519"/>
                      <a:pt x="2691" y="1582"/>
                      <a:pt x="1569" y="442"/>
                    </a:cubicBezTo>
                    <a:cubicBezTo>
                      <a:pt x="1363" y="221"/>
                      <a:pt x="1096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9" name="Google Shape;16689;p36"/>
              <p:cNvSpPr/>
              <p:nvPr/>
            </p:nvSpPr>
            <p:spPr>
              <a:xfrm>
                <a:off x="-884875" y="2974464"/>
                <a:ext cx="228773" cy="318914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011" extrusionOk="0">
                    <a:moveTo>
                      <a:pt x="1066" y="1"/>
                    </a:moveTo>
                    <a:cubicBezTo>
                      <a:pt x="933" y="1"/>
                      <a:pt x="803" y="37"/>
                      <a:pt x="678" y="114"/>
                    </a:cubicBezTo>
                    <a:cubicBezTo>
                      <a:pt x="1" y="542"/>
                      <a:pt x="820" y="3000"/>
                      <a:pt x="1533" y="3891"/>
                    </a:cubicBezTo>
                    <a:cubicBezTo>
                      <a:pt x="2299" y="4782"/>
                      <a:pt x="3243" y="5512"/>
                      <a:pt x="4312" y="6011"/>
                    </a:cubicBezTo>
                    <a:cubicBezTo>
                      <a:pt x="4134" y="4924"/>
                      <a:pt x="3831" y="3855"/>
                      <a:pt x="3421" y="2822"/>
                    </a:cubicBezTo>
                    <a:cubicBezTo>
                      <a:pt x="2809" y="1352"/>
                      <a:pt x="1880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0" name="Google Shape;16690;p36"/>
              <p:cNvSpPr/>
              <p:nvPr/>
            </p:nvSpPr>
            <p:spPr>
              <a:xfrm>
                <a:off x="-765769" y="2558997"/>
                <a:ext cx="186223" cy="3015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683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54"/>
                      <a:pt x="0" y="143"/>
                      <a:pt x="36" y="196"/>
                    </a:cubicBezTo>
                    <a:lnTo>
                      <a:pt x="3243" y="5629"/>
                    </a:lnTo>
                    <a:cubicBezTo>
                      <a:pt x="3278" y="5665"/>
                      <a:pt x="3314" y="5683"/>
                      <a:pt x="3367" y="5683"/>
                    </a:cubicBezTo>
                    <a:cubicBezTo>
                      <a:pt x="3385" y="5683"/>
                      <a:pt x="3403" y="5683"/>
                      <a:pt x="3421" y="5665"/>
                    </a:cubicBezTo>
                    <a:cubicBezTo>
                      <a:pt x="3492" y="5629"/>
                      <a:pt x="3510" y="5558"/>
                      <a:pt x="3474" y="5487"/>
                    </a:cubicBezTo>
                    <a:lnTo>
                      <a:pt x="250" y="71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1" name="Google Shape;16691;p36"/>
              <p:cNvSpPr/>
              <p:nvPr/>
            </p:nvSpPr>
            <p:spPr>
              <a:xfrm>
                <a:off x="-746882" y="2645847"/>
                <a:ext cx="92528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250" extrusionOk="0">
                    <a:moveTo>
                      <a:pt x="1589" y="1"/>
                    </a:moveTo>
                    <a:cubicBezTo>
                      <a:pt x="1540" y="1"/>
                      <a:pt x="1493" y="28"/>
                      <a:pt x="1479" y="91"/>
                    </a:cubicBezTo>
                    <a:lnTo>
                      <a:pt x="1212" y="982"/>
                    </a:lnTo>
                    <a:lnTo>
                      <a:pt x="143" y="982"/>
                    </a:lnTo>
                    <a:cubicBezTo>
                      <a:pt x="72" y="982"/>
                      <a:pt x="18" y="1035"/>
                      <a:pt x="18" y="1107"/>
                    </a:cubicBezTo>
                    <a:cubicBezTo>
                      <a:pt x="1" y="1178"/>
                      <a:pt x="72" y="1231"/>
                      <a:pt x="143" y="1231"/>
                    </a:cubicBezTo>
                    <a:lnTo>
                      <a:pt x="1319" y="1249"/>
                    </a:lnTo>
                    <a:cubicBezTo>
                      <a:pt x="1372" y="1249"/>
                      <a:pt x="1426" y="1196"/>
                      <a:pt x="1444" y="1142"/>
                    </a:cubicBezTo>
                    <a:lnTo>
                      <a:pt x="1711" y="162"/>
                    </a:lnTo>
                    <a:cubicBezTo>
                      <a:pt x="1743" y="65"/>
                      <a:pt x="166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2" name="Google Shape;16692;p36"/>
              <p:cNvSpPr/>
              <p:nvPr/>
            </p:nvSpPr>
            <p:spPr>
              <a:xfrm>
                <a:off x="-692448" y="2736198"/>
                <a:ext cx="74701" cy="5252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90" extrusionOk="0">
                    <a:moveTo>
                      <a:pt x="1267" y="0"/>
                    </a:moveTo>
                    <a:cubicBezTo>
                      <a:pt x="1215" y="0"/>
                      <a:pt x="1163" y="30"/>
                      <a:pt x="1148" y="98"/>
                    </a:cubicBezTo>
                    <a:lnTo>
                      <a:pt x="1041" y="722"/>
                    </a:lnTo>
                    <a:lnTo>
                      <a:pt x="222" y="579"/>
                    </a:lnTo>
                    <a:cubicBezTo>
                      <a:pt x="211" y="577"/>
                      <a:pt x="201" y="576"/>
                      <a:pt x="192" y="576"/>
                    </a:cubicBezTo>
                    <a:cubicBezTo>
                      <a:pt x="38" y="576"/>
                      <a:pt x="1" y="830"/>
                      <a:pt x="168" y="847"/>
                    </a:cubicBezTo>
                    <a:lnTo>
                      <a:pt x="1130" y="989"/>
                    </a:lnTo>
                    <a:lnTo>
                      <a:pt x="1148" y="989"/>
                    </a:lnTo>
                    <a:cubicBezTo>
                      <a:pt x="1219" y="989"/>
                      <a:pt x="1273" y="953"/>
                      <a:pt x="1273" y="900"/>
                    </a:cubicBezTo>
                    <a:lnTo>
                      <a:pt x="1397" y="134"/>
                    </a:lnTo>
                    <a:cubicBezTo>
                      <a:pt x="1408" y="52"/>
                      <a:pt x="1336" y="0"/>
                      <a:pt x="1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3" name="Google Shape;16693;p36"/>
              <p:cNvSpPr/>
              <p:nvPr/>
            </p:nvSpPr>
            <p:spPr>
              <a:xfrm>
                <a:off x="-590903" y="2654282"/>
                <a:ext cx="298381" cy="20532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870" extrusionOk="0">
                    <a:moveTo>
                      <a:pt x="5421" y="0"/>
                    </a:moveTo>
                    <a:cubicBezTo>
                      <a:pt x="5397" y="0"/>
                      <a:pt x="5371" y="6"/>
                      <a:pt x="5344" y="21"/>
                    </a:cubicBezTo>
                    <a:lnTo>
                      <a:pt x="89" y="3638"/>
                    </a:lnTo>
                    <a:cubicBezTo>
                      <a:pt x="18" y="3673"/>
                      <a:pt x="0" y="3762"/>
                      <a:pt x="53" y="3816"/>
                    </a:cubicBezTo>
                    <a:cubicBezTo>
                      <a:pt x="71" y="3851"/>
                      <a:pt x="107" y="3869"/>
                      <a:pt x="160" y="3869"/>
                    </a:cubicBezTo>
                    <a:cubicBezTo>
                      <a:pt x="178" y="3869"/>
                      <a:pt x="196" y="3869"/>
                      <a:pt x="232" y="3851"/>
                    </a:cubicBezTo>
                    <a:lnTo>
                      <a:pt x="5505" y="253"/>
                    </a:lnTo>
                    <a:cubicBezTo>
                      <a:pt x="5624" y="164"/>
                      <a:pt x="5544" y="0"/>
                      <a:pt x="5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4" name="Google Shape;16694;p36"/>
              <p:cNvSpPr/>
              <p:nvPr/>
            </p:nvSpPr>
            <p:spPr>
              <a:xfrm>
                <a:off x="-438744" y="2678051"/>
                <a:ext cx="99266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94" extrusionOk="0">
                    <a:moveTo>
                      <a:pt x="267" y="1"/>
                    </a:moveTo>
                    <a:cubicBezTo>
                      <a:pt x="196" y="1"/>
                      <a:pt x="125" y="54"/>
                      <a:pt x="125" y="125"/>
                    </a:cubicBezTo>
                    <a:lnTo>
                      <a:pt x="18" y="1372"/>
                    </a:lnTo>
                    <a:cubicBezTo>
                      <a:pt x="0" y="1444"/>
                      <a:pt x="54" y="1515"/>
                      <a:pt x="125" y="1515"/>
                    </a:cubicBezTo>
                    <a:lnTo>
                      <a:pt x="1692" y="1693"/>
                    </a:lnTo>
                    <a:lnTo>
                      <a:pt x="1710" y="1693"/>
                    </a:lnTo>
                    <a:cubicBezTo>
                      <a:pt x="1871" y="1675"/>
                      <a:pt x="1871" y="1462"/>
                      <a:pt x="1728" y="1444"/>
                    </a:cubicBezTo>
                    <a:lnTo>
                      <a:pt x="267" y="1283"/>
                    </a:lnTo>
                    <a:lnTo>
                      <a:pt x="374" y="143"/>
                    </a:lnTo>
                    <a:cubicBezTo>
                      <a:pt x="392" y="72"/>
                      <a:pt x="339" y="19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5" name="Google Shape;16695;p36"/>
              <p:cNvSpPr/>
              <p:nvPr/>
            </p:nvSpPr>
            <p:spPr>
              <a:xfrm>
                <a:off x="-507767" y="2742352"/>
                <a:ext cx="63401" cy="8223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0" extrusionOk="0">
                    <a:moveTo>
                      <a:pt x="214" y="0"/>
                    </a:moveTo>
                    <a:cubicBezTo>
                      <a:pt x="143" y="0"/>
                      <a:pt x="72" y="54"/>
                      <a:pt x="72" y="125"/>
                    </a:cubicBezTo>
                    <a:lnTo>
                      <a:pt x="1" y="1122"/>
                    </a:lnTo>
                    <a:cubicBezTo>
                      <a:pt x="1" y="1176"/>
                      <a:pt x="36" y="1229"/>
                      <a:pt x="90" y="1265"/>
                    </a:cubicBezTo>
                    <a:lnTo>
                      <a:pt x="963" y="1532"/>
                    </a:lnTo>
                    <a:lnTo>
                      <a:pt x="998" y="1532"/>
                    </a:lnTo>
                    <a:lnTo>
                      <a:pt x="998" y="1550"/>
                    </a:lnTo>
                    <a:cubicBezTo>
                      <a:pt x="1159" y="1550"/>
                      <a:pt x="1194" y="1336"/>
                      <a:pt x="1052" y="1301"/>
                    </a:cubicBezTo>
                    <a:lnTo>
                      <a:pt x="268" y="1051"/>
                    </a:lnTo>
                    <a:lnTo>
                      <a:pt x="321" y="143"/>
                    </a:lnTo>
                    <a:cubicBezTo>
                      <a:pt x="339" y="71"/>
                      <a:pt x="28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6" name="Google Shape;16696;p36"/>
              <p:cNvSpPr/>
              <p:nvPr/>
            </p:nvSpPr>
            <p:spPr>
              <a:xfrm>
                <a:off x="-841371" y="2999399"/>
                <a:ext cx="186223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702" extrusionOk="0">
                    <a:moveTo>
                      <a:pt x="141" y="1"/>
                    </a:moveTo>
                    <a:cubicBezTo>
                      <a:pt x="119" y="1"/>
                      <a:pt x="95" y="7"/>
                      <a:pt x="71" y="18"/>
                    </a:cubicBezTo>
                    <a:cubicBezTo>
                      <a:pt x="18" y="54"/>
                      <a:pt x="0" y="143"/>
                      <a:pt x="36" y="197"/>
                    </a:cubicBezTo>
                    <a:lnTo>
                      <a:pt x="3242" y="5630"/>
                    </a:lnTo>
                    <a:cubicBezTo>
                      <a:pt x="3260" y="5666"/>
                      <a:pt x="3314" y="5701"/>
                      <a:pt x="3349" y="5701"/>
                    </a:cubicBezTo>
                    <a:cubicBezTo>
                      <a:pt x="3367" y="5701"/>
                      <a:pt x="3403" y="5683"/>
                      <a:pt x="3421" y="5683"/>
                    </a:cubicBezTo>
                    <a:cubicBezTo>
                      <a:pt x="3474" y="5648"/>
                      <a:pt x="3510" y="5559"/>
                      <a:pt x="3474" y="5505"/>
                    </a:cubicBezTo>
                    <a:lnTo>
                      <a:pt x="250" y="72"/>
                    </a:lnTo>
                    <a:cubicBezTo>
                      <a:pt x="226" y="24"/>
                      <a:pt x="18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7" name="Google Shape;16697;p36"/>
              <p:cNvSpPr/>
              <p:nvPr/>
            </p:nvSpPr>
            <p:spPr>
              <a:xfrm>
                <a:off x="-852725" y="3025873"/>
                <a:ext cx="101706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11" extrusionOk="0">
                    <a:moveTo>
                      <a:pt x="1783" y="0"/>
                    </a:moveTo>
                    <a:cubicBezTo>
                      <a:pt x="1732" y="0"/>
                      <a:pt x="1680" y="29"/>
                      <a:pt x="1657" y="89"/>
                    </a:cubicBezTo>
                    <a:lnTo>
                      <a:pt x="1390" y="1426"/>
                    </a:lnTo>
                    <a:lnTo>
                      <a:pt x="179" y="1158"/>
                    </a:lnTo>
                    <a:cubicBezTo>
                      <a:pt x="169" y="1156"/>
                      <a:pt x="160" y="1155"/>
                      <a:pt x="151" y="1155"/>
                    </a:cubicBezTo>
                    <a:cubicBezTo>
                      <a:pt x="90" y="1155"/>
                      <a:pt x="34" y="1203"/>
                      <a:pt x="18" y="1265"/>
                    </a:cubicBezTo>
                    <a:cubicBezTo>
                      <a:pt x="0" y="1319"/>
                      <a:pt x="54" y="1390"/>
                      <a:pt x="125" y="1408"/>
                    </a:cubicBezTo>
                    <a:lnTo>
                      <a:pt x="1461" y="1711"/>
                    </a:lnTo>
                    <a:lnTo>
                      <a:pt x="1479" y="1711"/>
                    </a:lnTo>
                    <a:cubicBezTo>
                      <a:pt x="1550" y="1711"/>
                      <a:pt x="1604" y="1657"/>
                      <a:pt x="1604" y="1604"/>
                    </a:cubicBezTo>
                    <a:lnTo>
                      <a:pt x="1907" y="143"/>
                    </a:lnTo>
                    <a:cubicBezTo>
                      <a:pt x="1917" y="51"/>
                      <a:pt x="185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8" name="Google Shape;16698;p36"/>
              <p:cNvSpPr/>
              <p:nvPr/>
            </p:nvSpPr>
            <p:spPr>
              <a:xfrm>
                <a:off x="-782534" y="3140045"/>
                <a:ext cx="92952" cy="9003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97" extrusionOk="0">
                    <a:moveTo>
                      <a:pt x="1605" y="1"/>
                    </a:moveTo>
                    <a:cubicBezTo>
                      <a:pt x="1544" y="1"/>
                      <a:pt x="1483" y="37"/>
                      <a:pt x="1474" y="111"/>
                    </a:cubicBezTo>
                    <a:lnTo>
                      <a:pt x="1314" y="1411"/>
                    </a:lnTo>
                    <a:lnTo>
                      <a:pt x="192" y="1162"/>
                    </a:lnTo>
                    <a:cubicBezTo>
                      <a:pt x="186" y="1161"/>
                      <a:pt x="181" y="1161"/>
                      <a:pt x="176" y="1161"/>
                    </a:cubicBezTo>
                    <a:cubicBezTo>
                      <a:pt x="45" y="1161"/>
                      <a:pt x="1" y="1377"/>
                      <a:pt x="138" y="1411"/>
                    </a:cubicBezTo>
                    <a:lnTo>
                      <a:pt x="1385" y="1696"/>
                    </a:lnTo>
                    <a:lnTo>
                      <a:pt x="1421" y="1696"/>
                    </a:lnTo>
                    <a:cubicBezTo>
                      <a:pt x="1439" y="1696"/>
                      <a:pt x="1474" y="1679"/>
                      <a:pt x="1492" y="1679"/>
                    </a:cubicBezTo>
                    <a:cubicBezTo>
                      <a:pt x="1528" y="1643"/>
                      <a:pt x="1546" y="1625"/>
                      <a:pt x="1546" y="1589"/>
                    </a:cubicBezTo>
                    <a:lnTo>
                      <a:pt x="1742" y="146"/>
                    </a:lnTo>
                    <a:cubicBezTo>
                      <a:pt x="1751" y="50"/>
                      <a:pt x="1678" y="1"/>
                      <a:pt x="1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9" name="Google Shape;16699;p36"/>
              <p:cNvSpPr/>
              <p:nvPr/>
            </p:nvSpPr>
            <p:spPr>
              <a:xfrm>
                <a:off x="-891242" y="3346691"/>
                <a:ext cx="199222" cy="336103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6335" extrusionOk="0">
                    <a:moveTo>
                      <a:pt x="174" y="1"/>
                    </a:moveTo>
                    <a:cubicBezTo>
                      <a:pt x="86" y="1"/>
                      <a:pt x="1" y="90"/>
                      <a:pt x="50" y="188"/>
                    </a:cubicBezTo>
                    <a:lnTo>
                      <a:pt x="3488" y="6263"/>
                    </a:lnTo>
                    <a:cubicBezTo>
                      <a:pt x="3523" y="6299"/>
                      <a:pt x="3559" y="6334"/>
                      <a:pt x="3612" y="6334"/>
                    </a:cubicBezTo>
                    <a:cubicBezTo>
                      <a:pt x="3630" y="6334"/>
                      <a:pt x="3648" y="6317"/>
                      <a:pt x="3666" y="6317"/>
                    </a:cubicBezTo>
                    <a:cubicBezTo>
                      <a:pt x="3737" y="6281"/>
                      <a:pt x="3755" y="6192"/>
                      <a:pt x="3719" y="6138"/>
                    </a:cubicBezTo>
                    <a:lnTo>
                      <a:pt x="281" y="64"/>
                    </a:lnTo>
                    <a:cubicBezTo>
                      <a:pt x="253" y="19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0" name="Google Shape;16700;p36"/>
              <p:cNvSpPr/>
              <p:nvPr/>
            </p:nvSpPr>
            <p:spPr>
              <a:xfrm>
                <a:off x="-890923" y="3405793"/>
                <a:ext cx="10345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711" extrusionOk="0">
                    <a:moveTo>
                      <a:pt x="1843" y="1"/>
                    </a:moveTo>
                    <a:cubicBezTo>
                      <a:pt x="1772" y="1"/>
                      <a:pt x="1700" y="36"/>
                      <a:pt x="1700" y="108"/>
                    </a:cubicBezTo>
                    <a:lnTo>
                      <a:pt x="1415" y="1444"/>
                    </a:lnTo>
                    <a:lnTo>
                      <a:pt x="204" y="1177"/>
                    </a:lnTo>
                    <a:cubicBezTo>
                      <a:pt x="193" y="1174"/>
                      <a:pt x="183" y="1173"/>
                      <a:pt x="173" y="1173"/>
                    </a:cubicBezTo>
                    <a:cubicBezTo>
                      <a:pt x="37" y="1173"/>
                      <a:pt x="1" y="1393"/>
                      <a:pt x="150" y="1426"/>
                    </a:cubicBezTo>
                    <a:lnTo>
                      <a:pt x="1486" y="1711"/>
                    </a:lnTo>
                    <a:lnTo>
                      <a:pt x="1593" y="1711"/>
                    </a:lnTo>
                    <a:cubicBezTo>
                      <a:pt x="1611" y="1693"/>
                      <a:pt x="1647" y="1658"/>
                      <a:pt x="1647" y="1622"/>
                    </a:cubicBezTo>
                    <a:lnTo>
                      <a:pt x="1950" y="161"/>
                    </a:lnTo>
                    <a:cubicBezTo>
                      <a:pt x="1950" y="90"/>
                      <a:pt x="1914" y="19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1" name="Google Shape;16701;p36"/>
              <p:cNvSpPr/>
              <p:nvPr/>
            </p:nvSpPr>
            <p:spPr>
              <a:xfrm>
                <a:off x="-792190" y="2574065"/>
                <a:ext cx="90353" cy="643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13" extrusionOk="0">
                    <a:moveTo>
                      <a:pt x="1561" y="1"/>
                    </a:moveTo>
                    <a:cubicBezTo>
                      <a:pt x="1509" y="1"/>
                      <a:pt x="1458" y="29"/>
                      <a:pt x="1443" y="90"/>
                    </a:cubicBezTo>
                    <a:lnTo>
                      <a:pt x="1300" y="910"/>
                    </a:lnTo>
                    <a:lnTo>
                      <a:pt x="213" y="553"/>
                    </a:lnTo>
                    <a:cubicBezTo>
                      <a:pt x="199" y="545"/>
                      <a:pt x="184" y="541"/>
                      <a:pt x="171" y="541"/>
                    </a:cubicBezTo>
                    <a:cubicBezTo>
                      <a:pt x="67" y="541"/>
                      <a:pt x="0" y="754"/>
                      <a:pt x="142" y="785"/>
                    </a:cubicBezTo>
                    <a:lnTo>
                      <a:pt x="1371" y="1213"/>
                    </a:lnTo>
                    <a:lnTo>
                      <a:pt x="1407" y="1213"/>
                    </a:lnTo>
                    <a:cubicBezTo>
                      <a:pt x="1425" y="1213"/>
                      <a:pt x="1460" y="1213"/>
                      <a:pt x="1478" y="1195"/>
                    </a:cubicBezTo>
                    <a:cubicBezTo>
                      <a:pt x="1514" y="1177"/>
                      <a:pt x="1532" y="1141"/>
                      <a:pt x="1532" y="1106"/>
                    </a:cubicBezTo>
                    <a:lnTo>
                      <a:pt x="1692" y="144"/>
                    </a:lnTo>
                    <a:cubicBezTo>
                      <a:pt x="1702" y="52"/>
                      <a:pt x="1631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02" name="Google Shape;16702;p36"/>
            <p:cNvGrpSpPr/>
            <p:nvPr/>
          </p:nvGrpSpPr>
          <p:grpSpPr>
            <a:xfrm rot="361962">
              <a:off x="-250029" y="3921566"/>
              <a:ext cx="2086998" cy="1903149"/>
              <a:chOff x="-554083" y="3568828"/>
              <a:chExt cx="2086918" cy="1903076"/>
            </a:xfrm>
          </p:grpSpPr>
          <p:grpSp>
            <p:nvGrpSpPr>
              <p:cNvPr id="16703" name="Google Shape;16703;p36"/>
              <p:cNvGrpSpPr/>
              <p:nvPr/>
            </p:nvGrpSpPr>
            <p:grpSpPr>
              <a:xfrm>
                <a:off x="-554083" y="3568828"/>
                <a:ext cx="2086918" cy="1903076"/>
                <a:chOff x="-554083" y="3568828"/>
                <a:chExt cx="2086918" cy="1903076"/>
              </a:xfrm>
            </p:grpSpPr>
            <p:sp>
              <p:nvSpPr>
                <p:cNvPr id="16704" name="Google Shape;16704;p36"/>
                <p:cNvSpPr/>
                <p:nvPr/>
              </p:nvSpPr>
              <p:spPr>
                <a:xfrm>
                  <a:off x="-554083" y="3568828"/>
                  <a:ext cx="2086918" cy="190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5" h="35853" extrusionOk="0">
                      <a:moveTo>
                        <a:pt x="32458" y="1"/>
                      </a:moveTo>
                      <a:cubicBezTo>
                        <a:pt x="27167" y="1"/>
                        <a:pt x="23516" y="6280"/>
                        <a:pt x="23516" y="6280"/>
                      </a:cubicBezTo>
                      <a:cubicBezTo>
                        <a:pt x="22111" y="5382"/>
                        <a:pt x="20767" y="4868"/>
                        <a:pt x="19497" y="4868"/>
                      </a:cubicBezTo>
                      <a:cubicBezTo>
                        <a:pt x="18173" y="4868"/>
                        <a:pt x="16930" y="5426"/>
                        <a:pt x="15784" y="6690"/>
                      </a:cubicBezTo>
                      <a:cubicBezTo>
                        <a:pt x="11883" y="10965"/>
                        <a:pt x="12310" y="14457"/>
                        <a:pt x="12150" y="14778"/>
                      </a:cubicBezTo>
                      <a:cubicBezTo>
                        <a:pt x="11624" y="14713"/>
                        <a:pt x="11133" y="14682"/>
                        <a:pt x="10676" y="14682"/>
                      </a:cubicBezTo>
                      <a:cubicBezTo>
                        <a:pt x="3056" y="14682"/>
                        <a:pt x="4689" y="23270"/>
                        <a:pt x="3849" y="27943"/>
                      </a:cubicBezTo>
                      <a:cubicBezTo>
                        <a:pt x="2958" y="32895"/>
                        <a:pt x="1" y="35211"/>
                        <a:pt x="1" y="35211"/>
                      </a:cubicBezTo>
                      <a:lnTo>
                        <a:pt x="1266" y="35852"/>
                      </a:lnTo>
                      <a:cubicBezTo>
                        <a:pt x="4784" y="31338"/>
                        <a:pt x="10141" y="31184"/>
                        <a:pt x="10858" y="31184"/>
                      </a:cubicBezTo>
                      <a:cubicBezTo>
                        <a:pt x="10911" y="31184"/>
                        <a:pt x="10939" y="31185"/>
                        <a:pt x="10939" y="31185"/>
                      </a:cubicBezTo>
                      <a:cubicBezTo>
                        <a:pt x="12860" y="31423"/>
                        <a:pt x="14546" y="31528"/>
                        <a:pt x="16028" y="31528"/>
                      </a:cubicBezTo>
                      <a:cubicBezTo>
                        <a:pt x="23298" y="31528"/>
                        <a:pt x="25642" y="29012"/>
                        <a:pt x="26633" y="27444"/>
                      </a:cubicBezTo>
                      <a:cubicBezTo>
                        <a:pt x="28379" y="24718"/>
                        <a:pt x="25137" y="22634"/>
                        <a:pt x="25137" y="22634"/>
                      </a:cubicBezTo>
                      <a:cubicBezTo>
                        <a:pt x="32352" y="21031"/>
                        <a:pt x="34685" y="18198"/>
                        <a:pt x="34561" y="16060"/>
                      </a:cubicBezTo>
                      <a:cubicBezTo>
                        <a:pt x="34365" y="13139"/>
                        <a:pt x="32084" y="11429"/>
                        <a:pt x="32084" y="11429"/>
                      </a:cubicBezTo>
                      <a:cubicBezTo>
                        <a:pt x="35469" y="10110"/>
                        <a:pt x="39335" y="989"/>
                        <a:pt x="33492" y="81"/>
                      </a:cubicBezTo>
                      <a:cubicBezTo>
                        <a:pt x="33141" y="26"/>
                        <a:pt x="32796" y="1"/>
                        <a:pt x="324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5" name="Google Shape;16705;p36"/>
                <p:cNvSpPr/>
                <p:nvPr/>
              </p:nvSpPr>
              <p:spPr>
                <a:xfrm>
                  <a:off x="-107952" y="4758194"/>
                  <a:ext cx="317110" cy="296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596" extrusionOk="0">
                      <a:moveTo>
                        <a:pt x="770" y="0"/>
                      </a:moveTo>
                      <a:cubicBezTo>
                        <a:pt x="639" y="0"/>
                        <a:pt x="515" y="102"/>
                        <a:pt x="499" y="234"/>
                      </a:cubicBezTo>
                      <a:lnTo>
                        <a:pt x="18" y="5293"/>
                      </a:lnTo>
                      <a:cubicBezTo>
                        <a:pt x="0" y="5453"/>
                        <a:pt x="125" y="5596"/>
                        <a:pt x="285" y="5596"/>
                      </a:cubicBezTo>
                      <a:cubicBezTo>
                        <a:pt x="303" y="5596"/>
                        <a:pt x="321" y="5596"/>
                        <a:pt x="356" y="5578"/>
                      </a:cubicBezTo>
                      <a:lnTo>
                        <a:pt x="5665" y="4188"/>
                      </a:lnTo>
                      <a:cubicBezTo>
                        <a:pt x="5977" y="4106"/>
                        <a:pt x="5881" y="3662"/>
                        <a:pt x="5599" y="3662"/>
                      </a:cubicBezTo>
                      <a:cubicBezTo>
                        <a:pt x="5575" y="3662"/>
                        <a:pt x="5549" y="3665"/>
                        <a:pt x="5523" y="3672"/>
                      </a:cubicBezTo>
                      <a:lnTo>
                        <a:pt x="588" y="4972"/>
                      </a:lnTo>
                      <a:lnTo>
                        <a:pt x="588" y="4972"/>
                      </a:lnTo>
                      <a:lnTo>
                        <a:pt x="1033" y="287"/>
                      </a:lnTo>
                      <a:cubicBezTo>
                        <a:pt x="1051" y="145"/>
                        <a:pt x="944" y="20"/>
                        <a:pt x="802" y="2"/>
                      </a:cubicBezTo>
                      <a:cubicBezTo>
                        <a:pt x="791" y="1"/>
                        <a:pt x="781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6" name="Google Shape;16706;p36"/>
                <p:cNvSpPr/>
                <p:nvPr/>
              </p:nvSpPr>
              <p:spPr>
                <a:xfrm>
                  <a:off x="231329" y="4462471"/>
                  <a:ext cx="309841" cy="27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096" extrusionOk="0">
                      <a:moveTo>
                        <a:pt x="863" y="0"/>
                      </a:moveTo>
                      <a:cubicBezTo>
                        <a:pt x="751" y="0"/>
                        <a:pt x="638" y="69"/>
                        <a:pt x="606" y="214"/>
                      </a:cubicBezTo>
                      <a:lnTo>
                        <a:pt x="0" y="4792"/>
                      </a:lnTo>
                      <a:cubicBezTo>
                        <a:pt x="0" y="4881"/>
                        <a:pt x="36" y="4970"/>
                        <a:pt x="90" y="5024"/>
                      </a:cubicBezTo>
                      <a:cubicBezTo>
                        <a:pt x="143" y="5059"/>
                        <a:pt x="214" y="5095"/>
                        <a:pt x="268" y="5095"/>
                      </a:cubicBezTo>
                      <a:lnTo>
                        <a:pt x="339" y="5095"/>
                      </a:lnTo>
                      <a:lnTo>
                        <a:pt x="5523" y="3795"/>
                      </a:lnTo>
                      <a:cubicBezTo>
                        <a:pt x="5840" y="3711"/>
                        <a:pt x="5751" y="3254"/>
                        <a:pt x="5461" y="3254"/>
                      </a:cubicBezTo>
                      <a:cubicBezTo>
                        <a:pt x="5441" y="3254"/>
                        <a:pt x="5420" y="3256"/>
                        <a:pt x="5398" y="3260"/>
                      </a:cubicBezTo>
                      <a:lnTo>
                        <a:pt x="588" y="4472"/>
                      </a:lnTo>
                      <a:lnTo>
                        <a:pt x="1123" y="285"/>
                      </a:lnTo>
                      <a:cubicBezTo>
                        <a:pt x="1133" y="100"/>
                        <a:pt x="99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7" name="Google Shape;16707;p36"/>
                <p:cNvSpPr/>
                <p:nvPr/>
              </p:nvSpPr>
              <p:spPr>
                <a:xfrm>
                  <a:off x="549813" y="4139690"/>
                  <a:ext cx="291325" cy="28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5337" extrusionOk="0">
                      <a:moveTo>
                        <a:pt x="521" y="0"/>
                      </a:moveTo>
                      <a:cubicBezTo>
                        <a:pt x="390" y="0"/>
                        <a:pt x="259" y="85"/>
                        <a:pt x="250" y="259"/>
                      </a:cubicBezTo>
                      <a:lnTo>
                        <a:pt x="1" y="5051"/>
                      </a:lnTo>
                      <a:cubicBezTo>
                        <a:pt x="1" y="5193"/>
                        <a:pt x="108" y="5336"/>
                        <a:pt x="268" y="5336"/>
                      </a:cubicBezTo>
                      <a:cubicBezTo>
                        <a:pt x="304" y="5336"/>
                        <a:pt x="322" y="5318"/>
                        <a:pt x="357" y="5318"/>
                      </a:cubicBezTo>
                      <a:lnTo>
                        <a:pt x="5185" y="3733"/>
                      </a:lnTo>
                      <a:cubicBezTo>
                        <a:pt x="5491" y="3636"/>
                        <a:pt x="5389" y="3219"/>
                        <a:pt x="5117" y="3219"/>
                      </a:cubicBezTo>
                      <a:cubicBezTo>
                        <a:pt x="5088" y="3219"/>
                        <a:pt x="5057" y="3224"/>
                        <a:pt x="5025" y="3234"/>
                      </a:cubicBezTo>
                      <a:lnTo>
                        <a:pt x="571" y="4677"/>
                      </a:lnTo>
                      <a:lnTo>
                        <a:pt x="785" y="277"/>
                      </a:lnTo>
                      <a:cubicBezTo>
                        <a:pt x="794" y="94"/>
                        <a:pt x="658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8" name="Google Shape;16708;p36"/>
                <p:cNvSpPr/>
                <p:nvPr/>
              </p:nvSpPr>
              <p:spPr>
                <a:xfrm>
                  <a:off x="445880" y="394360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9" name="Google Shape;16709;p36"/>
                <p:cNvSpPr/>
                <p:nvPr/>
              </p:nvSpPr>
              <p:spPr>
                <a:xfrm>
                  <a:off x="445880" y="4151521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0" name="Google Shape;16710;p36"/>
                <p:cNvSpPr/>
                <p:nvPr/>
              </p:nvSpPr>
              <p:spPr>
                <a:xfrm>
                  <a:off x="260615" y="4212958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71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1" name="Google Shape;16711;p36"/>
                <p:cNvSpPr/>
                <p:nvPr/>
              </p:nvSpPr>
              <p:spPr>
                <a:xfrm>
                  <a:off x="360834" y="4387771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2" name="Google Shape;16712;p36"/>
                <p:cNvSpPr/>
                <p:nvPr/>
              </p:nvSpPr>
              <p:spPr>
                <a:xfrm>
                  <a:off x="33809" y="4539028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3" name="Google Shape;16713;p36"/>
                <p:cNvSpPr/>
                <p:nvPr/>
              </p:nvSpPr>
              <p:spPr>
                <a:xfrm>
                  <a:off x="-159945" y="4576802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70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4" name="Google Shape;16714;p36"/>
                <p:cNvSpPr/>
                <p:nvPr/>
              </p:nvSpPr>
              <p:spPr>
                <a:xfrm>
                  <a:off x="703" y="4780954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5" name="Google Shape;16715;p36"/>
                <p:cNvSpPr/>
                <p:nvPr/>
              </p:nvSpPr>
              <p:spPr>
                <a:xfrm>
                  <a:off x="-263931" y="50692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5"/>
                        <a:pt x="286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6" name="Google Shape;16716;p36"/>
                <p:cNvSpPr/>
                <p:nvPr/>
              </p:nvSpPr>
              <p:spPr>
                <a:xfrm>
                  <a:off x="-544640" y="3954743"/>
                  <a:ext cx="1550638" cy="151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" h="28596" extrusionOk="0">
                      <a:moveTo>
                        <a:pt x="28843" y="1"/>
                      </a:moveTo>
                      <a:cubicBezTo>
                        <a:pt x="28776" y="1"/>
                        <a:pt x="28707" y="28"/>
                        <a:pt x="28646" y="93"/>
                      </a:cubicBezTo>
                      <a:cubicBezTo>
                        <a:pt x="15428" y="14131"/>
                        <a:pt x="268" y="27990"/>
                        <a:pt x="126" y="28133"/>
                      </a:cubicBezTo>
                      <a:cubicBezTo>
                        <a:pt x="1" y="28222"/>
                        <a:pt x="1" y="28400"/>
                        <a:pt x="108" y="28507"/>
                      </a:cubicBezTo>
                      <a:cubicBezTo>
                        <a:pt x="143" y="28560"/>
                        <a:pt x="215" y="28596"/>
                        <a:pt x="304" y="28596"/>
                      </a:cubicBezTo>
                      <a:cubicBezTo>
                        <a:pt x="357" y="28596"/>
                        <a:pt x="428" y="28578"/>
                        <a:pt x="482" y="28525"/>
                      </a:cubicBezTo>
                      <a:cubicBezTo>
                        <a:pt x="624" y="28382"/>
                        <a:pt x="15802" y="14523"/>
                        <a:pt x="29038" y="449"/>
                      </a:cubicBezTo>
                      <a:cubicBezTo>
                        <a:pt x="29227" y="261"/>
                        <a:pt x="29049" y="1"/>
                        <a:pt x="28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7" name="Google Shape;16717;p36"/>
                <p:cNvSpPr/>
                <p:nvPr/>
              </p:nvSpPr>
              <p:spPr>
                <a:xfrm>
                  <a:off x="365556" y="4851834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8" name="Google Shape;16718;p36"/>
                <p:cNvSpPr/>
                <p:nvPr/>
              </p:nvSpPr>
              <p:spPr>
                <a:xfrm>
                  <a:off x="554534" y="4866000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2" y="1"/>
                      </a:moveTo>
                      <a:cubicBezTo>
                        <a:pt x="37" y="1"/>
                        <a:pt x="1" y="446"/>
                        <a:pt x="286" y="446"/>
                      </a:cubicBezTo>
                      <a:cubicBezTo>
                        <a:pt x="571" y="446"/>
                        <a:pt x="607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9" name="Google Shape;16719;p36"/>
                <p:cNvSpPr/>
                <p:nvPr/>
              </p:nvSpPr>
              <p:spPr>
                <a:xfrm>
                  <a:off x="398609" y="5083415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0" name="Google Shape;16720;p36"/>
                <p:cNvSpPr/>
                <p:nvPr/>
              </p:nvSpPr>
              <p:spPr>
                <a:xfrm>
                  <a:off x="833387" y="4595743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5"/>
                        <a:pt x="285" y="445"/>
                      </a:cubicBezTo>
                      <a:cubicBezTo>
                        <a:pt x="570" y="445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1" name="Google Shape;16721;p36"/>
                <p:cNvSpPr/>
                <p:nvPr/>
              </p:nvSpPr>
              <p:spPr>
                <a:xfrm>
                  <a:off x="994989" y="4510644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3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2" name="Google Shape;16722;p36"/>
                <p:cNvSpPr/>
                <p:nvPr/>
              </p:nvSpPr>
              <p:spPr>
                <a:xfrm>
                  <a:off x="951485" y="4222401"/>
                  <a:ext cx="3315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46" extrusionOk="0">
                      <a:moveTo>
                        <a:pt x="339" y="0"/>
                      </a:moveTo>
                      <a:cubicBezTo>
                        <a:pt x="54" y="0"/>
                        <a:pt x="1" y="446"/>
                        <a:pt x="286" y="446"/>
                      </a:cubicBezTo>
                      <a:cubicBezTo>
                        <a:pt x="571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3" name="Google Shape;16723;p36"/>
                <p:cNvSpPr/>
                <p:nvPr/>
              </p:nvSpPr>
              <p:spPr>
                <a:xfrm>
                  <a:off x="1160359" y="392376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5"/>
                        <a:pt x="286" y="445"/>
                      </a:cubicBezTo>
                      <a:cubicBezTo>
                        <a:pt x="553" y="445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4" name="Google Shape;16724;p36"/>
                <p:cNvSpPr/>
                <p:nvPr/>
              </p:nvSpPr>
              <p:spPr>
                <a:xfrm>
                  <a:off x="975147" y="370729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1"/>
                      </a:moveTo>
                      <a:cubicBezTo>
                        <a:pt x="54" y="1"/>
                        <a:pt x="0" y="446"/>
                        <a:pt x="285" y="446"/>
                      </a:cubicBezTo>
                      <a:cubicBezTo>
                        <a:pt x="570" y="446"/>
                        <a:pt x="624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5" name="Google Shape;16725;p36"/>
                <p:cNvSpPr/>
                <p:nvPr/>
              </p:nvSpPr>
              <p:spPr>
                <a:xfrm>
                  <a:off x="781394" y="396248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6" name="Google Shape;16726;p36"/>
                <p:cNvSpPr/>
                <p:nvPr/>
              </p:nvSpPr>
              <p:spPr>
                <a:xfrm>
                  <a:off x="29087" y="5140130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70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7" name="Google Shape;16727;p36"/>
                <p:cNvSpPr/>
                <p:nvPr/>
              </p:nvSpPr>
              <p:spPr>
                <a:xfrm>
                  <a:off x="701070" y="503142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8" name="Google Shape;16728;p36"/>
                <p:cNvSpPr/>
                <p:nvPr/>
              </p:nvSpPr>
              <p:spPr>
                <a:xfrm>
                  <a:off x="620693" y="45437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6"/>
                        <a:pt x="286" y="446"/>
                      </a:cubicBezTo>
                      <a:cubicBezTo>
                        <a:pt x="571" y="446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9" name="Google Shape;16729;p36"/>
                <p:cNvSpPr/>
                <p:nvPr/>
              </p:nvSpPr>
              <p:spPr>
                <a:xfrm>
                  <a:off x="1146193" y="437832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730" name="Google Shape;16730;p36"/>
              <p:cNvSpPr/>
              <p:nvPr/>
            </p:nvSpPr>
            <p:spPr>
              <a:xfrm>
                <a:off x="-525699" y="3597690"/>
                <a:ext cx="2019804" cy="1873319"/>
              </a:xfrm>
              <a:custGeom>
                <a:avLst/>
                <a:gdLst/>
                <a:ahLst/>
                <a:cxnLst/>
                <a:rect l="l" t="t" r="r" b="b"/>
                <a:pathLst>
                  <a:path w="38070" h="35309" extrusionOk="0">
                    <a:moveTo>
                      <a:pt x="34364" y="0"/>
                    </a:moveTo>
                    <a:lnTo>
                      <a:pt x="34364" y="0"/>
                    </a:lnTo>
                    <a:cubicBezTo>
                      <a:pt x="34364" y="0"/>
                      <a:pt x="22428" y="13325"/>
                      <a:pt x="18242" y="17583"/>
                    </a:cubicBezTo>
                    <a:cubicBezTo>
                      <a:pt x="13842" y="22072"/>
                      <a:pt x="0" y="34934"/>
                      <a:pt x="0" y="34934"/>
                    </a:cubicBezTo>
                    <a:lnTo>
                      <a:pt x="731" y="35308"/>
                    </a:lnTo>
                    <a:cubicBezTo>
                      <a:pt x="4249" y="30794"/>
                      <a:pt x="9606" y="30640"/>
                      <a:pt x="10323" y="30640"/>
                    </a:cubicBezTo>
                    <a:cubicBezTo>
                      <a:pt x="10376" y="30640"/>
                      <a:pt x="10404" y="30641"/>
                      <a:pt x="10404" y="30641"/>
                    </a:cubicBezTo>
                    <a:cubicBezTo>
                      <a:pt x="12325" y="30879"/>
                      <a:pt x="14011" y="30984"/>
                      <a:pt x="15493" y="30984"/>
                    </a:cubicBezTo>
                    <a:cubicBezTo>
                      <a:pt x="22763" y="30984"/>
                      <a:pt x="25107" y="28468"/>
                      <a:pt x="26098" y="26900"/>
                    </a:cubicBezTo>
                    <a:cubicBezTo>
                      <a:pt x="27844" y="24174"/>
                      <a:pt x="24602" y="22090"/>
                      <a:pt x="24602" y="22090"/>
                    </a:cubicBezTo>
                    <a:cubicBezTo>
                      <a:pt x="31817" y="20487"/>
                      <a:pt x="34150" y="17654"/>
                      <a:pt x="34026" y="15516"/>
                    </a:cubicBezTo>
                    <a:cubicBezTo>
                      <a:pt x="33830" y="12595"/>
                      <a:pt x="31549" y="10885"/>
                      <a:pt x="31549" y="10885"/>
                    </a:cubicBezTo>
                    <a:cubicBezTo>
                      <a:pt x="34613" y="9691"/>
                      <a:pt x="38069" y="2102"/>
                      <a:pt x="34364" y="0"/>
                    </a:cubicBezTo>
                    <a:close/>
                  </a:path>
                </a:pathLst>
              </a:custGeom>
              <a:solidFill>
                <a:srgbClr val="49AA9A">
                  <a:alpha val="3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31" name="Google Shape;16731;p36"/>
            <p:cNvSpPr/>
            <p:nvPr/>
          </p:nvSpPr>
          <p:spPr>
            <a:xfrm>
              <a:off x="-249765" y="4861278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2" y="1"/>
                  </a:moveTo>
                  <a:cubicBezTo>
                    <a:pt x="37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2" name="Google Shape;16732;p36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3" name="Google Shape;16733;p36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4" name="Google Shape;16734;p36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5" name="Google Shape;16735;p36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6" name="Google Shape;16736;p36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37" name="Google Shape;16737;p36"/>
            <p:cNvGrpSpPr/>
            <p:nvPr/>
          </p:nvGrpSpPr>
          <p:grpSpPr>
            <a:xfrm>
              <a:off x="-319690" y="1742230"/>
              <a:ext cx="763715" cy="1449090"/>
              <a:chOff x="-319690" y="1742230"/>
              <a:chExt cx="763715" cy="1449090"/>
            </a:xfrm>
          </p:grpSpPr>
          <p:sp>
            <p:nvSpPr>
              <p:cNvPr id="16738" name="Google Shape;16738;p36"/>
              <p:cNvSpPr/>
              <p:nvPr/>
            </p:nvSpPr>
            <p:spPr>
              <a:xfrm>
                <a:off x="87234" y="2093660"/>
                <a:ext cx="299442" cy="5146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0" extrusionOk="0">
                    <a:moveTo>
                      <a:pt x="5415" y="1"/>
                    </a:moveTo>
                    <a:cubicBezTo>
                      <a:pt x="5389" y="1"/>
                      <a:pt x="5363" y="8"/>
                      <a:pt x="5335" y="24"/>
                    </a:cubicBezTo>
                    <a:cubicBezTo>
                      <a:pt x="4488" y="493"/>
                      <a:pt x="3476" y="629"/>
                      <a:pt x="2582" y="629"/>
                    </a:cubicBezTo>
                    <a:cubicBezTo>
                      <a:pt x="1334" y="629"/>
                      <a:pt x="314" y="363"/>
                      <a:pt x="294" y="363"/>
                    </a:cubicBezTo>
                    <a:cubicBezTo>
                      <a:pt x="270" y="353"/>
                      <a:pt x="248" y="349"/>
                      <a:pt x="227" y="349"/>
                    </a:cubicBezTo>
                    <a:cubicBezTo>
                      <a:pt x="61" y="349"/>
                      <a:pt x="1" y="634"/>
                      <a:pt x="222" y="666"/>
                    </a:cubicBezTo>
                    <a:cubicBezTo>
                      <a:pt x="988" y="862"/>
                      <a:pt x="1790" y="968"/>
                      <a:pt x="2574" y="968"/>
                    </a:cubicBezTo>
                    <a:cubicBezTo>
                      <a:pt x="2613" y="969"/>
                      <a:pt x="2652" y="969"/>
                      <a:pt x="2691" y="969"/>
                    </a:cubicBezTo>
                    <a:cubicBezTo>
                      <a:pt x="3666" y="969"/>
                      <a:pt x="4621" y="755"/>
                      <a:pt x="5478" y="309"/>
                    </a:cubicBezTo>
                    <a:cubicBezTo>
                      <a:pt x="5644" y="219"/>
                      <a:pt x="5554" y="1"/>
                      <a:pt x="541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9" name="Google Shape;16739;p36"/>
              <p:cNvSpPr/>
              <p:nvPr/>
            </p:nvSpPr>
            <p:spPr>
              <a:xfrm>
                <a:off x="334254" y="2047450"/>
                <a:ext cx="100327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5" extrusionOk="0">
                    <a:moveTo>
                      <a:pt x="996" y="1"/>
                    </a:moveTo>
                    <a:cubicBezTo>
                      <a:pt x="411" y="1"/>
                      <a:pt x="1" y="683"/>
                      <a:pt x="341" y="1234"/>
                    </a:cubicBezTo>
                    <a:cubicBezTo>
                      <a:pt x="504" y="1479"/>
                      <a:pt x="758" y="1594"/>
                      <a:pt x="1010" y="1594"/>
                    </a:cubicBezTo>
                    <a:cubicBezTo>
                      <a:pt x="1361" y="1594"/>
                      <a:pt x="1708" y="1371"/>
                      <a:pt x="1801" y="967"/>
                    </a:cubicBezTo>
                    <a:cubicBezTo>
                      <a:pt x="1891" y="539"/>
                      <a:pt x="1606" y="111"/>
                      <a:pt x="1178" y="22"/>
                    </a:cubicBezTo>
                    <a:cubicBezTo>
                      <a:pt x="1116" y="8"/>
                      <a:pt x="1055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0" name="Google Shape;16740;p36"/>
              <p:cNvSpPr/>
              <p:nvPr/>
            </p:nvSpPr>
            <p:spPr>
              <a:xfrm>
                <a:off x="343538" y="176981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1017" y="1"/>
                    </a:moveTo>
                    <a:cubicBezTo>
                      <a:pt x="422" y="1"/>
                      <a:pt x="1" y="690"/>
                      <a:pt x="344" y="1229"/>
                    </a:cubicBezTo>
                    <a:cubicBezTo>
                      <a:pt x="508" y="1475"/>
                      <a:pt x="761" y="1590"/>
                      <a:pt x="1013" y="1590"/>
                    </a:cubicBezTo>
                    <a:cubicBezTo>
                      <a:pt x="1364" y="1590"/>
                      <a:pt x="1711" y="1367"/>
                      <a:pt x="1805" y="962"/>
                    </a:cubicBezTo>
                    <a:cubicBezTo>
                      <a:pt x="1894" y="535"/>
                      <a:pt x="1609" y="107"/>
                      <a:pt x="1181" y="18"/>
                    </a:cubicBezTo>
                    <a:cubicBezTo>
                      <a:pt x="1125" y="6"/>
                      <a:pt x="1070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1" name="Google Shape;16741;p36"/>
              <p:cNvSpPr/>
              <p:nvPr/>
            </p:nvSpPr>
            <p:spPr>
              <a:xfrm>
                <a:off x="-167584" y="2132549"/>
                <a:ext cx="100327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1" extrusionOk="0">
                    <a:moveTo>
                      <a:pt x="992" y="0"/>
                    </a:moveTo>
                    <a:cubicBezTo>
                      <a:pt x="396" y="0"/>
                      <a:pt x="0" y="681"/>
                      <a:pt x="340" y="1215"/>
                    </a:cubicBezTo>
                    <a:cubicBezTo>
                      <a:pt x="506" y="1471"/>
                      <a:pt x="763" y="1590"/>
                      <a:pt x="1017" y="1590"/>
                    </a:cubicBezTo>
                    <a:cubicBezTo>
                      <a:pt x="1363" y="1590"/>
                      <a:pt x="1701" y="1367"/>
                      <a:pt x="1783" y="966"/>
                    </a:cubicBezTo>
                    <a:cubicBezTo>
                      <a:pt x="1890" y="538"/>
                      <a:pt x="1605" y="111"/>
                      <a:pt x="1178" y="22"/>
                    </a:cubicBezTo>
                    <a:cubicBezTo>
                      <a:pt x="1114" y="7"/>
                      <a:pt x="1052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2" name="Google Shape;16742;p36"/>
              <p:cNvSpPr/>
              <p:nvPr/>
            </p:nvSpPr>
            <p:spPr>
              <a:xfrm>
                <a:off x="81982" y="1777405"/>
                <a:ext cx="91732" cy="27196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6" extrusionOk="0">
                    <a:moveTo>
                      <a:pt x="1315" y="0"/>
                    </a:moveTo>
                    <a:cubicBezTo>
                      <a:pt x="1259" y="0"/>
                      <a:pt x="1201" y="28"/>
                      <a:pt x="1177" y="89"/>
                    </a:cubicBezTo>
                    <a:cubicBezTo>
                      <a:pt x="1" y="2422"/>
                      <a:pt x="1337" y="4934"/>
                      <a:pt x="1390" y="5041"/>
                    </a:cubicBezTo>
                    <a:cubicBezTo>
                      <a:pt x="1426" y="5095"/>
                      <a:pt x="1479" y="5112"/>
                      <a:pt x="1533" y="5112"/>
                    </a:cubicBezTo>
                    <a:cubicBezTo>
                      <a:pt x="1551" y="5121"/>
                      <a:pt x="1568" y="5126"/>
                      <a:pt x="1584" y="5126"/>
                    </a:cubicBezTo>
                    <a:cubicBezTo>
                      <a:pt x="1600" y="5126"/>
                      <a:pt x="1613" y="5121"/>
                      <a:pt x="1622" y="5112"/>
                    </a:cubicBezTo>
                    <a:cubicBezTo>
                      <a:pt x="1711" y="5059"/>
                      <a:pt x="1729" y="4970"/>
                      <a:pt x="1693" y="4881"/>
                    </a:cubicBezTo>
                    <a:cubicBezTo>
                      <a:pt x="1693" y="4863"/>
                      <a:pt x="375" y="2422"/>
                      <a:pt x="1462" y="249"/>
                    </a:cubicBezTo>
                    <a:cubicBezTo>
                      <a:pt x="1515" y="160"/>
                      <a:pt x="1479" y="53"/>
                      <a:pt x="1390" y="17"/>
                    </a:cubicBezTo>
                    <a:cubicBezTo>
                      <a:pt x="1368" y="6"/>
                      <a:pt x="1342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3" name="Google Shape;16743;p36"/>
              <p:cNvSpPr/>
              <p:nvPr/>
            </p:nvSpPr>
            <p:spPr>
              <a:xfrm>
                <a:off x="108456" y="1742230"/>
                <a:ext cx="88920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592" extrusionOk="0">
                    <a:moveTo>
                      <a:pt x="842" y="1"/>
                    </a:moveTo>
                    <a:cubicBezTo>
                      <a:pt x="427" y="1"/>
                      <a:pt x="87" y="311"/>
                      <a:pt x="36" y="734"/>
                    </a:cubicBezTo>
                    <a:cubicBezTo>
                      <a:pt x="1" y="1161"/>
                      <a:pt x="321" y="1553"/>
                      <a:pt x="767" y="1589"/>
                    </a:cubicBezTo>
                    <a:cubicBezTo>
                      <a:pt x="788" y="1591"/>
                      <a:pt x="810" y="1592"/>
                      <a:pt x="832" y="1592"/>
                    </a:cubicBezTo>
                    <a:cubicBezTo>
                      <a:pt x="1233" y="1592"/>
                      <a:pt x="1588" y="1282"/>
                      <a:pt x="1622" y="876"/>
                    </a:cubicBezTo>
                    <a:cubicBezTo>
                      <a:pt x="1675" y="431"/>
                      <a:pt x="1337" y="57"/>
                      <a:pt x="909" y="4"/>
                    </a:cubicBezTo>
                    <a:cubicBezTo>
                      <a:pt x="886" y="2"/>
                      <a:pt x="864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4" name="Google Shape;16744;p36"/>
              <p:cNvSpPr/>
              <p:nvPr/>
            </p:nvSpPr>
            <p:spPr>
              <a:xfrm>
                <a:off x="38424" y="2249745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993" y="0"/>
                    </a:moveTo>
                    <a:cubicBezTo>
                      <a:pt x="396" y="0"/>
                      <a:pt x="1" y="683"/>
                      <a:pt x="341" y="1233"/>
                    </a:cubicBezTo>
                    <a:cubicBezTo>
                      <a:pt x="505" y="1479"/>
                      <a:pt x="758" y="1594"/>
                      <a:pt x="1009" y="1594"/>
                    </a:cubicBezTo>
                    <a:cubicBezTo>
                      <a:pt x="1358" y="1594"/>
                      <a:pt x="1701" y="1370"/>
                      <a:pt x="1784" y="966"/>
                    </a:cubicBezTo>
                    <a:cubicBezTo>
                      <a:pt x="1891" y="538"/>
                      <a:pt x="1606" y="111"/>
                      <a:pt x="1178" y="22"/>
                    </a:cubicBezTo>
                    <a:cubicBezTo>
                      <a:pt x="1115" y="7"/>
                      <a:pt x="1053" y="0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5" name="Google Shape;16745;p36"/>
              <p:cNvSpPr/>
              <p:nvPr/>
            </p:nvSpPr>
            <p:spPr>
              <a:xfrm>
                <a:off x="288999" y="2409438"/>
                <a:ext cx="100221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1008" y="1"/>
                    </a:moveTo>
                    <a:cubicBezTo>
                      <a:pt x="409" y="1"/>
                      <a:pt x="0" y="682"/>
                      <a:pt x="356" y="1216"/>
                    </a:cubicBezTo>
                    <a:cubicBezTo>
                      <a:pt x="514" y="1472"/>
                      <a:pt x="768" y="1591"/>
                      <a:pt x="1020" y="1591"/>
                    </a:cubicBezTo>
                    <a:cubicBezTo>
                      <a:pt x="1364" y="1591"/>
                      <a:pt x="1707" y="1368"/>
                      <a:pt x="1799" y="966"/>
                    </a:cubicBezTo>
                    <a:cubicBezTo>
                      <a:pt x="1888" y="539"/>
                      <a:pt x="1621" y="111"/>
                      <a:pt x="1194" y="22"/>
                    </a:cubicBezTo>
                    <a:cubicBezTo>
                      <a:pt x="1130" y="8"/>
                      <a:pt x="1068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6" name="Google Shape;16746;p36"/>
              <p:cNvSpPr/>
              <p:nvPr/>
            </p:nvSpPr>
            <p:spPr>
              <a:xfrm>
                <a:off x="-319690" y="1811837"/>
                <a:ext cx="725952" cy="1379483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26001" extrusionOk="0">
                    <a:moveTo>
                      <a:pt x="13453" y="1"/>
                    </a:moveTo>
                    <a:cubicBezTo>
                      <a:pt x="13417" y="1"/>
                      <a:pt x="13379" y="14"/>
                      <a:pt x="13344" y="45"/>
                    </a:cubicBezTo>
                    <a:cubicBezTo>
                      <a:pt x="1" y="11892"/>
                      <a:pt x="108" y="20639"/>
                      <a:pt x="143" y="24362"/>
                    </a:cubicBezTo>
                    <a:cubicBezTo>
                      <a:pt x="179" y="24843"/>
                      <a:pt x="161" y="25324"/>
                      <a:pt x="90" y="25805"/>
                    </a:cubicBezTo>
                    <a:cubicBezTo>
                      <a:pt x="72" y="25894"/>
                      <a:pt x="125" y="25965"/>
                      <a:pt x="215" y="26001"/>
                    </a:cubicBezTo>
                    <a:lnTo>
                      <a:pt x="250" y="26001"/>
                    </a:lnTo>
                    <a:cubicBezTo>
                      <a:pt x="321" y="26001"/>
                      <a:pt x="393" y="25947"/>
                      <a:pt x="410" y="25876"/>
                    </a:cubicBezTo>
                    <a:cubicBezTo>
                      <a:pt x="482" y="25377"/>
                      <a:pt x="500" y="24861"/>
                      <a:pt x="482" y="24362"/>
                    </a:cubicBezTo>
                    <a:cubicBezTo>
                      <a:pt x="428" y="20674"/>
                      <a:pt x="321" y="12034"/>
                      <a:pt x="13557" y="277"/>
                    </a:cubicBezTo>
                    <a:cubicBezTo>
                      <a:pt x="13682" y="166"/>
                      <a:pt x="13580" y="1"/>
                      <a:pt x="13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47" name="Google Shape;16747;p36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8" name="Google Shape;16748;p36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9" name="Google Shape;16749;p36"/>
            <p:cNvSpPr/>
            <p:nvPr/>
          </p:nvSpPr>
          <p:spPr>
            <a:xfrm>
              <a:off x="-701520" y="3425105"/>
              <a:ext cx="310053" cy="253921"/>
            </a:xfrm>
            <a:custGeom>
              <a:avLst/>
              <a:gdLst/>
              <a:ahLst/>
              <a:cxnLst/>
              <a:rect l="l" t="t" r="r" b="b"/>
              <a:pathLst>
                <a:path w="5844" h="4786" extrusionOk="0">
                  <a:moveTo>
                    <a:pt x="4827" y="1"/>
                  </a:moveTo>
                  <a:cubicBezTo>
                    <a:pt x="4781" y="1"/>
                    <a:pt x="4733" y="4"/>
                    <a:pt x="4686" y="11"/>
                  </a:cubicBezTo>
                  <a:cubicBezTo>
                    <a:pt x="4330" y="64"/>
                    <a:pt x="3991" y="189"/>
                    <a:pt x="3706" y="421"/>
                  </a:cubicBezTo>
                  <a:cubicBezTo>
                    <a:pt x="1283" y="2166"/>
                    <a:pt x="1" y="4785"/>
                    <a:pt x="1" y="4785"/>
                  </a:cubicBezTo>
                  <a:cubicBezTo>
                    <a:pt x="321" y="4714"/>
                    <a:pt x="642" y="4643"/>
                    <a:pt x="963" y="4554"/>
                  </a:cubicBezTo>
                  <a:cubicBezTo>
                    <a:pt x="2602" y="4055"/>
                    <a:pt x="4080" y="3111"/>
                    <a:pt x="5203" y="1810"/>
                  </a:cubicBezTo>
                  <a:cubicBezTo>
                    <a:pt x="5523" y="1418"/>
                    <a:pt x="5844" y="884"/>
                    <a:pt x="5612" y="438"/>
                  </a:cubicBezTo>
                  <a:cubicBezTo>
                    <a:pt x="5441" y="158"/>
                    <a:pt x="5148" y="1"/>
                    <a:pt x="4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0" name="Google Shape;16750;p36"/>
            <p:cNvSpPr/>
            <p:nvPr/>
          </p:nvSpPr>
          <p:spPr>
            <a:xfrm>
              <a:off x="-915116" y="3346850"/>
              <a:ext cx="219329" cy="328357"/>
            </a:xfrm>
            <a:custGeom>
              <a:avLst/>
              <a:gdLst/>
              <a:ahLst/>
              <a:cxnLst/>
              <a:rect l="l" t="t" r="r" b="b"/>
              <a:pathLst>
                <a:path w="4134" h="6189" extrusionOk="0">
                  <a:moveTo>
                    <a:pt x="931" y="0"/>
                  </a:moveTo>
                  <a:cubicBezTo>
                    <a:pt x="733" y="0"/>
                    <a:pt x="537" y="64"/>
                    <a:pt x="375" y="185"/>
                  </a:cubicBezTo>
                  <a:cubicBezTo>
                    <a:pt x="1" y="542"/>
                    <a:pt x="108" y="1147"/>
                    <a:pt x="286" y="1628"/>
                  </a:cubicBezTo>
                  <a:cubicBezTo>
                    <a:pt x="891" y="3232"/>
                    <a:pt x="1942" y="4621"/>
                    <a:pt x="3314" y="5637"/>
                  </a:cubicBezTo>
                  <a:cubicBezTo>
                    <a:pt x="3581" y="5833"/>
                    <a:pt x="3866" y="6011"/>
                    <a:pt x="4134" y="6189"/>
                  </a:cubicBezTo>
                  <a:cubicBezTo>
                    <a:pt x="4134" y="6189"/>
                    <a:pt x="3849" y="3285"/>
                    <a:pt x="2156" y="827"/>
                  </a:cubicBezTo>
                  <a:cubicBezTo>
                    <a:pt x="1960" y="524"/>
                    <a:pt x="1693" y="275"/>
                    <a:pt x="1372" y="114"/>
                  </a:cubicBezTo>
                  <a:cubicBezTo>
                    <a:pt x="1234" y="37"/>
                    <a:pt x="108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1" name="Google Shape;16751;p36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2" name="Google Shape;16752;p36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3" name="Google Shape;16753;p36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4" name="Google Shape;16754;p36"/>
            <p:cNvSpPr/>
            <p:nvPr/>
          </p:nvSpPr>
          <p:spPr>
            <a:xfrm>
              <a:off x="-813995" y="3521292"/>
              <a:ext cx="87541" cy="89663"/>
            </a:xfrm>
            <a:custGeom>
              <a:avLst/>
              <a:gdLst/>
              <a:ahLst/>
              <a:cxnLst/>
              <a:rect l="l" t="t" r="r" b="b"/>
              <a:pathLst>
                <a:path w="1650" h="1690" extrusionOk="0">
                  <a:moveTo>
                    <a:pt x="1508" y="0"/>
                  </a:moveTo>
                  <a:cubicBezTo>
                    <a:pt x="1452" y="0"/>
                    <a:pt x="1398" y="33"/>
                    <a:pt x="1390" y="104"/>
                  </a:cubicBezTo>
                  <a:lnTo>
                    <a:pt x="1212" y="1404"/>
                  </a:lnTo>
                  <a:lnTo>
                    <a:pt x="179" y="1137"/>
                  </a:lnTo>
                  <a:cubicBezTo>
                    <a:pt x="167" y="1134"/>
                    <a:pt x="155" y="1133"/>
                    <a:pt x="143" y="1133"/>
                  </a:cubicBezTo>
                  <a:cubicBezTo>
                    <a:pt x="85" y="1133"/>
                    <a:pt x="33" y="1167"/>
                    <a:pt x="19" y="1226"/>
                  </a:cubicBezTo>
                  <a:cubicBezTo>
                    <a:pt x="1" y="1298"/>
                    <a:pt x="54" y="1369"/>
                    <a:pt x="126" y="1387"/>
                  </a:cubicBezTo>
                  <a:lnTo>
                    <a:pt x="1301" y="1689"/>
                  </a:lnTo>
                  <a:lnTo>
                    <a:pt x="1319" y="1689"/>
                  </a:lnTo>
                  <a:cubicBezTo>
                    <a:pt x="1355" y="1689"/>
                    <a:pt x="1373" y="1672"/>
                    <a:pt x="1408" y="1672"/>
                  </a:cubicBezTo>
                  <a:cubicBezTo>
                    <a:pt x="1426" y="1654"/>
                    <a:pt x="1444" y="1618"/>
                    <a:pt x="1462" y="1583"/>
                  </a:cubicBezTo>
                  <a:lnTo>
                    <a:pt x="1640" y="140"/>
                  </a:lnTo>
                  <a:cubicBezTo>
                    <a:pt x="1650" y="51"/>
                    <a:pt x="1577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5" name="Google Shape;16755;p36"/>
            <p:cNvSpPr/>
            <p:nvPr/>
          </p:nvSpPr>
          <p:spPr>
            <a:xfrm>
              <a:off x="-704332" y="3435503"/>
              <a:ext cx="301299" cy="246334"/>
            </a:xfrm>
            <a:custGeom>
              <a:avLst/>
              <a:gdLst/>
              <a:ahLst/>
              <a:cxnLst/>
              <a:rect l="l" t="t" r="r" b="b"/>
              <a:pathLst>
                <a:path w="5679" h="4643" extrusionOk="0">
                  <a:moveTo>
                    <a:pt x="5473" y="1"/>
                  </a:moveTo>
                  <a:cubicBezTo>
                    <a:pt x="5452" y="1"/>
                    <a:pt x="5432" y="9"/>
                    <a:pt x="5416" y="29"/>
                  </a:cubicBezTo>
                  <a:lnTo>
                    <a:pt x="89" y="4411"/>
                  </a:lnTo>
                  <a:cubicBezTo>
                    <a:pt x="0" y="4482"/>
                    <a:pt x="54" y="4625"/>
                    <a:pt x="178" y="4643"/>
                  </a:cubicBezTo>
                  <a:cubicBezTo>
                    <a:pt x="196" y="4643"/>
                    <a:pt x="232" y="4625"/>
                    <a:pt x="250" y="4607"/>
                  </a:cubicBezTo>
                  <a:lnTo>
                    <a:pt x="5576" y="225"/>
                  </a:lnTo>
                  <a:cubicBezTo>
                    <a:pt x="5678" y="166"/>
                    <a:pt x="5566" y="1"/>
                    <a:pt x="5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6" name="Google Shape;16756;p36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7" name="Google Shape;16757;p36"/>
            <p:cNvSpPr/>
            <p:nvPr/>
          </p:nvSpPr>
          <p:spPr>
            <a:xfrm>
              <a:off x="-632497" y="3542832"/>
              <a:ext cx="86055" cy="89875"/>
            </a:xfrm>
            <a:custGeom>
              <a:avLst/>
              <a:gdLst/>
              <a:ahLst/>
              <a:cxnLst/>
              <a:rect l="l" t="t" r="r" b="b"/>
              <a:pathLst>
                <a:path w="1622" h="1694" extrusionOk="0">
                  <a:moveTo>
                    <a:pt x="429" y="1"/>
                  </a:moveTo>
                  <a:cubicBezTo>
                    <a:pt x="378" y="1"/>
                    <a:pt x="326" y="29"/>
                    <a:pt x="303" y="90"/>
                  </a:cubicBezTo>
                  <a:lnTo>
                    <a:pt x="18" y="1426"/>
                  </a:lnTo>
                  <a:cubicBezTo>
                    <a:pt x="0" y="1462"/>
                    <a:pt x="18" y="1497"/>
                    <a:pt x="36" y="1533"/>
                  </a:cubicBezTo>
                  <a:cubicBezTo>
                    <a:pt x="54" y="1569"/>
                    <a:pt x="89" y="1586"/>
                    <a:pt x="125" y="1586"/>
                  </a:cubicBezTo>
                  <a:lnTo>
                    <a:pt x="1443" y="1693"/>
                  </a:lnTo>
                  <a:lnTo>
                    <a:pt x="1479" y="1693"/>
                  </a:lnTo>
                  <a:cubicBezTo>
                    <a:pt x="1621" y="1675"/>
                    <a:pt x="1621" y="1462"/>
                    <a:pt x="1479" y="1444"/>
                  </a:cubicBezTo>
                  <a:lnTo>
                    <a:pt x="303" y="1355"/>
                  </a:lnTo>
                  <a:lnTo>
                    <a:pt x="552" y="143"/>
                  </a:lnTo>
                  <a:cubicBezTo>
                    <a:pt x="563" y="52"/>
                    <a:pt x="49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8" name="Google Shape;16758;p36"/>
            <p:cNvSpPr/>
            <p:nvPr/>
          </p:nvSpPr>
          <p:spPr>
            <a:xfrm>
              <a:off x="-281863" y="2885969"/>
              <a:ext cx="1200582" cy="2454696"/>
            </a:xfrm>
            <a:custGeom>
              <a:avLst/>
              <a:gdLst/>
              <a:ahLst/>
              <a:cxnLst/>
              <a:rect l="l" t="t" r="r" b="b"/>
              <a:pathLst>
                <a:path w="22629" h="46267" extrusionOk="0">
                  <a:moveTo>
                    <a:pt x="20480" y="1"/>
                  </a:moveTo>
                  <a:cubicBezTo>
                    <a:pt x="20465" y="1"/>
                    <a:pt x="20449" y="1"/>
                    <a:pt x="20433" y="1"/>
                  </a:cubicBezTo>
                  <a:cubicBezTo>
                    <a:pt x="20077" y="19"/>
                    <a:pt x="19756" y="143"/>
                    <a:pt x="19471" y="322"/>
                  </a:cubicBezTo>
                  <a:cubicBezTo>
                    <a:pt x="17815" y="1212"/>
                    <a:pt x="17209" y="4169"/>
                    <a:pt x="17690" y="5915"/>
                  </a:cubicBezTo>
                  <a:cubicBezTo>
                    <a:pt x="16657" y="7394"/>
                    <a:pt x="15677" y="8926"/>
                    <a:pt x="14768" y="10476"/>
                  </a:cubicBezTo>
                  <a:cubicBezTo>
                    <a:pt x="14857" y="9638"/>
                    <a:pt x="14964" y="7625"/>
                    <a:pt x="14198" y="5862"/>
                  </a:cubicBezTo>
                  <a:cubicBezTo>
                    <a:pt x="13967" y="5345"/>
                    <a:pt x="13379" y="5007"/>
                    <a:pt x="12809" y="4918"/>
                  </a:cubicBezTo>
                  <a:cubicBezTo>
                    <a:pt x="12724" y="4902"/>
                    <a:pt x="12637" y="4894"/>
                    <a:pt x="12550" y="4894"/>
                  </a:cubicBezTo>
                  <a:cubicBezTo>
                    <a:pt x="12143" y="4894"/>
                    <a:pt x="11735" y="5067"/>
                    <a:pt x="11544" y="5434"/>
                  </a:cubicBezTo>
                  <a:cubicBezTo>
                    <a:pt x="11366" y="5826"/>
                    <a:pt x="11491" y="6289"/>
                    <a:pt x="11651" y="6699"/>
                  </a:cubicBezTo>
                  <a:cubicBezTo>
                    <a:pt x="12274" y="8285"/>
                    <a:pt x="13290" y="9692"/>
                    <a:pt x="14608" y="10796"/>
                  </a:cubicBezTo>
                  <a:cubicBezTo>
                    <a:pt x="13397" y="12845"/>
                    <a:pt x="12292" y="14929"/>
                    <a:pt x="11277" y="17031"/>
                  </a:cubicBezTo>
                  <a:cubicBezTo>
                    <a:pt x="11134" y="15731"/>
                    <a:pt x="10831" y="14466"/>
                    <a:pt x="10350" y="13255"/>
                  </a:cubicBezTo>
                  <a:cubicBezTo>
                    <a:pt x="9999" y="12456"/>
                    <a:pt x="9290" y="11858"/>
                    <a:pt x="8749" y="11858"/>
                  </a:cubicBezTo>
                  <a:cubicBezTo>
                    <a:pt x="8687" y="11858"/>
                    <a:pt x="8626" y="11866"/>
                    <a:pt x="8569" y="11883"/>
                  </a:cubicBezTo>
                  <a:cubicBezTo>
                    <a:pt x="7643" y="12168"/>
                    <a:pt x="7892" y="13344"/>
                    <a:pt x="8035" y="13647"/>
                  </a:cubicBezTo>
                  <a:cubicBezTo>
                    <a:pt x="8711" y="15107"/>
                    <a:pt x="9780" y="16354"/>
                    <a:pt x="11134" y="17263"/>
                  </a:cubicBezTo>
                  <a:cubicBezTo>
                    <a:pt x="11099" y="17299"/>
                    <a:pt x="11063" y="17352"/>
                    <a:pt x="11045" y="17406"/>
                  </a:cubicBezTo>
                  <a:lnTo>
                    <a:pt x="11099" y="17406"/>
                  </a:lnTo>
                  <a:cubicBezTo>
                    <a:pt x="9994" y="19704"/>
                    <a:pt x="8997" y="22002"/>
                    <a:pt x="8106" y="24300"/>
                  </a:cubicBezTo>
                  <a:cubicBezTo>
                    <a:pt x="8017" y="23462"/>
                    <a:pt x="7660" y="20095"/>
                    <a:pt x="6841" y="18884"/>
                  </a:cubicBezTo>
                  <a:cubicBezTo>
                    <a:pt x="6627" y="18587"/>
                    <a:pt x="6351" y="18290"/>
                    <a:pt x="5986" y="18290"/>
                  </a:cubicBezTo>
                  <a:cubicBezTo>
                    <a:pt x="5957" y="18290"/>
                    <a:pt x="5927" y="18292"/>
                    <a:pt x="5897" y="18296"/>
                  </a:cubicBezTo>
                  <a:cubicBezTo>
                    <a:pt x="5469" y="18350"/>
                    <a:pt x="5202" y="18777"/>
                    <a:pt x="5131" y="19151"/>
                  </a:cubicBezTo>
                  <a:cubicBezTo>
                    <a:pt x="4988" y="19900"/>
                    <a:pt x="5273" y="20612"/>
                    <a:pt x="5612" y="21253"/>
                  </a:cubicBezTo>
                  <a:cubicBezTo>
                    <a:pt x="6253" y="22429"/>
                    <a:pt x="7073" y="23516"/>
                    <a:pt x="8070" y="24442"/>
                  </a:cubicBezTo>
                  <a:cubicBezTo>
                    <a:pt x="7019" y="27096"/>
                    <a:pt x="6128" y="29715"/>
                    <a:pt x="5327" y="32280"/>
                  </a:cubicBezTo>
                  <a:cubicBezTo>
                    <a:pt x="5291" y="31318"/>
                    <a:pt x="5184" y="30374"/>
                    <a:pt x="4970" y="29448"/>
                  </a:cubicBezTo>
                  <a:cubicBezTo>
                    <a:pt x="4570" y="27749"/>
                    <a:pt x="3808" y="26107"/>
                    <a:pt x="2920" y="26107"/>
                  </a:cubicBezTo>
                  <a:cubicBezTo>
                    <a:pt x="2821" y="26107"/>
                    <a:pt x="2721" y="26127"/>
                    <a:pt x="2619" y="26170"/>
                  </a:cubicBezTo>
                  <a:cubicBezTo>
                    <a:pt x="1853" y="26491"/>
                    <a:pt x="2263" y="29163"/>
                    <a:pt x="2851" y="30214"/>
                  </a:cubicBezTo>
                  <a:cubicBezTo>
                    <a:pt x="3438" y="31212"/>
                    <a:pt x="4222" y="32085"/>
                    <a:pt x="5166" y="32779"/>
                  </a:cubicBezTo>
                  <a:cubicBezTo>
                    <a:pt x="5149" y="32815"/>
                    <a:pt x="5131" y="32868"/>
                    <a:pt x="5131" y="32922"/>
                  </a:cubicBezTo>
                  <a:lnTo>
                    <a:pt x="5095" y="32940"/>
                  </a:lnTo>
                  <a:lnTo>
                    <a:pt x="5113" y="32940"/>
                  </a:lnTo>
                  <a:cubicBezTo>
                    <a:pt x="4418" y="35202"/>
                    <a:pt x="3830" y="37393"/>
                    <a:pt x="3296" y="39495"/>
                  </a:cubicBezTo>
                  <a:cubicBezTo>
                    <a:pt x="3278" y="38426"/>
                    <a:pt x="3118" y="36307"/>
                    <a:pt x="2191" y="34311"/>
                  </a:cubicBezTo>
                  <a:cubicBezTo>
                    <a:pt x="2049" y="33955"/>
                    <a:pt x="1800" y="33652"/>
                    <a:pt x="1515" y="33421"/>
                  </a:cubicBezTo>
                  <a:cubicBezTo>
                    <a:pt x="1340" y="33287"/>
                    <a:pt x="1124" y="33219"/>
                    <a:pt x="908" y="33219"/>
                  </a:cubicBezTo>
                  <a:cubicBezTo>
                    <a:pt x="749" y="33219"/>
                    <a:pt x="589" y="33256"/>
                    <a:pt x="446" y="33332"/>
                  </a:cubicBezTo>
                  <a:cubicBezTo>
                    <a:pt x="0" y="33617"/>
                    <a:pt x="0" y="34276"/>
                    <a:pt x="107" y="34792"/>
                  </a:cubicBezTo>
                  <a:cubicBezTo>
                    <a:pt x="446" y="36556"/>
                    <a:pt x="1301" y="38177"/>
                    <a:pt x="2530" y="39477"/>
                  </a:cubicBezTo>
                  <a:cubicBezTo>
                    <a:pt x="2744" y="39673"/>
                    <a:pt x="2940" y="39869"/>
                    <a:pt x="3153" y="40065"/>
                  </a:cubicBezTo>
                  <a:cubicBezTo>
                    <a:pt x="2637" y="42221"/>
                    <a:pt x="2191" y="44252"/>
                    <a:pt x="1817" y="46158"/>
                  </a:cubicBezTo>
                  <a:cubicBezTo>
                    <a:pt x="1828" y="46231"/>
                    <a:pt x="1887" y="46267"/>
                    <a:pt x="1945" y="46267"/>
                  </a:cubicBezTo>
                  <a:cubicBezTo>
                    <a:pt x="1986" y="46267"/>
                    <a:pt x="2027" y="46248"/>
                    <a:pt x="2049" y="46211"/>
                  </a:cubicBezTo>
                  <a:cubicBezTo>
                    <a:pt x="2423" y="44341"/>
                    <a:pt x="2851" y="42346"/>
                    <a:pt x="3367" y="40243"/>
                  </a:cubicBezTo>
                  <a:cubicBezTo>
                    <a:pt x="3634" y="40226"/>
                    <a:pt x="3919" y="40208"/>
                    <a:pt x="4204" y="40172"/>
                  </a:cubicBezTo>
                  <a:cubicBezTo>
                    <a:pt x="5968" y="39958"/>
                    <a:pt x="7660" y="39228"/>
                    <a:pt x="9032" y="38088"/>
                  </a:cubicBezTo>
                  <a:cubicBezTo>
                    <a:pt x="9442" y="37749"/>
                    <a:pt x="9869" y="37251"/>
                    <a:pt x="9709" y="36752"/>
                  </a:cubicBezTo>
                  <a:cubicBezTo>
                    <a:pt x="9567" y="36396"/>
                    <a:pt x="9210" y="36146"/>
                    <a:pt x="8836" y="36146"/>
                  </a:cubicBezTo>
                  <a:cubicBezTo>
                    <a:pt x="8805" y="36145"/>
                    <a:pt x="8773" y="36144"/>
                    <a:pt x="8742" y="36144"/>
                  </a:cubicBezTo>
                  <a:cubicBezTo>
                    <a:pt x="8400" y="36144"/>
                    <a:pt x="8060" y="36232"/>
                    <a:pt x="7750" y="36396"/>
                  </a:cubicBezTo>
                  <a:cubicBezTo>
                    <a:pt x="5612" y="37429"/>
                    <a:pt x="4080" y="39121"/>
                    <a:pt x="3456" y="39869"/>
                  </a:cubicBezTo>
                  <a:cubicBezTo>
                    <a:pt x="4009" y="37660"/>
                    <a:pt x="4632" y="35345"/>
                    <a:pt x="5362" y="32975"/>
                  </a:cubicBezTo>
                  <a:cubicBezTo>
                    <a:pt x="5495" y="32981"/>
                    <a:pt x="5627" y="32985"/>
                    <a:pt x="5759" y="32985"/>
                  </a:cubicBezTo>
                  <a:cubicBezTo>
                    <a:pt x="6766" y="32985"/>
                    <a:pt x="7767" y="32805"/>
                    <a:pt x="8711" y="32459"/>
                  </a:cubicBezTo>
                  <a:cubicBezTo>
                    <a:pt x="9834" y="32013"/>
                    <a:pt x="11847" y="30214"/>
                    <a:pt x="11455" y="29484"/>
                  </a:cubicBezTo>
                  <a:cubicBezTo>
                    <a:pt x="11300" y="29179"/>
                    <a:pt x="11013" y="29049"/>
                    <a:pt x="10645" y="29049"/>
                  </a:cubicBezTo>
                  <a:cubicBezTo>
                    <a:pt x="9827" y="29049"/>
                    <a:pt x="8610" y="29694"/>
                    <a:pt x="7554" y="30517"/>
                  </a:cubicBezTo>
                  <a:cubicBezTo>
                    <a:pt x="6823" y="31087"/>
                    <a:pt x="6146" y="31746"/>
                    <a:pt x="5523" y="32441"/>
                  </a:cubicBezTo>
                  <a:cubicBezTo>
                    <a:pt x="6307" y="29893"/>
                    <a:pt x="7215" y="27257"/>
                    <a:pt x="8248" y="24602"/>
                  </a:cubicBezTo>
                  <a:cubicBezTo>
                    <a:pt x="9460" y="24602"/>
                    <a:pt x="10707" y="24585"/>
                    <a:pt x="11829" y="24157"/>
                  </a:cubicBezTo>
                  <a:cubicBezTo>
                    <a:pt x="12951" y="23730"/>
                    <a:pt x="14875" y="22661"/>
                    <a:pt x="14287" y="21574"/>
                  </a:cubicBezTo>
                  <a:cubicBezTo>
                    <a:pt x="14172" y="21369"/>
                    <a:pt x="13913" y="21307"/>
                    <a:pt x="13626" y="21307"/>
                  </a:cubicBezTo>
                  <a:cubicBezTo>
                    <a:pt x="13339" y="21307"/>
                    <a:pt x="13023" y="21369"/>
                    <a:pt x="12791" y="21414"/>
                  </a:cubicBezTo>
                  <a:cubicBezTo>
                    <a:pt x="10956" y="21788"/>
                    <a:pt x="8943" y="23765"/>
                    <a:pt x="8337" y="24407"/>
                  </a:cubicBezTo>
                  <a:cubicBezTo>
                    <a:pt x="9246" y="22091"/>
                    <a:pt x="10244" y="19757"/>
                    <a:pt x="11366" y="17441"/>
                  </a:cubicBezTo>
                  <a:cubicBezTo>
                    <a:pt x="11829" y="17495"/>
                    <a:pt x="12310" y="17530"/>
                    <a:pt x="12791" y="17530"/>
                  </a:cubicBezTo>
                  <a:cubicBezTo>
                    <a:pt x="13735" y="17477"/>
                    <a:pt x="14679" y="17388"/>
                    <a:pt x="15606" y="17263"/>
                  </a:cubicBezTo>
                  <a:cubicBezTo>
                    <a:pt x="15891" y="17245"/>
                    <a:pt x="16176" y="17156"/>
                    <a:pt x="16407" y="17014"/>
                  </a:cubicBezTo>
                  <a:cubicBezTo>
                    <a:pt x="16674" y="16800"/>
                    <a:pt x="16817" y="16479"/>
                    <a:pt x="16764" y="16141"/>
                  </a:cubicBezTo>
                  <a:cubicBezTo>
                    <a:pt x="16692" y="15678"/>
                    <a:pt x="16372" y="15286"/>
                    <a:pt x="15926" y="15125"/>
                  </a:cubicBezTo>
                  <a:cubicBezTo>
                    <a:pt x="15763" y="15076"/>
                    <a:pt x="15592" y="15053"/>
                    <a:pt x="15419" y="15053"/>
                  </a:cubicBezTo>
                  <a:cubicBezTo>
                    <a:pt x="15214" y="15053"/>
                    <a:pt x="15007" y="15085"/>
                    <a:pt x="14804" y="15143"/>
                  </a:cubicBezTo>
                  <a:cubicBezTo>
                    <a:pt x="13753" y="15392"/>
                    <a:pt x="12666" y="15731"/>
                    <a:pt x="11829" y="16444"/>
                  </a:cubicBezTo>
                  <a:cubicBezTo>
                    <a:pt x="12773" y="14537"/>
                    <a:pt x="13789" y="12631"/>
                    <a:pt x="14893" y="10761"/>
                  </a:cubicBezTo>
                  <a:cubicBezTo>
                    <a:pt x="15269" y="10860"/>
                    <a:pt x="16118" y="11047"/>
                    <a:pt x="17095" y="11047"/>
                  </a:cubicBezTo>
                  <a:cubicBezTo>
                    <a:pt x="17876" y="11047"/>
                    <a:pt x="18739" y="10927"/>
                    <a:pt x="19507" y="10547"/>
                  </a:cubicBezTo>
                  <a:cubicBezTo>
                    <a:pt x="19935" y="10351"/>
                    <a:pt x="20522" y="9941"/>
                    <a:pt x="20718" y="9229"/>
                  </a:cubicBezTo>
                  <a:cubicBezTo>
                    <a:pt x="20825" y="8837"/>
                    <a:pt x="20505" y="8409"/>
                    <a:pt x="20095" y="8249"/>
                  </a:cubicBezTo>
                  <a:cubicBezTo>
                    <a:pt x="19913" y="8191"/>
                    <a:pt x="19719" y="8164"/>
                    <a:pt x="19525" y="8164"/>
                  </a:cubicBezTo>
                  <a:cubicBezTo>
                    <a:pt x="19301" y="8164"/>
                    <a:pt x="19076" y="8200"/>
                    <a:pt x="18866" y="8267"/>
                  </a:cubicBezTo>
                  <a:cubicBezTo>
                    <a:pt x="17476" y="8623"/>
                    <a:pt x="16265" y="9478"/>
                    <a:pt x="15125" y="10351"/>
                  </a:cubicBezTo>
                  <a:cubicBezTo>
                    <a:pt x="15998" y="8908"/>
                    <a:pt x="16906" y="7483"/>
                    <a:pt x="17868" y="6076"/>
                  </a:cubicBezTo>
                  <a:cubicBezTo>
                    <a:pt x="18385" y="5933"/>
                    <a:pt x="20166" y="4882"/>
                    <a:pt x="21003" y="3493"/>
                  </a:cubicBezTo>
                  <a:cubicBezTo>
                    <a:pt x="21640" y="2449"/>
                    <a:pt x="22628" y="1"/>
                    <a:pt x="20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9" name="Google Shape;16759;p36"/>
            <p:cNvSpPr/>
            <p:nvPr/>
          </p:nvSpPr>
          <p:spPr>
            <a:xfrm>
              <a:off x="1450883" y="5674331"/>
              <a:ext cx="24564" cy="17190"/>
            </a:xfrm>
            <a:custGeom>
              <a:avLst/>
              <a:gdLst/>
              <a:ahLst/>
              <a:cxnLst/>
              <a:rect l="l" t="t" r="r" b="b"/>
              <a:pathLst>
                <a:path w="463" h="324" extrusionOk="0">
                  <a:moveTo>
                    <a:pt x="164" y="0"/>
                  </a:moveTo>
                  <a:cubicBezTo>
                    <a:pt x="129" y="0"/>
                    <a:pt x="99" y="19"/>
                    <a:pt x="83" y="67"/>
                  </a:cubicBezTo>
                  <a:lnTo>
                    <a:pt x="65" y="67"/>
                  </a:lnTo>
                  <a:lnTo>
                    <a:pt x="47" y="103"/>
                  </a:lnTo>
                  <a:cubicBezTo>
                    <a:pt x="0" y="213"/>
                    <a:pt x="78" y="323"/>
                    <a:pt x="182" y="323"/>
                  </a:cubicBezTo>
                  <a:cubicBezTo>
                    <a:pt x="196" y="323"/>
                    <a:pt x="211" y="321"/>
                    <a:pt x="226" y="317"/>
                  </a:cubicBezTo>
                  <a:lnTo>
                    <a:pt x="297" y="299"/>
                  </a:lnTo>
                  <a:cubicBezTo>
                    <a:pt x="463" y="230"/>
                    <a:pt x="285" y="0"/>
                    <a:pt x="164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0" name="Google Shape;16760;p36"/>
            <p:cNvSpPr/>
            <p:nvPr/>
          </p:nvSpPr>
          <p:spPr>
            <a:xfrm>
              <a:off x="364601" y="5435907"/>
              <a:ext cx="40693" cy="30347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374" y="1"/>
                  </a:moveTo>
                  <a:cubicBezTo>
                    <a:pt x="0" y="1"/>
                    <a:pt x="36" y="571"/>
                    <a:pt x="410" y="571"/>
                  </a:cubicBezTo>
                  <a:cubicBezTo>
                    <a:pt x="766" y="571"/>
                    <a:pt x="748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61" name="Google Shape;16761;p36"/>
            <p:cNvGrpSpPr/>
            <p:nvPr/>
          </p:nvGrpSpPr>
          <p:grpSpPr>
            <a:xfrm>
              <a:off x="93335" y="4049396"/>
              <a:ext cx="3762600" cy="2374295"/>
              <a:chOff x="93335" y="4049396"/>
              <a:chExt cx="3762600" cy="2374295"/>
            </a:xfrm>
          </p:grpSpPr>
          <p:sp>
            <p:nvSpPr>
              <p:cNvPr id="16762" name="Google Shape;16762;p36"/>
              <p:cNvSpPr/>
              <p:nvPr/>
            </p:nvSpPr>
            <p:spPr>
              <a:xfrm>
                <a:off x="1532745" y="5048612"/>
                <a:ext cx="2077475" cy="898699"/>
              </a:xfrm>
              <a:custGeom>
                <a:avLst/>
                <a:gdLst/>
                <a:ahLst/>
                <a:cxnLst/>
                <a:rect l="l" t="t" r="r" b="b"/>
                <a:pathLst>
                  <a:path w="39157" h="16939" extrusionOk="0">
                    <a:moveTo>
                      <a:pt x="39022" y="0"/>
                    </a:moveTo>
                    <a:cubicBezTo>
                      <a:pt x="38994" y="0"/>
                      <a:pt x="38965" y="10"/>
                      <a:pt x="38943" y="33"/>
                    </a:cubicBezTo>
                    <a:cubicBezTo>
                      <a:pt x="26348" y="9474"/>
                      <a:pt x="10885" y="14302"/>
                      <a:pt x="143" y="16689"/>
                    </a:cubicBezTo>
                    <a:cubicBezTo>
                      <a:pt x="1" y="16725"/>
                      <a:pt x="19" y="16939"/>
                      <a:pt x="161" y="16939"/>
                    </a:cubicBezTo>
                    <a:lnTo>
                      <a:pt x="197" y="16939"/>
                    </a:lnTo>
                    <a:cubicBezTo>
                      <a:pt x="10974" y="14534"/>
                      <a:pt x="26473" y="9706"/>
                      <a:pt x="39103" y="229"/>
                    </a:cubicBezTo>
                    <a:cubicBezTo>
                      <a:pt x="39157" y="193"/>
                      <a:pt x="39157" y="104"/>
                      <a:pt x="39121" y="51"/>
                    </a:cubicBezTo>
                    <a:cubicBezTo>
                      <a:pt x="39100" y="19"/>
                      <a:pt x="39062" y="0"/>
                      <a:pt x="39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3" name="Google Shape;16763;p36"/>
              <p:cNvSpPr/>
              <p:nvPr/>
            </p:nvSpPr>
            <p:spPr>
              <a:xfrm>
                <a:off x="3312444" y="5242790"/>
                <a:ext cx="309098" cy="166964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3147" extrusionOk="0">
                    <a:moveTo>
                      <a:pt x="1777" y="0"/>
                    </a:moveTo>
                    <a:cubicBezTo>
                      <a:pt x="745" y="0"/>
                      <a:pt x="0" y="149"/>
                      <a:pt x="0" y="149"/>
                    </a:cubicBezTo>
                    <a:cubicBezTo>
                      <a:pt x="1087" y="1432"/>
                      <a:pt x="2476" y="2394"/>
                      <a:pt x="4062" y="2982"/>
                    </a:cubicBezTo>
                    <a:cubicBezTo>
                      <a:pt x="4307" y="3071"/>
                      <a:pt x="4574" y="3146"/>
                      <a:pt x="4826" y="3146"/>
                    </a:cubicBezTo>
                    <a:cubicBezTo>
                      <a:pt x="4977" y="3146"/>
                      <a:pt x="5122" y="3120"/>
                      <a:pt x="5255" y="3053"/>
                    </a:cubicBezTo>
                    <a:cubicBezTo>
                      <a:pt x="5683" y="2822"/>
                      <a:pt x="5825" y="2287"/>
                      <a:pt x="5736" y="1842"/>
                    </a:cubicBezTo>
                    <a:cubicBezTo>
                      <a:pt x="5629" y="1289"/>
                      <a:pt x="5291" y="737"/>
                      <a:pt x="4792" y="523"/>
                    </a:cubicBezTo>
                    <a:cubicBezTo>
                      <a:pt x="3769" y="111"/>
                      <a:pt x="2667" y="0"/>
                      <a:pt x="1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4" name="Google Shape;16764;p36"/>
              <p:cNvSpPr/>
              <p:nvPr/>
            </p:nvSpPr>
            <p:spPr>
              <a:xfrm>
                <a:off x="3542062" y="4881333"/>
                <a:ext cx="313873" cy="2199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145" extrusionOk="0">
                    <a:moveTo>
                      <a:pt x="4796" y="1"/>
                    </a:moveTo>
                    <a:cubicBezTo>
                      <a:pt x="4049" y="1"/>
                      <a:pt x="3109" y="458"/>
                      <a:pt x="2584" y="799"/>
                    </a:cubicBezTo>
                    <a:cubicBezTo>
                      <a:pt x="1070" y="1761"/>
                      <a:pt x="1" y="3916"/>
                      <a:pt x="179" y="3970"/>
                    </a:cubicBezTo>
                    <a:cubicBezTo>
                      <a:pt x="554" y="4086"/>
                      <a:pt x="995" y="4144"/>
                      <a:pt x="1464" y="4144"/>
                    </a:cubicBezTo>
                    <a:cubicBezTo>
                      <a:pt x="3065" y="4144"/>
                      <a:pt x="4982" y="3470"/>
                      <a:pt x="5630" y="2188"/>
                    </a:cubicBezTo>
                    <a:cubicBezTo>
                      <a:pt x="5791" y="1921"/>
                      <a:pt x="5898" y="1600"/>
                      <a:pt x="5915" y="1280"/>
                    </a:cubicBezTo>
                    <a:cubicBezTo>
                      <a:pt x="5907" y="317"/>
                      <a:pt x="5418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5" name="Google Shape;16765;p36"/>
              <p:cNvSpPr/>
              <p:nvPr/>
            </p:nvSpPr>
            <p:spPr>
              <a:xfrm>
                <a:off x="3273661" y="4943936"/>
                <a:ext cx="172057" cy="308674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18" extrusionOk="0">
                    <a:moveTo>
                      <a:pt x="2333" y="1"/>
                    </a:moveTo>
                    <a:cubicBezTo>
                      <a:pt x="2274" y="1"/>
                      <a:pt x="2215" y="10"/>
                      <a:pt x="2156" y="28"/>
                    </a:cubicBezTo>
                    <a:cubicBezTo>
                      <a:pt x="1604" y="224"/>
                      <a:pt x="1159" y="652"/>
                      <a:pt x="945" y="1204"/>
                    </a:cubicBezTo>
                    <a:cubicBezTo>
                      <a:pt x="1" y="3217"/>
                      <a:pt x="891" y="5818"/>
                      <a:pt x="891" y="5818"/>
                    </a:cubicBezTo>
                    <a:cubicBezTo>
                      <a:pt x="1818" y="4571"/>
                      <a:pt x="2780" y="3288"/>
                      <a:pt x="3118" y="1774"/>
                    </a:cubicBezTo>
                    <a:cubicBezTo>
                      <a:pt x="3243" y="1382"/>
                      <a:pt x="3243" y="972"/>
                      <a:pt x="3100" y="598"/>
                    </a:cubicBezTo>
                    <a:cubicBezTo>
                      <a:pt x="2979" y="280"/>
                      <a:pt x="2665" y="1"/>
                      <a:pt x="2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6" name="Google Shape;16766;p36"/>
              <p:cNvSpPr/>
              <p:nvPr/>
            </p:nvSpPr>
            <p:spPr>
              <a:xfrm>
                <a:off x="2977832" y="5153712"/>
                <a:ext cx="123883" cy="29174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5499" extrusionOk="0">
                    <a:moveTo>
                      <a:pt x="1113" y="0"/>
                    </a:moveTo>
                    <a:cubicBezTo>
                      <a:pt x="840" y="0"/>
                      <a:pt x="581" y="136"/>
                      <a:pt x="428" y="350"/>
                    </a:cubicBezTo>
                    <a:cubicBezTo>
                      <a:pt x="286" y="599"/>
                      <a:pt x="215" y="866"/>
                      <a:pt x="215" y="1134"/>
                    </a:cubicBezTo>
                    <a:cubicBezTo>
                      <a:pt x="108" y="2024"/>
                      <a:pt x="36" y="2915"/>
                      <a:pt x="1" y="3806"/>
                    </a:cubicBezTo>
                    <a:cubicBezTo>
                      <a:pt x="36" y="4376"/>
                      <a:pt x="90" y="4928"/>
                      <a:pt x="179" y="5498"/>
                    </a:cubicBezTo>
                    <a:cubicBezTo>
                      <a:pt x="1515" y="4679"/>
                      <a:pt x="1943" y="3236"/>
                      <a:pt x="2245" y="1846"/>
                    </a:cubicBezTo>
                    <a:cubicBezTo>
                      <a:pt x="2335" y="1490"/>
                      <a:pt x="2335" y="1134"/>
                      <a:pt x="2245" y="777"/>
                    </a:cubicBezTo>
                    <a:cubicBezTo>
                      <a:pt x="2067" y="368"/>
                      <a:pt x="1693" y="65"/>
                      <a:pt x="1248" y="11"/>
                    </a:cubicBezTo>
                    <a:cubicBezTo>
                      <a:pt x="1203" y="4"/>
                      <a:pt x="115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7" name="Google Shape;16767;p36"/>
              <p:cNvSpPr/>
              <p:nvPr/>
            </p:nvSpPr>
            <p:spPr>
              <a:xfrm>
                <a:off x="2989185" y="5432140"/>
                <a:ext cx="287399" cy="167282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15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34" y="1836"/>
                      <a:pt x="3617" y="3029"/>
                    </a:cubicBezTo>
                    <a:cubicBezTo>
                      <a:pt x="3732" y="3087"/>
                      <a:pt x="3983" y="3153"/>
                      <a:pt x="4259" y="3153"/>
                    </a:cubicBezTo>
                    <a:cubicBezTo>
                      <a:pt x="4666" y="3153"/>
                      <a:pt x="5125" y="3008"/>
                      <a:pt x="5274" y="2477"/>
                    </a:cubicBezTo>
                    <a:cubicBezTo>
                      <a:pt x="5416" y="1960"/>
                      <a:pt x="4793" y="1159"/>
                      <a:pt x="3938" y="820"/>
                    </a:cubicBezTo>
                    <a:cubicBezTo>
                      <a:pt x="2673" y="357"/>
                      <a:pt x="1337" y="7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8" name="Google Shape;16768;p36"/>
              <p:cNvSpPr/>
              <p:nvPr/>
            </p:nvSpPr>
            <p:spPr>
              <a:xfrm>
                <a:off x="2623431" y="5280511"/>
                <a:ext cx="170200" cy="31896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6012" extrusionOk="0">
                    <a:moveTo>
                      <a:pt x="2409" y="1"/>
                    </a:moveTo>
                    <a:cubicBezTo>
                      <a:pt x="1512" y="1"/>
                      <a:pt x="720" y="1504"/>
                      <a:pt x="392" y="2502"/>
                    </a:cubicBezTo>
                    <a:cubicBezTo>
                      <a:pt x="0" y="3625"/>
                      <a:pt x="18" y="4836"/>
                      <a:pt x="54" y="6012"/>
                    </a:cubicBezTo>
                    <a:cubicBezTo>
                      <a:pt x="54" y="6012"/>
                      <a:pt x="54" y="6012"/>
                      <a:pt x="54" y="6012"/>
                    </a:cubicBezTo>
                    <a:cubicBezTo>
                      <a:pt x="90" y="6012"/>
                      <a:pt x="2620" y="3617"/>
                      <a:pt x="2975" y="1523"/>
                    </a:cubicBezTo>
                    <a:cubicBezTo>
                      <a:pt x="3065" y="1077"/>
                      <a:pt x="3207" y="311"/>
                      <a:pt x="2797" y="97"/>
                    </a:cubicBezTo>
                    <a:cubicBezTo>
                      <a:pt x="2667" y="31"/>
                      <a:pt x="2537" y="1"/>
                      <a:pt x="2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9" name="Google Shape;16769;p36"/>
              <p:cNvSpPr/>
              <p:nvPr/>
            </p:nvSpPr>
            <p:spPr>
              <a:xfrm>
                <a:off x="2631919" y="5601329"/>
                <a:ext cx="318595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2777" extrusionOk="0">
                    <a:moveTo>
                      <a:pt x="1" y="0"/>
                    </a:moveTo>
                    <a:cubicBezTo>
                      <a:pt x="909" y="945"/>
                      <a:pt x="1978" y="1728"/>
                      <a:pt x="3154" y="2316"/>
                    </a:cubicBezTo>
                    <a:cubicBezTo>
                      <a:pt x="3630" y="2568"/>
                      <a:pt x="4160" y="2776"/>
                      <a:pt x="4703" y="2776"/>
                    </a:cubicBezTo>
                    <a:cubicBezTo>
                      <a:pt x="4851" y="2776"/>
                      <a:pt x="5000" y="2760"/>
                      <a:pt x="5149" y="2726"/>
                    </a:cubicBezTo>
                    <a:cubicBezTo>
                      <a:pt x="5505" y="2655"/>
                      <a:pt x="5915" y="2388"/>
                      <a:pt x="5951" y="1996"/>
                    </a:cubicBezTo>
                    <a:cubicBezTo>
                      <a:pt x="6004" y="1586"/>
                      <a:pt x="5684" y="1301"/>
                      <a:pt x="5381" y="1105"/>
                    </a:cubicBezTo>
                    <a:cubicBezTo>
                      <a:pt x="4045" y="21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0" name="Google Shape;16770;p36"/>
              <p:cNvSpPr/>
              <p:nvPr/>
            </p:nvSpPr>
            <p:spPr>
              <a:xfrm>
                <a:off x="2200961" y="5435747"/>
                <a:ext cx="225006" cy="32915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204" extrusionOk="0">
                    <a:moveTo>
                      <a:pt x="3113" y="1"/>
                    </a:moveTo>
                    <a:cubicBezTo>
                      <a:pt x="2331" y="1"/>
                      <a:pt x="878" y="1744"/>
                      <a:pt x="517" y="2730"/>
                    </a:cubicBezTo>
                    <a:cubicBezTo>
                      <a:pt x="143" y="3852"/>
                      <a:pt x="0" y="5028"/>
                      <a:pt x="125" y="6203"/>
                    </a:cubicBezTo>
                    <a:cubicBezTo>
                      <a:pt x="962" y="5491"/>
                      <a:pt x="1728" y="4671"/>
                      <a:pt x="2388" y="3798"/>
                    </a:cubicBezTo>
                    <a:cubicBezTo>
                      <a:pt x="3492" y="2302"/>
                      <a:pt x="4240" y="503"/>
                      <a:pt x="3296" y="40"/>
                    </a:cubicBezTo>
                    <a:cubicBezTo>
                      <a:pt x="3241" y="13"/>
                      <a:pt x="3179" y="1"/>
                      <a:pt x="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1" name="Google Shape;16771;p36"/>
              <p:cNvSpPr/>
              <p:nvPr/>
            </p:nvSpPr>
            <p:spPr>
              <a:xfrm>
                <a:off x="1839928" y="5533632"/>
                <a:ext cx="202299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372" extrusionOk="0">
                    <a:moveTo>
                      <a:pt x="3001" y="1"/>
                    </a:moveTo>
                    <a:cubicBezTo>
                      <a:pt x="2582" y="1"/>
                      <a:pt x="2200" y="351"/>
                      <a:pt x="1924" y="689"/>
                    </a:cubicBezTo>
                    <a:cubicBezTo>
                      <a:pt x="873" y="2042"/>
                      <a:pt x="214" y="3664"/>
                      <a:pt x="54" y="5374"/>
                    </a:cubicBezTo>
                    <a:cubicBezTo>
                      <a:pt x="18" y="5694"/>
                      <a:pt x="0" y="6033"/>
                      <a:pt x="0" y="6371"/>
                    </a:cubicBezTo>
                    <a:cubicBezTo>
                      <a:pt x="0" y="6371"/>
                      <a:pt x="2334" y="4608"/>
                      <a:pt x="3581" y="1882"/>
                    </a:cubicBezTo>
                    <a:cubicBezTo>
                      <a:pt x="3741" y="1562"/>
                      <a:pt x="3813" y="1205"/>
                      <a:pt x="3795" y="849"/>
                    </a:cubicBezTo>
                    <a:cubicBezTo>
                      <a:pt x="3777" y="475"/>
                      <a:pt x="3545" y="154"/>
                      <a:pt x="3207" y="29"/>
                    </a:cubicBezTo>
                    <a:cubicBezTo>
                      <a:pt x="3138" y="10"/>
                      <a:pt x="3069" y="1"/>
                      <a:pt x="3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2" name="Google Shape;16772;p36"/>
              <p:cNvSpPr/>
              <p:nvPr/>
            </p:nvSpPr>
            <p:spPr>
              <a:xfrm>
                <a:off x="3543972" y="4903297"/>
                <a:ext cx="305862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3699" extrusionOk="0">
                    <a:moveTo>
                      <a:pt x="5588" y="1"/>
                    </a:moveTo>
                    <a:cubicBezTo>
                      <a:pt x="5562" y="1"/>
                      <a:pt x="5534" y="9"/>
                      <a:pt x="5505" y="28"/>
                    </a:cubicBezTo>
                    <a:lnTo>
                      <a:pt x="72" y="3449"/>
                    </a:lnTo>
                    <a:cubicBezTo>
                      <a:pt x="18" y="3484"/>
                      <a:pt x="1" y="3573"/>
                      <a:pt x="36" y="3627"/>
                    </a:cubicBezTo>
                    <a:cubicBezTo>
                      <a:pt x="54" y="3662"/>
                      <a:pt x="107" y="3698"/>
                      <a:pt x="143" y="3698"/>
                    </a:cubicBezTo>
                    <a:cubicBezTo>
                      <a:pt x="161" y="3698"/>
                      <a:pt x="197" y="3680"/>
                      <a:pt x="214" y="3680"/>
                    </a:cubicBezTo>
                    <a:lnTo>
                      <a:pt x="5648" y="242"/>
                    </a:lnTo>
                    <a:cubicBezTo>
                      <a:pt x="5764" y="169"/>
                      <a:pt x="5702" y="1"/>
                      <a:pt x="5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3" name="Google Shape;16773;p36"/>
              <p:cNvSpPr/>
              <p:nvPr/>
            </p:nvSpPr>
            <p:spPr>
              <a:xfrm>
                <a:off x="3713161" y="4897196"/>
                <a:ext cx="119108" cy="123883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335" extrusionOk="0">
                    <a:moveTo>
                      <a:pt x="268" y="1"/>
                    </a:moveTo>
                    <a:cubicBezTo>
                      <a:pt x="196" y="1"/>
                      <a:pt x="125" y="54"/>
                      <a:pt x="125" y="126"/>
                    </a:cubicBezTo>
                    <a:lnTo>
                      <a:pt x="18" y="1658"/>
                    </a:lnTo>
                    <a:cubicBezTo>
                      <a:pt x="0" y="1711"/>
                      <a:pt x="36" y="1764"/>
                      <a:pt x="107" y="1782"/>
                    </a:cubicBezTo>
                    <a:lnTo>
                      <a:pt x="2067" y="2334"/>
                    </a:lnTo>
                    <a:lnTo>
                      <a:pt x="2102" y="2334"/>
                    </a:lnTo>
                    <a:cubicBezTo>
                      <a:pt x="2156" y="2334"/>
                      <a:pt x="2209" y="2281"/>
                      <a:pt x="2227" y="2228"/>
                    </a:cubicBezTo>
                    <a:cubicBezTo>
                      <a:pt x="2245" y="2174"/>
                      <a:pt x="2209" y="2103"/>
                      <a:pt x="2138" y="2085"/>
                    </a:cubicBezTo>
                    <a:lnTo>
                      <a:pt x="268" y="1568"/>
                    </a:lnTo>
                    <a:lnTo>
                      <a:pt x="374" y="143"/>
                    </a:lnTo>
                    <a:cubicBezTo>
                      <a:pt x="374" y="72"/>
                      <a:pt x="321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4" name="Google Shape;16774;p36"/>
              <p:cNvSpPr/>
              <p:nvPr/>
            </p:nvSpPr>
            <p:spPr>
              <a:xfrm>
                <a:off x="3634694" y="4948234"/>
                <a:ext cx="103033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656" extrusionOk="0">
                    <a:moveTo>
                      <a:pt x="161" y="1"/>
                    </a:moveTo>
                    <a:cubicBezTo>
                      <a:pt x="90" y="1"/>
                      <a:pt x="36" y="54"/>
                      <a:pt x="36" y="125"/>
                    </a:cubicBezTo>
                    <a:lnTo>
                      <a:pt x="19" y="1693"/>
                    </a:lnTo>
                    <a:cubicBezTo>
                      <a:pt x="1" y="1729"/>
                      <a:pt x="36" y="1782"/>
                      <a:pt x="90" y="1800"/>
                    </a:cubicBezTo>
                    <a:lnTo>
                      <a:pt x="1711" y="2637"/>
                    </a:lnTo>
                    <a:cubicBezTo>
                      <a:pt x="1726" y="2653"/>
                      <a:pt x="1742" y="2655"/>
                      <a:pt x="1768" y="2655"/>
                    </a:cubicBezTo>
                    <a:lnTo>
                      <a:pt x="1768" y="2655"/>
                    </a:lnTo>
                    <a:cubicBezTo>
                      <a:pt x="1890" y="2652"/>
                      <a:pt x="1941" y="2476"/>
                      <a:pt x="1818" y="2406"/>
                    </a:cubicBezTo>
                    <a:lnTo>
                      <a:pt x="268" y="1604"/>
                    </a:lnTo>
                    <a:lnTo>
                      <a:pt x="304" y="125"/>
                    </a:lnTo>
                    <a:cubicBezTo>
                      <a:pt x="304" y="54"/>
                      <a:pt x="232" y="1"/>
                      <a:pt x="161" y="1"/>
                    </a:cubicBezTo>
                    <a:close/>
                    <a:moveTo>
                      <a:pt x="1768" y="2655"/>
                    </a:moveTo>
                    <a:cubicBezTo>
                      <a:pt x="1767" y="2655"/>
                      <a:pt x="1766" y="2655"/>
                      <a:pt x="1764" y="2655"/>
                    </a:cubicBezTo>
                    <a:lnTo>
                      <a:pt x="1782" y="2655"/>
                    </a:lnTo>
                    <a:cubicBezTo>
                      <a:pt x="1777" y="2655"/>
                      <a:pt x="1772" y="2655"/>
                      <a:pt x="1768" y="2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5" name="Google Shape;16775;p36"/>
              <p:cNvSpPr/>
              <p:nvPr/>
            </p:nvSpPr>
            <p:spPr>
              <a:xfrm>
                <a:off x="3318014" y="5247193"/>
                <a:ext cx="306340" cy="11979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58" extrusionOk="0">
                    <a:moveTo>
                      <a:pt x="173" y="1"/>
                    </a:moveTo>
                    <a:cubicBezTo>
                      <a:pt x="69" y="1"/>
                      <a:pt x="1" y="213"/>
                      <a:pt x="127" y="245"/>
                    </a:cubicBezTo>
                    <a:lnTo>
                      <a:pt x="5560" y="2258"/>
                    </a:lnTo>
                    <a:lnTo>
                      <a:pt x="5596" y="2258"/>
                    </a:lnTo>
                    <a:cubicBezTo>
                      <a:pt x="5738" y="2258"/>
                      <a:pt x="5774" y="2062"/>
                      <a:pt x="5649" y="2008"/>
                    </a:cubicBezTo>
                    <a:lnTo>
                      <a:pt x="216" y="13"/>
                    </a:lnTo>
                    <a:cubicBezTo>
                      <a:pt x="201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6" name="Google Shape;16776;p36"/>
              <p:cNvSpPr/>
              <p:nvPr/>
            </p:nvSpPr>
            <p:spPr>
              <a:xfrm>
                <a:off x="3486302" y="5263587"/>
                <a:ext cx="76505" cy="14123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662" extrusionOk="0">
                    <a:moveTo>
                      <a:pt x="1265" y="0"/>
                    </a:moveTo>
                    <a:cubicBezTo>
                      <a:pt x="1242" y="0"/>
                      <a:pt x="1218" y="8"/>
                      <a:pt x="1194" y="25"/>
                    </a:cubicBezTo>
                    <a:lnTo>
                      <a:pt x="54" y="933"/>
                    </a:lnTo>
                    <a:cubicBezTo>
                      <a:pt x="19" y="969"/>
                      <a:pt x="1" y="1022"/>
                      <a:pt x="19" y="1076"/>
                    </a:cubicBezTo>
                    <a:lnTo>
                      <a:pt x="714" y="2590"/>
                    </a:lnTo>
                    <a:cubicBezTo>
                      <a:pt x="731" y="2625"/>
                      <a:pt x="767" y="2661"/>
                      <a:pt x="820" y="2661"/>
                    </a:cubicBezTo>
                    <a:cubicBezTo>
                      <a:pt x="838" y="2661"/>
                      <a:pt x="856" y="2661"/>
                      <a:pt x="874" y="2643"/>
                    </a:cubicBezTo>
                    <a:cubicBezTo>
                      <a:pt x="945" y="2625"/>
                      <a:pt x="981" y="2536"/>
                      <a:pt x="945" y="2483"/>
                    </a:cubicBezTo>
                    <a:lnTo>
                      <a:pt x="304" y="1058"/>
                    </a:lnTo>
                    <a:lnTo>
                      <a:pt x="1355" y="221"/>
                    </a:lnTo>
                    <a:cubicBezTo>
                      <a:pt x="1441" y="134"/>
                      <a:pt x="1364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7" name="Google Shape;16777;p36"/>
              <p:cNvSpPr/>
              <p:nvPr/>
            </p:nvSpPr>
            <p:spPr>
              <a:xfrm>
                <a:off x="3407888" y="5241410"/>
                <a:ext cx="61491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153" extrusionOk="0">
                    <a:moveTo>
                      <a:pt x="1024" y="1"/>
                    </a:moveTo>
                    <a:cubicBezTo>
                      <a:pt x="996" y="1"/>
                      <a:pt x="967" y="10"/>
                      <a:pt x="945" y="33"/>
                    </a:cubicBezTo>
                    <a:lnTo>
                      <a:pt x="54" y="710"/>
                    </a:lnTo>
                    <a:cubicBezTo>
                      <a:pt x="18" y="745"/>
                      <a:pt x="0" y="799"/>
                      <a:pt x="0" y="852"/>
                    </a:cubicBezTo>
                    <a:lnTo>
                      <a:pt x="285" y="2046"/>
                    </a:lnTo>
                    <a:cubicBezTo>
                      <a:pt x="285" y="2099"/>
                      <a:pt x="339" y="2135"/>
                      <a:pt x="410" y="2153"/>
                    </a:cubicBezTo>
                    <a:lnTo>
                      <a:pt x="428" y="2135"/>
                    </a:lnTo>
                    <a:cubicBezTo>
                      <a:pt x="499" y="2117"/>
                      <a:pt x="535" y="2046"/>
                      <a:pt x="517" y="1975"/>
                    </a:cubicBezTo>
                    <a:lnTo>
                      <a:pt x="268" y="870"/>
                    </a:lnTo>
                    <a:lnTo>
                      <a:pt x="1105" y="229"/>
                    </a:lnTo>
                    <a:cubicBezTo>
                      <a:pt x="1158" y="193"/>
                      <a:pt x="1158" y="104"/>
                      <a:pt x="1123" y="51"/>
                    </a:cubicBezTo>
                    <a:cubicBezTo>
                      <a:pt x="1102" y="20"/>
                      <a:pt x="106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8" name="Google Shape;16778;p36"/>
              <p:cNvSpPr/>
              <p:nvPr/>
            </p:nvSpPr>
            <p:spPr>
              <a:xfrm>
                <a:off x="3312444" y="4942345"/>
                <a:ext cx="102131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20" extrusionOk="0">
                    <a:moveTo>
                      <a:pt x="1780" y="0"/>
                    </a:moveTo>
                    <a:cubicBezTo>
                      <a:pt x="1722" y="0"/>
                      <a:pt x="1671" y="32"/>
                      <a:pt x="1657" y="76"/>
                    </a:cubicBezTo>
                    <a:lnTo>
                      <a:pt x="18" y="5759"/>
                    </a:lnTo>
                    <a:cubicBezTo>
                      <a:pt x="0" y="5830"/>
                      <a:pt x="54" y="5901"/>
                      <a:pt x="107" y="5919"/>
                    </a:cubicBezTo>
                    <a:lnTo>
                      <a:pt x="143" y="5919"/>
                    </a:lnTo>
                    <a:cubicBezTo>
                      <a:pt x="196" y="5919"/>
                      <a:pt x="249" y="5884"/>
                      <a:pt x="267" y="5830"/>
                    </a:cubicBezTo>
                    <a:lnTo>
                      <a:pt x="1906" y="147"/>
                    </a:lnTo>
                    <a:cubicBezTo>
                      <a:pt x="1924" y="94"/>
                      <a:pt x="1871" y="23"/>
                      <a:pt x="1817" y="5"/>
                    </a:cubicBezTo>
                    <a:cubicBezTo>
                      <a:pt x="1805" y="2"/>
                      <a:pt x="1792" y="0"/>
                      <a:pt x="1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9" name="Google Shape;16779;p36"/>
              <p:cNvSpPr/>
              <p:nvPr/>
            </p:nvSpPr>
            <p:spPr>
              <a:xfrm>
                <a:off x="3325654" y="4994232"/>
                <a:ext cx="115129" cy="8923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682" extrusionOk="0">
                    <a:moveTo>
                      <a:pt x="140" y="0"/>
                    </a:moveTo>
                    <a:cubicBezTo>
                      <a:pt x="123" y="0"/>
                      <a:pt x="106" y="2"/>
                      <a:pt x="90" y="7"/>
                    </a:cubicBezTo>
                    <a:cubicBezTo>
                      <a:pt x="18" y="42"/>
                      <a:pt x="0" y="114"/>
                      <a:pt x="36" y="185"/>
                    </a:cubicBezTo>
                    <a:lnTo>
                      <a:pt x="749" y="1610"/>
                    </a:lnTo>
                    <a:cubicBezTo>
                      <a:pt x="767" y="1646"/>
                      <a:pt x="802" y="1681"/>
                      <a:pt x="856" y="1681"/>
                    </a:cubicBezTo>
                    <a:cubicBezTo>
                      <a:pt x="873" y="1681"/>
                      <a:pt x="891" y="1663"/>
                      <a:pt x="909" y="1663"/>
                    </a:cubicBezTo>
                    <a:lnTo>
                      <a:pt x="2049" y="1111"/>
                    </a:lnTo>
                    <a:cubicBezTo>
                      <a:pt x="2169" y="1081"/>
                      <a:pt x="2099" y="874"/>
                      <a:pt x="2000" y="874"/>
                    </a:cubicBezTo>
                    <a:cubicBezTo>
                      <a:pt x="1981" y="874"/>
                      <a:pt x="1962" y="881"/>
                      <a:pt x="1942" y="897"/>
                    </a:cubicBezTo>
                    <a:lnTo>
                      <a:pt x="909" y="1378"/>
                    </a:lnTo>
                    <a:lnTo>
                      <a:pt x="268" y="78"/>
                    </a:lnTo>
                    <a:cubicBezTo>
                      <a:pt x="240" y="23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0" name="Google Shape;16780;p36"/>
              <p:cNvSpPr/>
              <p:nvPr/>
            </p:nvSpPr>
            <p:spPr>
              <a:xfrm>
                <a:off x="3302045" y="5103841"/>
                <a:ext cx="97409" cy="61862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66" extrusionOk="0">
                    <a:moveTo>
                      <a:pt x="139" y="0"/>
                    </a:moveTo>
                    <a:cubicBezTo>
                      <a:pt x="109" y="0"/>
                      <a:pt x="78" y="9"/>
                      <a:pt x="54" y="25"/>
                    </a:cubicBezTo>
                    <a:cubicBezTo>
                      <a:pt x="0" y="78"/>
                      <a:pt x="0" y="150"/>
                      <a:pt x="36" y="203"/>
                    </a:cubicBezTo>
                    <a:lnTo>
                      <a:pt x="748" y="1112"/>
                    </a:lnTo>
                    <a:cubicBezTo>
                      <a:pt x="784" y="1147"/>
                      <a:pt x="820" y="1165"/>
                      <a:pt x="855" y="1165"/>
                    </a:cubicBezTo>
                    <a:cubicBezTo>
                      <a:pt x="873" y="1165"/>
                      <a:pt x="891" y="1165"/>
                      <a:pt x="909" y="1147"/>
                    </a:cubicBezTo>
                    <a:lnTo>
                      <a:pt x="1728" y="809"/>
                    </a:lnTo>
                    <a:cubicBezTo>
                      <a:pt x="1799" y="791"/>
                      <a:pt x="1835" y="720"/>
                      <a:pt x="1799" y="648"/>
                    </a:cubicBezTo>
                    <a:cubicBezTo>
                      <a:pt x="1786" y="594"/>
                      <a:pt x="1731" y="571"/>
                      <a:pt x="1681" y="571"/>
                    </a:cubicBezTo>
                    <a:cubicBezTo>
                      <a:pt x="1666" y="571"/>
                      <a:pt x="1652" y="573"/>
                      <a:pt x="1639" y="577"/>
                    </a:cubicBezTo>
                    <a:lnTo>
                      <a:pt x="909" y="880"/>
                    </a:lnTo>
                    <a:lnTo>
                      <a:pt x="232" y="43"/>
                    </a:lnTo>
                    <a:cubicBezTo>
                      <a:pt x="212" y="13"/>
                      <a:pt x="176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1" name="Google Shape;16781;p36"/>
              <p:cNvSpPr/>
              <p:nvPr/>
            </p:nvSpPr>
            <p:spPr>
              <a:xfrm>
                <a:off x="2982500" y="5437339"/>
                <a:ext cx="291219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664" extrusionOk="0">
                    <a:moveTo>
                      <a:pt x="180" y="1"/>
                    </a:moveTo>
                    <a:cubicBezTo>
                      <a:pt x="56" y="1"/>
                      <a:pt x="1" y="163"/>
                      <a:pt x="127" y="241"/>
                    </a:cubicBezTo>
                    <a:lnTo>
                      <a:pt x="5275" y="2646"/>
                    </a:lnTo>
                    <a:cubicBezTo>
                      <a:pt x="5275" y="2664"/>
                      <a:pt x="5293" y="2664"/>
                      <a:pt x="5328" y="2664"/>
                    </a:cubicBezTo>
                    <a:cubicBezTo>
                      <a:pt x="5453" y="2664"/>
                      <a:pt x="5489" y="2486"/>
                      <a:pt x="5382" y="2415"/>
                    </a:cubicBezTo>
                    <a:lnTo>
                      <a:pt x="233" y="10"/>
                    </a:lnTo>
                    <a:cubicBezTo>
                      <a:pt x="215" y="3"/>
                      <a:pt x="19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2" name="Google Shape;16782;p36"/>
              <p:cNvSpPr/>
              <p:nvPr/>
            </p:nvSpPr>
            <p:spPr>
              <a:xfrm>
                <a:off x="3142299" y="5470975"/>
                <a:ext cx="72155" cy="12282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315" extrusionOk="0">
                    <a:moveTo>
                      <a:pt x="1153" y="0"/>
                    </a:moveTo>
                    <a:cubicBezTo>
                      <a:pt x="1126" y="0"/>
                      <a:pt x="1097" y="11"/>
                      <a:pt x="1069" y="35"/>
                    </a:cubicBezTo>
                    <a:lnTo>
                      <a:pt x="54" y="783"/>
                    </a:lnTo>
                    <a:cubicBezTo>
                      <a:pt x="18" y="801"/>
                      <a:pt x="1" y="872"/>
                      <a:pt x="18" y="925"/>
                    </a:cubicBezTo>
                    <a:lnTo>
                      <a:pt x="517" y="2244"/>
                    </a:lnTo>
                    <a:cubicBezTo>
                      <a:pt x="535" y="2279"/>
                      <a:pt x="588" y="2315"/>
                      <a:pt x="642" y="2315"/>
                    </a:cubicBezTo>
                    <a:lnTo>
                      <a:pt x="677" y="2315"/>
                    </a:lnTo>
                    <a:cubicBezTo>
                      <a:pt x="749" y="2297"/>
                      <a:pt x="784" y="2226"/>
                      <a:pt x="749" y="2155"/>
                    </a:cubicBezTo>
                    <a:lnTo>
                      <a:pt x="286" y="925"/>
                    </a:lnTo>
                    <a:lnTo>
                      <a:pt x="1230" y="249"/>
                    </a:lnTo>
                    <a:cubicBezTo>
                      <a:pt x="1359" y="177"/>
                      <a:pt x="1268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3" name="Google Shape;16783;p36"/>
              <p:cNvSpPr/>
              <p:nvPr/>
            </p:nvSpPr>
            <p:spPr>
              <a:xfrm>
                <a:off x="3061975" y="5446146"/>
                <a:ext cx="61172" cy="9947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75" extrusionOk="0">
                    <a:moveTo>
                      <a:pt x="961" y="1"/>
                    </a:moveTo>
                    <a:cubicBezTo>
                      <a:pt x="938" y="1"/>
                      <a:pt x="915" y="7"/>
                      <a:pt x="891" y="22"/>
                    </a:cubicBezTo>
                    <a:lnTo>
                      <a:pt x="72" y="574"/>
                    </a:lnTo>
                    <a:cubicBezTo>
                      <a:pt x="18" y="610"/>
                      <a:pt x="0" y="663"/>
                      <a:pt x="18" y="734"/>
                    </a:cubicBezTo>
                    <a:lnTo>
                      <a:pt x="481" y="1785"/>
                    </a:lnTo>
                    <a:cubicBezTo>
                      <a:pt x="499" y="1839"/>
                      <a:pt x="553" y="1874"/>
                      <a:pt x="606" y="1874"/>
                    </a:cubicBezTo>
                    <a:lnTo>
                      <a:pt x="642" y="1874"/>
                    </a:lnTo>
                    <a:cubicBezTo>
                      <a:pt x="713" y="1839"/>
                      <a:pt x="749" y="1768"/>
                      <a:pt x="713" y="1696"/>
                    </a:cubicBezTo>
                    <a:lnTo>
                      <a:pt x="303" y="734"/>
                    </a:lnTo>
                    <a:lnTo>
                      <a:pt x="1034" y="253"/>
                    </a:lnTo>
                    <a:cubicBezTo>
                      <a:pt x="1152" y="164"/>
                      <a:pt x="1073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4" name="Google Shape;16784;p36"/>
              <p:cNvSpPr/>
              <p:nvPr/>
            </p:nvSpPr>
            <p:spPr>
              <a:xfrm>
                <a:off x="2985418" y="5150476"/>
                <a:ext cx="76187" cy="29970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5649" extrusionOk="0">
                    <a:moveTo>
                      <a:pt x="1302" y="1"/>
                    </a:moveTo>
                    <a:cubicBezTo>
                      <a:pt x="1251" y="1"/>
                      <a:pt x="1199" y="29"/>
                      <a:pt x="1176" y="90"/>
                    </a:cubicBezTo>
                    <a:lnTo>
                      <a:pt x="18" y="5506"/>
                    </a:lnTo>
                    <a:cubicBezTo>
                      <a:pt x="0" y="5559"/>
                      <a:pt x="54" y="5630"/>
                      <a:pt x="125" y="5648"/>
                    </a:cubicBezTo>
                    <a:lnTo>
                      <a:pt x="143" y="5648"/>
                    </a:lnTo>
                    <a:cubicBezTo>
                      <a:pt x="196" y="5648"/>
                      <a:pt x="250" y="5613"/>
                      <a:pt x="268" y="5559"/>
                    </a:cubicBezTo>
                    <a:lnTo>
                      <a:pt x="1425" y="144"/>
                    </a:lnTo>
                    <a:cubicBezTo>
                      <a:pt x="1436" y="52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5" name="Google Shape;16785;p36"/>
              <p:cNvSpPr/>
              <p:nvPr/>
            </p:nvSpPr>
            <p:spPr>
              <a:xfrm>
                <a:off x="2990140" y="5184536"/>
                <a:ext cx="113485" cy="88867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675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36"/>
                      <a:pt x="0" y="125"/>
                      <a:pt x="18" y="179"/>
                    </a:cubicBezTo>
                    <a:lnTo>
                      <a:pt x="731" y="1604"/>
                    </a:lnTo>
                    <a:cubicBezTo>
                      <a:pt x="749" y="1639"/>
                      <a:pt x="802" y="1675"/>
                      <a:pt x="856" y="1675"/>
                    </a:cubicBezTo>
                    <a:cubicBezTo>
                      <a:pt x="873" y="1675"/>
                      <a:pt x="891" y="1675"/>
                      <a:pt x="909" y="1657"/>
                    </a:cubicBezTo>
                    <a:lnTo>
                      <a:pt x="2049" y="1123"/>
                    </a:lnTo>
                    <a:cubicBezTo>
                      <a:pt x="2103" y="1087"/>
                      <a:pt x="2138" y="1016"/>
                      <a:pt x="2103" y="945"/>
                    </a:cubicBezTo>
                    <a:cubicBezTo>
                      <a:pt x="2077" y="906"/>
                      <a:pt x="2033" y="877"/>
                      <a:pt x="1990" y="877"/>
                    </a:cubicBezTo>
                    <a:cubicBezTo>
                      <a:pt x="1973" y="877"/>
                      <a:pt x="1957" y="881"/>
                      <a:pt x="1942" y="891"/>
                    </a:cubicBezTo>
                    <a:lnTo>
                      <a:pt x="909" y="1372"/>
                    </a:lnTo>
                    <a:lnTo>
                      <a:pt x="250" y="72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6" name="Google Shape;16786;p36"/>
              <p:cNvSpPr/>
              <p:nvPr/>
            </p:nvSpPr>
            <p:spPr>
              <a:xfrm>
                <a:off x="2974065" y="5303802"/>
                <a:ext cx="107808" cy="5183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77" extrusionOk="0">
                    <a:moveTo>
                      <a:pt x="151" y="0"/>
                    </a:moveTo>
                    <a:cubicBezTo>
                      <a:pt x="123" y="0"/>
                      <a:pt x="94" y="10"/>
                      <a:pt x="72" y="33"/>
                    </a:cubicBezTo>
                    <a:cubicBezTo>
                      <a:pt x="18" y="68"/>
                      <a:pt x="1" y="157"/>
                      <a:pt x="54" y="211"/>
                    </a:cubicBezTo>
                    <a:lnTo>
                      <a:pt x="624" y="923"/>
                    </a:lnTo>
                    <a:cubicBezTo>
                      <a:pt x="642" y="959"/>
                      <a:pt x="678" y="977"/>
                      <a:pt x="713" y="977"/>
                    </a:cubicBezTo>
                    <a:lnTo>
                      <a:pt x="767" y="977"/>
                    </a:lnTo>
                    <a:lnTo>
                      <a:pt x="1942" y="478"/>
                    </a:lnTo>
                    <a:cubicBezTo>
                      <a:pt x="2014" y="442"/>
                      <a:pt x="2031" y="371"/>
                      <a:pt x="2014" y="300"/>
                    </a:cubicBezTo>
                    <a:cubicBezTo>
                      <a:pt x="1988" y="261"/>
                      <a:pt x="1944" y="232"/>
                      <a:pt x="1894" y="232"/>
                    </a:cubicBezTo>
                    <a:cubicBezTo>
                      <a:pt x="1875" y="232"/>
                      <a:pt x="1855" y="236"/>
                      <a:pt x="1835" y="246"/>
                    </a:cubicBezTo>
                    <a:lnTo>
                      <a:pt x="767" y="692"/>
                    </a:lnTo>
                    <a:lnTo>
                      <a:pt x="250" y="50"/>
                    </a:lnTo>
                    <a:cubicBezTo>
                      <a:pt x="229" y="19"/>
                      <a:pt x="191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7" name="Google Shape;16787;p36"/>
              <p:cNvSpPr/>
              <p:nvPr/>
            </p:nvSpPr>
            <p:spPr>
              <a:xfrm>
                <a:off x="2620619" y="5594485"/>
                <a:ext cx="330851" cy="126006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2375" extrusionOk="0">
                    <a:moveTo>
                      <a:pt x="148" y="0"/>
                    </a:moveTo>
                    <a:cubicBezTo>
                      <a:pt x="96" y="0"/>
                      <a:pt x="33" y="35"/>
                      <a:pt x="18" y="94"/>
                    </a:cubicBezTo>
                    <a:cubicBezTo>
                      <a:pt x="0" y="165"/>
                      <a:pt x="36" y="236"/>
                      <a:pt x="107" y="254"/>
                    </a:cubicBezTo>
                    <a:lnTo>
                      <a:pt x="6039" y="2374"/>
                    </a:lnTo>
                    <a:lnTo>
                      <a:pt x="6093" y="2374"/>
                    </a:lnTo>
                    <a:cubicBezTo>
                      <a:pt x="6146" y="2374"/>
                      <a:pt x="6182" y="2338"/>
                      <a:pt x="6199" y="2285"/>
                    </a:cubicBezTo>
                    <a:cubicBezTo>
                      <a:pt x="6235" y="2214"/>
                      <a:pt x="6199" y="2142"/>
                      <a:pt x="6128" y="2125"/>
                    </a:cubicBezTo>
                    <a:lnTo>
                      <a:pt x="178" y="5"/>
                    </a:lnTo>
                    <a:cubicBezTo>
                      <a:pt x="169" y="2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8" name="Google Shape;16788;p36"/>
              <p:cNvSpPr/>
              <p:nvPr/>
            </p:nvSpPr>
            <p:spPr>
              <a:xfrm>
                <a:off x="2784078" y="5629448"/>
                <a:ext cx="62976" cy="9953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876" extrusionOk="0">
                    <a:moveTo>
                      <a:pt x="1017" y="0"/>
                    </a:moveTo>
                    <a:cubicBezTo>
                      <a:pt x="1005" y="0"/>
                      <a:pt x="993" y="2"/>
                      <a:pt x="981" y="5"/>
                    </a:cubicBezTo>
                    <a:lnTo>
                      <a:pt x="72" y="468"/>
                    </a:lnTo>
                    <a:cubicBezTo>
                      <a:pt x="19" y="504"/>
                      <a:pt x="1" y="557"/>
                      <a:pt x="1" y="611"/>
                    </a:cubicBezTo>
                    <a:lnTo>
                      <a:pt x="250" y="1769"/>
                    </a:lnTo>
                    <a:cubicBezTo>
                      <a:pt x="268" y="1822"/>
                      <a:pt x="322" y="1875"/>
                      <a:pt x="375" y="1875"/>
                    </a:cubicBezTo>
                    <a:lnTo>
                      <a:pt x="411" y="1858"/>
                    </a:lnTo>
                    <a:cubicBezTo>
                      <a:pt x="482" y="1840"/>
                      <a:pt x="518" y="1769"/>
                      <a:pt x="500" y="1715"/>
                    </a:cubicBezTo>
                    <a:lnTo>
                      <a:pt x="286" y="646"/>
                    </a:lnTo>
                    <a:lnTo>
                      <a:pt x="1105" y="236"/>
                    </a:lnTo>
                    <a:cubicBezTo>
                      <a:pt x="1187" y="155"/>
                      <a:pt x="1135" y="0"/>
                      <a:pt x="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9" name="Google Shape;16789;p36"/>
              <p:cNvSpPr/>
              <p:nvPr/>
            </p:nvSpPr>
            <p:spPr>
              <a:xfrm>
                <a:off x="2699033" y="5609075"/>
                <a:ext cx="53002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40" extrusionOk="0">
                    <a:moveTo>
                      <a:pt x="869" y="1"/>
                    </a:moveTo>
                    <a:cubicBezTo>
                      <a:pt x="851" y="1"/>
                      <a:pt x="834" y="5"/>
                      <a:pt x="820" y="15"/>
                    </a:cubicBezTo>
                    <a:lnTo>
                      <a:pt x="108" y="282"/>
                    </a:lnTo>
                    <a:cubicBezTo>
                      <a:pt x="36" y="300"/>
                      <a:pt x="1" y="371"/>
                      <a:pt x="36" y="442"/>
                    </a:cubicBezTo>
                    <a:lnTo>
                      <a:pt x="375" y="1351"/>
                    </a:lnTo>
                    <a:cubicBezTo>
                      <a:pt x="393" y="1404"/>
                      <a:pt x="428" y="1440"/>
                      <a:pt x="482" y="1440"/>
                    </a:cubicBezTo>
                    <a:cubicBezTo>
                      <a:pt x="499" y="1440"/>
                      <a:pt x="517" y="1440"/>
                      <a:pt x="535" y="1422"/>
                    </a:cubicBezTo>
                    <a:cubicBezTo>
                      <a:pt x="606" y="1404"/>
                      <a:pt x="624" y="1333"/>
                      <a:pt x="606" y="1262"/>
                    </a:cubicBezTo>
                    <a:lnTo>
                      <a:pt x="321" y="478"/>
                    </a:lnTo>
                    <a:lnTo>
                      <a:pt x="909" y="246"/>
                    </a:lnTo>
                    <a:cubicBezTo>
                      <a:pt x="980" y="229"/>
                      <a:pt x="998" y="157"/>
                      <a:pt x="980" y="86"/>
                    </a:cubicBezTo>
                    <a:cubicBezTo>
                      <a:pt x="967" y="34"/>
                      <a:pt x="916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0" name="Google Shape;16790;p36"/>
              <p:cNvSpPr/>
              <p:nvPr/>
            </p:nvSpPr>
            <p:spPr>
              <a:xfrm>
                <a:off x="2620619" y="5278283"/>
                <a:ext cx="150305" cy="32501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126" extrusionOk="0">
                    <a:moveTo>
                      <a:pt x="2687" y="1"/>
                    </a:moveTo>
                    <a:cubicBezTo>
                      <a:pt x="2637" y="1"/>
                      <a:pt x="2591" y="34"/>
                      <a:pt x="2565" y="86"/>
                    </a:cubicBezTo>
                    <a:lnTo>
                      <a:pt x="18" y="5965"/>
                    </a:lnTo>
                    <a:cubicBezTo>
                      <a:pt x="0" y="6018"/>
                      <a:pt x="36" y="6089"/>
                      <a:pt x="89" y="6125"/>
                    </a:cubicBezTo>
                    <a:lnTo>
                      <a:pt x="143" y="6125"/>
                    </a:lnTo>
                    <a:cubicBezTo>
                      <a:pt x="196" y="6125"/>
                      <a:pt x="232" y="6089"/>
                      <a:pt x="249" y="6054"/>
                    </a:cubicBezTo>
                    <a:lnTo>
                      <a:pt x="2797" y="175"/>
                    </a:lnTo>
                    <a:cubicBezTo>
                      <a:pt x="2833" y="122"/>
                      <a:pt x="2797" y="33"/>
                      <a:pt x="2743" y="15"/>
                    </a:cubicBezTo>
                    <a:cubicBezTo>
                      <a:pt x="2724" y="5"/>
                      <a:pt x="2705" y="1"/>
                      <a:pt x="2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1" name="Google Shape;16791;p36"/>
              <p:cNvSpPr/>
              <p:nvPr/>
            </p:nvSpPr>
            <p:spPr>
              <a:xfrm>
                <a:off x="2665980" y="5341152"/>
                <a:ext cx="106269" cy="9390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770" extrusionOk="0">
                    <a:moveTo>
                      <a:pt x="136" y="1"/>
                    </a:moveTo>
                    <a:cubicBezTo>
                      <a:pt x="126" y="1"/>
                      <a:pt x="116" y="2"/>
                      <a:pt x="107" y="6"/>
                    </a:cubicBezTo>
                    <a:cubicBezTo>
                      <a:pt x="36" y="41"/>
                      <a:pt x="0" y="95"/>
                      <a:pt x="18" y="166"/>
                    </a:cubicBezTo>
                    <a:lnTo>
                      <a:pt x="481" y="1680"/>
                    </a:lnTo>
                    <a:cubicBezTo>
                      <a:pt x="499" y="1734"/>
                      <a:pt x="552" y="1769"/>
                      <a:pt x="606" y="1769"/>
                    </a:cubicBezTo>
                    <a:lnTo>
                      <a:pt x="641" y="1769"/>
                    </a:lnTo>
                    <a:lnTo>
                      <a:pt x="1853" y="1413"/>
                    </a:lnTo>
                    <a:cubicBezTo>
                      <a:pt x="2002" y="1380"/>
                      <a:pt x="1950" y="1160"/>
                      <a:pt x="1812" y="1160"/>
                    </a:cubicBezTo>
                    <a:cubicBezTo>
                      <a:pt x="1802" y="1160"/>
                      <a:pt x="1792" y="1161"/>
                      <a:pt x="1782" y="1163"/>
                    </a:cubicBezTo>
                    <a:lnTo>
                      <a:pt x="695" y="1484"/>
                    </a:lnTo>
                    <a:lnTo>
                      <a:pt x="267" y="95"/>
                    </a:lnTo>
                    <a:cubicBezTo>
                      <a:pt x="238" y="36"/>
                      <a:pt x="184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2" name="Google Shape;16792;p36"/>
              <p:cNvSpPr/>
              <p:nvPr/>
            </p:nvSpPr>
            <p:spPr>
              <a:xfrm>
                <a:off x="2630964" y="5456704"/>
                <a:ext cx="9284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70" extrusionOk="0">
                    <a:moveTo>
                      <a:pt x="147" y="1"/>
                    </a:moveTo>
                    <a:cubicBezTo>
                      <a:pt x="128" y="1"/>
                      <a:pt x="108" y="7"/>
                      <a:pt x="90" y="19"/>
                    </a:cubicBezTo>
                    <a:cubicBezTo>
                      <a:pt x="19" y="54"/>
                      <a:pt x="1" y="126"/>
                      <a:pt x="37" y="197"/>
                    </a:cubicBezTo>
                    <a:lnTo>
                      <a:pt x="482" y="998"/>
                    </a:lnTo>
                    <a:cubicBezTo>
                      <a:pt x="500" y="1034"/>
                      <a:pt x="535" y="1070"/>
                      <a:pt x="589" y="1070"/>
                    </a:cubicBezTo>
                    <a:lnTo>
                      <a:pt x="624" y="1070"/>
                    </a:lnTo>
                    <a:lnTo>
                      <a:pt x="1604" y="803"/>
                    </a:lnTo>
                    <a:cubicBezTo>
                      <a:pt x="1749" y="754"/>
                      <a:pt x="1705" y="546"/>
                      <a:pt x="1577" y="546"/>
                    </a:cubicBezTo>
                    <a:cubicBezTo>
                      <a:pt x="1563" y="546"/>
                      <a:pt x="1548" y="548"/>
                      <a:pt x="1533" y="553"/>
                    </a:cubicBezTo>
                    <a:lnTo>
                      <a:pt x="660" y="785"/>
                    </a:lnTo>
                    <a:lnTo>
                      <a:pt x="250" y="72"/>
                    </a:lnTo>
                    <a:cubicBezTo>
                      <a:pt x="227" y="25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3" name="Google Shape;16793;p36"/>
              <p:cNvSpPr/>
              <p:nvPr/>
            </p:nvSpPr>
            <p:spPr>
              <a:xfrm>
                <a:off x="2202871" y="5437180"/>
                <a:ext cx="183729" cy="3258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1" extrusionOk="0">
                    <a:moveTo>
                      <a:pt x="3283" y="1"/>
                    </a:moveTo>
                    <a:cubicBezTo>
                      <a:pt x="3238" y="1"/>
                      <a:pt x="3195" y="24"/>
                      <a:pt x="3171" y="84"/>
                    </a:cubicBezTo>
                    <a:lnTo>
                      <a:pt x="36" y="5945"/>
                    </a:lnTo>
                    <a:cubicBezTo>
                      <a:pt x="0" y="5998"/>
                      <a:pt x="18" y="6087"/>
                      <a:pt x="89" y="6123"/>
                    </a:cubicBezTo>
                    <a:cubicBezTo>
                      <a:pt x="107" y="6123"/>
                      <a:pt x="125" y="6123"/>
                      <a:pt x="143" y="6141"/>
                    </a:cubicBezTo>
                    <a:cubicBezTo>
                      <a:pt x="196" y="6123"/>
                      <a:pt x="232" y="6105"/>
                      <a:pt x="250" y="6069"/>
                    </a:cubicBezTo>
                    <a:lnTo>
                      <a:pt x="3403" y="191"/>
                    </a:lnTo>
                    <a:cubicBezTo>
                      <a:pt x="3462" y="96"/>
                      <a:pt x="3371" y="1"/>
                      <a:pt x="3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4" name="Google Shape;16794;p36"/>
              <p:cNvSpPr/>
              <p:nvPr/>
            </p:nvSpPr>
            <p:spPr>
              <a:xfrm>
                <a:off x="2276457" y="5489120"/>
                <a:ext cx="108657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56" extrusionOk="0">
                    <a:moveTo>
                      <a:pt x="143" y="0"/>
                    </a:moveTo>
                    <a:cubicBezTo>
                      <a:pt x="71" y="0"/>
                      <a:pt x="0" y="55"/>
                      <a:pt x="20" y="156"/>
                    </a:cubicBezTo>
                    <a:lnTo>
                      <a:pt x="341" y="1848"/>
                    </a:lnTo>
                    <a:cubicBezTo>
                      <a:pt x="341" y="1884"/>
                      <a:pt x="377" y="1920"/>
                      <a:pt x="412" y="1937"/>
                    </a:cubicBezTo>
                    <a:cubicBezTo>
                      <a:pt x="430" y="1937"/>
                      <a:pt x="448" y="1955"/>
                      <a:pt x="466" y="1955"/>
                    </a:cubicBezTo>
                    <a:cubicBezTo>
                      <a:pt x="484" y="1955"/>
                      <a:pt x="501" y="1937"/>
                      <a:pt x="519" y="1937"/>
                    </a:cubicBezTo>
                    <a:lnTo>
                      <a:pt x="1927" y="1207"/>
                    </a:lnTo>
                    <a:cubicBezTo>
                      <a:pt x="2048" y="1161"/>
                      <a:pt x="1963" y="974"/>
                      <a:pt x="1869" y="974"/>
                    </a:cubicBezTo>
                    <a:cubicBezTo>
                      <a:pt x="1852" y="974"/>
                      <a:pt x="1836" y="980"/>
                      <a:pt x="1820" y="993"/>
                    </a:cubicBezTo>
                    <a:lnTo>
                      <a:pt x="555" y="1634"/>
                    </a:lnTo>
                    <a:lnTo>
                      <a:pt x="270" y="102"/>
                    </a:lnTo>
                    <a:cubicBezTo>
                      <a:pt x="254" y="33"/>
                      <a:pt x="19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5" name="Google Shape;16795;p36"/>
              <p:cNvSpPr/>
              <p:nvPr/>
            </p:nvSpPr>
            <p:spPr>
              <a:xfrm>
                <a:off x="2217036" y="5595387"/>
                <a:ext cx="108710" cy="8823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63" extrusionOk="0">
                    <a:moveTo>
                      <a:pt x="145" y="1"/>
                    </a:moveTo>
                    <a:cubicBezTo>
                      <a:pt x="132" y="1"/>
                      <a:pt x="120" y="2"/>
                      <a:pt x="107" y="6"/>
                    </a:cubicBezTo>
                    <a:cubicBezTo>
                      <a:pt x="36" y="23"/>
                      <a:pt x="0" y="95"/>
                      <a:pt x="18" y="166"/>
                    </a:cubicBezTo>
                    <a:lnTo>
                      <a:pt x="499" y="1573"/>
                    </a:lnTo>
                    <a:cubicBezTo>
                      <a:pt x="517" y="1609"/>
                      <a:pt x="553" y="1627"/>
                      <a:pt x="570" y="1645"/>
                    </a:cubicBezTo>
                    <a:cubicBezTo>
                      <a:pt x="588" y="1662"/>
                      <a:pt x="606" y="1662"/>
                      <a:pt x="624" y="1662"/>
                    </a:cubicBezTo>
                    <a:cubicBezTo>
                      <a:pt x="642" y="1662"/>
                      <a:pt x="677" y="1662"/>
                      <a:pt x="677" y="1645"/>
                    </a:cubicBezTo>
                    <a:lnTo>
                      <a:pt x="1942" y="1110"/>
                    </a:lnTo>
                    <a:cubicBezTo>
                      <a:pt x="2013" y="1074"/>
                      <a:pt x="2049" y="1003"/>
                      <a:pt x="2013" y="932"/>
                    </a:cubicBezTo>
                    <a:cubicBezTo>
                      <a:pt x="2000" y="893"/>
                      <a:pt x="1951" y="864"/>
                      <a:pt x="1904" y="864"/>
                    </a:cubicBezTo>
                    <a:cubicBezTo>
                      <a:pt x="1886" y="864"/>
                      <a:pt x="1868" y="869"/>
                      <a:pt x="1853" y="878"/>
                    </a:cubicBezTo>
                    <a:lnTo>
                      <a:pt x="713" y="1359"/>
                    </a:lnTo>
                    <a:lnTo>
                      <a:pt x="268" y="77"/>
                    </a:lnTo>
                    <a:cubicBezTo>
                      <a:pt x="253" y="33"/>
                      <a:pt x="202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6" name="Google Shape;16796;p36"/>
              <p:cNvSpPr/>
              <p:nvPr/>
            </p:nvSpPr>
            <p:spPr>
              <a:xfrm>
                <a:off x="1835206" y="5536126"/>
                <a:ext cx="190043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307" extrusionOk="0">
                    <a:moveTo>
                      <a:pt x="3430" y="0"/>
                    </a:moveTo>
                    <a:cubicBezTo>
                      <a:pt x="3385" y="0"/>
                      <a:pt x="3338" y="24"/>
                      <a:pt x="3314" y="72"/>
                    </a:cubicBezTo>
                    <a:lnTo>
                      <a:pt x="36" y="6128"/>
                    </a:lnTo>
                    <a:cubicBezTo>
                      <a:pt x="0" y="6182"/>
                      <a:pt x="36" y="6271"/>
                      <a:pt x="89" y="6307"/>
                    </a:cubicBezTo>
                    <a:lnTo>
                      <a:pt x="161" y="6307"/>
                    </a:lnTo>
                    <a:cubicBezTo>
                      <a:pt x="196" y="6307"/>
                      <a:pt x="250" y="6289"/>
                      <a:pt x="268" y="6253"/>
                    </a:cubicBezTo>
                    <a:lnTo>
                      <a:pt x="3545" y="196"/>
                    </a:lnTo>
                    <a:cubicBezTo>
                      <a:pt x="3581" y="125"/>
                      <a:pt x="3563" y="54"/>
                      <a:pt x="3492" y="18"/>
                    </a:cubicBezTo>
                    <a:cubicBezTo>
                      <a:pt x="3474" y="6"/>
                      <a:pt x="3452" y="0"/>
                      <a:pt x="3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7" name="Google Shape;16797;p36"/>
              <p:cNvSpPr/>
              <p:nvPr/>
            </p:nvSpPr>
            <p:spPr>
              <a:xfrm>
                <a:off x="1909747" y="5597774"/>
                <a:ext cx="11454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56" extrusionOk="0">
                    <a:moveTo>
                      <a:pt x="143" y="1"/>
                    </a:moveTo>
                    <a:cubicBezTo>
                      <a:pt x="71" y="1"/>
                      <a:pt x="0" y="56"/>
                      <a:pt x="20" y="157"/>
                    </a:cubicBezTo>
                    <a:lnTo>
                      <a:pt x="341" y="1849"/>
                    </a:lnTo>
                    <a:cubicBezTo>
                      <a:pt x="341" y="1885"/>
                      <a:pt x="359" y="1920"/>
                      <a:pt x="395" y="1938"/>
                    </a:cubicBezTo>
                    <a:cubicBezTo>
                      <a:pt x="412" y="1938"/>
                      <a:pt x="430" y="1956"/>
                      <a:pt x="466" y="1956"/>
                    </a:cubicBezTo>
                    <a:cubicBezTo>
                      <a:pt x="484" y="1956"/>
                      <a:pt x="501" y="1956"/>
                      <a:pt x="519" y="1938"/>
                    </a:cubicBezTo>
                    <a:lnTo>
                      <a:pt x="2069" y="1190"/>
                    </a:lnTo>
                    <a:cubicBezTo>
                      <a:pt x="2140" y="1154"/>
                      <a:pt x="2158" y="1083"/>
                      <a:pt x="2140" y="1029"/>
                    </a:cubicBezTo>
                    <a:cubicBezTo>
                      <a:pt x="2113" y="975"/>
                      <a:pt x="2065" y="952"/>
                      <a:pt x="2012" y="952"/>
                    </a:cubicBezTo>
                    <a:cubicBezTo>
                      <a:pt x="1996" y="952"/>
                      <a:pt x="1979" y="954"/>
                      <a:pt x="1962" y="958"/>
                    </a:cubicBezTo>
                    <a:lnTo>
                      <a:pt x="555" y="1635"/>
                    </a:lnTo>
                    <a:lnTo>
                      <a:pt x="270" y="103"/>
                    </a:lnTo>
                    <a:cubicBezTo>
                      <a:pt x="254" y="33"/>
                      <a:pt x="19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8" name="Google Shape;16798;p36"/>
              <p:cNvSpPr/>
              <p:nvPr/>
            </p:nvSpPr>
            <p:spPr>
              <a:xfrm>
                <a:off x="2863500" y="5661068"/>
                <a:ext cx="64303" cy="9152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725" extrusionOk="0">
                    <a:moveTo>
                      <a:pt x="1072" y="1"/>
                    </a:moveTo>
                    <a:cubicBezTo>
                      <a:pt x="1054" y="1"/>
                      <a:pt x="1035" y="5"/>
                      <a:pt x="1016" y="15"/>
                    </a:cubicBezTo>
                    <a:lnTo>
                      <a:pt x="107" y="353"/>
                    </a:lnTo>
                    <a:cubicBezTo>
                      <a:pt x="18" y="389"/>
                      <a:pt x="0" y="478"/>
                      <a:pt x="36" y="531"/>
                    </a:cubicBezTo>
                    <a:lnTo>
                      <a:pt x="677" y="1671"/>
                    </a:lnTo>
                    <a:cubicBezTo>
                      <a:pt x="695" y="1707"/>
                      <a:pt x="749" y="1725"/>
                      <a:pt x="784" y="1725"/>
                    </a:cubicBezTo>
                    <a:cubicBezTo>
                      <a:pt x="820" y="1725"/>
                      <a:pt x="838" y="1725"/>
                      <a:pt x="855" y="1707"/>
                    </a:cubicBezTo>
                    <a:cubicBezTo>
                      <a:pt x="909" y="1671"/>
                      <a:pt x="944" y="1600"/>
                      <a:pt x="909" y="1547"/>
                    </a:cubicBezTo>
                    <a:lnTo>
                      <a:pt x="339" y="549"/>
                    </a:lnTo>
                    <a:lnTo>
                      <a:pt x="1105" y="246"/>
                    </a:lnTo>
                    <a:cubicBezTo>
                      <a:pt x="1176" y="228"/>
                      <a:pt x="1212" y="139"/>
                      <a:pt x="1176" y="86"/>
                    </a:cubicBezTo>
                    <a:cubicBezTo>
                      <a:pt x="1163" y="34"/>
                      <a:pt x="112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9" name="Google Shape;16799;p36"/>
              <p:cNvSpPr/>
              <p:nvPr/>
            </p:nvSpPr>
            <p:spPr>
              <a:xfrm rot="973902">
                <a:off x="1185883" y="4272936"/>
                <a:ext cx="1874267" cy="1927216"/>
              </a:xfrm>
              <a:custGeom>
                <a:avLst/>
                <a:gdLst/>
                <a:ahLst/>
                <a:cxnLst/>
                <a:rect l="l" t="t" r="r" b="b"/>
                <a:pathLst>
                  <a:path w="35327" h="36325" extrusionOk="0">
                    <a:moveTo>
                      <a:pt x="34123" y="1"/>
                    </a:moveTo>
                    <a:cubicBezTo>
                      <a:pt x="33249" y="1"/>
                      <a:pt x="32228" y="1084"/>
                      <a:pt x="31745" y="1759"/>
                    </a:cubicBezTo>
                    <a:cubicBezTo>
                      <a:pt x="30819" y="3095"/>
                      <a:pt x="30552" y="5144"/>
                      <a:pt x="30623" y="5661"/>
                    </a:cubicBezTo>
                    <a:cubicBezTo>
                      <a:pt x="29715" y="7104"/>
                      <a:pt x="28770" y="8511"/>
                      <a:pt x="27791" y="9883"/>
                    </a:cubicBezTo>
                    <a:cubicBezTo>
                      <a:pt x="28147" y="8475"/>
                      <a:pt x="28450" y="7050"/>
                      <a:pt x="28236" y="5625"/>
                    </a:cubicBezTo>
                    <a:cubicBezTo>
                      <a:pt x="28183" y="5215"/>
                      <a:pt x="28022" y="4806"/>
                      <a:pt x="27737" y="4485"/>
                    </a:cubicBezTo>
                    <a:cubicBezTo>
                      <a:pt x="27557" y="4293"/>
                      <a:pt x="27284" y="4166"/>
                      <a:pt x="27022" y="4166"/>
                    </a:cubicBezTo>
                    <a:cubicBezTo>
                      <a:pt x="26870" y="4166"/>
                      <a:pt x="26721" y="4209"/>
                      <a:pt x="26597" y="4307"/>
                    </a:cubicBezTo>
                    <a:cubicBezTo>
                      <a:pt x="26027" y="4770"/>
                      <a:pt x="25902" y="5465"/>
                      <a:pt x="25885" y="5928"/>
                    </a:cubicBezTo>
                    <a:cubicBezTo>
                      <a:pt x="25778" y="7870"/>
                      <a:pt x="27078" y="9705"/>
                      <a:pt x="27506" y="10257"/>
                    </a:cubicBezTo>
                    <a:cubicBezTo>
                      <a:pt x="26241" y="12003"/>
                      <a:pt x="24905" y="13695"/>
                      <a:pt x="23533" y="15316"/>
                    </a:cubicBezTo>
                    <a:cubicBezTo>
                      <a:pt x="23854" y="14265"/>
                      <a:pt x="23711" y="13143"/>
                      <a:pt x="23533" y="12074"/>
                    </a:cubicBezTo>
                    <a:cubicBezTo>
                      <a:pt x="23497" y="11700"/>
                      <a:pt x="23337" y="11344"/>
                      <a:pt x="23105" y="11041"/>
                    </a:cubicBezTo>
                    <a:cubicBezTo>
                      <a:pt x="22859" y="10781"/>
                      <a:pt x="22509" y="10647"/>
                      <a:pt x="22158" y="10647"/>
                    </a:cubicBezTo>
                    <a:cubicBezTo>
                      <a:pt x="22051" y="10647"/>
                      <a:pt x="21944" y="10659"/>
                      <a:pt x="21841" y="10684"/>
                    </a:cubicBezTo>
                    <a:cubicBezTo>
                      <a:pt x="21502" y="10773"/>
                      <a:pt x="21253" y="11023"/>
                      <a:pt x="21182" y="11344"/>
                    </a:cubicBezTo>
                    <a:cubicBezTo>
                      <a:pt x="21146" y="11629"/>
                      <a:pt x="21182" y="11931"/>
                      <a:pt x="21271" y="12199"/>
                    </a:cubicBezTo>
                    <a:cubicBezTo>
                      <a:pt x="21520" y="13089"/>
                      <a:pt x="21805" y="13980"/>
                      <a:pt x="22144" y="14871"/>
                    </a:cubicBezTo>
                    <a:cubicBezTo>
                      <a:pt x="22322" y="15316"/>
                      <a:pt x="22553" y="15744"/>
                      <a:pt x="22803" y="16153"/>
                    </a:cubicBezTo>
                    <a:cubicBezTo>
                      <a:pt x="21110" y="18095"/>
                      <a:pt x="19382" y="19930"/>
                      <a:pt x="17601" y="21694"/>
                    </a:cubicBezTo>
                    <a:cubicBezTo>
                      <a:pt x="17957" y="20856"/>
                      <a:pt x="18973" y="18238"/>
                      <a:pt x="18581" y="16403"/>
                    </a:cubicBezTo>
                    <a:cubicBezTo>
                      <a:pt x="18474" y="15940"/>
                      <a:pt x="18313" y="15138"/>
                      <a:pt x="17850" y="15102"/>
                    </a:cubicBezTo>
                    <a:cubicBezTo>
                      <a:pt x="17820" y="15100"/>
                      <a:pt x="17790" y="15098"/>
                      <a:pt x="17761" y="15098"/>
                    </a:cubicBezTo>
                    <a:cubicBezTo>
                      <a:pt x="16592" y="15098"/>
                      <a:pt x="16373" y="17163"/>
                      <a:pt x="16443" y="18380"/>
                    </a:cubicBezTo>
                    <a:cubicBezTo>
                      <a:pt x="16514" y="19592"/>
                      <a:pt x="16977" y="20732"/>
                      <a:pt x="17458" y="21836"/>
                    </a:cubicBezTo>
                    <a:cubicBezTo>
                      <a:pt x="15428" y="23831"/>
                      <a:pt x="13379" y="25720"/>
                      <a:pt x="11348" y="27448"/>
                    </a:cubicBezTo>
                    <a:cubicBezTo>
                      <a:pt x="11740" y="26610"/>
                      <a:pt x="12061" y="25720"/>
                      <a:pt x="12310" y="24811"/>
                    </a:cubicBezTo>
                    <a:cubicBezTo>
                      <a:pt x="12773" y="22941"/>
                      <a:pt x="12791" y="20910"/>
                      <a:pt x="11704" y="20821"/>
                    </a:cubicBezTo>
                    <a:cubicBezTo>
                      <a:pt x="11696" y="20820"/>
                      <a:pt x="11687" y="20820"/>
                      <a:pt x="11679" y="20820"/>
                    </a:cubicBezTo>
                    <a:cubicBezTo>
                      <a:pt x="10867" y="20820"/>
                      <a:pt x="10030" y="23345"/>
                      <a:pt x="10065" y="24526"/>
                    </a:cubicBezTo>
                    <a:cubicBezTo>
                      <a:pt x="10119" y="25666"/>
                      <a:pt x="10404" y="26789"/>
                      <a:pt x="10920" y="27804"/>
                    </a:cubicBezTo>
                    <a:cubicBezTo>
                      <a:pt x="9014" y="29425"/>
                      <a:pt x="7144" y="30921"/>
                      <a:pt x="5327" y="32293"/>
                    </a:cubicBezTo>
                    <a:cubicBezTo>
                      <a:pt x="5772" y="31438"/>
                      <a:pt x="6716" y="29354"/>
                      <a:pt x="6823" y="26984"/>
                    </a:cubicBezTo>
                    <a:cubicBezTo>
                      <a:pt x="6841" y="26593"/>
                      <a:pt x="6770" y="26218"/>
                      <a:pt x="6609" y="25880"/>
                    </a:cubicBezTo>
                    <a:cubicBezTo>
                      <a:pt x="6455" y="25554"/>
                      <a:pt x="6135" y="25327"/>
                      <a:pt x="5761" y="25327"/>
                    </a:cubicBezTo>
                    <a:cubicBezTo>
                      <a:pt x="5747" y="25327"/>
                      <a:pt x="5733" y="25327"/>
                      <a:pt x="5719" y="25328"/>
                    </a:cubicBezTo>
                    <a:cubicBezTo>
                      <a:pt x="5184" y="25363"/>
                      <a:pt x="4899" y="25951"/>
                      <a:pt x="4739" y="26468"/>
                    </a:cubicBezTo>
                    <a:cubicBezTo>
                      <a:pt x="4240" y="28178"/>
                      <a:pt x="4258" y="30013"/>
                      <a:pt x="4757" y="31741"/>
                    </a:cubicBezTo>
                    <a:cubicBezTo>
                      <a:pt x="4846" y="32008"/>
                      <a:pt x="4935" y="32258"/>
                      <a:pt x="5024" y="32525"/>
                    </a:cubicBezTo>
                    <a:cubicBezTo>
                      <a:pt x="3314" y="33825"/>
                      <a:pt x="1639" y="35019"/>
                      <a:pt x="72" y="36105"/>
                    </a:cubicBezTo>
                    <a:cubicBezTo>
                      <a:pt x="18" y="36141"/>
                      <a:pt x="0" y="36212"/>
                      <a:pt x="36" y="36266"/>
                    </a:cubicBezTo>
                    <a:cubicBezTo>
                      <a:pt x="67" y="36307"/>
                      <a:pt x="105" y="36325"/>
                      <a:pt x="141" y="36325"/>
                    </a:cubicBezTo>
                    <a:cubicBezTo>
                      <a:pt x="167" y="36325"/>
                      <a:pt x="192" y="36316"/>
                      <a:pt x="214" y="36301"/>
                    </a:cubicBezTo>
                    <a:cubicBezTo>
                      <a:pt x="1817" y="35215"/>
                      <a:pt x="3510" y="34003"/>
                      <a:pt x="5256" y="32667"/>
                    </a:cubicBezTo>
                    <a:cubicBezTo>
                      <a:pt x="5523" y="32774"/>
                      <a:pt x="5790" y="32881"/>
                      <a:pt x="6057" y="32988"/>
                    </a:cubicBezTo>
                    <a:cubicBezTo>
                      <a:pt x="7115" y="33378"/>
                      <a:pt x="8221" y="33572"/>
                      <a:pt x="9329" y="33572"/>
                    </a:cubicBezTo>
                    <a:cubicBezTo>
                      <a:pt x="9993" y="33572"/>
                      <a:pt x="10658" y="33502"/>
                      <a:pt x="11312" y="33362"/>
                    </a:cubicBezTo>
                    <a:cubicBezTo>
                      <a:pt x="11847" y="33255"/>
                      <a:pt x="12435" y="32988"/>
                      <a:pt x="12542" y="32453"/>
                    </a:cubicBezTo>
                    <a:cubicBezTo>
                      <a:pt x="12559" y="32079"/>
                      <a:pt x="12363" y="31705"/>
                      <a:pt x="12043" y="31527"/>
                    </a:cubicBezTo>
                    <a:cubicBezTo>
                      <a:pt x="11704" y="31349"/>
                      <a:pt x="11330" y="31242"/>
                      <a:pt x="10956" y="31242"/>
                    </a:cubicBezTo>
                    <a:cubicBezTo>
                      <a:pt x="9175" y="31242"/>
                      <a:pt x="7393" y="31598"/>
                      <a:pt x="5754" y="32293"/>
                    </a:cubicBezTo>
                    <a:cubicBezTo>
                      <a:pt x="7482" y="30975"/>
                      <a:pt x="9246" y="29550"/>
                      <a:pt x="11045" y="28036"/>
                    </a:cubicBezTo>
                    <a:lnTo>
                      <a:pt x="11045" y="28053"/>
                    </a:lnTo>
                    <a:lnTo>
                      <a:pt x="11063" y="28018"/>
                    </a:lnTo>
                    <a:lnTo>
                      <a:pt x="11170" y="27911"/>
                    </a:lnTo>
                    <a:cubicBezTo>
                      <a:pt x="12167" y="28499"/>
                      <a:pt x="13290" y="28891"/>
                      <a:pt x="14448" y="29033"/>
                    </a:cubicBezTo>
                    <a:cubicBezTo>
                      <a:pt x="14531" y="29041"/>
                      <a:pt x="14622" y="29044"/>
                      <a:pt x="14719" y="29044"/>
                    </a:cubicBezTo>
                    <a:cubicBezTo>
                      <a:pt x="15996" y="29044"/>
                      <a:pt x="18260" y="28404"/>
                      <a:pt x="18260" y="27626"/>
                    </a:cubicBezTo>
                    <a:cubicBezTo>
                      <a:pt x="18248" y="26886"/>
                      <a:pt x="17303" y="26592"/>
                      <a:pt x="16100" y="26592"/>
                    </a:cubicBezTo>
                    <a:cubicBezTo>
                      <a:pt x="15535" y="26592"/>
                      <a:pt x="14914" y="26657"/>
                      <a:pt x="14305" y="26771"/>
                    </a:cubicBezTo>
                    <a:cubicBezTo>
                      <a:pt x="13379" y="26949"/>
                      <a:pt x="12453" y="27216"/>
                      <a:pt x="11562" y="27572"/>
                    </a:cubicBezTo>
                    <a:cubicBezTo>
                      <a:pt x="13593" y="25827"/>
                      <a:pt x="15659" y="23956"/>
                      <a:pt x="17672" y="21943"/>
                    </a:cubicBezTo>
                    <a:cubicBezTo>
                      <a:pt x="18919" y="22477"/>
                      <a:pt x="20237" y="22798"/>
                      <a:pt x="21573" y="22923"/>
                    </a:cubicBezTo>
                    <a:cubicBezTo>
                      <a:pt x="21748" y="22936"/>
                      <a:pt x="21925" y="22944"/>
                      <a:pt x="22101" y="22944"/>
                    </a:cubicBezTo>
                    <a:cubicBezTo>
                      <a:pt x="22662" y="22944"/>
                      <a:pt x="23219" y="22856"/>
                      <a:pt x="23693" y="22531"/>
                    </a:cubicBezTo>
                    <a:cubicBezTo>
                      <a:pt x="23996" y="22317"/>
                      <a:pt x="24281" y="21907"/>
                      <a:pt x="24174" y="21498"/>
                    </a:cubicBezTo>
                    <a:cubicBezTo>
                      <a:pt x="24067" y="21088"/>
                      <a:pt x="23622" y="20928"/>
                      <a:pt x="23266" y="20856"/>
                    </a:cubicBezTo>
                    <a:cubicBezTo>
                      <a:pt x="23091" y="20822"/>
                      <a:pt x="22890" y="20806"/>
                      <a:pt x="22670" y="20806"/>
                    </a:cubicBezTo>
                    <a:cubicBezTo>
                      <a:pt x="21073" y="20806"/>
                      <a:pt x="18484" y="21619"/>
                      <a:pt x="17779" y="21854"/>
                    </a:cubicBezTo>
                    <a:cubicBezTo>
                      <a:pt x="19525" y="20108"/>
                      <a:pt x="21253" y="18291"/>
                      <a:pt x="22927" y="16367"/>
                    </a:cubicBezTo>
                    <a:lnTo>
                      <a:pt x="22945" y="16421"/>
                    </a:lnTo>
                    <a:cubicBezTo>
                      <a:pt x="22981" y="16367"/>
                      <a:pt x="23016" y="16314"/>
                      <a:pt x="23052" y="16278"/>
                    </a:cubicBezTo>
                    <a:cubicBezTo>
                      <a:pt x="24406" y="17133"/>
                      <a:pt x="25974" y="17632"/>
                      <a:pt x="27595" y="17685"/>
                    </a:cubicBezTo>
                    <a:cubicBezTo>
                      <a:pt x="27605" y="17686"/>
                      <a:pt x="27616" y="17686"/>
                      <a:pt x="27629" y="17686"/>
                    </a:cubicBezTo>
                    <a:cubicBezTo>
                      <a:pt x="27990" y="17686"/>
                      <a:pt x="29088" y="17423"/>
                      <a:pt x="28984" y="16492"/>
                    </a:cubicBezTo>
                    <a:cubicBezTo>
                      <a:pt x="28913" y="15922"/>
                      <a:pt x="27987" y="15405"/>
                      <a:pt x="27025" y="15405"/>
                    </a:cubicBezTo>
                    <a:cubicBezTo>
                      <a:pt x="25724" y="15441"/>
                      <a:pt x="24442" y="15655"/>
                      <a:pt x="23212" y="16046"/>
                    </a:cubicBezTo>
                    <a:cubicBezTo>
                      <a:pt x="24727" y="14283"/>
                      <a:pt x="26205" y="12448"/>
                      <a:pt x="27612" y="10524"/>
                    </a:cubicBezTo>
                    <a:cubicBezTo>
                      <a:pt x="29032" y="11242"/>
                      <a:pt x="30608" y="11616"/>
                      <a:pt x="32208" y="11616"/>
                    </a:cubicBezTo>
                    <a:cubicBezTo>
                      <a:pt x="32315" y="11616"/>
                      <a:pt x="32422" y="11614"/>
                      <a:pt x="32529" y="11611"/>
                    </a:cubicBezTo>
                    <a:cubicBezTo>
                      <a:pt x="32957" y="11593"/>
                      <a:pt x="33438" y="11539"/>
                      <a:pt x="33723" y="11201"/>
                    </a:cubicBezTo>
                    <a:cubicBezTo>
                      <a:pt x="34043" y="10827"/>
                      <a:pt x="33972" y="10257"/>
                      <a:pt x="33705" y="9847"/>
                    </a:cubicBezTo>
                    <a:cubicBezTo>
                      <a:pt x="33384" y="9366"/>
                      <a:pt x="32850" y="8956"/>
                      <a:pt x="32262" y="8956"/>
                    </a:cubicBezTo>
                    <a:cubicBezTo>
                      <a:pt x="32244" y="8956"/>
                      <a:pt x="32225" y="8956"/>
                      <a:pt x="32207" y="8956"/>
                    </a:cubicBezTo>
                    <a:cubicBezTo>
                      <a:pt x="30321" y="8956"/>
                      <a:pt x="28532" y="9851"/>
                      <a:pt x="27808" y="10257"/>
                    </a:cubicBezTo>
                    <a:cubicBezTo>
                      <a:pt x="28859" y="8796"/>
                      <a:pt x="29875" y="7300"/>
                      <a:pt x="30837" y="5768"/>
                    </a:cubicBezTo>
                    <a:cubicBezTo>
                      <a:pt x="32636" y="5518"/>
                      <a:pt x="35112" y="3772"/>
                      <a:pt x="35273" y="1920"/>
                    </a:cubicBezTo>
                    <a:cubicBezTo>
                      <a:pt x="35326" y="1581"/>
                      <a:pt x="35290" y="1243"/>
                      <a:pt x="35201" y="904"/>
                    </a:cubicBezTo>
                    <a:cubicBezTo>
                      <a:pt x="34925" y="248"/>
                      <a:pt x="34541" y="1"/>
                      <a:pt x="34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00" name="Google Shape;16800;p36"/>
              <p:cNvGrpSpPr/>
              <p:nvPr/>
            </p:nvGrpSpPr>
            <p:grpSpPr>
              <a:xfrm>
                <a:off x="93335" y="4582373"/>
                <a:ext cx="2547224" cy="1454715"/>
                <a:chOff x="93335" y="4582373"/>
                <a:chExt cx="2547224" cy="1454715"/>
              </a:xfrm>
            </p:grpSpPr>
            <p:sp>
              <p:nvSpPr>
                <p:cNvPr id="16801" name="Google Shape;16801;p36"/>
                <p:cNvSpPr/>
                <p:nvPr/>
              </p:nvSpPr>
              <p:spPr>
                <a:xfrm>
                  <a:off x="93335" y="4582373"/>
                  <a:ext cx="2547224" cy="14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1" h="27419" extrusionOk="0">
                      <a:moveTo>
                        <a:pt x="42709" y="0"/>
                      </a:moveTo>
                      <a:cubicBezTo>
                        <a:pt x="42609" y="0"/>
                        <a:pt x="42509" y="24"/>
                        <a:pt x="42416" y="74"/>
                      </a:cubicBezTo>
                      <a:cubicBezTo>
                        <a:pt x="39085" y="1606"/>
                        <a:pt x="36502" y="4403"/>
                        <a:pt x="35237" y="7823"/>
                      </a:cubicBezTo>
                      <a:cubicBezTo>
                        <a:pt x="34991" y="8493"/>
                        <a:pt x="34622" y="9302"/>
                        <a:pt x="33941" y="9302"/>
                      </a:cubicBezTo>
                      <a:cubicBezTo>
                        <a:pt x="33934" y="9302"/>
                        <a:pt x="33926" y="9302"/>
                        <a:pt x="33919" y="9302"/>
                      </a:cubicBezTo>
                      <a:cubicBezTo>
                        <a:pt x="34026" y="7681"/>
                        <a:pt x="34596" y="6131"/>
                        <a:pt x="35558" y="4848"/>
                      </a:cubicBezTo>
                      <a:cubicBezTo>
                        <a:pt x="36181" y="4029"/>
                        <a:pt x="36947" y="3316"/>
                        <a:pt x="37304" y="2354"/>
                      </a:cubicBezTo>
                      <a:cubicBezTo>
                        <a:pt x="37393" y="2158"/>
                        <a:pt x="37375" y="1944"/>
                        <a:pt x="37268" y="1784"/>
                      </a:cubicBezTo>
                      <a:cubicBezTo>
                        <a:pt x="37162" y="1602"/>
                        <a:pt x="36998" y="1533"/>
                        <a:pt x="36815" y="1533"/>
                      </a:cubicBezTo>
                      <a:cubicBezTo>
                        <a:pt x="36569" y="1533"/>
                        <a:pt x="36289" y="1659"/>
                        <a:pt x="36075" y="1802"/>
                      </a:cubicBezTo>
                      <a:cubicBezTo>
                        <a:pt x="33438" y="3530"/>
                        <a:pt x="31603" y="6220"/>
                        <a:pt x="30944" y="9302"/>
                      </a:cubicBezTo>
                      <a:cubicBezTo>
                        <a:pt x="30944" y="9302"/>
                        <a:pt x="30000" y="11582"/>
                        <a:pt x="29465" y="12312"/>
                      </a:cubicBezTo>
                      <a:cubicBezTo>
                        <a:pt x="29329" y="12518"/>
                        <a:pt x="29097" y="12734"/>
                        <a:pt x="28868" y="12734"/>
                      </a:cubicBezTo>
                      <a:cubicBezTo>
                        <a:pt x="28799" y="12734"/>
                        <a:pt x="28730" y="12714"/>
                        <a:pt x="28664" y="12669"/>
                      </a:cubicBezTo>
                      <a:cubicBezTo>
                        <a:pt x="28521" y="12544"/>
                        <a:pt x="28450" y="12366"/>
                        <a:pt x="28468" y="12188"/>
                      </a:cubicBezTo>
                      <a:cubicBezTo>
                        <a:pt x="28788" y="9783"/>
                        <a:pt x="30178" y="7698"/>
                        <a:pt x="31176" y="5489"/>
                      </a:cubicBezTo>
                      <a:cubicBezTo>
                        <a:pt x="31282" y="5258"/>
                        <a:pt x="31372" y="4991"/>
                        <a:pt x="31176" y="4741"/>
                      </a:cubicBezTo>
                      <a:cubicBezTo>
                        <a:pt x="31049" y="4602"/>
                        <a:pt x="30867" y="4525"/>
                        <a:pt x="30677" y="4525"/>
                      </a:cubicBezTo>
                      <a:cubicBezTo>
                        <a:pt x="30600" y="4525"/>
                        <a:pt x="30522" y="4538"/>
                        <a:pt x="30445" y="4563"/>
                      </a:cubicBezTo>
                      <a:cubicBezTo>
                        <a:pt x="28646" y="5133"/>
                        <a:pt x="27916" y="7075"/>
                        <a:pt x="27363" y="8821"/>
                      </a:cubicBezTo>
                      <a:cubicBezTo>
                        <a:pt x="26971" y="10032"/>
                        <a:pt x="26580" y="11243"/>
                        <a:pt x="26205" y="12473"/>
                      </a:cubicBezTo>
                      <a:cubicBezTo>
                        <a:pt x="25814" y="13648"/>
                        <a:pt x="25261" y="15020"/>
                        <a:pt x="24050" y="15323"/>
                      </a:cubicBezTo>
                      <a:cubicBezTo>
                        <a:pt x="23965" y="15342"/>
                        <a:pt x="23876" y="15355"/>
                        <a:pt x="23788" y="15355"/>
                      </a:cubicBezTo>
                      <a:cubicBezTo>
                        <a:pt x="23547" y="15355"/>
                        <a:pt x="23317" y="15258"/>
                        <a:pt x="23213" y="14931"/>
                      </a:cubicBezTo>
                      <a:cubicBezTo>
                        <a:pt x="23159" y="14735"/>
                        <a:pt x="23159" y="14557"/>
                        <a:pt x="23213" y="14379"/>
                      </a:cubicBezTo>
                      <a:cubicBezTo>
                        <a:pt x="23694" y="12508"/>
                        <a:pt x="24424" y="10709"/>
                        <a:pt x="25386" y="9052"/>
                      </a:cubicBezTo>
                      <a:cubicBezTo>
                        <a:pt x="25707" y="8518"/>
                        <a:pt x="26045" y="7948"/>
                        <a:pt x="25956" y="7324"/>
                      </a:cubicBezTo>
                      <a:cubicBezTo>
                        <a:pt x="25903" y="7004"/>
                        <a:pt x="25707" y="6719"/>
                        <a:pt x="25404" y="6576"/>
                      </a:cubicBezTo>
                      <a:cubicBezTo>
                        <a:pt x="25286" y="6520"/>
                        <a:pt x="25177" y="6496"/>
                        <a:pt x="25076" y="6496"/>
                      </a:cubicBezTo>
                      <a:cubicBezTo>
                        <a:pt x="24824" y="6496"/>
                        <a:pt x="24619" y="6643"/>
                        <a:pt x="24442" y="6808"/>
                      </a:cubicBezTo>
                      <a:cubicBezTo>
                        <a:pt x="23230" y="7930"/>
                        <a:pt x="22999" y="9711"/>
                        <a:pt x="22625" y="11315"/>
                      </a:cubicBezTo>
                      <a:cubicBezTo>
                        <a:pt x="22286" y="12776"/>
                        <a:pt x="21787" y="14183"/>
                        <a:pt x="21111" y="15501"/>
                      </a:cubicBezTo>
                      <a:cubicBezTo>
                        <a:pt x="20630" y="16445"/>
                        <a:pt x="19917" y="17443"/>
                        <a:pt x="18866" y="17478"/>
                      </a:cubicBezTo>
                      <a:cubicBezTo>
                        <a:pt x="18777" y="17478"/>
                        <a:pt x="18670" y="17461"/>
                        <a:pt x="18599" y="17407"/>
                      </a:cubicBezTo>
                      <a:cubicBezTo>
                        <a:pt x="18510" y="17354"/>
                        <a:pt x="18456" y="17265"/>
                        <a:pt x="18438" y="17176"/>
                      </a:cubicBezTo>
                      <a:cubicBezTo>
                        <a:pt x="18242" y="16552"/>
                        <a:pt x="18599" y="15911"/>
                        <a:pt x="18955" y="15376"/>
                      </a:cubicBezTo>
                      <a:cubicBezTo>
                        <a:pt x="20327" y="13292"/>
                        <a:pt x="21912" y="11226"/>
                        <a:pt x="22358" y="8767"/>
                      </a:cubicBezTo>
                      <a:cubicBezTo>
                        <a:pt x="22411" y="8518"/>
                        <a:pt x="22447" y="8233"/>
                        <a:pt x="22162" y="8055"/>
                      </a:cubicBezTo>
                      <a:cubicBezTo>
                        <a:pt x="22055" y="7983"/>
                        <a:pt x="21930" y="7948"/>
                        <a:pt x="21803" y="7948"/>
                      </a:cubicBezTo>
                      <a:cubicBezTo>
                        <a:pt x="21676" y="7948"/>
                        <a:pt x="21547" y="7983"/>
                        <a:pt x="21431" y="8055"/>
                      </a:cubicBezTo>
                      <a:cubicBezTo>
                        <a:pt x="19810" y="9034"/>
                        <a:pt x="18652" y="10602"/>
                        <a:pt x="17779" y="12277"/>
                      </a:cubicBezTo>
                      <a:cubicBezTo>
                        <a:pt x="16960" y="13844"/>
                        <a:pt x="16390" y="15519"/>
                        <a:pt x="15731" y="17176"/>
                      </a:cubicBezTo>
                      <a:cubicBezTo>
                        <a:pt x="15624" y="17478"/>
                        <a:pt x="15446" y="17817"/>
                        <a:pt x="15107" y="17853"/>
                      </a:cubicBezTo>
                      <a:cubicBezTo>
                        <a:pt x="15091" y="17854"/>
                        <a:pt x="15076" y="17854"/>
                        <a:pt x="15060" y="17854"/>
                      </a:cubicBezTo>
                      <a:cubicBezTo>
                        <a:pt x="14831" y="17854"/>
                        <a:pt x="14636" y="17733"/>
                        <a:pt x="14519" y="17550"/>
                      </a:cubicBezTo>
                      <a:cubicBezTo>
                        <a:pt x="14323" y="17193"/>
                        <a:pt x="14377" y="16802"/>
                        <a:pt x="14484" y="16427"/>
                      </a:cubicBezTo>
                      <a:cubicBezTo>
                        <a:pt x="15000" y="14486"/>
                        <a:pt x="16372" y="12882"/>
                        <a:pt x="17494" y="11226"/>
                      </a:cubicBezTo>
                      <a:cubicBezTo>
                        <a:pt x="17690" y="10976"/>
                        <a:pt x="17726" y="10638"/>
                        <a:pt x="17619" y="10335"/>
                      </a:cubicBezTo>
                      <a:cubicBezTo>
                        <a:pt x="17491" y="10022"/>
                        <a:pt x="17225" y="9901"/>
                        <a:pt x="16923" y="9901"/>
                      </a:cubicBezTo>
                      <a:cubicBezTo>
                        <a:pt x="16555" y="9901"/>
                        <a:pt x="16131" y="10082"/>
                        <a:pt x="15837" y="10317"/>
                      </a:cubicBezTo>
                      <a:cubicBezTo>
                        <a:pt x="14003" y="11778"/>
                        <a:pt x="13361" y="14236"/>
                        <a:pt x="12079" y="16178"/>
                      </a:cubicBezTo>
                      <a:cubicBezTo>
                        <a:pt x="11883" y="16481"/>
                        <a:pt x="11651" y="16802"/>
                        <a:pt x="11277" y="16873"/>
                      </a:cubicBezTo>
                      <a:cubicBezTo>
                        <a:pt x="11233" y="16888"/>
                        <a:pt x="11187" y="16894"/>
                        <a:pt x="11142" y="16894"/>
                      </a:cubicBezTo>
                      <a:cubicBezTo>
                        <a:pt x="11021" y="16894"/>
                        <a:pt x="10899" y="16848"/>
                        <a:pt x="10796" y="16784"/>
                      </a:cubicBezTo>
                      <a:cubicBezTo>
                        <a:pt x="10547" y="16588"/>
                        <a:pt x="10582" y="16321"/>
                        <a:pt x="10654" y="16071"/>
                      </a:cubicBezTo>
                      <a:cubicBezTo>
                        <a:pt x="10849" y="15198"/>
                        <a:pt x="11224" y="14361"/>
                        <a:pt x="11740" y="13631"/>
                      </a:cubicBezTo>
                      <a:cubicBezTo>
                        <a:pt x="12025" y="13292"/>
                        <a:pt x="12275" y="12918"/>
                        <a:pt x="12471" y="12526"/>
                      </a:cubicBezTo>
                      <a:cubicBezTo>
                        <a:pt x="12684" y="11992"/>
                        <a:pt x="12631" y="11279"/>
                        <a:pt x="11990" y="11012"/>
                      </a:cubicBezTo>
                      <a:cubicBezTo>
                        <a:pt x="11864" y="10967"/>
                        <a:pt x="11728" y="10945"/>
                        <a:pt x="11593" y="10945"/>
                      </a:cubicBezTo>
                      <a:cubicBezTo>
                        <a:pt x="11403" y="10945"/>
                        <a:pt x="11212" y="10990"/>
                        <a:pt x="11045" y="11083"/>
                      </a:cubicBezTo>
                      <a:cubicBezTo>
                        <a:pt x="10422" y="11386"/>
                        <a:pt x="10119" y="12009"/>
                        <a:pt x="9852" y="12633"/>
                      </a:cubicBezTo>
                      <a:cubicBezTo>
                        <a:pt x="9264" y="13987"/>
                        <a:pt x="8783" y="15394"/>
                        <a:pt x="8409" y="16819"/>
                      </a:cubicBezTo>
                      <a:cubicBezTo>
                        <a:pt x="8320" y="17158"/>
                        <a:pt x="8124" y="17443"/>
                        <a:pt x="7839" y="17639"/>
                      </a:cubicBezTo>
                      <a:cubicBezTo>
                        <a:pt x="7666" y="17749"/>
                        <a:pt x="7499" y="17797"/>
                        <a:pt x="7343" y="17797"/>
                      </a:cubicBezTo>
                      <a:cubicBezTo>
                        <a:pt x="6742" y="17797"/>
                        <a:pt x="6307" y="17085"/>
                        <a:pt x="6378" y="16463"/>
                      </a:cubicBezTo>
                      <a:cubicBezTo>
                        <a:pt x="6467" y="15697"/>
                        <a:pt x="7055" y="15091"/>
                        <a:pt x="7447" y="14450"/>
                      </a:cubicBezTo>
                      <a:cubicBezTo>
                        <a:pt x="7572" y="14236"/>
                        <a:pt x="7625" y="14005"/>
                        <a:pt x="7589" y="13755"/>
                      </a:cubicBezTo>
                      <a:cubicBezTo>
                        <a:pt x="7519" y="13355"/>
                        <a:pt x="7199" y="13196"/>
                        <a:pt x="6856" y="13196"/>
                      </a:cubicBezTo>
                      <a:cubicBezTo>
                        <a:pt x="6681" y="13196"/>
                        <a:pt x="6499" y="13238"/>
                        <a:pt x="6342" y="13310"/>
                      </a:cubicBezTo>
                      <a:cubicBezTo>
                        <a:pt x="5666" y="13613"/>
                        <a:pt x="5256" y="14272"/>
                        <a:pt x="4935" y="14931"/>
                      </a:cubicBezTo>
                      <a:cubicBezTo>
                        <a:pt x="4614" y="15590"/>
                        <a:pt x="4329" y="16285"/>
                        <a:pt x="3831" y="16802"/>
                      </a:cubicBezTo>
                      <a:cubicBezTo>
                        <a:pt x="3667" y="16959"/>
                        <a:pt x="3339" y="17022"/>
                        <a:pt x="2947" y="17022"/>
                      </a:cubicBezTo>
                      <a:cubicBezTo>
                        <a:pt x="2097" y="17022"/>
                        <a:pt x="949" y="16726"/>
                        <a:pt x="535" y="16445"/>
                      </a:cubicBezTo>
                      <a:lnTo>
                        <a:pt x="1" y="17193"/>
                      </a:lnTo>
                      <a:cubicBezTo>
                        <a:pt x="1052" y="17977"/>
                        <a:pt x="3029" y="19492"/>
                        <a:pt x="3261" y="20792"/>
                      </a:cubicBezTo>
                      <a:cubicBezTo>
                        <a:pt x="3474" y="21950"/>
                        <a:pt x="3385" y="23393"/>
                        <a:pt x="4401" y="24034"/>
                      </a:cubicBezTo>
                      <a:cubicBezTo>
                        <a:pt x="4541" y="24143"/>
                        <a:pt x="4722" y="24198"/>
                        <a:pt x="4909" y="24198"/>
                      </a:cubicBezTo>
                      <a:cubicBezTo>
                        <a:pt x="4935" y="24198"/>
                        <a:pt x="4962" y="24197"/>
                        <a:pt x="4989" y="24194"/>
                      </a:cubicBezTo>
                      <a:cubicBezTo>
                        <a:pt x="5630" y="24123"/>
                        <a:pt x="5772" y="23286"/>
                        <a:pt x="5737" y="22662"/>
                      </a:cubicBezTo>
                      <a:cubicBezTo>
                        <a:pt x="5666" y="21843"/>
                        <a:pt x="5576" y="21041"/>
                        <a:pt x="5416" y="20240"/>
                      </a:cubicBezTo>
                      <a:cubicBezTo>
                        <a:pt x="5363" y="20079"/>
                        <a:pt x="5381" y="19901"/>
                        <a:pt x="5470" y="19741"/>
                      </a:cubicBezTo>
                      <a:cubicBezTo>
                        <a:pt x="5550" y="19661"/>
                        <a:pt x="5657" y="19621"/>
                        <a:pt x="5766" y="19621"/>
                      </a:cubicBezTo>
                      <a:cubicBezTo>
                        <a:pt x="5875" y="19621"/>
                        <a:pt x="5986" y="19661"/>
                        <a:pt x="6075" y="19741"/>
                      </a:cubicBezTo>
                      <a:cubicBezTo>
                        <a:pt x="6218" y="19901"/>
                        <a:pt x="6325" y="20115"/>
                        <a:pt x="6360" y="20329"/>
                      </a:cubicBezTo>
                      <a:cubicBezTo>
                        <a:pt x="6948" y="22431"/>
                        <a:pt x="7215" y="24711"/>
                        <a:pt x="8534" y="26439"/>
                      </a:cubicBezTo>
                      <a:cubicBezTo>
                        <a:pt x="8825" y="26832"/>
                        <a:pt x="9235" y="27213"/>
                        <a:pt x="9715" y="27213"/>
                      </a:cubicBezTo>
                      <a:cubicBezTo>
                        <a:pt x="9823" y="27213"/>
                        <a:pt x="9934" y="27194"/>
                        <a:pt x="10048" y="27152"/>
                      </a:cubicBezTo>
                      <a:cubicBezTo>
                        <a:pt x="10404" y="27009"/>
                        <a:pt x="10671" y="26688"/>
                        <a:pt x="10743" y="26314"/>
                      </a:cubicBezTo>
                      <a:cubicBezTo>
                        <a:pt x="10903" y="25513"/>
                        <a:pt x="10493" y="24800"/>
                        <a:pt x="10155" y="24123"/>
                      </a:cubicBezTo>
                      <a:cubicBezTo>
                        <a:pt x="9727" y="23286"/>
                        <a:pt x="9407" y="22431"/>
                        <a:pt x="9157" y="21540"/>
                      </a:cubicBezTo>
                      <a:cubicBezTo>
                        <a:pt x="9086" y="21255"/>
                        <a:pt x="9104" y="20863"/>
                        <a:pt x="9389" y="20828"/>
                      </a:cubicBezTo>
                      <a:cubicBezTo>
                        <a:pt x="10600" y="23001"/>
                        <a:pt x="11366" y="25531"/>
                        <a:pt x="13343" y="27098"/>
                      </a:cubicBezTo>
                      <a:cubicBezTo>
                        <a:pt x="13593" y="27312"/>
                        <a:pt x="13931" y="27419"/>
                        <a:pt x="14270" y="27419"/>
                      </a:cubicBezTo>
                      <a:cubicBezTo>
                        <a:pt x="15054" y="27383"/>
                        <a:pt x="15250" y="26653"/>
                        <a:pt x="15089" y="26083"/>
                      </a:cubicBezTo>
                      <a:cubicBezTo>
                        <a:pt x="14947" y="25691"/>
                        <a:pt x="14733" y="25352"/>
                        <a:pt x="14466" y="25050"/>
                      </a:cubicBezTo>
                      <a:cubicBezTo>
                        <a:pt x="13504" y="23820"/>
                        <a:pt x="12613" y="22520"/>
                        <a:pt x="12239" y="21024"/>
                      </a:cubicBezTo>
                      <a:lnTo>
                        <a:pt x="12292" y="20917"/>
                      </a:lnTo>
                      <a:cubicBezTo>
                        <a:pt x="13771" y="22467"/>
                        <a:pt x="15535" y="23749"/>
                        <a:pt x="17476" y="24658"/>
                      </a:cubicBezTo>
                      <a:cubicBezTo>
                        <a:pt x="18066" y="24946"/>
                        <a:pt x="18718" y="25200"/>
                        <a:pt x="19363" y="25200"/>
                      </a:cubicBezTo>
                      <a:cubicBezTo>
                        <a:pt x="19634" y="25200"/>
                        <a:pt x="19903" y="25155"/>
                        <a:pt x="20166" y="25050"/>
                      </a:cubicBezTo>
                      <a:cubicBezTo>
                        <a:pt x="20327" y="24996"/>
                        <a:pt x="20434" y="24854"/>
                        <a:pt x="20451" y="24711"/>
                      </a:cubicBezTo>
                      <a:cubicBezTo>
                        <a:pt x="20487" y="24480"/>
                        <a:pt x="20309" y="24373"/>
                        <a:pt x="20149" y="24284"/>
                      </a:cubicBezTo>
                      <a:lnTo>
                        <a:pt x="15499" y="21665"/>
                      </a:lnTo>
                      <a:cubicBezTo>
                        <a:pt x="15544" y="21326"/>
                        <a:pt x="15861" y="21202"/>
                        <a:pt x="16215" y="21202"/>
                      </a:cubicBezTo>
                      <a:cubicBezTo>
                        <a:pt x="16419" y="21202"/>
                        <a:pt x="16635" y="21243"/>
                        <a:pt x="16817" y="21309"/>
                      </a:cubicBezTo>
                      <a:cubicBezTo>
                        <a:pt x="19113" y="22182"/>
                        <a:pt x="21013" y="24258"/>
                        <a:pt x="23515" y="24258"/>
                      </a:cubicBezTo>
                      <a:cubicBezTo>
                        <a:pt x="23615" y="24258"/>
                        <a:pt x="23716" y="24255"/>
                        <a:pt x="23818" y="24248"/>
                      </a:cubicBezTo>
                      <a:cubicBezTo>
                        <a:pt x="24281" y="24230"/>
                        <a:pt x="24691" y="23927"/>
                        <a:pt x="24816" y="23482"/>
                      </a:cubicBezTo>
                      <a:cubicBezTo>
                        <a:pt x="25012" y="22716"/>
                        <a:pt x="24175" y="22217"/>
                        <a:pt x="23462" y="21950"/>
                      </a:cubicBezTo>
                      <a:lnTo>
                        <a:pt x="19899" y="20596"/>
                      </a:lnTo>
                      <a:cubicBezTo>
                        <a:pt x="19668" y="20525"/>
                        <a:pt x="19543" y="20293"/>
                        <a:pt x="19596" y="20062"/>
                      </a:cubicBezTo>
                      <a:cubicBezTo>
                        <a:pt x="19632" y="19901"/>
                        <a:pt x="19774" y="19794"/>
                        <a:pt x="19935" y="19777"/>
                      </a:cubicBezTo>
                      <a:cubicBezTo>
                        <a:pt x="20097" y="19755"/>
                        <a:pt x="20261" y="19744"/>
                        <a:pt x="20424" y="19744"/>
                      </a:cubicBezTo>
                      <a:cubicBezTo>
                        <a:pt x="21064" y="19744"/>
                        <a:pt x="21700" y="19909"/>
                        <a:pt x="22268" y="20222"/>
                      </a:cubicBezTo>
                      <a:cubicBezTo>
                        <a:pt x="24235" y="21305"/>
                        <a:pt x="26468" y="22249"/>
                        <a:pt x="28746" y="22249"/>
                      </a:cubicBezTo>
                      <a:cubicBezTo>
                        <a:pt x="28902" y="22249"/>
                        <a:pt x="29059" y="22244"/>
                        <a:pt x="29216" y="22235"/>
                      </a:cubicBezTo>
                      <a:cubicBezTo>
                        <a:pt x="29661" y="22199"/>
                        <a:pt x="30178" y="22092"/>
                        <a:pt x="30338" y="21629"/>
                      </a:cubicBezTo>
                      <a:cubicBezTo>
                        <a:pt x="30427" y="21344"/>
                        <a:pt x="30356" y="21024"/>
                        <a:pt x="30142" y="20810"/>
                      </a:cubicBezTo>
                      <a:cubicBezTo>
                        <a:pt x="29804" y="20400"/>
                        <a:pt x="29287" y="20293"/>
                        <a:pt x="28788" y="20204"/>
                      </a:cubicBezTo>
                      <a:cubicBezTo>
                        <a:pt x="27648" y="19990"/>
                        <a:pt x="26490" y="19830"/>
                        <a:pt x="25333" y="19723"/>
                      </a:cubicBezTo>
                      <a:cubicBezTo>
                        <a:pt x="24584" y="19652"/>
                        <a:pt x="23622" y="19420"/>
                        <a:pt x="23533" y="18654"/>
                      </a:cubicBezTo>
                      <a:cubicBezTo>
                        <a:pt x="23991" y="18557"/>
                        <a:pt x="24449" y="18515"/>
                        <a:pt x="24906" y="18515"/>
                      </a:cubicBezTo>
                      <a:cubicBezTo>
                        <a:pt x="27659" y="18515"/>
                        <a:pt x="30404" y="20032"/>
                        <a:pt x="33213" y="20032"/>
                      </a:cubicBezTo>
                      <a:cubicBezTo>
                        <a:pt x="33601" y="20032"/>
                        <a:pt x="33991" y="20003"/>
                        <a:pt x="34382" y="19937"/>
                      </a:cubicBezTo>
                      <a:cubicBezTo>
                        <a:pt x="35077" y="19830"/>
                        <a:pt x="35665" y="19438"/>
                        <a:pt x="36039" y="18850"/>
                      </a:cubicBezTo>
                      <a:cubicBezTo>
                        <a:pt x="36199" y="18583"/>
                        <a:pt x="36342" y="18209"/>
                        <a:pt x="35968" y="17924"/>
                      </a:cubicBezTo>
                      <a:cubicBezTo>
                        <a:pt x="35790" y="17781"/>
                        <a:pt x="35576" y="17710"/>
                        <a:pt x="35344" y="17692"/>
                      </a:cubicBezTo>
                      <a:cubicBezTo>
                        <a:pt x="33157" y="17567"/>
                        <a:pt x="30970" y="17511"/>
                        <a:pt x="28771" y="17511"/>
                      </a:cubicBezTo>
                      <a:cubicBezTo>
                        <a:pt x="28463" y="17511"/>
                        <a:pt x="28154" y="17512"/>
                        <a:pt x="27844" y="17514"/>
                      </a:cubicBezTo>
                      <a:cubicBezTo>
                        <a:pt x="27506" y="17514"/>
                        <a:pt x="27132" y="17514"/>
                        <a:pt x="26847" y="17318"/>
                      </a:cubicBezTo>
                      <a:cubicBezTo>
                        <a:pt x="26669" y="17193"/>
                        <a:pt x="26562" y="16962"/>
                        <a:pt x="26597" y="16730"/>
                      </a:cubicBezTo>
                      <a:cubicBezTo>
                        <a:pt x="26633" y="16588"/>
                        <a:pt x="26722" y="16463"/>
                        <a:pt x="26865" y="16410"/>
                      </a:cubicBezTo>
                      <a:cubicBezTo>
                        <a:pt x="27488" y="16112"/>
                        <a:pt x="28169" y="15950"/>
                        <a:pt x="28851" y="15950"/>
                      </a:cubicBezTo>
                      <a:cubicBezTo>
                        <a:pt x="29026" y="15950"/>
                        <a:pt x="29202" y="15960"/>
                        <a:pt x="29376" y="15982"/>
                      </a:cubicBezTo>
                      <a:cubicBezTo>
                        <a:pt x="30840" y="16107"/>
                        <a:pt x="32310" y="16174"/>
                        <a:pt x="33779" y="16174"/>
                      </a:cubicBezTo>
                      <a:cubicBezTo>
                        <a:pt x="34617" y="16174"/>
                        <a:pt x="35454" y="16152"/>
                        <a:pt x="36288" y="16107"/>
                      </a:cubicBezTo>
                      <a:cubicBezTo>
                        <a:pt x="37909" y="16018"/>
                        <a:pt x="39602" y="15822"/>
                        <a:pt x="40973" y="14878"/>
                      </a:cubicBezTo>
                      <a:cubicBezTo>
                        <a:pt x="41294" y="14664"/>
                        <a:pt x="41472" y="14272"/>
                        <a:pt x="41401" y="13880"/>
                      </a:cubicBezTo>
                      <a:cubicBezTo>
                        <a:pt x="41277" y="13274"/>
                        <a:pt x="40650" y="13142"/>
                        <a:pt x="40067" y="13142"/>
                      </a:cubicBezTo>
                      <a:cubicBezTo>
                        <a:pt x="39982" y="13142"/>
                        <a:pt x="39897" y="13145"/>
                        <a:pt x="39816" y="13150"/>
                      </a:cubicBezTo>
                      <a:cubicBezTo>
                        <a:pt x="37197" y="13328"/>
                        <a:pt x="34578" y="13720"/>
                        <a:pt x="32013" y="14308"/>
                      </a:cubicBezTo>
                      <a:cubicBezTo>
                        <a:pt x="31954" y="14323"/>
                        <a:pt x="31895" y="14330"/>
                        <a:pt x="31837" y="14330"/>
                      </a:cubicBezTo>
                      <a:cubicBezTo>
                        <a:pt x="31558" y="14330"/>
                        <a:pt x="31297" y="14160"/>
                        <a:pt x="31193" y="13880"/>
                      </a:cubicBezTo>
                      <a:cubicBezTo>
                        <a:pt x="31087" y="13524"/>
                        <a:pt x="31389" y="13256"/>
                        <a:pt x="31674" y="13096"/>
                      </a:cubicBezTo>
                      <a:cubicBezTo>
                        <a:pt x="32761" y="12508"/>
                        <a:pt x="34062" y="12473"/>
                        <a:pt x="35309" y="12401"/>
                      </a:cubicBezTo>
                      <a:cubicBezTo>
                        <a:pt x="37535" y="12277"/>
                        <a:pt x="39762" y="11992"/>
                        <a:pt x="41953" y="11564"/>
                      </a:cubicBezTo>
                      <a:cubicBezTo>
                        <a:pt x="42612" y="11422"/>
                        <a:pt x="43289" y="11261"/>
                        <a:pt x="43770" y="10745"/>
                      </a:cubicBezTo>
                      <a:cubicBezTo>
                        <a:pt x="43966" y="10549"/>
                        <a:pt x="44055" y="10264"/>
                        <a:pt x="44020" y="9979"/>
                      </a:cubicBezTo>
                      <a:cubicBezTo>
                        <a:pt x="43934" y="9427"/>
                        <a:pt x="43392" y="9238"/>
                        <a:pt x="42812" y="9238"/>
                      </a:cubicBezTo>
                      <a:cubicBezTo>
                        <a:pt x="42550" y="9238"/>
                        <a:pt x="42281" y="9276"/>
                        <a:pt x="42042" y="9337"/>
                      </a:cubicBezTo>
                      <a:cubicBezTo>
                        <a:pt x="39798" y="9907"/>
                        <a:pt x="37607" y="10869"/>
                        <a:pt x="35291" y="10941"/>
                      </a:cubicBezTo>
                      <a:cubicBezTo>
                        <a:pt x="35166" y="10371"/>
                        <a:pt x="35879" y="10014"/>
                        <a:pt x="36449" y="9872"/>
                      </a:cubicBezTo>
                      <a:lnTo>
                        <a:pt x="43913" y="8126"/>
                      </a:lnTo>
                      <a:cubicBezTo>
                        <a:pt x="44412" y="8019"/>
                        <a:pt x="44910" y="7823"/>
                        <a:pt x="45356" y="7574"/>
                      </a:cubicBezTo>
                      <a:cubicBezTo>
                        <a:pt x="45904" y="7266"/>
                        <a:pt x="45662" y="6447"/>
                        <a:pt x="45057" y="6447"/>
                      </a:cubicBezTo>
                      <a:cubicBezTo>
                        <a:pt x="45032" y="6447"/>
                        <a:pt x="45007" y="6449"/>
                        <a:pt x="44982" y="6451"/>
                      </a:cubicBezTo>
                      <a:cubicBezTo>
                        <a:pt x="43325" y="6630"/>
                        <a:pt x="41704" y="7021"/>
                        <a:pt x="40136" y="7592"/>
                      </a:cubicBezTo>
                      <a:cubicBezTo>
                        <a:pt x="40012" y="6897"/>
                        <a:pt x="40849" y="6487"/>
                        <a:pt x="41526" y="6291"/>
                      </a:cubicBezTo>
                      <a:cubicBezTo>
                        <a:pt x="43503" y="5703"/>
                        <a:pt x="45391" y="4902"/>
                        <a:pt x="47173" y="3886"/>
                      </a:cubicBezTo>
                      <a:cubicBezTo>
                        <a:pt x="47565" y="3655"/>
                        <a:pt x="48010" y="3352"/>
                        <a:pt x="47957" y="2853"/>
                      </a:cubicBezTo>
                      <a:cubicBezTo>
                        <a:pt x="47921" y="2568"/>
                        <a:pt x="47743" y="2318"/>
                        <a:pt x="47476" y="2194"/>
                      </a:cubicBezTo>
                      <a:cubicBezTo>
                        <a:pt x="47276" y="2098"/>
                        <a:pt x="47074" y="2060"/>
                        <a:pt x="46872" y="2060"/>
                      </a:cubicBezTo>
                      <a:cubicBezTo>
                        <a:pt x="46549" y="2060"/>
                        <a:pt x="46225" y="2156"/>
                        <a:pt x="45908" y="2265"/>
                      </a:cubicBezTo>
                      <a:cubicBezTo>
                        <a:pt x="43770" y="2942"/>
                        <a:pt x="41757" y="4011"/>
                        <a:pt x="39994" y="5418"/>
                      </a:cubicBezTo>
                      <a:cubicBezTo>
                        <a:pt x="40243" y="3548"/>
                        <a:pt x="42434" y="2568"/>
                        <a:pt x="43200" y="840"/>
                      </a:cubicBezTo>
                      <a:cubicBezTo>
                        <a:pt x="43289" y="626"/>
                        <a:pt x="43361" y="395"/>
                        <a:pt x="43129" y="163"/>
                      </a:cubicBezTo>
                      <a:cubicBezTo>
                        <a:pt x="43011" y="56"/>
                        <a:pt x="42861" y="0"/>
                        <a:pt x="42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2" name="Google Shape;16802;p36"/>
                <p:cNvSpPr/>
                <p:nvPr/>
              </p:nvSpPr>
              <p:spPr>
                <a:xfrm>
                  <a:off x="2387128" y="4800796"/>
                  <a:ext cx="29392" cy="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9" extrusionOk="0">
                      <a:moveTo>
                        <a:pt x="268" y="1"/>
                      </a:moveTo>
                      <a:cubicBezTo>
                        <a:pt x="1" y="1"/>
                        <a:pt x="19" y="428"/>
                        <a:pt x="286" y="428"/>
                      </a:cubicBezTo>
                      <a:cubicBezTo>
                        <a:pt x="553" y="428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3" name="Google Shape;16803;p36"/>
                <p:cNvSpPr/>
                <p:nvPr/>
              </p:nvSpPr>
              <p:spPr>
                <a:xfrm>
                  <a:off x="2259692" y="4692195"/>
                  <a:ext cx="29286" cy="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8" extrusionOk="0">
                      <a:moveTo>
                        <a:pt x="225" y="0"/>
                      </a:moveTo>
                      <a:cubicBezTo>
                        <a:pt x="113" y="0"/>
                        <a:pt x="0" y="124"/>
                        <a:pt x="69" y="248"/>
                      </a:cubicBezTo>
                      <a:lnTo>
                        <a:pt x="105" y="302"/>
                      </a:lnTo>
                      <a:cubicBezTo>
                        <a:pt x="145" y="377"/>
                        <a:pt x="203" y="407"/>
                        <a:pt x="261" y="407"/>
                      </a:cubicBezTo>
                      <a:cubicBezTo>
                        <a:pt x="409" y="407"/>
                        <a:pt x="551" y="211"/>
                        <a:pt x="372" y="70"/>
                      </a:cubicBezTo>
                      <a:lnTo>
                        <a:pt x="319" y="35"/>
                      </a:lnTo>
                      <a:cubicBezTo>
                        <a:pt x="291" y="11"/>
                        <a:pt x="258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4" name="Google Shape;16804;p36"/>
                <p:cNvSpPr/>
                <p:nvPr/>
              </p:nvSpPr>
              <p:spPr>
                <a:xfrm>
                  <a:off x="2063922" y="4900061"/>
                  <a:ext cx="16129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32" extrusionOk="0">
                      <a:moveTo>
                        <a:pt x="161" y="0"/>
                      </a:moveTo>
                      <a:cubicBezTo>
                        <a:pt x="0" y="0"/>
                        <a:pt x="0" y="232"/>
                        <a:pt x="143" y="232"/>
                      </a:cubicBezTo>
                      <a:cubicBezTo>
                        <a:pt x="285" y="232"/>
                        <a:pt x="303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5" name="Google Shape;16805;p36"/>
                <p:cNvSpPr/>
                <p:nvPr/>
              </p:nvSpPr>
              <p:spPr>
                <a:xfrm>
                  <a:off x="2134803" y="4983196"/>
                  <a:ext cx="35971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54" extrusionOk="0">
                      <a:moveTo>
                        <a:pt x="339" y="1"/>
                      </a:moveTo>
                      <a:cubicBezTo>
                        <a:pt x="0" y="37"/>
                        <a:pt x="0" y="518"/>
                        <a:pt x="339" y="553"/>
                      </a:cubicBezTo>
                      <a:cubicBezTo>
                        <a:pt x="677" y="518"/>
                        <a:pt x="677" y="37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6" name="Google Shape;16806;p36"/>
                <p:cNvSpPr/>
                <p:nvPr/>
              </p:nvSpPr>
              <p:spPr>
                <a:xfrm>
                  <a:off x="1875846" y="5135143"/>
                  <a:ext cx="25573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4" extrusionOk="0">
                      <a:moveTo>
                        <a:pt x="248" y="0"/>
                      </a:moveTo>
                      <a:cubicBezTo>
                        <a:pt x="200" y="0"/>
                        <a:pt x="168" y="26"/>
                        <a:pt x="125" y="41"/>
                      </a:cubicBezTo>
                      <a:cubicBezTo>
                        <a:pt x="72" y="112"/>
                        <a:pt x="36" y="183"/>
                        <a:pt x="0" y="254"/>
                      </a:cubicBezTo>
                      <a:cubicBezTo>
                        <a:pt x="0" y="290"/>
                        <a:pt x="0" y="308"/>
                        <a:pt x="0" y="343"/>
                      </a:cubicBezTo>
                      <a:cubicBezTo>
                        <a:pt x="18" y="397"/>
                        <a:pt x="54" y="450"/>
                        <a:pt x="107" y="504"/>
                      </a:cubicBezTo>
                      <a:cubicBezTo>
                        <a:pt x="138" y="535"/>
                        <a:pt x="187" y="554"/>
                        <a:pt x="241" y="554"/>
                      </a:cubicBezTo>
                      <a:cubicBezTo>
                        <a:pt x="279" y="554"/>
                        <a:pt x="319" y="544"/>
                        <a:pt x="357" y="522"/>
                      </a:cubicBezTo>
                      <a:cubicBezTo>
                        <a:pt x="392" y="504"/>
                        <a:pt x="410" y="468"/>
                        <a:pt x="428" y="450"/>
                      </a:cubicBezTo>
                      <a:cubicBezTo>
                        <a:pt x="464" y="379"/>
                        <a:pt x="428" y="343"/>
                        <a:pt x="446" y="290"/>
                      </a:cubicBezTo>
                      <a:lnTo>
                        <a:pt x="446" y="290"/>
                      </a:lnTo>
                      <a:lnTo>
                        <a:pt x="481" y="308"/>
                      </a:lnTo>
                      <a:cubicBezTo>
                        <a:pt x="481" y="290"/>
                        <a:pt x="481" y="272"/>
                        <a:pt x="481" y="254"/>
                      </a:cubicBezTo>
                      <a:cubicBezTo>
                        <a:pt x="481" y="183"/>
                        <a:pt x="464" y="148"/>
                        <a:pt x="428" y="94"/>
                      </a:cubicBezTo>
                      <a:cubicBezTo>
                        <a:pt x="392" y="41"/>
                        <a:pt x="339" y="5"/>
                        <a:pt x="285" y="5"/>
                      </a:cubicBezTo>
                      <a:cubicBezTo>
                        <a:pt x="272" y="2"/>
                        <a:pt x="259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7" name="Google Shape;16807;p36"/>
                <p:cNvSpPr/>
                <p:nvPr/>
              </p:nvSpPr>
              <p:spPr>
                <a:xfrm>
                  <a:off x="1807777" y="5002137"/>
                  <a:ext cx="34114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464" extrusionOk="0">
                      <a:moveTo>
                        <a:pt x="286" y="0"/>
                      </a:moveTo>
                      <a:cubicBezTo>
                        <a:pt x="1" y="0"/>
                        <a:pt x="54" y="463"/>
                        <a:pt x="339" y="463"/>
                      </a:cubicBezTo>
                      <a:cubicBezTo>
                        <a:pt x="642" y="463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8" name="Google Shape;16808;p36"/>
                <p:cNvSpPr/>
                <p:nvPr/>
              </p:nvSpPr>
              <p:spPr>
                <a:xfrm>
                  <a:off x="1701935" y="5224221"/>
                  <a:ext cx="3406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64" extrusionOk="0">
                      <a:moveTo>
                        <a:pt x="286" y="1"/>
                      </a:moveTo>
                      <a:cubicBezTo>
                        <a:pt x="1" y="1"/>
                        <a:pt x="54" y="464"/>
                        <a:pt x="357" y="464"/>
                      </a:cubicBezTo>
                      <a:cubicBezTo>
                        <a:pt x="642" y="464"/>
                        <a:pt x="588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9" name="Google Shape;16809;p36"/>
                <p:cNvSpPr/>
                <p:nvPr/>
              </p:nvSpPr>
              <p:spPr>
                <a:xfrm>
                  <a:off x="1553330" y="5334839"/>
                  <a:ext cx="35547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91" extrusionOk="0">
                      <a:moveTo>
                        <a:pt x="343" y="1"/>
                      </a:moveTo>
                      <a:cubicBezTo>
                        <a:pt x="162" y="1"/>
                        <a:pt x="1" y="228"/>
                        <a:pt x="165" y="392"/>
                      </a:cubicBezTo>
                      <a:lnTo>
                        <a:pt x="183" y="410"/>
                      </a:lnTo>
                      <a:cubicBezTo>
                        <a:pt x="231" y="466"/>
                        <a:pt x="288" y="490"/>
                        <a:pt x="343" y="490"/>
                      </a:cubicBezTo>
                      <a:cubicBezTo>
                        <a:pt x="513" y="490"/>
                        <a:pt x="669" y="268"/>
                        <a:pt x="521" y="107"/>
                      </a:cubicBezTo>
                      <a:lnTo>
                        <a:pt x="503" y="71"/>
                      </a:lnTo>
                      <a:cubicBezTo>
                        <a:pt x="454" y="21"/>
                        <a:pt x="397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0" name="Google Shape;16810;p36"/>
                <p:cNvSpPr/>
                <p:nvPr/>
              </p:nvSpPr>
              <p:spPr>
                <a:xfrm>
                  <a:off x="2070554" y="5350861"/>
                  <a:ext cx="45415" cy="3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5" extrusionOk="0">
                      <a:moveTo>
                        <a:pt x="392" y="1"/>
                      </a:moveTo>
                      <a:cubicBezTo>
                        <a:pt x="0" y="1"/>
                        <a:pt x="71" y="624"/>
                        <a:pt x="463" y="624"/>
                      </a:cubicBezTo>
                      <a:cubicBezTo>
                        <a:pt x="855" y="624"/>
                        <a:pt x="766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1" name="Google Shape;16811;p36"/>
                <p:cNvSpPr/>
                <p:nvPr/>
              </p:nvSpPr>
              <p:spPr>
                <a:xfrm>
                  <a:off x="1911763" y="5383967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8" y="0"/>
                      </a:moveTo>
                      <a:cubicBezTo>
                        <a:pt x="0" y="0"/>
                        <a:pt x="18" y="285"/>
                        <a:pt x="196" y="285"/>
                      </a:cubicBezTo>
                      <a:cubicBezTo>
                        <a:pt x="392" y="285"/>
                        <a:pt x="374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2" name="Google Shape;16812;p36"/>
                <p:cNvSpPr/>
                <p:nvPr/>
              </p:nvSpPr>
              <p:spPr>
                <a:xfrm>
                  <a:off x="1630099" y="4920858"/>
                  <a:ext cx="44460" cy="3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89" extrusionOk="0">
                      <a:moveTo>
                        <a:pt x="375" y="0"/>
                      </a:moveTo>
                      <a:cubicBezTo>
                        <a:pt x="1" y="0"/>
                        <a:pt x="54" y="588"/>
                        <a:pt x="446" y="588"/>
                      </a:cubicBezTo>
                      <a:cubicBezTo>
                        <a:pt x="838" y="588"/>
                        <a:pt x="767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3" name="Google Shape;16813;p36"/>
                <p:cNvSpPr/>
                <p:nvPr/>
              </p:nvSpPr>
              <p:spPr>
                <a:xfrm>
                  <a:off x="1548237" y="5150741"/>
                  <a:ext cx="24830" cy="1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64" extrusionOk="0">
                      <a:moveTo>
                        <a:pt x="223" y="0"/>
                      </a:moveTo>
                      <a:cubicBezTo>
                        <a:pt x="104" y="0"/>
                        <a:pt x="1" y="150"/>
                        <a:pt x="118" y="281"/>
                      </a:cubicBezTo>
                      <a:lnTo>
                        <a:pt x="154" y="317"/>
                      </a:lnTo>
                      <a:cubicBezTo>
                        <a:pt x="183" y="350"/>
                        <a:pt x="217" y="364"/>
                        <a:pt x="250" y="364"/>
                      </a:cubicBezTo>
                      <a:cubicBezTo>
                        <a:pt x="361" y="364"/>
                        <a:pt x="468" y="212"/>
                        <a:pt x="386" y="103"/>
                      </a:cubicBezTo>
                      <a:lnTo>
                        <a:pt x="350" y="67"/>
                      </a:lnTo>
                      <a:cubicBezTo>
                        <a:pt x="312" y="20"/>
                        <a:pt x="267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4" name="Google Shape;16814;p36"/>
                <p:cNvSpPr/>
                <p:nvPr/>
              </p:nvSpPr>
              <p:spPr>
                <a:xfrm>
                  <a:off x="1324826" y="5435005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21" y="446"/>
                      </a:cubicBezTo>
                      <a:cubicBezTo>
                        <a:pt x="588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5" name="Google Shape;16815;p36"/>
                <p:cNvSpPr/>
                <p:nvPr/>
              </p:nvSpPr>
              <p:spPr>
                <a:xfrm>
                  <a:off x="1836161" y="5599419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588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6" name="Google Shape;16816;p36"/>
                <p:cNvSpPr/>
                <p:nvPr/>
              </p:nvSpPr>
              <p:spPr>
                <a:xfrm>
                  <a:off x="1666017" y="5549336"/>
                  <a:ext cx="32204" cy="2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60" extrusionOk="0">
                      <a:moveTo>
                        <a:pt x="323" y="1"/>
                      </a:moveTo>
                      <a:cubicBezTo>
                        <a:pt x="210" y="1"/>
                        <a:pt x="90" y="63"/>
                        <a:pt x="54" y="179"/>
                      </a:cubicBezTo>
                      <a:lnTo>
                        <a:pt x="36" y="232"/>
                      </a:lnTo>
                      <a:cubicBezTo>
                        <a:pt x="1" y="384"/>
                        <a:pt x="152" y="459"/>
                        <a:pt x="303" y="459"/>
                      </a:cubicBezTo>
                      <a:cubicBezTo>
                        <a:pt x="455" y="459"/>
                        <a:pt x="606" y="384"/>
                        <a:pt x="571" y="232"/>
                      </a:cubicBezTo>
                      <a:lnTo>
                        <a:pt x="553" y="232"/>
                      </a:lnTo>
                      <a:lnTo>
                        <a:pt x="553" y="197"/>
                      </a:lnTo>
                      <a:cubicBezTo>
                        <a:pt x="544" y="63"/>
                        <a:pt x="437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7" name="Google Shape;16817;p36"/>
                <p:cNvSpPr/>
                <p:nvPr/>
              </p:nvSpPr>
              <p:spPr>
                <a:xfrm>
                  <a:off x="1196276" y="5523817"/>
                  <a:ext cx="46370" cy="3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660" extrusionOk="0">
                      <a:moveTo>
                        <a:pt x="446" y="1"/>
                      </a:moveTo>
                      <a:cubicBezTo>
                        <a:pt x="19" y="1"/>
                        <a:pt x="1" y="660"/>
                        <a:pt x="428" y="660"/>
                      </a:cubicBezTo>
                      <a:cubicBezTo>
                        <a:pt x="856" y="660"/>
                        <a:pt x="874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8" name="Google Shape;16818;p36"/>
                <p:cNvSpPr/>
                <p:nvPr/>
              </p:nvSpPr>
              <p:spPr>
                <a:xfrm>
                  <a:off x="1041518" y="5603239"/>
                  <a:ext cx="30082" cy="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17" extrusionOk="0">
                      <a:moveTo>
                        <a:pt x="299" y="0"/>
                      </a:moveTo>
                      <a:cubicBezTo>
                        <a:pt x="284" y="0"/>
                        <a:pt x="269" y="2"/>
                        <a:pt x="254" y="5"/>
                      </a:cubicBezTo>
                      <a:lnTo>
                        <a:pt x="254" y="5"/>
                      </a:lnTo>
                      <a:cubicBezTo>
                        <a:pt x="247" y="5"/>
                        <a:pt x="239" y="7"/>
                        <a:pt x="229" y="11"/>
                      </a:cubicBezTo>
                      <a:lnTo>
                        <a:pt x="229" y="11"/>
                      </a:lnTo>
                      <a:cubicBezTo>
                        <a:pt x="211" y="16"/>
                        <a:pt x="193" y="23"/>
                        <a:pt x="175" y="32"/>
                      </a:cubicBezTo>
                      <a:lnTo>
                        <a:pt x="175" y="32"/>
                      </a:lnTo>
                      <a:cubicBezTo>
                        <a:pt x="156" y="38"/>
                        <a:pt x="139" y="45"/>
                        <a:pt x="127" y="61"/>
                      </a:cubicBezTo>
                      <a:lnTo>
                        <a:pt x="127" y="61"/>
                      </a:lnTo>
                      <a:cubicBezTo>
                        <a:pt x="51" y="117"/>
                        <a:pt x="0" y="206"/>
                        <a:pt x="32" y="302"/>
                      </a:cubicBezTo>
                      <a:lnTo>
                        <a:pt x="32" y="302"/>
                      </a:lnTo>
                      <a:cubicBezTo>
                        <a:pt x="45" y="407"/>
                        <a:pt x="141" y="501"/>
                        <a:pt x="264" y="517"/>
                      </a:cubicBezTo>
                      <a:lnTo>
                        <a:pt x="513" y="339"/>
                      </a:lnTo>
                      <a:cubicBezTo>
                        <a:pt x="566" y="178"/>
                        <a:pt x="459" y="18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9" name="Google Shape;16819;p36"/>
                <p:cNvSpPr/>
                <p:nvPr/>
              </p:nvSpPr>
              <p:spPr>
                <a:xfrm>
                  <a:off x="1116907" y="5199604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74" y="1"/>
                      </a:moveTo>
                      <a:cubicBezTo>
                        <a:pt x="368" y="1"/>
                        <a:pt x="363" y="1"/>
                        <a:pt x="357" y="1"/>
                      </a:cubicBezTo>
                      <a:cubicBezTo>
                        <a:pt x="0" y="1"/>
                        <a:pt x="0" y="536"/>
                        <a:pt x="357" y="536"/>
                      </a:cubicBezTo>
                      <a:cubicBezTo>
                        <a:pt x="707" y="518"/>
                        <a:pt x="713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0" name="Google Shape;16820;p36"/>
                <p:cNvSpPr/>
                <p:nvPr/>
              </p:nvSpPr>
              <p:spPr>
                <a:xfrm>
                  <a:off x="995042" y="5435164"/>
                  <a:ext cx="32310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56" extrusionOk="0">
                      <a:moveTo>
                        <a:pt x="327" y="1"/>
                      </a:moveTo>
                      <a:cubicBezTo>
                        <a:pt x="302" y="1"/>
                        <a:pt x="275" y="5"/>
                        <a:pt x="249" y="15"/>
                      </a:cubicBezTo>
                      <a:lnTo>
                        <a:pt x="195" y="51"/>
                      </a:lnTo>
                      <a:cubicBezTo>
                        <a:pt x="0" y="204"/>
                        <a:pt x="154" y="455"/>
                        <a:pt x="341" y="455"/>
                      </a:cubicBezTo>
                      <a:cubicBezTo>
                        <a:pt x="393" y="455"/>
                        <a:pt x="448" y="436"/>
                        <a:pt x="498" y="389"/>
                      </a:cubicBezTo>
                      <a:lnTo>
                        <a:pt x="516" y="336"/>
                      </a:lnTo>
                      <a:cubicBezTo>
                        <a:pt x="608" y="182"/>
                        <a:pt x="488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1" name="Google Shape;16821;p36"/>
                <p:cNvSpPr/>
                <p:nvPr/>
              </p:nvSpPr>
              <p:spPr>
                <a:xfrm>
                  <a:off x="736032" y="5546524"/>
                  <a:ext cx="27429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553" extrusionOk="0">
                      <a:moveTo>
                        <a:pt x="250" y="0"/>
                      </a:moveTo>
                      <a:cubicBezTo>
                        <a:pt x="161" y="143"/>
                        <a:pt x="89" y="285"/>
                        <a:pt x="0" y="410"/>
                      </a:cubicBezTo>
                      <a:cubicBezTo>
                        <a:pt x="40" y="481"/>
                        <a:pt x="102" y="510"/>
                        <a:pt x="168" y="510"/>
                      </a:cubicBezTo>
                      <a:cubicBezTo>
                        <a:pt x="193" y="510"/>
                        <a:pt x="219" y="506"/>
                        <a:pt x="244" y="498"/>
                      </a:cubicBezTo>
                      <a:lnTo>
                        <a:pt x="244" y="498"/>
                      </a:lnTo>
                      <a:cubicBezTo>
                        <a:pt x="241" y="534"/>
                        <a:pt x="255" y="552"/>
                        <a:pt x="286" y="552"/>
                      </a:cubicBezTo>
                      <a:cubicBezTo>
                        <a:pt x="303" y="552"/>
                        <a:pt x="327" y="546"/>
                        <a:pt x="357" y="535"/>
                      </a:cubicBezTo>
                      <a:cubicBezTo>
                        <a:pt x="374" y="517"/>
                        <a:pt x="410" y="499"/>
                        <a:pt x="446" y="481"/>
                      </a:cubicBezTo>
                      <a:cubicBezTo>
                        <a:pt x="481" y="428"/>
                        <a:pt x="517" y="357"/>
                        <a:pt x="517" y="285"/>
                      </a:cubicBezTo>
                      <a:cubicBezTo>
                        <a:pt x="517" y="242"/>
                        <a:pt x="508" y="201"/>
                        <a:pt x="492" y="164"/>
                      </a:cubicBezTo>
                      <a:lnTo>
                        <a:pt x="492" y="164"/>
                      </a:lnTo>
                      <a:cubicBezTo>
                        <a:pt x="484" y="138"/>
                        <a:pt x="469" y="113"/>
                        <a:pt x="446" y="89"/>
                      </a:cubicBezTo>
                      <a:lnTo>
                        <a:pt x="446" y="89"/>
                      </a:lnTo>
                      <a:cubicBezTo>
                        <a:pt x="445" y="90"/>
                        <a:pt x="445" y="91"/>
                        <a:pt x="445" y="91"/>
                      </a:cubicBezTo>
                      <a:lnTo>
                        <a:pt x="445" y="91"/>
                      </a:lnTo>
                      <a:cubicBezTo>
                        <a:pt x="395" y="35"/>
                        <a:pt x="32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2" name="Google Shape;16822;p36"/>
                <p:cNvSpPr/>
                <p:nvPr/>
              </p:nvSpPr>
              <p:spPr>
                <a:xfrm>
                  <a:off x="822033" y="565045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3" name="Google Shape;16823;p36"/>
                <p:cNvSpPr/>
                <p:nvPr/>
              </p:nvSpPr>
              <p:spPr>
                <a:xfrm>
                  <a:off x="898590" y="5218544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2" y="606"/>
                        <a:pt x="464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4" name="Google Shape;16824;p36"/>
                <p:cNvSpPr/>
                <p:nvPr/>
              </p:nvSpPr>
              <p:spPr>
                <a:xfrm>
                  <a:off x="524294" y="5558780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39" y="1"/>
                      </a:moveTo>
                      <a:cubicBezTo>
                        <a:pt x="19" y="1"/>
                        <a:pt x="1" y="500"/>
                        <a:pt x="304" y="500"/>
                      </a:cubicBezTo>
                      <a:cubicBezTo>
                        <a:pt x="624" y="500"/>
                        <a:pt x="678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5" name="Google Shape;16825;p36"/>
                <p:cNvSpPr/>
                <p:nvPr/>
              </p:nvSpPr>
              <p:spPr>
                <a:xfrm>
                  <a:off x="664197" y="5211010"/>
                  <a:ext cx="39738" cy="30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571" extrusionOk="0">
                      <a:moveTo>
                        <a:pt x="375" y="0"/>
                      </a:moveTo>
                      <a:cubicBezTo>
                        <a:pt x="0" y="0"/>
                        <a:pt x="36" y="570"/>
                        <a:pt x="392" y="570"/>
                      </a:cubicBezTo>
                      <a:cubicBezTo>
                        <a:pt x="749" y="570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6" name="Google Shape;16826;p36"/>
                <p:cNvSpPr/>
                <p:nvPr/>
              </p:nvSpPr>
              <p:spPr>
                <a:xfrm>
                  <a:off x="1372522" y="5023570"/>
                  <a:ext cx="42285" cy="30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70" extrusionOk="0">
                      <a:moveTo>
                        <a:pt x="391" y="0"/>
                      </a:moveTo>
                      <a:cubicBezTo>
                        <a:pt x="331" y="0"/>
                        <a:pt x="268" y="23"/>
                        <a:pt x="206" y="77"/>
                      </a:cubicBezTo>
                      <a:lnTo>
                        <a:pt x="135" y="166"/>
                      </a:lnTo>
                      <a:cubicBezTo>
                        <a:pt x="1" y="330"/>
                        <a:pt x="166" y="570"/>
                        <a:pt x="360" y="570"/>
                      </a:cubicBezTo>
                      <a:cubicBezTo>
                        <a:pt x="397" y="570"/>
                        <a:pt x="436" y="561"/>
                        <a:pt x="473" y="540"/>
                      </a:cubicBezTo>
                      <a:lnTo>
                        <a:pt x="527" y="505"/>
                      </a:lnTo>
                      <a:cubicBezTo>
                        <a:pt x="796" y="349"/>
                        <a:pt x="625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827" name="Google Shape;16827;p36"/>
            <p:cNvSpPr/>
            <p:nvPr/>
          </p:nvSpPr>
          <p:spPr>
            <a:xfrm>
              <a:off x="-569204" y="4639194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5" y="0"/>
                  </a:moveTo>
                  <a:cubicBezTo>
                    <a:pt x="1" y="0"/>
                    <a:pt x="36" y="571"/>
                    <a:pt x="393" y="571"/>
                  </a:cubicBezTo>
                  <a:cubicBezTo>
                    <a:pt x="767" y="571"/>
                    <a:pt x="731" y="0"/>
                    <a:pt x="37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8" name="Google Shape;16828;p36"/>
            <p:cNvSpPr/>
            <p:nvPr/>
          </p:nvSpPr>
          <p:spPr>
            <a:xfrm>
              <a:off x="-312104" y="4367928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4" y="1"/>
                  </a:moveTo>
                  <a:cubicBezTo>
                    <a:pt x="0" y="1"/>
                    <a:pt x="36" y="571"/>
                    <a:pt x="392" y="571"/>
                  </a:cubicBezTo>
                  <a:cubicBezTo>
                    <a:pt x="766" y="571"/>
                    <a:pt x="731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29" name="Google Shape;16829;p36"/>
            <p:cNvGrpSpPr/>
            <p:nvPr/>
          </p:nvGrpSpPr>
          <p:grpSpPr>
            <a:xfrm>
              <a:off x="-1105050" y="2496606"/>
              <a:ext cx="1645501" cy="2442281"/>
              <a:chOff x="-1105050" y="2496606"/>
              <a:chExt cx="1645501" cy="2442281"/>
            </a:xfrm>
          </p:grpSpPr>
          <p:sp>
            <p:nvSpPr>
              <p:cNvPr id="16830" name="Google Shape;16830;p36"/>
              <p:cNvSpPr/>
              <p:nvPr/>
            </p:nvSpPr>
            <p:spPr>
              <a:xfrm>
                <a:off x="-1105050" y="2496606"/>
                <a:ext cx="1645501" cy="2442281"/>
              </a:xfrm>
              <a:custGeom>
                <a:avLst/>
                <a:gdLst/>
                <a:ahLst/>
                <a:cxnLst/>
                <a:rect l="l" t="t" r="r" b="b"/>
                <a:pathLst>
                  <a:path w="31015" h="46033" extrusionOk="0">
                    <a:moveTo>
                      <a:pt x="28593" y="1"/>
                    </a:moveTo>
                    <a:cubicBezTo>
                      <a:pt x="28176" y="1"/>
                      <a:pt x="27868" y="362"/>
                      <a:pt x="27630" y="695"/>
                    </a:cubicBezTo>
                    <a:cubicBezTo>
                      <a:pt x="26419" y="2352"/>
                      <a:pt x="25403" y="4133"/>
                      <a:pt x="24602" y="6039"/>
                    </a:cubicBezTo>
                    <a:cubicBezTo>
                      <a:pt x="24363" y="6612"/>
                      <a:pt x="23925" y="7299"/>
                      <a:pt x="23364" y="7299"/>
                    </a:cubicBezTo>
                    <a:cubicBezTo>
                      <a:pt x="23297" y="7299"/>
                      <a:pt x="23229" y="7290"/>
                      <a:pt x="23159" y="7269"/>
                    </a:cubicBezTo>
                    <a:cubicBezTo>
                      <a:pt x="23889" y="5772"/>
                      <a:pt x="24459" y="4205"/>
                      <a:pt x="24833" y="2583"/>
                    </a:cubicBezTo>
                    <a:cubicBezTo>
                      <a:pt x="24928" y="2143"/>
                      <a:pt x="24586" y="1830"/>
                      <a:pt x="24232" y="1830"/>
                    </a:cubicBezTo>
                    <a:cubicBezTo>
                      <a:pt x="24056" y="1830"/>
                      <a:pt x="23877" y="1907"/>
                      <a:pt x="23747" y="2085"/>
                    </a:cubicBezTo>
                    <a:cubicBezTo>
                      <a:pt x="23461" y="2494"/>
                      <a:pt x="23212" y="2958"/>
                      <a:pt x="23052" y="3456"/>
                    </a:cubicBezTo>
                    <a:lnTo>
                      <a:pt x="20451" y="10671"/>
                    </a:lnTo>
                    <a:cubicBezTo>
                      <a:pt x="20277" y="11161"/>
                      <a:pt x="19922" y="11734"/>
                      <a:pt x="19458" y="11734"/>
                    </a:cubicBezTo>
                    <a:cubicBezTo>
                      <a:pt x="19399" y="11734"/>
                      <a:pt x="19338" y="11725"/>
                      <a:pt x="19275" y="11704"/>
                    </a:cubicBezTo>
                    <a:cubicBezTo>
                      <a:pt x="19596" y="9406"/>
                      <a:pt x="20807" y="7340"/>
                      <a:pt x="21627" y="5167"/>
                    </a:cubicBezTo>
                    <a:cubicBezTo>
                      <a:pt x="21912" y="4436"/>
                      <a:pt x="22001" y="3349"/>
                      <a:pt x="21217" y="3136"/>
                    </a:cubicBezTo>
                    <a:cubicBezTo>
                      <a:pt x="21147" y="3117"/>
                      <a:pt x="21074" y="3108"/>
                      <a:pt x="21001" y="3108"/>
                    </a:cubicBezTo>
                    <a:cubicBezTo>
                      <a:pt x="20795" y="3108"/>
                      <a:pt x="20586" y="3178"/>
                      <a:pt x="20415" y="3296"/>
                    </a:cubicBezTo>
                    <a:cubicBezTo>
                      <a:pt x="19863" y="3706"/>
                      <a:pt x="19631" y="4383"/>
                      <a:pt x="19418" y="5006"/>
                    </a:cubicBezTo>
                    <a:cubicBezTo>
                      <a:pt x="18723" y="7144"/>
                      <a:pt x="18188" y="9317"/>
                      <a:pt x="17814" y="11526"/>
                    </a:cubicBezTo>
                    <a:cubicBezTo>
                      <a:pt x="17601" y="12755"/>
                      <a:pt x="17422" y="14038"/>
                      <a:pt x="16710" y="15054"/>
                    </a:cubicBezTo>
                    <a:cubicBezTo>
                      <a:pt x="16553" y="15267"/>
                      <a:pt x="16340" y="15492"/>
                      <a:pt x="16079" y="15492"/>
                    </a:cubicBezTo>
                    <a:cubicBezTo>
                      <a:pt x="16013" y="15492"/>
                      <a:pt x="15944" y="15478"/>
                      <a:pt x="15873" y="15445"/>
                    </a:cubicBezTo>
                    <a:cubicBezTo>
                      <a:pt x="15552" y="15285"/>
                      <a:pt x="15409" y="14911"/>
                      <a:pt x="15534" y="14573"/>
                    </a:cubicBezTo>
                    <a:cubicBezTo>
                      <a:pt x="16425" y="12096"/>
                      <a:pt x="17120" y="9549"/>
                      <a:pt x="17583" y="6966"/>
                    </a:cubicBezTo>
                    <a:cubicBezTo>
                      <a:pt x="17690" y="6342"/>
                      <a:pt x="17707" y="5523"/>
                      <a:pt x="17048" y="5309"/>
                    </a:cubicBezTo>
                    <a:cubicBezTo>
                      <a:pt x="16954" y="5283"/>
                      <a:pt x="16861" y="5271"/>
                      <a:pt x="16768" y="5271"/>
                    </a:cubicBezTo>
                    <a:cubicBezTo>
                      <a:pt x="16476" y="5271"/>
                      <a:pt x="16200" y="5395"/>
                      <a:pt x="15997" y="5612"/>
                    </a:cubicBezTo>
                    <a:cubicBezTo>
                      <a:pt x="14911" y="6877"/>
                      <a:pt x="14537" y="8533"/>
                      <a:pt x="14251" y="10137"/>
                    </a:cubicBezTo>
                    <a:cubicBezTo>
                      <a:pt x="13877" y="12399"/>
                      <a:pt x="13646" y="14697"/>
                      <a:pt x="13592" y="17013"/>
                    </a:cubicBezTo>
                    <a:cubicBezTo>
                      <a:pt x="13592" y="17868"/>
                      <a:pt x="13343" y="18723"/>
                      <a:pt x="12880" y="19454"/>
                    </a:cubicBezTo>
                    <a:cubicBezTo>
                      <a:pt x="12809" y="19578"/>
                      <a:pt x="12666" y="19667"/>
                      <a:pt x="12523" y="19685"/>
                    </a:cubicBezTo>
                    <a:cubicBezTo>
                      <a:pt x="12292" y="19685"/>
                      <a:pt x="12078" y="19561"/>
                      <a:pt x="11971" y="19365"/>
                    </a:cubicBezTo>
                    <a:cubicBezTo>
                      <a:pt x="11793" y="19062"/>
                      <a:pt x="11829" y="18688"/>
                      <a:pt x="11882" y="18349"/>
                    </a:cubicBezTo>
                    <a:cubicBezTo>
                      <a:pt x="12185" y="15873"/>
                      <a:pt x="12417" y="13379"/>
                      <a:pt x="12541" y="10867"/>
                    </a:cubicBezTo>
                    <a:cubicBezTo>
                      <a:pt x="12559" y="10653"/>
                      <a:pt x="12523" y="10440"/>
                      <a:pt x="12399" y="10244"/>
                    </a:cubicBezTo>
                    <a:cubicBezTo>
                      <a:pt x="12264" y="10022"/>
                      <a:pt x="12092" y="9946"/>
                      <a:pt x="11918" y="9946"/>
                    </a:cubicBezTo>
                    <a:cubicBezTo>
                      <a:pt x="11770" y="9946"/>
                      <a:pt x="11621" y="10000"/>
                      <a:pt x="11490" y="10065"/>
                    </a:cubicBezTo>
                    <a:cubicBezTo>
                      <a:pt x="10867" y="10351"/>
                      <a:pt x="10404" y="10903"/>
                      <a:pt x="10225" y="11580"/>
                    </a:cubicBezTo>
                    <a:cubicBezTo>
                      <a:pt x="9174" y="15178"/>
                      <a:pt x="11437" y="19026"/>
                      <a:pt x="10261" y="22500"/>
                    </a:cubicBezTo>
                    <a:cubicBezTo>
                      <a:pt x="9513" y="22340"/>
                      <a:pt x="9388" y="21360"/>
                      <a:pt x="9406" y="20594"/>
                    </a:cubicBezTo>
                    <a:cubicBezTo>
                      <a:pt x="9442" y="19436"/>
                      <a:pt x="9406" y="18278"/>
                      <a:pt x="9335" y="17120"/>
                    </a:cubicBezTo>
                    <a:cubicBezTo>
                      <a:pt x="9299" y="16603"/>
                      <a:pt x="9246" y="16069"/>
                      <a:pt x="8889" y="15695"/>
                    </a:cubicBezTo>
                    <a:cubicBezTo>
                      <a:pt x="8706" y="15496"/>
                      <a:pt x="8470" y="15402"/>
                      <a:pt x="8226" y="15402"/>
                    </a:cubicBezTo>
                    <a:cubicBezTo>
                      <a:pt x="8186" y="15402"/>
                      <a:pt x="8146" y="15405"/>
                      <a:pt x="8106" y="15410"/>
                    </a:cubicBezTo>
                    <a:cubicBezTo>
                      <a:pt x="7607" y="15517"/>
                      <a:pt x="7446" y="16015"/>
                      <a:pt x="7357" y="16461"/>
                    </a:cubicBezTo>
                    <a:cubicBezTo>
                      <a:pt x="6930" y="18866"/>
                      <a:pt x="7660" y="21378"/>
                      <a:pt x="8551" y="23604"/>
                    </a:cubicBezTo>
                    <a:cubicBezTo>
                      <a:pt x="8872" y="24335"/>
                      <a:pt x="8943" y="25172"/>
                      <a:pt x="8729" y="25956"/>
                    </a:cubicBezTo>
                    <a:cubicBezTo>
                      <a:pt x="8693" y="26098"/>
                      <a:pt x="8622" y="26259"/>
                      <a:pt x="8426" y="26277"/>
                    </a:cubicBezTo>
                    <a:cubicBezTo>
                      <a:pt x="8414" y="26277"/>
                      <a:pt x="8401" y="26278"/>
                      <a:pt x="8389" y="26278"/>
                    </a:cubicBezTo>
                    <a:cubicBezTo>
                      <a:pt x="8156" y="26278"/>
                      <a:pt x="7960" y="26122"/>
                      <a:pt x="7910" y="25902"/>
                    </a:cubicBezTo>
                    <a:lnTo>
                      <a:pt x="6983" y="22197"/>
                    </a:lnTo>
                    <a:cubicBezTo>
                      <a:pt x="6815" y="21523"/>
                      <a:pt x="6439" y="20674"/>
                      <a:pt x="5736" y="20674"/>
                    </a:cubicBezTo>
                    <a:cubicBezTo>
                      <a:pt x="5696" y="20674"/>
                      <a:pt x="5654" y="20677"/>
                      <a:pt x="5612" y="20683"/>
                    </a:cubicBezTo>
                    <a:cubicBezTo>
                      <a:pt x="5166" y="20772"/>
                      <a:pt x="4810" y="21128"/>
                      <a:pt x="4739" y="21591"/>
                    </a:cubicBezTo>
                    <a:cubicBezTo>
                      <a:pt x="4275" y="24210"/>
                      <a:pt x="6217" y="26401"/>
                      <a:pt x="6859" y="28895"/>
                    </a:cubicBezTo>
                    <a:cubicBezTo>
                      <a:pt x="6983" y="29394"/>
                      <a:pt x="6894" y="30142"/>
                      <a:pt x="6360" y="30160"/>
                    </a:cubicBezTo>
                    <a:lnTo>
                      <a:pt x="4293" y="25243"/>
                    </a:lnTo>
                    <a:cubicBezTo>
                      <a:pt x="4222" y="25065"/>
                      <a:pt x="4133" y="24869"/>
                      <a:pt x="3919" y="24869"/>
                    </a:cubicBezTo>
                    <a:cubicBezTo>
                      <a:pt x="3759" y="24887"/>
                      <a:pt x="3616" y="24976"/>
                      <a:pt x="3545" y="25119"/>
                    </a:cubicBezTo>
                    <a:cubicBezTo>
                      <a:pt x="3082" y="25956"/>
                      <a:pt x="3314" y="26953"/>
                      <a:pt x="3616" y="27844"/>
                    </a:cubicBezTo>
                    <a:cubicBezTo>
                      <a:pt x="4311" y="29875"/>
                      <a:pt x="5362" y="31763"/>
                      <a:pt x="6734" y="33420"/>
                    </a:cubicBezTo>
                    <a:lnTo>
                      <a:pt x="6627" y="33456"/>
                    </a:lnTo>
                    <a:cubicBezTo>
                      <a:pt x="5184" y="32903"/>
                      <a:pt x="3990" y="31870"/>
                      <a:pt x="2886" y="30784"/>
                    </a:cubicBezTo>
                    <a:cubicBezTo>
                      <a:pt x="2619" y="30481"/>
                      <a:pt x="2280" y="30231"/>
                      <a:pt x="1924" y="30035"/>
                    </a:cubicBezTo>
                    <a:cubicBezTo>
                      <a:pt x="1765" y="29974"/>
                      <a:pt x="1590" y="29939"/>
                      <a:pt x="1419" y="29939"/>
                    </a:cubicBezTo>
                    <a:cubicBezTo>
                      <a:pt x="993" y="29939"/>
                      <a:pt x="588" y="30154"/>
                      <a:pt x="499" y="30712"/>
                    </a:cubicBezTo>
                    <a:cubicBezTo>
                      <a:pt x="463" y="31051"/>
                      <a:pt x="534" y="31389"/>
                      <a:pt x="730" y="31656"/>
                    </a:cubicBezTo>
                    <a:cubicBezTo>
                      <a:pt x="2049" y="33812"/>
                      <a:pt x="4471" y="34845"/>
                      <a:pt x="6502" y="36306"/>
                    </a:cubicBezTo>
                    <a:cubicBezTo>
                      <a:pt x="6472" y="36469"/>
                      <a:pt x="6325" y="36527"/>
                      <a:pt x="6155" y="36527"/>
                    </a:cubicBezTo>
                    <a:cubicBezTo>
                      <a:pt x="6027" y="36527"/>
                      <a:pt x="5886" y="36494"/>
                      <a:pt x="5772" y="36449"/>
                    </a:cubicBezTo>
                    <a:cubicBezTo>
                      <a:pt x="4917" y="36110"/>
                      <a:pt x="4097" y="35683"/>
                      <a:pt x="3331" y="35184"/>
                    </a:cubicBezTo>
                    <a:cubicBezTo>
                      <a:pt x="2733" y="34785"/>
                      <a:pt x="2119" y="34339"/>
                      <a:pt x="1374" y="34339"/>
                    </a:cubicBezTo>
                    <a:cubicBezTo>
                      <a:pt x="1320" y="34339"/>
                      <a:pt x="1266" y="34342"/>
                      <a:pt x="1211" y="34346"/>
                    </a:cubicBezTo>
                    <a:cubicBezTo>
                      <a:pt x="820" y="34382"/>
                      <a:pt x="481" y="34596"/>
                      <a:pt x="303" y="34934"/>
                    </a:cubicBezTo>
                    <a:cubicBezTo>
                      <a:pt x="0" y="35540"/>
                      <a:pt x="392" y="36110"/>
                      <a:pt x="837" y="36520"/>
                    </a:cubicBezTo>
                    <a:cubicBezTo>
                      <a:pt x="2405" y="38034"/>
                      <a:pt x="4632" y="38551"/>
                      <a:pt x="6663" y="39370"/>
                    </a:cubicBezTo>
                    <a:cubicBezTo>
                      <a:pt x="6876" y="39441"/>
                      <a:pt x="7072" y="39566"/>
                      <a:pt x="7215" y="39744"/>
                    </a:cubicBezTo>
                    <a:cubicBezTo>
                      <a:pt x="7340" y="39922"/>
                      <a:pt x="7304" y="40172"/>
                      <a:pt x="7144" y="40314"/>
                    </a:cubicBezTo>
                    <a:cubicBezTo>
                      <a:pt x="7069" y="40339"/>
                      <a:pt x="6991" y="40352"/>
                      <a:pt x="6912" y="40352"/>
                    </a:cubicBezTo>
                    <a:cubicBezTo>
                      <a:pt x="6822" y="40352"/>
                      <a:pt x="6731" y="40335"/>
                      <a:pt x="6645" y="40296"/>
                    </a:cubicBezTo>
                    <a:cubicBezTo>
                      <a:pt x="5861" y="40047"/>
                      <a:pt x="5059" y="39869"/>
                      <a:pt x="4258" y="39726"/>
                    </a:cubicBezTo>
                    <a:cubicBezTo>
                      <a:pt x="4092" y="39698"/>
                      <a:pt x="3912" y="39680"/>
                      <a:pt x="3734" y="39680"/>
                    </a:cubicBezTo>
                    <a:cubicBezTo>
                      <a:pt x="3239" y="39680"/>
                      <a:pt x="2759" y="39820"/>
                      <a:pt x="2654" y="40279"/>
                    </a:cubicBezTo>
                    <a:cubicBezTo>
                      <a:pt x="2619" y="40492"/>
                      <a:pt x="2637" y="40706"/>
                      <a:pt x="2743" y="40884"/>
                    </a:cubicBezTo>
                    <a:cubicBezTo>
                      <a:pt x="3278" y="41953"/>
                      <a:pt x="4703" y="42042"/>
                      <a:pt x="5843" y="42381"/>
                    </a:cubicBezTo>
                    <a:cubicBezTo>
                      <a:pt x="7108" y="42755"/>
                      <a:pt x="8355" y="44893"/>
                      <a:pt x="9032" y="46033"/>
                    </a:cubicBezTo>
                    <a:lnTo>
                      <a:pt x="9834" y="45587"/>
                    </a:lnTo>
                    <a:cubicBezTo>
                      <a:pt x="9513" y="44946"/>
                      <a:pt x="9299" y="42719"/>
                      <a:pt x="9869" y="42274"/>
                    </a:cubicBezTo>
                    <a:cubicBezTo>
                      <a:pt x="10439" y="41828"/>
                      <a:pt x="11152" y="41632"/>
                      <a:pt x="11847" y="41383"/>
                    </a:cubicBezTo>
                    <a:cubicBezTo>
                      <a:pt x="12541" y="41152"/>
                      <a:pt x="13236" y="40795"/>
                      <a:pt x="13610" y="40172"/>
                    </a:cubicBezTo>
                    <a:cubicBezTo>
                      <a:pt x="13877" y="39744"/>
                      <a:pt x="13913" y="39067"/>
                      <a:pt x="13307" y="38889"/>
                    </a:cubicBezTo>
                    <a:cubicBezTo>
                      <a:pt x="13218" y="38862"/>
                      <a:pt x="13126" y="38847"/>
                      <a:pt x="13035" y="38847"/>
                    </a:cubicBezTo>
                    <a:cubicBezTo>
                      <a:pt x="12889" y="38847"/>
                      <a:pt x="12744" y="38884"/>
                      <a:pt x="12613" y="38960"/>
                    </a:cubicBezTo>
                    <a:cubicBezTo>
                      <a:pt x="11936" y="39263"/>
                      <a:pt x="11259" y="39780"/>
                      <a:pt x="10493" y="39780"/>
                    </a:cubicBezTo>
                    <a:cubicBezTo>
                      <a:pt x="9709" y="39780"/>
                      <a:pt x="8854" y="38960"/>
                      <a:pt x="9495" y="38194"/>
                    </a:cubicBezTo>
                    <a:cubicBezTo>
                      <a:pt x="9709" y="37945"/>
                      <a:pt x="10029" y="37767"/>
                      <a:pt x="10368" y="37731"/>
                    </a:cubicBezTo>
                    <a:cubicBezTo>
                      <a:pt x="11829" y="37517"/>
                      <a:pt x="13290" y="37197"/>
                      <a:pt x="14715" y="36769"/>
                    </a:cubicBezTo>
                    <a:cubicBezTo>
                      <a:pt x="15338" y="36591"/>
                      <a:pt x="16015" y="36342"/>
                      <a:pt x="16389" y="35772"/>
                    </a:cubicBezTo>
                    <a:cubicBezTo>
                      <a:pt x="16567" y="35504"/>
                      <a:pt x="16639" y="35148"/>
                      <a:pt x="16550" y="34827"/>
                    </a:cubicBezTo>
                    <a:cubicBezTo>
                      <a:pt x="16415" y="34329"/>
                      <a:pt x="15974" y="34126"/>
                      <a:pt x="15529" y="34126"/>
                    </a:cubicBezTo>
                    <a:cubicBezTo>
                      <a:pt x="15385" y="34126"/>
                      <a:pt x="15241" y="34147"/>
                      <a:pt x="15107" y="34186"/>
                    </a:cubicBezTo>
                    <a:cubicBezTo>
                      <a:pt x="14679" y="34346"/>
                      <a:pt x="14287" y="34542"/>
                      <a:pt x="13931" y="34792"/>
                    </a:cubicBezTo>
                    <a:cubicBezTo>
                      <a:pt x="13147" y="35219"/>
                      <a:pt x="12274" y="35504"/>
                      <a:pt x="11383" y="35593"/>
                    </a:cubicBezTo>
                    <a:cubicBezTo>
                      <a:pt x="11315" y="35603"/>
                      <a:pt x="11244" y="35610"/>
                      <a:pt x="11173" y="35610"/>
                    </a:cubicBezTo>
                    <a:cubicBezTo>
                      <a:pt x="10987" y="35610"/>
                      <a:pt x="10805" y="35561"/>
                      <a:pt x="10689" y="35380"/>
                    </a:cubicBezTo>
                    <a:cubicBezTo>
                      <a:pt x="10600" y="35219"/>
                      <a:pt x="10582" y="35041"/>
                      <a:pt x="10653" y="34881"/>
                    </a:cubicBezTo>
                    <a:cubicBezTo>
                      <a:pt x="10760" y="34507"/>
                      <a:pt x="11098" y="34311"/>
                      <a:pt x="11437" y="34150"/>
                    </a:cubicBezTo>
                    <a:cubicBezTo>
                      <a:pt x="13521" y="33099"/>
                      <a:pt x="16033" y="32761"/>
                      <a:pt x="17672" y="31104"/>
                    </a:cubicBezTo>
                    <a:cubicBezTo>
                      <a:pt x="18171" y="30605"/>
                      <a:pt x="18527" y="29679"/>
                      <a:pt x="17850" y="29323"/>
                    </a:cubicBezTo>
                    <a:cubicBezTo>
                      <a:pt x="17720" y="29254"/>
                      <a:pt x="17574" y="29218"/>
                      <a:pt x="17425" y="29218"/>
                    </a:cubicBezTo>
                    <a:cubicBezTo>
                      <a:pt x="17267" y="29218"/>
                      <a:pt x="17106" y="29258"/>
                      <a:pt x="16959" y="29341"/>
                    </a:cubicBezTo>
                    <a:cubicBezTo>
                      <a:pt x="15196" y="30267"/>
                      <a:pt x="13468" y="31461"/>
                      <a:pt x="11455" y="31746"/>
                    </a:cubicBezTo>
                    <a:cubicBezTo>
                      <a:pt x="11317" y="31764"/>
                      <a:pt x="11178" y="31779"/>
                      <a:pt x="11041" y="31779"/>
                    </a:cubicBezTo>
                    <a:cubicBezTo>
                      <a:pt x="10789" y="31779"/>
                      <a:pt x="10547" y="31729"/>
                      <a:pt x="10350" y="31567"/>
                    </a:cubicBezTo>
                    <a:cubicBezTo>
                      <a:pt x="10154" y="31425"/>
                      <a:pt x="10047" y="31193"/>
                      <a:pt x="10101" y="30962"/>
                    </a:cubicBezTo>
                    <a:cubicBezTo>
                      <a:pt x="10172" y="30623"/>
                      <a:pt x="10528" y="30499"/>
                      <a:pt x="10849" y="30409"/>
                    </a:cubicBezTo>
                    <a:cubicBezTo>
                      <a:pt x="12559" y="29946"/>
                      <a:pt x="14287" y="29572"/>
                      <a:pt x="15944" y="28949"/>
                    </a:cubicBezTo>
                    <a:cubicBezTo>
                      <a:pt x="17690" y="28272"/>
                      <a:pt x="19382" y="27274"/>
                      <a:pt x="20540" y="25778"/>
                    </a:cubicBezTo>
                    <a:cubicBezTo>
                      <a:pt x="20718" y="25582"/>
                      <a:pt x="20754" y="25297"/>
                      <a:pt x="20629" y="25065"/>
                    </a:cubicBezTo>
                    <a:cubicBezTo>
                      <a:pt x="20514" y="24821"/>
                      <a:pt x="20307" y="24774"/>
                      <a:pt x="20101" y="24774"/>
                    </a:cubicBezTo>
                    <a:cubicBezTo>
                      <a:pt x="20051" y="24774"/>
                      <a:pt x="20001" y="24777"/>
                      <a:pt x="19952" y="24780"/>
                    </a:cubicBezTo>
                    <a:cubicBezTo>
                      <a:pt x="17458" y="24958"/>
                      <a:pt x="15231" y="26277"/>
                      <a:pt x="13004" y="27417"/>
                    </a:cubicBezTo>
                    <a:cubicBezTo>
                      <a:pt x="12582" y="27621"/>
                      <a:pt x="12114" y="27826"/>
                      <a:pt x="11666" y="27826"/>
                    </a:cubicBezTo>
                    <a:cubicBezTo>
                      <a:pt x="11490" y="27826"/>
                      <a:pt x="11317" y="27795"/>
                      <a:pt x="11152" y="27719"/>
                    </a:cubicBezTo>
                    <a:cubicBezTo>
                      <a:pt x="10956" y="27666"/>
                      <a:pt x="10849" y="27452"/>
                      <a:pt x="10902" y="27274"/>
                    </a:cubicBezTo>
                    <a:cubicBezTo>
                      <a:pt x="11063" y="26241"/>
                      <a:pt x="12132" y="25617"/>
                      <a:pt x="13111" y="25261"/>
                    </a:cubicBezTo>
                    <a:cubicBezTo>
                      <a:pt x="14519" y="24745"/>
                      <a:pt x="15979" y="24406"/>
                      <a:pt x="17476" y="24246"/>
                    </a:cubicBezTo>
                    <a:cubicBezTo>
                      <a:pt x="19097" y="24068"/>
                      <a:pt x="20896" y="24032"/>
                      <a:pt x="22143" y="22945"/>
                    </a:cubicBezTo>
                    <a:cubicBezTo>
                      <a:pt x="22393" y="22731"/>
                      <a:pt x="22624" y="22446"/>
                      <a:pt x="22500" y="22019"/>
                    </a:cubicBezTo>
                    <a:cubicBezTo>
                      <a:pt x="22375" y="21716"/>
                      <a:pt x="22125" y="21484"/>
                      <a:pt x="21805" y="21395"/>
                    </a:cubicBezTo>
                    <a:cubicBezTo>
                      <a:pt x="21673" y="21357"/>
                      <a:pt x="21541" y="21340"/>
                      <a:pt x="21409" y="21340"/>
                    </a:cubicBezTo>
                    <a:cubicBezTo>
                      <a:pt x="20937" y="21340"/>
                      <a:pt x="20469" y="21557"/>
                      <a:pt x="20023" y="21752"/>
                    </a:cubicBezTo>
                    <a:cubicBezTo>
                      <a:pt x="18260" y="22518"/>
                      <a:pt x="16389" y="23052"/>
                      <a:pt x="14483" y="23319"/>
                    </a:cubicBezTo>
                    <a:cubicBezTo>
                      <a:pt x="14441" y="23324"/>
                      <a:pt x="14398" y="23326"/>
                      <a:pt x="14355" y="23326"/>
                    </a:cubicBezTo>
                    <a:cubicBezTo>
                      <a:pt x="14214" y="23326"/>
                      <a:pt x="14071" y="23303"/>
                      <a:pt x="13949" y="23248"/>
                    </a:cubicBezTo>
                    <a:cubicBezTo>
                      <a:pt x="13503" y="23052"/>
                      <a:pt x="13521" y="22660"/>
                      <a:pt x="13646" y="22357"/>
                    </a:cubicBezTo>
                    <a:cubicBezTo>
                      <a:pt x="14073" y="21182"/>
                      <a:pt x="15498" y="20790"/>
                      <a:pt x="16728" y="20558"/>
                    </a:cubicBezTo>
                    <a:lnTo>
                      <a:pt x="20469" y="19810"/>
                    </a:lnTo>
                    <a:cubicBezTo>
                      <a:pt x="22268" y="19454"/>
                      <a:pt x="24281" y="18955"/>
                      <a:pt x="25047" y="17227"/>
                    </a:cubicBezTo>
                    <a:cubicBezTo>
                      <a:pt x="25172" y="16977"/>
                      <a:pt x="25136" y="16692"/>
                      <a:pt x="24958" y="16496"/>
                    </a:cubicBezTo>
                    <a:cubicBezTo>
                      <a:pt x="24839" y="16368"/>
                      <a:pt x="24711" y="16325"/>
                      <a:pt x="24583" y="16325"/>
                    </a:cubicBezTo>
                    <a:cubicBezTo>
                      <a:pt x="24461" y="16325"/>
                      <a:pt x="24340" y="16364"/>
                      <a:pt x="24227" y="16407"/>
                    </a:cubicBezTo>
                    <a:cubicBezTo>
                      <a:pt x="21912" y="17138"/>
                      <a:pt x="19685" y="18278"/>
                      <a:pt x="17244" y="18314"/>
                    </a:cubicBezTo>
                    <a:cubicBezTo>
                      <a:pt x="17066" y="18314"/>
                      <a:pt x="16906" y="18224"/>
                      <a:pt x="16799" y="18082"/>
                    </a:cubicBezTo>
                    <a:cubicBezTo>
                      <a:pt x="16639" y="17761"/>
                      <a:pt x="16959" y="17476"/>
                      <a:pt x="17244" y="17316"/>
                    </a:cubicBezTo>
                    <a:cubicBezTo>
                      <a:pt x="18046" y="16888"/>
                      <a:pt x="20415" y="16194"/>
                      <a:pt x="20415" y="16194"/>
                    </a:cubicBezTo>
                    <a:cubicBezTo>
                      <a:pt x="23551" y="15909"/>
                      <a:pt x="26436" y="14377"/>
                      <a:pt x="28432" y="11972"/>
                    </a:cubicBezTo>
                    <a:cubicBezTo>
                      <a:pt x="28735" y="11615"/>
                      <a:pt x="29002" y="11081"/>
                      <a:pt x="28610" y="10778"/>
                    </a:cubicBezTo>
                    <a:cubicBezTo>
                      <a:pt x="28485" y="10691"/>
                      <a:pt x="28343" y="10647"/>
                      <a:pt x="28208" y="10647"/>
                    </a:cubicBezTo>
                    <a:cubicBezTo>
                      <a:pt x="28150" y="10647"/>
                      <a:pt x="28093" y="10655"/>
                      <a:pt x="28040" y="10671"/>
                    </a:cubicBezTo>
                    <a:cubicBezTo>
                      <a:pt x="27024" y="10921"/>
                      <a:pt x="26241" y="11615"/>
                      <a:pt x="25368" y="12132"/>
                    </a:cubicBezTo>
                    <a:cubicBezTo>
                      <a:pt x="24096" y="12856"/>
                      <a:pt x="22650" y="13232"/>
                      <a:pt x="21200" y="13232"/>
                    </a:cubicBezTo>
                    <a:cubicBezTo>
                      <a:pt x="21046" y="13232"/>
                      <a:pt x="20891" y="13227"/>
                      <a:pt x="20736" y="13219"/>
                    </a:cubicBezTo>
                    <a:cubicBezTo>
                      <a:pt x="20807" y="12524"/>
                      <a:pt x="21662" y="12239"/>
                      <a:pt x="22339" y="12079"/>
                    </a:cubicBezTo>
                    <a:cubicBezTo>
                      <a:pt x="25902" y="11206"/>
                      <a:pt x="28966" y="8961"/>
                      <a:pt x="30872" y="5843"/>
                    </a:cubicBezTo>
                    <a:cubicBezTo>
                      <a:pt x="31015" y="5612"/>
                      <a:pt x="31015" y="5327"/>
                      <a:pt x="30854" y="5113"/>
                    </a:cubicBezTo>
                    <a:cubicBezTo>
                      <a:pt x="30749" y="4966"/>
                      <a:pt x="30620" y="4918"/>
                      <a:pt x="30487" y="4918"/>
                    </a:cubicBezTo>
                    <a:cubicBezTo>
                      <a:pt x="30395" y="4918"/>
                      <a:pt x="30301" y="4941"/>
                      <a:pt x="30213" y="4971"/>
                    </a:cubicBezTo>
                    <a:cubicBezTo>
                      <a:pt x="28414" y="5541"/>
                      <a:pt x="27185" y="7607"/>
                      <a:pt x="25296" y="7643"/>
                    </a:cubicBezTo>
                    <a:cubicBezTo>
                      <a:pt x="26882" y="6039"/>
                      <a:pt x="28182" y="4169"/>
                      <a:pt x="29109" y="2120"/>
                    </a:cubicBezTo>
                    <a:cubicBezTo>
                      <a:pt x="29322" y="1639"/>
                      <a:pt x="29536" y="1105"/>
                      <a:pt x="29340" y="588"/>
                    </a:cubicBezTo>
                    <a:cubicBezTo>
                      <a:pt x="29251" y="303"/>
                      <a:pt x="29020" y="89"/>
                      <a:pt x="28752" y="18"/>
                    </a:cubicBezTo>
                    <a:cubicBezTo>
                      <a:pt x="28698" y="6"/>
                      <a:pt x="28644" y="1"/>
                      <a:pt x="28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31" name="Google Shape;16831;p36"/>
              <p:cNvGrpSpPr/>
              <p:nvPr/>
            </p:nvGrpSpPr>
            <p:grpSpPr>
              <a:xfrm>
                <a:off x="-965199" y="2712111"/>
                <a:ext cx="1387364" cy="1986663"/>
                <a:chOff x="-965199" y="2712111"/>
                <a:chExt cx="1387364" cy="1986663"/>
              </a:xfrm>
            </p:grpSpPr>
            <p:sp>
              <p:nvSpPr>
                <p:cNvPr id="16832" name="Google Shape;16832;p36"/>
                <p:cNvSpPr/>
                <p:nvPr/>
              </p:nvSpPr>
              <p:spPr>
                <a:xfrm>
                  <a:off x="300299" y="2712111"/>
                  <a:ext cx="29392" cy="2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8" extrusionOk="0">
                      <a:moveTo>
                        <a:pt x="268" y="0"/>
                      </a:moveTo>
                      <a:cubicBezTo>
                        <a:pt x="1" y="0"/>
                        <a:pt x="19" y="428"/>
                        <a:pt x="286" y="428"/>
                      </a:cubicBezTo>
                      <a:cubicBezTo>
                        <a:pt x="553" y="428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3" name="Google Shape;16833;p36"/>
                <p:cNvSpPr/>
                <p:nvPr/>
              </p:nvSpPr>
              <p:spPr>
                <a:xfrm>
                  <a:off x="392773" y="2853182"/>
                  <a:ext cx="29392" cy="2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05" extrusionOk="0">
                      <a:moveTo>
                        <a:pt x="304" y="0"/>
                      </a:moveTo>
                      <a:cubicBezTo>
                        <a:pt x="148" y="0"/>
                        <a:pt x="1" y="205"/>
                        <a:pt x="182" y="334"/>
                      </a:cubicBezTo>
                      <a:lnTo>
                        <a:pt x="182" y="352"/>
                      </a:lnTo>
                      <a:lnTo>
                        <a:pt x="235" y="369"/>
                      </a:lnTo>
                      <a:cubicBezTo>
                        <a:pt x="263" y="394"/>
                        <a:pt x="296" y="404"/>
                        <a:pt x="329" y="404"/>
                      </a:cubicBezTo>
                      <a:cubicBezTo>
                        <a:pt x="441" y="404"/>
                        <a:pt x="554" y="280"/>
                        <a:pt x="485" y="156"/>
                      </a:cubicBezTo>
                      <a:lnTo>
                        <a:pt x="467" y="102"/>
                      </a:lnTo>
                      <a:cubicBezTo>
                        <a:pt x="423" y="29"/>
                        <a:pt x="363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4" name="Google Shape;16834;p36"/>
                <p:cNvSpPr/>
                <p:nvPr/>
              </p:nvSpPr>
              <p:spPr>
                <a:xfrm>
                  <a:off x="176524" y="3035317"/>
                  <a:ext cx="16129" cy="1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15" extrusionOk="0">
                      <a:moveTo>
                        <a:pt x="161" y="1"/>
                      </a:moveTo>
                      <a:cubicBezTo>
                        <a:pt x="0" y="1"/>
                        <a:pt x="0" y="214"/>
                        <a:pt x="143" y="214"/>
                      </a:cubicBezTo>
                      <a:cubicBezTo>
                        <a:pt x="285" y="214"/>
                        <a:pt x="303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5" name="Google Shape;16835;p36"/>
                <p:cNvSpPr/>
                <p:nvPr/>
              </p:nvSpPr>
              <p:spPr>
                <a:xfrm>
                  <a:off x="82937" y="2936106"/>
                  <a:ext cx="38836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553" extrusionOk="0">
                      <a:moveTo>
                        <a:pt x="375" y="0"/>
                      </a:moveTo>
                      <a:cubicBezTo>
                        <a:pt x="1" y="0"/>
                        <a:pt x="1" y="552"/>
                        <a:pt x="375" y="552"/>
                      </a:cubicBezTo>
                      <a:cubicBezTo>
                        <a:pt x="731" y="552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6" name="Google Shape;16836;p36"/>
                <p:cNvSpPr/>
                <p:nvPr/>
              </p:nvSpPr>
              <p:spPr>
                <a:xfrm>
                  <a:off x="-93786" y="3182170"/>
                  <a:ext cx="31249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87" extrusionOk="0">
                      <a:moveTo>
                        <a:pt x="260" y="0"/>
                      </a:moveTo>
                      <a:cubicBezTo>
                        <a:pt x="210" y="0"/>
                        <a:pt x="158" y="10"/>
                        <a:pt x="107" y="29"/>
                      </a:cubicBezTo>
                      <a:cubicBezTo>
                        <a:pt x="54" y="65"/>
                        <a:pt x="0" y="118"/>
                        <a:pt x="18" y="190"/>
                      </a:cubicBezTo>
                      <a:cubicBezTo>
                        <a:pt x="18" y="358"/>
                        <a:pt x="162" y="486"/>
                        <a:pt x="326" y="486"/>
                      </a:cubicBezTo>
                      <a:cubicBezTo>
                        <a:pt x="354" y="486"/>
                        <a:pt x="382" y="482"/>
                        <a:pt x="410" y="475"/>
                      </a:cubicBezTo>
                      <a:cubicBezTo>
                        <a:pt x="464" y="439"/>
                        <a:pt x="499" y="386"/>
                        <a:pt x="535" y="332"/>
                      </a:cubicBezTo>
                      <a:cubicBezTo>
                        <a:pt x="588" y="261"/>
                        <a:pt x="570" y="154"/>
                        <a:pt x="517" y="101"/>
                      </a:cubicBezTo>
                      <a:cubicBezTo>
                        <a:pt x="437" y="32"/>
                        <a:pt x="35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7" name="Google Shape;16837;p36"/>
                <p:cNvSpPr/>
                <p:nvPr/>
              </p:nvSpPr>
              <p:spPr>
                <a:xfrm>
                  <a:off x="31899" y="3262176"/>
                  <a:ext cx="3406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46" extrusionOk="0">
                      <a:moveTo>
                        <a:pt x="286" y="0"/>
                      </a:moveTo>
                      <a:cubicBezTo>
                        <a:pt x="1" y="0"/>
                        <a:pt x="54" y="445"/>
                        <a:pt x="339" y="445"/>
                      </a:cubicBezTo>
                      <a:cubicBezTo>
                        <a:pt x="642" y="445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8" name="Google Shape;16838;p36"/>
                <p:cNvSpPr/>
                <p:nvPr/>
              </p:nvSpPr>
              <p:spPr>
                <a:xfrm>
                  <a:off x="-201539" y="3341545"/>
                  <a:ext cx="35016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464" extrusionOk="0">
                      <a:moveTo>
                        <a:pt x="303" y="0"/>
                      </a:moveTo>
                      <a:cubicBezTo>
                        <a:pt x="1" y="0"/>
                        <a:pt x="72" y="464"/>
                        <a:pt x="357" y="464"/>
                      </a:cubicBezTo>
                      <a:cubicBezTo>
                        <a:pt x="660" y="464"/>
                        <a:pt x="606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9" name="Google Shape;16839;p36"/>
                <p:cNvSpPr/>
                <p:nvPr/>
              </p:nvSpPr>
              <p:spPr>
                <a:xfrm>
                  <a:off x="-330036" y="3475135"/>
                  <a:ext cx="37987" cy="2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507" extrusionOk="0">
                      <a:moveTo>
                        <a:pt x="316" y="0"/>
                      </a:moveTo>
                      <a:cubicBezTo>
                        <a:pt x="149" y="0"/>
                        <a:pt x="0" y="213"/>
                        <a:pt x="160" y="386"/>
                      </a:cubicBezTo>
                      <a:lnTo>
                        <a:pt x="178" y="404"/>
                      </a:lnTo>
                      <a:cubicBezTo>
                        <a:pt x="233" y="477"/>
                        <a:pt x="299" y="507"/>
                        <a:pt x="363" y="507"/>
                      </a:cubicBezTo>
                      <a:cubicBezTo>
                        <a:pt x="549" y="507"/>
                        <a:pt x="715" y="256"/>
                        <a:pt x="516" y="83"/>
                      </a:cubicBezTo>
                      <a:lnTo>
                        <a:pt x="481" y="83"/>
                      </a:lnTo>
                      <a:cubicBezTo>
                        <a:pt x="431" y="25"/>
                        <a:pt x="373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0" name="Google Shape;16840;p36"/>
                <p:cNvSpPr/>
                <p:nvPr/>
              </p:nvSpPr>
              <p:spPr>
                <a:xfrm>
                  <a:off x="-294171" y="2951226"/>
                  <a:ext cx="45415" cy="3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4" extrusionOk="0">
                      <a:moveTo>
                        <a:pt x="393" y="0"/>
                      </a:moveTo>
                      <a:cubicBezTo>
                        <a:pt x="1" y="0"/>
                        <a:pt x="72" y="624"/>
                        <a:pt x="464" y="624"/>
                      </a:cubicBezTo>
                      <a:cubicBezTo>
                        <a:pt x="856" y="624"/>
                        <a:pt x="785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1" name="Google Shape;16841;p36"/>
                <p:cNvSpPr/>
                <p:nvPr/>
              </p:nvSpPr>
              <p:spPr>
                <a:xfrm>
                  <a:off x="-325367" y="3126994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9" y="1"/>
                      </a:moveTo>
                      <a:cubicBezTo>
                        <a:pt x="1" y="1"/>
                        <a:pt x="19" y="286"/>
                        <a:pt x="197" y="286"/>
                      </a:cubicBezTo>
                      <a:cubicBezTo>
                        <a:pt x="393" y="286"/>
                        <a:pt x="375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2" name="Google Shape;16842;p36"/>
                <p:cNvSpPr/>
                <p:nvPr/>
              </p:nvSpPr>
              <p:spPr>
                <a:xfrm>
                  <a:off x="83892" y="3438899"/>
                  <a:ext cx="44460" cy="32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06" extrusionOk="0">
                      <a:moveTo>
                        <a:pt x="392" y="0"/>
                      </a:moveTo>
                      <a:cubicBezTo>
                        <a:pt x="0" y="0"/>
                        <a:pt x="72" y="606"/>
                        <a:pt x="464" y="606"/>
                      </a:cubicBezTo>
                      <a:cubicBezTo>
                        <a:pt x="838" y="606"/>
                        <a:pt x="784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3" name="Google Shape;16843;p36"/>
                <p:cNvSpPr/>
                <p:nvPr/>
              </p:nvSpPr>
              <p:spPr>
                <a:xfrm>
                  <a:off x="-138882" y="3509673"/>
                  <a:ext cx="24618" cy="1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354" extrusionOk="0">
                      <a:moveTo>
                        <a:pt x="229" y="0"/>
                      </a:moveTo>
                      <a:cubicBezTo>
                        <a:pt x="115" y="0"/>
                        <a:pt x="0" y="157"/>
                        <a:pt x="84" y="270"/>
                      </a:cubicBezTo>
                      <a:lnTo>
                        <a:pt x="84" y="252"/>
                      </a:lnTo>
                      <a:lnTo>
                        <a:pt x="120" y="305"/>
                      </a:lnTo>
                      <a:cubicBezTo>
                        <a:pt x="143" y="339"/>
                        <a:pt x="173" y="353"/>
                        <a:pt x="204" y="353"/>
                      </a:cubicBezTo>
                      <a:cubicBezTo>
                        <a:pt x="322" y="353"/>
                        <a:pt x="464" y="162"/>
                        <a:pt x="352" y="91"/>
                      </a:cubicBezTo>
                      <a:lnTo>
                        <a:pt x="316" y="38"/>
                      </a:lnTo>
                      <a:cubicBezTo>
                        <a:pt x="290" y="12"/>
                        <a:pt x="25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4" name="Google Shape;16844;p36"/>
                <p:cNvSpPr/>
                <p:nvPr/>
              </p:nvSpPr>
              <p:spPr>
                <a:xfrm>
                  <a:off x="-452007" y="3693134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04" y="446"/>
                      </a:cubicBezTo>
                      <a:cubicBezTo>
                        <a:pt x="589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5" name="Google Shape;16845;p36"/>
                <p:cNvSpPr/>
                <p:nvPr/>
              </p:nvSpPr>
              <p:spPr>
                <a:xfrm>
                  <a:off x="-556895" y="3166678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68" y="1"/>
                      </a:moveTo>
                      <a:cubicBezTo>
                        <a:pt x="0" y="1"/>
                        <a:pt x="18" y="446"/>
                        <a:pt x="303" y="446"/>
                      </a:cubicBezTo>
                      <a:cubicBezTo>
                        <a:pt x="588" y="446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6" name="Google Shape;16846;p36"/>
                <p:cNvSpPr/>
                <p:nvPr/>
              </p:nvSpPr>
              <p:spPr>
                <a:xfrm>
                  <a:off x="-526813" y="3339369"/>
                  <a:ext cx="32364" cy="28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31" extrusionOk="0">
                      <a:moveTo>
                        <a:pt x="260" y="1"/>
                      </a:moveTo>
                      <a:cubicBezTo>
                        <a:pt x="4" y="1"/>
                        <a:pt x="1" y="530"/>
                        <a:pt x="250" y="530"/>
                      </a:cubicBezTo>
                      <a:cubicBezTo>
                        <a:pt x="268" y="530"/>
                        <a:pt x="286" y="528"/>
                        <a:pt x="306" y="522"/>
                      </a:cubicBezTo>
                      <a:lnTo>
                        <a:pt x="324" y="522"/>
                      </a:lnTo>
                      <a:cubicBezTo>
                        <a:pt x="591" y="469"/>
                        <a:pt x="609" y="95"/>
                        <a:pt x="342" y="24"/>
                      </a:cubicBezTo>
                      <a:lnTo>
                        <a:pt x="306" y="6"/>
                      </a:lnTo>
                      <a:cubicBezTo>
                        <a:pt x="290" y="2"/>
                        <a:pt x="275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7" name="Google Shape;16847;p36"/>
                <p:cNvSpPr/>
                <p:nvPr/>
              </p:nvSpPr>
              <p:spPr>
                <a:xfrm>
                  <a:off x="-666558" y="3550631"/>
                  <a:ext cx="23238" cy="1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144" y="0"/>
                      </a:moveTo>
                      <a:cubicBezTo>
                        <a:pt x="107" y="0"/>
                        <a:pt x="74" y="19"/>
                        <a:pt x="54" y="68"/>
                      </a:cubicBezTo>
                      <a:cubicBezTo>
                        <a:pt x="19" y="139"/>
                        <a:pt x="1" y="210"/>
                        <a:pt x="72" y="281"/>
                      </a:cubicBezTo>
                      <a:cubicBezTo>
                        <a:pt x="108" y="299"/>
                        <a:pt x="143" y="317"/>
                        <a:pt x="179" y="317"/>
                      </a:cubicBezTo>
                      <a:cubicBezTo>
                        <a:pt x="197" y="317"/>
                        <a:pt x="232" y="299"/>
                        <a:pt x="250" y="281"/>
                      </a:cubicBezTo>
                      <a:cubicBezTo>
                        <a:pt x="259" y="264"/>
                        <a:pt x="268" y="255"/>
                        <a:pt x="275" y="255"/>
                      </a:cubicBezTo>
                      <a:cubicBezTo>
                        <a:pt x="281" y="255"/>
                        <a:pt x="286" y="264"/>
                        <a:pt x="286" y="281"/>
                      </a:cubicBezTo>
                      <a:cubicBezTo>
                        <a:pt x="438" y="226"/>
                        <a:pt x="269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8" name="Google Shape;16848;p36"/>
                <p:cNvSpPr/>
                <p:nvPr/>
              </p:nvSpPr>
              <p:spPr>
                <a:xfrm>
                  <a:off x="-566339" y="3798022"/>
                  <a:ext cx="45415" cy="3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78" extrusionOk="0">
                      <a:moveTo>
                        <a:pt x="446" y="1"/>
                      </a:moveTo>
                      <a:cubicBezTo>
                        <a:pt x="18" y="1"/>
                        <a:pt x="0" y="678"/>
                        <a:pt x="410" y="678"/>
                      </a:cubicBezTo>
                      <a:cubicBezTo>
                        <a:pt x="855" y="678"/>
                        <a:pt x="855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9" name="Google Shape;16849;p36"/>
                <p:cNvSpPr/>
                <p:nvPr/>
              </p:nvSpPr>
              <p:spPr>
                <a:xfrm>
                  <a:off x="-652339" y="3954425"/>
                  <a:ext cx="28384" cy="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27" extrusionOk="0">
                      <a:moveTo>
                        <a:pt x="196" y="509"/>
                      </a:moveTo>
                      <a:lnTo>
                        <a:pt x="196" y="509"/>
                      </a:lnTo>
                      <a:cubicBezTo>
                        <a:pt x="210" y="513"/>
                        <a:pt x="223" y="517"/>
                        <a:pt x="237" y="519"/>
                      </a:cubicBezTo>
                      <a:lnTo>
                        <a:pt x="237" y="519"/>
                      </a:lnTo>
                      <a:lnTo>
                        <a:pt x="196" y="509"/>
                      </a:lnTo>
                      <a:close/>
                      <a:moveTo>
                        <a:pt x="290" y="0"/>
                      </a:moveTo>
                      <a:cubicBezTo>
                        <a:pt x="271" y="0"/>
                        <a:pt x="252" y="3"/>
                        <a:pt x="232" y="10"/>
                      </a:cubicBezTo>
                      <a:cubicBezTo>
                        <a:pt x="107" y="63"/>
                        <a:pt x="0" y="135"/>
                        <a:pt x="36" y="277"/>
                      </a:cubicBezTo>
                      <a:cubicBezTo>
                        <a:pt x="36" y="402"/>
                        <a:pt x="125" y="509"/>
                        <a:pt x="249" y="509"/>
                      </a:cubicBez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54" y="521"/>
                        <a:pt x="246" y="520"/>
                        <a:pt x="237" y="519"/>
                      </a:cubicBezTo>
                      <a:lnTo>
                        <a:pt x="237" y="519"/>
                      </a:lnTo>
                      <a:lnTo>
                        <a:pt x="267" y="527"/>
                      </a:ln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68" y="522"/>
                        <a:pt x="274" y="523"/>
                        <a:pt x="280" y="523"/>
                      </a:cubicBezTo>
                      <a:cubicBezTo>
                        <a:pt x="408" y="523"/>
                        <a:pt x="520" y="424"/>
                        <a:pt x="535" y="277"/>
                      </a:cubicBezTo>
                      <a:cubicBezTo>
                        <a:pt x="535" y="152"/>
                        <a:pt x="425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0" name="Google Shape;16850;p36"/>
                <p:cNvSpPr/>
                <p:nvPr/>
              </p:nvSpPr>
              <p:spPr>
                <a:xfrm>
                  <a:off x="-246900" y="3920895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57" y="1"/>
                      </a:moveTo>
                      <a:cubicBezTo>
                        <a:pt x="0" y="1"/>
                        <a:pt x="0" y="535"/>
                        <a:pt x="357" y="535"/>
                      </a:cubicBezTo>
                      <a:cubicBezTo>
                        <a:pt x="713" y="535"/>
                        <a:pt x="713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1" name="Google Shape;16851;p36"/>
                <p:cNvSpPr/>
                <p:nvPr/>
              </p:nvSpPr>
              <p:spPr>
                <a:xfrm>
                  <a:off x="-492965" y="4018886"/>
                  <a:ext cx="33478" cy="2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84" extrusionOk="0">
                      <a:moveTo>
                        <a:pt x="394" y="1"/>
                      </a:moveTo>
                      <a:cubicBezTo>
                        <a:pt x="357" y="1"/>
                        <a:pt x="321" y="9"/>
                        <a:pt x="292" y="24"/>
                      </a:cubicBezTo>
                      <a:cubicBezTo>
                        <a:pt x="256" y="42"/>
                        <a:pt x="238" y="60"/>
                        <a:pt x="220" y="60"/>
                      </a:cubicBezTo>
                      <a:cubicBezTo>
                        <a:pt x="0" y="197"/>
                        <a:pt x="195" y="484"/>
                        <a:pt x="377" y="484"/>
                      </a:cubicBezTo>
                      <a:cubicBezTo>
                        <a:pt x="430" y="484"/>
                        <a:pt x="483" y="459"/>
                        <a:pt x="523" y="398"/>
                      </a:cubicBezTo>
                      <a:lnTo>
                        <a:pt x="577" y="309"/>
                      </a:lnTo>
                      <a:cubicBezTo>
                        <a:pt x="630" y="220"/>
                        <a:pt x="612" y="113"/>
                        <a:pt x="541" y="60"/>
                      </a:cubicBezTo>
                      <a:cubicBezTo>
                        <a:pt x="499" y="18"/>
                        <a:pt x="445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2" name="Google Shape;16852;p36"/>
                <p:cNvSpPr/>
                <p:nvPr/>
              </p:nvSpPr>
              <p:spPr>
                <a:xfrm>
                  <a:off x="-635362" y="4265852"/>
                  <a:ext cx="32841" cy="2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533" extrusionOk="0">
                      <a:moveTo>
                        <a:pt x="339" y="1"/>
                      </a:moveTo>
                      <a:lnTo>
                        <a:pt x="348" y="6"/>
                      </a:lnTo>
                      <a:lnTo>
                        <a:pt x="348" y="6"/>
                      </a:lnTo>
                      <a:cubicBezTo>
                        <a:pt x="343" y="6"/>
                        <a:pt x="339" y="6"/>
                        <a:pt x="335" y="6"/>
                      </a:cubicBezTo>
                      <a:cubicBezTo>
                        <a:pt x="280" y="6"/>
                        <a:pt x="225" y="22"/>
                        <a:pt x="179" y="54"/>
                      </a:cubicBezTo>
                      <a:cubicBezTo>
                        <a:pt x="72" y="143"/>
                        <a:pt x="1" y="375"/>
                        <a:pt x="143" y="464"/>
                      </a:cubicBezTo>
                      <a:cubicBezTo>
                        <a:pt x="207" y="510"/>
                        <a:pt x="280" y="532"/>
                        <a:pt x="348" y="532"/>
                      </a:cubicBezTo>
                      <a:cubicBezTo>
                        <a:pt x="492" y="532"/>
                        <a:pt x="618" y="437"/>
                        <a:pt x="606" y="268"/>
                      </a:cubicBezTo>
                      <a:cubicBezTo>
                        <a:pt x="606" y="126"/>
                        <a:pt x="482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3" name="Google Shape;16853;p36"/>
                <p:cNvSpPr/>
                <p:nvPr/>
              </p:nvSpPr>
              <p:spPr>
                <a:xfrm>
                  <a:off x="-724175" y="4168498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4" name="Google Shape;16854;p36"/>
                <p:cNvSpPr/>
                <p:nvPr/>
              </p:nvSpPr>
              <p:spPr>
                <a:xfrm>
                  <a:off x="-811130" y="3729051"/>
                  <a:ext cx="35971" cy="2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482" extrusionOk="0">
                      <a:moveTo>
                        <a:pt x="374" y="0"/>
                      </a:moveTo>
                      <a:cubicBezTo>
                        <a:pt x="72" y="0"/>
                        <a:pt x="0" y="481"/>
                        <a:pt x="303" y="481"/>
                      </a:cubicBezTo>
                      <a:cubicBezTo>
                        <a:pt x="606" y="481"/>
                        <a:pt x="677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5" name="Google Shape;16855;p36"/>
                <p:cNvSpPr/>
                <p:nvPr/>
              </p:nvSpPr>
              <p:spPr>
                <a:xfrm>
                  <a:off x="-296028" y="4129769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1" y="606"/>
                        <a:pt x="463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6" name="Google Shape;16856;p36"/>
                <p:cNvSpPr/>
                <p:nvPr/>
              </p:nvSpPr>
              <p:spPr>
                <a:xfrm>
                  <a:off x="-669370" y="4471914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18" y="0"/>
                        <a:pt x="0" y="499"/>
                        <a:pt x="321" y="499"/>
                      </a:cubicBezTo>
                      <a:cubicBezTo>
                        <a:pt x="642" y="499"/>
                        <a:pt x="677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7" name="Google Shape;16857;p36"/>
                <p:cNvSpPr/>
                <p:nvPr/>
              </p:nvSpPr>
              <p:spPr>
                <a:xfrm>
                  <a:off x="-933844" y="4437323"/>
                  <a:ext cx="26368" cy="2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486" extrusionOk="0">
                      <a:moveTo>
                        <a:pt x="251" y="0"/>
                      </a:moveTo>
                      <a:cubicBezTo>
                        <a:pt x="137" y="0"/>
                        <a:pt x="28" y="82"/>
                        <a:pt x="15" y="207"/>
                      </a:cubicBezTo>
                      <a:cubicBezTo>
                        <a:pt x="1" y="323"/>
                        <a:pt x="115" y="485"/>
                        <a:pt x="245" y="485"/>
                      </a:cubicBezTo>
                      <a:cubicBezTo>
                        <a:pt x="275" y="485"/>
                        <a:pt x="306" y="477"/>
                        <a:pt x="336" y="456"/>
                      </a:cubicBezTo>
                      <a:lnTo>
                        <a:pt x="478" y="314"/>
                      </a:lnTo>
                      <a:cubicBezTo>
                        <a:pt x="478" y="278"/>
                        <a:pt x="496" y="260"/>
                        <a:pt x="496" y="243"/>
                      </a:cubicBezTo>
                      <a:cubicBezTo>
                        <a:pt x="478" y="171"/>
                        <a:pt x="443" y="100"/>
                        <a:pt x="389" y="47"/>
                      </a:cubicBezTo>
                      <a:cubicBezTo>
                        <a:pt x="347" y="15"/>
                        <a:pt x="298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8" name="Google Shape;16858;p36"/>
                <p:cNvSpPr/>
                <p:nvPr/>
              </p:nvSpPr>
              <p:spPr>
                <a:xfrm>
                  <a:off x="-831927" y="4677021"/>
                  <a:ext cx="25573" cy="2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10" extrusionOk="0">
                      <a:moveTo>
                        <a:pt x="232" y="0"/>
                      </a:moveTo>
                      <a:cubicBezTo>
                        <a:pt x="0" y="36"/>
                        <a:pt x="0" y="374"/>
                        <a:pt x="232" y="410"/>
                      </a:cubicBezTo>
                      <a:cubicBezTo>
                        <a:pt x="481" y="374"/>
                        <a:pt x="481" y="36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9" name="Google Shape;16859;p36"/>
                <p:cNvSpPr/>
                <p:nvPr/>
              </p:nvSpPr>
              <p:spPr>
                <a:xfrm>
                  <a:off x="-965199" y="4202559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36" y="0"/>
                        <a:pt x="1" y="499"/>
                        <a:pt x="321" y="499"/>
                      </a:cubicBezTo>
                      <a:cubicBezTo>
                        <a:pt x="642" y="499"/>
                        <a:pt x="67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0" name="Google Shape;16860;p36"/>
                <p:cNvSpPr/>
                <p:nvPr/>
              </p:nvSpPr>
              <p:spPr>
                <a:xfrm>
                  <a:off x="-43597" y="3685706"/>
                  <a:ext cx="35865" cy="29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557" extrusionOk="0">
                      <a:moveTo>
                        <a:pt x="376" y="0"/>
                      </a:moveTo>
                      <a:cubicBezTo>
                        <a:pt x="284" y="0"/>
                        <a:pt x="192" y="41"/>
                        <a:pt x="141" y="123"/>
                      </a:cubicBezTo>
                      <a:lnTo>
                        <a:pt x="105" y="158"/>
                      </a:lnTo>
                      <a:cubicBezTo>
                        <a:pt x="0" y="338"/>
                        <a:pt x="136" y="557"/>
                        <a:pt x="330" y="557"/>
                      </a:cubicBezTo>
                      <a:cubicBezTo>
                        <a:pt x="366" y="557"/>
                        <a:pt x="405" y="549"/>
                        <a:pt x="444" y="532"/>
                      </a:cubicBezTo>
                      <a:lnTo>
                        <a:pt x="497" y="497"/>
                      </a:lnTo>
                      <a:cubicBezTo>
                        <a:pt x="640" y="408"/>
                        <a:pt x="675" y="212"/>
                        <a:pt x="569" y="69"/>
                      </a:cubicBezTo>
                      <a:cubicBezTo>
                        <a:pt x="515" y="23"/>
                        <a:pt x="445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861" name="Google Shape;16861;p36"/>
            <p:cNvGrpSpPr/>
            <p:nvPr/>
          </p:nvGrpSpPr>
          <p:grpSpPr>
            <a:xfrm>
              <a:off x="-1147599" y="4268346"/>
              <a:ext cx="1738605" cy="1518413"/>
              <a:chOff x="-1147599" y="4268346"/>
              <a:chExt cx="1738605" cy="1518413"/>
            </a:xfrm>
          </p:grpSpPr>
          <p:sp>
            <p:nvSpPr>
              <p:cNvPr id="16862" name="Google Shape;16862;p36"/>
              <p:cNvSpPr/>
              <p:nvPr/>
            </p:nvSpPr>
            <p:spPr>
              <a:xfrm>
                <a:off x="-920793" y="5447260"/>
                <a:ext cx="442373" cy="339499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6399" extrusionOk="0">
                    <a:moveTo>
                      <a:pt x="8338" y="1"/>
                    </a:moveTo>
                    <a:lnTo>
                      <a:pt x="54" y="5808"/>
                    </a:lnTo>
                    <a:cubicBezTo>
                      <a:pt x="1" y="6093"/>
                      <a:pt x="179" y="6360"/>
                      <a:pt x="464" y="6396"/>
                    </a:cubicBezTo>
                    <a:cubicBezTo>
                      <a:pt x="470" y="6398"/>
                      <a:pt x="477" y="6399"/>
                      <a:pt x="485" y="6399"/>
                    </a:cubicBezTo>
                    <a:cubicBezTo>
                      <a:pt x="1140" y="6399"/>
                      <a:pt x="8337" y="1"/>
                      <a:pt x="833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63" name="Google Shape;16863;p36"/>
              <p:cNvGrpSpPr/>
              <p:nvPr/>
            </p:nvGrpSpPr>
            <p:grpSpPr>
              <a:xfrm>
                <a:off x="-1147599" y="4268346"/>
                <a:ext cx="924377" cy="1359534"/>
                <a:chOff x="-1147599" y="4268346"/>
                <a:chExt cx="924377" cy="1359534"/>
              </a:xfrm>
            </p:grpSpPr>
            <p:sp>
              <p:nvSpPr>
                <p:cNvPr id="16864" name="Google Shape;16864;p36"/>
                <p:cNvSpPr/>
                <p:nvPr/>
              </p:nvSpPr>
              <p:spPr>
                <a:xfrm>
                  <a:off x="-1147599" y="4272484"/>
                  <a:ext cx="924377" cy="135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25547" extrusionOk="0">
                      <a:moveTo>
                        <a:pt x="16407" y="1"/>
                      </a:moveTo>
                      <a:cubicBezTo>
                        <a:pt x="16407" y="1"/>
                        <a:pt x="0" y="10832"/>
                        <a:pt x="7643" y="25546"/>
                      </a:cubicBezTo>
                      <a:cubicBezTo>
                        <a:pt x="7643" y="25546"/>
                        <a:pt x="13949" y="23836"/>
                        <a:pt x="15802" y="13967"/>
                      </a:cubicBezTo>
                      <a:cubicBezTo>
                        <a:pt x="17423" y="5345"/>
                        <a:pt x="16407" y="1"/>
                        <a:pt x="164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5" name="Google Shape;16865;p36"/>
                <p:cNvSpPr/>
                <p:nvPr/>
              </p:nvSpPr>
              <p:spPr>
                <a:xfrm>
                  <a:off x="-714731" y="4268346"/>
                  <a:ext cx="440463" cy="133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2" h="25251" extrusionOk="0">
                      <a:moveTo>
                        <a:pt x="8153" y="1"/>
                      </a:moveTo>
                      <a:cubicBezTo>
                        <a:pt x="8103" y="1"/>
                        <a:pt x="8048" y="24"/>
                        <a:pt x="8035" y="79"/>
                      </a:cubicBezTo>
                      <a:cubicBezTo>
                        <a:pt x="7981" y="239"/>
                        <a:pt x="2192" y="15025"/>
                        <a:pt x="18" y="25108"/>
                      </a:cubicBezTo>
                      <a:cubicBezTo>
                        <a:pt x="0" y="25179"/>
                        <a:pt x="54" y="25232"/>
                        <a:pt x="125" y="25250"/>
                      </a:cubicBezTo>
                      <a:lnTo>
                        <a:pt x="143" y="25250"/>
                      </a:lnTo>
                      <a:cubicBezTo>
                        <a:pt x="196" y="25250"/>
                        <a:pt x="250" y="25215"/>
                        <a:pt x="268" y="25161"/>
                      </a:cubicBezTo>
                      <a:cubicBezTo>
                        <a:pt x="2441" y="15096"/>
                        <a:pt x="8213" y="328"/>
                        <a:pt x="8266" y="185"/>
                      </a:cubicBezTo>
                      <a:cubicBezTo>
                        <a:pt x="8302" y="114"/>
                        <a:pt x="8266" y="43"/>
                        <a:pt x="8195" y="7"/>
                      </a:cubicBezTo>
                      <a:cubicBezTo>
                        <a:pt x="8182" y="3"/>
                        <a:pt x="8168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6" name="Google Shape;16866;p36"/>
                <p:cNvSpPr/>
                <p:nvPr/>
              </p:nvSpPr>
              <p:spPr>
                <a:xfrm>
                  <a:off x="-580557" y="4550540"/>
                  <a:ext cx="307242" cy="2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5110" extrusionOk="0">
                      <a:moveTo>
                        <a:pt x="164" y="1"/>
                      </a:moveTo>
                      <a:cubicBezTo>
                        <a:pt x="146" y="1"/>
                        <a:pt x="127" y="5"/>
                        <a:pt x="108" y="15"/>
                      </a:cubicBezTo>
                      <a:cubicBezTo>
                        <a:pt x="37" y="33"/>
                        <a:pt x="1" y="104"/>
                        <a:pt x="37" y="175"/>
                      </a:cubicBezTo>
                      <a:lnTo>
                        <a:pt x="1782" y="5021"/>
                      </a:lnTo>
                      <a:cubicBezTo>
                        <a:pt x="1800" y="5056"/>
                        <a:pt x="1818" y="5092"/>
                        <a:pt x="1854" y="5110"/>
                      </a:cubicBezTo>
                      <a:lnTo>
                        <a:pt x="1907" y="5110"/>
                      </a:lnTo>
                      <a:cubicBezTo>
                        <a:pt x="1925" y="5110"/>
                        <a:pt x="1943" y="5092"/>
                        <a:pt x="1978" y="5074"/>
                      </a:cubicBezTo>
                      <a:lnTo>
                        <a:pt x="5702" y="2687"/>
                      </a:lnTo>
                      <a:cubicBezTo>
                        <a:pt x="5773" y="2651"/>
                        <a:pt x="5791" y="2562"/>
                        <a:pt x="5755" y="2509"/>
                      </a:cubicBezTo>
                      <a:cubicBezTo>
                        <a:pt x="5732" y="2474"/>
                        <a:pt x="5687" y="2455"/>
                        <a:pt x="5643" y="2455"/>
                      </a:cubicBezTo>
                      <a:cubicBezTo>
                        <a:pt x="5619" y="2455"/>
                        <a:pt x="5596" y="2461"/>
                        <a:pt x="5577" y="2473"/>
                      </a:cubicBezTo>
                      <a:lnTo>
                        <a:pt x="1978" y="4789"/>
                      </a:lnTo>
                      <a:lnTo>
                        <a:pt x="268" y="86"/>
                      </a:lnTo>
                      <a:cubicBezTo>
                        <a:pt x="255" y="34"/>
                        <a:pt x="213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7" name="Google Shape;16867;p36"/>
                <p:cNvSpPr/>
                <p:nvPr/>
              </p:nvSpPr>
              <p:spPr>
                <a:xfrm>
                  <a:off x="-477526" y="4439551"/>
                  <a:ext cx="220974" cy="1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3568" extrusionOk="0">
                      <a:moveTo>
                        <a:pt x="144" y="0"/>
                      </a:moveTo>
                      <a:cubicBezTo>
                        <a:pt x="132" y="0"/>
                        <a:pt x="120" y="2"/>
                        <a:pt x="108" y="5"/>
                      </a:cubicBezTo>
                      <a:cubicBezTo>
                        <a:pt x="36" y="40"/>
                        <a:pt x="1" y="112"/>
                        <a:pt x="36" y="183"/>
                      </a:cubicBezTo>
                      <a:lnTo>
                        <a:pt x="1212" y="3478"/>
                      </a:lnTo>
                      <a:cubicBezTo>
                        <a:pt x="1230" y="3514"/>
                        <a:pt x="1266" y="3550"/>
                        <a:pt x="1301" y="3568"/>
                      </a:cubicBezTo>
                      <a:lnTo>
                        <a:pt x="1337" y="3568"/>
                      </a:lnTo>
                      <a:cubicBezTo>
                        <a:pt x="1355" y="3568"/>
                        <a:pt x="1390" y="3568"/>
                        <a:pt x="1408" y="3550"/>
                      </a:cubicBezTo>
                      <a:lnTo>
                        <a:pt x="4045" y="1875"/>
                      </a:lnTo>
                      <a:cubicBezTo>
                        <a:pt x="4165" y="1800"/>
                        <a:pt x="4095" y="1624"/>
                        <a:pt x="3974" y="1624"/>
                      </a:cubicBezTo>
                      <a:cubicBezTo>
                        <a:pt x="3951" y="1624"/>
                        <a:pt x="3927" y="1630"/>
                        <a:pt x="3902" y="1644"/>
                      </a:cubicBezTo>
                      <a:lnTo>
                        <a:pt x="1408" y="3247"/>
                      </a:lnTo>
                      <a:lnTo>
                        <a:pt x="268" y="94"/>
                      </a:lnTo>
                      <a:cubicBezTo>
                        <a:pt x="253" y="35"/>
                        <a:pt x="202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8" name="Google Shape;16868;p36"/>
                <p:cNvSpPr/>
                <p:nvPr/>
              </p:nvSpPr>
              <p:spPr>
                <a:xfrm>
                  <a:off x="-697276" y="4704663"/>
                  <a:ext cx="410168" cy="33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" h="6267" extrusionOk="0">
                      <a:moveTo>
                        <a:pt x="155" y="0"/>
                      </a:moveTo>
                      <a:cubicBezTo>
                        <a:pt x="76" y="0"/>
                        <a:pt x="1" y="73"/>
                        <a:pt x="45" y="174"/>
                      </a:cubicBezTo>
                      <a:lnTo>
                        <a:pt x="2504" y="6195"/>
                      </a:lnTo>
                      <a:cubicBezTo>
                        <a:pt x="2522" y="6231"/>
                        <a:pt x="2557" y="6249"/>
                        <a:pt x="2593" y="6266"/>
                      </a:cubicBezTo>
                      <a:lnTo>
                        <a:pt x="2629" y="6266"/>
                      </a:lnTo>
                      <a:cubicBezTo>
                        <a:pt x="2646" y="6266"/>
                        <a:pt x="2664" y="6249"/>
                        <a:pt x="2682" y="6249"/>
                      </a:cubicBezTo>
                      <a:lnTo>
                        <a:pt x="7617" y="3559"/>
                      </a:lnTo>
                      <a:cubicBezTo>
                        <a:pt x="7730" y="3477"/>
                        <a:pt x="7652" y="3322"/>
                        <a:pt x="7529" y="3322"/>
                      </a:cubicBezTo>
                      <a:cubicBezTo>
                        <a:pt x="7517" y="3322"/>
                        <a:pt x="7505" y="3324"/>
                        <a:pt x="7492" y="3327"/>
                      </a:cubicBezTo>
                      <a:lnTo>
                        <a:pt x="2700" y="5963"/>
                      </a:lnTo>
                      <a:lnTo>
                        <a:pt x="277" y="85"/>
                      </a:lnTo>
                      <a:cubicBezTo>
                        <a:pt x="251" y="25"/>
                        <a:pt x="202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9" name="Google Shape;16869;p36"/>
                <p:cNvSpPr/>
                <p:nvPr/>
              </p:nvSpPr>
              <p:spPr>
                <a:xfrm>
                  <a:off x="-782481" y="4882287"/>
                  <a:ext cx="458130" cy="38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" h="7301" extrusionOk="0">
                      <a:moveTo>
                        <a:pt x="188" y="1"/>
                      </a:moveTo>
                      <a:cubicBezTo>
                        <a:pt x="104" y="1"/>
                        <a:pt x="1" y="80"/>
                        <a:pt x="48" y="175"/>
                      </a:cubicBezTo>
                      <a:lnTo>
                        <a:pt x="3023" y="7229"/>
                      </a:lnTo>
                      <a:cubicBezTo>
                        <a:pt x="3023" y="7265"/>
                        <a:pt x="3059" y="7283"/>
                        <a:pt x="3094" y="7301"/>
                      </a:cubicBezTo>
                      <a:lnTo>
                        <a:pt x="3130" y="7301"/>
                      </a:lnTo>
                      <a:cubicBezTo>
                        <a:pt x="3166" y="7301"/>
                        <a:pt x="3183" y="7283"/>
                        <a:pt x="3201" y="7265"/>
                      </a:cubicBezTo>
                      <a:lnTo>
                        <a:pt x="8546" y="3916"/>
                      </a:lnTo>
                      <a:cubicBezTo>
                        <a:pt x="8617" y="3880"/>
                        <a:pt x="8635" y="3791"/>
                        <a:pt x="8599" y="3738"/>
                      </a:cubicBezTo>
                      <a:cubicBezTo>
                        <a:pt x="8576" y="3703"/>
                        <a:pt x="8530" y="3676"/>
                        <a:pt x="8486" y="3676"/>
                      </a:cubicBezTo>
                      <a:cubicBezTo>
                        <a:pt x="8462" y="3676"/>
                        <a:pt x="8440" y="3684"/>
                        <a:pt x="8421" y="3702"/>
                      </a:cubicBezTo>
                      <a:lnTo>
                        <a:pt x="3201" y="6962"/>
                      </a:lnTo>
                      <a:lnTo>
                        <a:pt x="280" y="68"/>
                      </a:lnTo>
                      <a:cubicBezTo>
                        <a:pt x="268" y="21"/>
                        <a:pt x="23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0" name="Google Shape;16870;p36"/>
                <p:cNvSpPr/>
                <p:nvPr/>
              </p:nvSpPr>
              <p:spPr>
                <a:xfrm>
                  <a:off x="-844236" y="5123683"/>
                  <a:ext cx="441471" cy="3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1" h="6777" extrusionOk="0">
                      <a:moveTo>
                        <a:pt x="140" y="1"/>
                      </a:moveTo>
                      <a:cubicBezTo>
                        <a:pt x="124" y="1"/>
                        <a:pt x="107" y="3"/>
                        <a:pt x="90" y="7"/>
                      </a:cubicBezTo>
                      <a:cubicBezTo>
                        <a:pt x="36" y="43"/>
                        <a:pt x="1" y="114"/>
                        <a:pt x="36" y="185"/>
                      </a:cubicBezTo>
                      <a:lnTo>
                        <a:pt x="2922" y="6705"/>
                      </a:lnTo>
                      <a:cubicBezTo>
                        <a:pt x="2940" y="6741"/>
                        <a:pt x="2958" y="6759"/>
                        <a:pt x="2994" y="6777"/>
                      </a:cubicBezTo>
                      <a:lnTo>
                        <a:pt x="3047" y="6777"/>
                      </a:lnTo>
                      <a:cubicBezTo>
                        <a:pt x="3065" y="6777"/>
                        <a:pt x="3083" y="6777"/>
                        <a:pt x="3100" y="6759"/>
                      </a:cubicBezTo>
                      <a:lnTo>
                        <a:pt x="8249" y="3695"/>
                      </a:lnTo>
                      <a:cubicBezTo>
                        <a:pt x="8302" y="3659"/>
                        <a:pt x="8320" y="3570"/>
                        <a:pt x="8284" y="3517"/>
                      </a:cubicBezTo>
                      <a:cubicBezTo>
                        <a:pt x="8261" y="3482"/>
                        <a:pt x="8224" y="3463"/>
                        <a:pt x="8180" y="3463"/>
                      </a:cubicBezTo>
                      <a:cubicBezTo>
                        <a:pt x="8157" y="3463"/>
                        <a:pt x="8132" y="3468"/>
                        <a:pt x="8106" y="3481"/>
                      </a:cubicBezTo>
                      <a:lnTo>
                        <a:pt x="3100" y="6474"/>
                      </a:lnTo>
                      <a:lnTo>
                        <a:pt x="268" y="78"/>
                      </a:lnTo>
                      <a:cubicBezTo>
                        <a:pt x="241" y="24"/>
                        <a:pt x="193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71" name="Google Shape;16871;p36"/>
              <p:cNvGrpSpPr/>
              <p:nvPr/>
            </p:nvGrpSpPr>
            <p:grpSpPr>
              <a:xfrm>
                <a:off x="-732716" y="5242578"/>
                <a:ext cx="1323722" cy="506092"/>
                <a:chOff x="-732716" y="5242578"/>
                <a:chExt cx="1323722" cy="506092"/>
              </a:xfrm>
            </p:grpSpPr>
            <p:sp>
              <p:nvSpPr>
                <p:cNvPr id="16872" name="Google Shape;16872;p36"/>
                <p:cNvSpPr/>
                <p:nvPr/>
              </p:nvSpPr>
              <p:spPr>
                <a:xfrm>
                  <a:off x="-732716" y="5242578"/>
                  <a:ext cx="1317621" cy="50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9539" extrusionOk="0">
                      <a:moveTo>
                        <a:pt x="16221" y="0"/>
                      </a:moveTo>
                      <a:cubicBezTo>
                        <a:pt x="14837" y="0"/>
                        <a:pt x="13303" y="59"/>
                        <a:pt x="11634" y="207"/>
                      </a:cubicBezTo>
                      <a:cubicBezTo>
                        <a:pt x="2174" y="1062"/>
                        <a:pt x="1" y="6852"/>
                        <a:pt x="1" y="6852"/>
                      </a:cubicBezTo>
                      <a:cubicBezTo>
                        <a:pt x="2997" y="8790"/>
                        <a:pt x="5916" y="9538"/>
                        <a:pt x="8638" y="9538"/>
                      </a:cubicBezTo>
                      <a:cubicBezTo>
                        <a:pt x="17873" y="9538"/>
                        <a:pt x="24834" y="919"/>
                        <a:pt x="24834" y="919"/>
                      </a:cubicBezTo>
                      <a:cubicBezTo>
                        <a:pt x="24834" y="919"/>
                        <a:pt x="21691" y="0"/>
                        <a:pt x="162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3" name="Google Shape;16873;p36"/>
                <p:cNvSpPr/>
                <p:nvPr/>
              </p:nvSpPr>
              <p:spPr>
                <a:xfrm>
                  <a:off x="-711919" y="5289212"/>
                  <a:ext cx="1302925" cy="2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8" h="5510" extrusionOk="0">
                      <a:moveTo>
                        <a:pt x="24402" y="1"/>
                      </a:moveTo>
                      <a:cubicBezTo>
                        <a:pt x="24392" y="1"/>
                        <a:pt x="24382" y="2"/>
                        <a:pt x="24371" y="5"/>
                      </a:cubicBezTo>
                      <a:cubicBezTo>
                        <a:pt x="24228" y="40"/>
                        <a:pt x="9799" y="4138"/>
                        <a:pt x="125" y="5278"/>
                      </a:cubicBezTo>
                      <a:cubicBezTo>
                        <a:pt x="54" y="5278"/>
                        <a:pt x="1" y="5349"/>
                        <a:pt x="19" y="5402"/>
                      </a:cubicBezTo>
                      <a:cubicBezTo>
                        <a:pt x="19" y="5474"/>
                        <a:pt x="72" y="5509"/>
                        <a:pt x="143" y="5509"/>
                      </a:cubicBezTo>
                      <a:cubicBezTo>
                        <a:pt x="9834" y="4387"/>
                        <a:pt x="24300" y="272"/>
                        <a:pt x="24442" y="236"/>
                      </a:cubicBezTo>
                      <a:cubicBezTo>
                        <a:pt x="24557" y="187"/>
                        <a:pt x="24520" y="1"/>
                        <a:pt x="24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4" name="Google Shape;16874;p36"/>
                <p:cNvSpPr/>
                <p:nvPr/>
              </p:nvSpPr>
              <p:spPr>
                <a:xfrm>
                  <a:off x="49884" y="5250854"/>
                  <a:ext cx="247661" cy="29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645" extrusionOk="0">
                      <a:moveTo>
                        <a:pt x="2724" y="1"/>
                      </a:moveTo>
                      <a:cubicBezTo>
                        <a:pt x="2690" y="1"/>
                        <a:pt x="2657" y="20"/>
                        <a:pt x="2637" y="51"/>
                      </a:cubicBezTo>
                      <a:lnTo>
                        <a:pt x="36" y="3346"/>
                      </a:lnTo>
                      <a:cubicBezTo>
                        <a:pt x="18" y="3382"/>
                        <a:pt x="0" y="3418"/>
                        <a:pt x="18" y="3453"/>
                      </a:cubicBezTo>
                      <a:cubicBezTo>
                        <a:pt x="18" y="3489"/>
                        <a:pt x="36" y="3525"/>
                        <a:pt x="71" y="3542"/>
                      </a:cubicBezTo>
                      <a:lnTo>
                        <a:pt x="4489" y="5627"/>
                      </a:lnTo>
                      <a:cubicBezTo>
                        <a:pt x="4507" y="5627"/>
                        <a:pt x="4525" y="5645"/>
                        <a:pt x="4543" y="5645"/>
                      </a:cubicBezTo>
                      <a:cubicBezTo>
                        <a:pt x="4578" y="5645"/>
                        <a:pt x="4632" y="5609"/>
                        <a:pt x="4650" y="5573"/>
                      </a:cubicBezTo>
                      <a:cubicBezTo>
                        <a:pt x="4667" y="5502"/>
                        <a:pt x="4650" y="5431"/>
                        <a:pt x="4596" y="5413"/>
                      </a:cubicBezTo>
                      <a:lnTo>
                        <a:pt x="321" y="3382"/>
                      </a:lnTo>
                      <a:lnTo>
                        <a:pt x="2815" y="193"/>
                      </a:lnTo>
                      <a:cubicBezTo>
                        <a:pt x="2868" y="140"/>
                        <a:pt x="2850" y="69"/>
                        <a:pt x="2797" y="33"/>
                      </a:cubicBezTo>
                      <a:cubicBezTo>
                        <a:pt x="2775" y="11"/>
                        <a:pt x="2749" y="1"/>
                        <a:pt x="2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5" name="Google Shape;16875;p36"/>
                <p:cNvSpPr/>
                <p:nvPr/>
              </p:nvSpPr>
              <p:spPr>
                <a:xfrm>
                  <a:off x="237961" y="5251225"/>
                  <a:ext cx="173914" cy="21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3999" extrusionOk="0">
                      <a:moveTo>
                        <a:pt x="1934" y="1"/>
                      </a:moveTo>
                      <a:cubicBezTo>
                        <a:pt x="1907" y="1"/>
                        <a:pt x="1884" y="13"/>
                        <a:pt x="1871" y="44"/>
                      </a:cubicBezTo>
                      <a:lnTo>
                        <a:pt x="36" y="2377"/>
                      </a:lnTo>
                      <a:cubicBezTo>
                        <a:pt x="0" y="2431"/>
                        <a:pt x="18" y="2520"/>
                        <a:pt x="89" y="2556"/>
                      </a:cubicBezTo>
                      <a:lnTo>
                        <a:pt x="3082" y="3981"/>
                      </a:lnTo>
                      <a:cubicBezTo>
                        <a:pt x="3100" y="3981"/>
                        <a:pt x="3118" y="3981"/>
                        <a:pt x="3135" y="3999"/>
                      </a:cubicBezTo>
                      <a:lnTo>
                        <a:pt x="3135" y="3981"/>
                      </a:lnTo>
                      <a:cubicBezTo>
                        <a:pt x="3260" y="3963"/>
                        <a:pt x="3278" y="3820"/>
                        <a:pt x="3189" y="3767"/>
                      </a:cubicBezTo>
                      <a:lnTo>
                        <a:pt x="321" y="2395"/>
                      </a:lnTo>
                      <a:lnTo>
                        <a:pt x="2049" y="186"/>
                      </a:lnTo>
                      <a:cubicBezTo>
                        <a:pt x="2130" y="119"/>
                        <a:pt x="2017" y="1"/>
                        <a:pt x="1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6" name="Google Shape;16876;p36"/>
                <p:cNvSpPr/>
                <p:nvPr/>
              </p:nvSpPr>
              <p:spPr>
                <a:xfrm>
                  <a:off x="-159945" y="5246557"/>
                  <a:ext cx="302467" cy="39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" h="7507" extrusionOk="0">
                      <a:moveTo>
                        <a:pt x="3093" y="0"/>
                      </a:moveTo>
                      <a:cubicBezTo>
                        <a:pt x="3061" y="0"/>
                        <a:pt x="3031" y="13"/>
                        <a:pt x="3011" y="43"/>
                      </a:cubicBezTo>
                      <a:lnTo>
                        <a:pt x="18" y="4461"/>
                      </a:lnTo>
                      <a:cubicBezTo>
                        <a:pt x="0" y="4479"/>
                        <a:pt x="0" y="4514"/>
                        <a:pt x="0" y="4550"/>
                      </a:cubicBezTo>
                      <a:cubicBezTo>
                        <a:pt x="18" y="4585"/>
                        <a:pt x="36" y="4621"/>
                        <a:pt x="72" y="4639"/>
                      </a:cubicBezTo>
                      <a:lnTo>
                        <a:pt x="5505" y="7507"/>
                      </a:lnTo>
                      <a:lnTo>
                        <a:pt x="5558" y="7507"/>
                      </a:lnTo>
                      <a:cubicBezTo>
                        <a:pt x="5612" y="7507"/>
                        <a:pt x="5647" y="7489"/>
                        <a:pt x="5665" y="7436"/>
                      </a:cubicBezTo>
                      <a:cubicBezTo>
                        <a:pt x="5701" y="7382"/>
                        <a:pt x="5683" y="7311"/>
                        <a:pt x="5612" y="7275"/>
                      </a:cubicBezTo>
                      <a:lnTo>
                        <a:pt x="303" y="4479"/>
                      </a:lnTo>
                      <a:lnTo>
                        <a:pt x="3207" y="185"/>
                      </a:lnTo>
                      <a:cubicBezTo>
                        <a:pt x="3243" y="132"/>
                        <a:pt x="3225" y="61"/>
                        <a:pt x="3171" y="25"/>
                      </a:cubicBezTo>
                      <a:cubicBezTo>
                        <a:pt x="3147" y="9"/>
                        <a:pt x="3120" y="0"/>
                        <a:pt x="3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7" name="Google Shape;16877;p36"/>
                <p:cNvSpPr/>
                <p:nvPr/>
              </p:nvSpPr>
              <p:spPr>
                <a:xfrm>
                  <a:off x="-384894" y="5262738"/>
                  <a:ext cx="353559" cy="446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4" h="8414" extrusionOk="0">
                      <a:moveTo>
                        <a:pt x="3771" y="0"/>
                      </a:moveTo>
                      <a:cubicBezTo>
                        <a:pt x="3741" y="0"/>
                        <a:pt x="3711" y="13"/>
                        <a:pt x="3688" y="41"/>
                      </a:cubicBezTo>
                      <a:lnTo>
                        <a:pt x="36" y="4779"/>
                      </a:lnTo>
                      <a:cubicBezTo>
                        <a:pt x="18" y="4815"/>
                        <a:pt x="1" y="4850"/>
                        <a:pt x="18" y="4886"/>
                      </a:cubicBezTo>
                      <a:cubicBezTo>
                        <a:pt x="18" y="4922"/>
                        <a:pt x="36" y="4957"/>
                        <a:pt x="72" y="4975"/>
                      </a:cubicBezTo>
                      <a:lnTo>
                        <a:pt x="6449" y="8395"/>
                      </a:lnTo>
                      <a:cubicBezTo>
                        <a:pt x="6467" y="8413"/>
                        <a:pt x="6485" y="8413"/>
                        <a:pt x="6503" y="8413"/>
                      </a:cubicBezTo>
                      <a:cubicBezTo>
                        <a:pt x="6627" y="8395"/>
                        <a:pt x="6663" y="8253"/>
                        <a:pt x="6556" y="8182"/>
                      </a:cubicBezTo>
                      <a:lnTo>
                        <a:pt x="321" y="4815"/>
                      </a:lnTo>
                      <a:lnTo>
                        <a:pt x="3884" y="201"/>
                      </a:lnTo>
                      <a:cubicBezTo>
                        <a:pt x="3937" y="96"/>
                        <a:pt x="3854" y="0"/>
                        <a:pt x="37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8" name="Google Shape;16878;p36"/>
                <p:cNvSpPr/>
                <p:nvPr/>
              </p:nvSpPr>
              <p:spPr>
                <a:xfrm>
                  <a:off x="-591858" y="5315209"/>
                  <a:ext cx="327031" cy="43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8137" extrusionOk="0">
                      <a:moveTo>
                        <a:pt x="3484" y="1"/>
                      </a:moveTo>
                      <a:cubicBezTo>
                        <a:pt x="3450" y="1"/>
                        <a:pt x="3414" y="15"/>
                        <a:pt x="3385" y="49"/>
                      </a:cubicBezTo>
                      <a:lnTo>
                        <a:pt x="36" y="4610"/>
                      </a:lnTo>
                      <a:cubicBezTo>
                        <a:pt x="0" y="4645"/>
                        <a:pt x="0" y="4681"/>
                        <a:pt x="0" y="4717"/>
                      </a:cubicBezTo>
                      <a:cubicBezTo>
                        <a:pt x="18" y="4752"/>
                        <a:pt x="36" y="4770"/>
                        <a:pt x="71" y="4788"/>
                      </a:cubicBezTo>
                      <a:lnTo>
                        <a:pt x="5950" y="8119"/>
                      </a:lnTo>
                      <a:cubicBezTo>
                        <a:pt x="5968" y="8119"/>
                        <a:pt x="5986" y="8137"/>
                        <a:pt x="6004" y="8137"/>
                      </a:cubicBezTo>
                      <a:lnTo>
                        <a:pt x="6004" y="8119"/>
                      </a:lnTo>
                      <a:cubicBezTo>
                        <a:pt x="6128" y="8119"/>
                        <a:pt x="6164" y="7959"/>
                        <a:pt x="6075" y="7905"/>
                      </a:cubicBezTo>
                      <a:lnTo>
                        <a:pt x="303" y="4645"/>
                      </a:lnTo>
                      <a:lnTo>
                        <a:pt x="3581" y="192"/>
                      </a:lnTo>
                      <a:cubicBezTo>
                        <a:pt x="3659" y="101"/>
                        <a:pt x="3576" y="1"/>
                        <a:pt x="3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879" name="Google Shape;16879;p36"/>
          <p:cNvGrpSpPr/>
          <p:nvPr/>
        </p:nvGrpSpPr>
        <p:grpSpPr>
          <a:xfrm>
            <a:off x="-1044573" y="2329639"/>
            <a:ext cx="5242964" cy="5263534"/>
            <a:chOff x="-1044573" y="2329639"/>
            <a:chExt cx="5242964" cy="5263534"/>
          </a:xfrm>
        </p:grpSpPr>
        <p:grpSp>
          <p:nvGrpSpPr>
            <p:cNvPr id="16880" name="Google Shape;16880;p36"/>
            <p:cNvGrpSpPr/>
            <p:nvPr/>
          </p:nvGrpSpPr>
          <p:grpSpPr>
            <a:xfrm rot="-6473809" flipH="1">
              <a:off x="-517492" y="2882969"/>
              <a:ext cx="4188801" cy="4156875"/>
              <a:chOff x="5727312" y="-948916"/>
              <a:chExt cx="4188852" cy="4156925"/>
            </a:xfrm>
          </p:grpSpPr>
          <p:sp>
            <p:nvSpPr>
              <p:cNvPr id="16881" name="Google Shape;16881;p36"/>
              <p:cNvSpPr/>
              <p:nvPr/>
            </p:nvSpPr>
            <p:spPr>
              <a:xfrm>
                <a:off x="9162828" y="1303441"/>
                <a:ext cx="638941" cy="1904568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35898" extrusionOk="0">
                    <a:moveTo>
                      <a:pt x="8712" y="4757"/>
                    </a:moveTo>
                    <a:cubicBezTo>
                      <a:pt x="8712" y="4792"/>
                      <a:pt x="8729" y="4828"/>
                      <a:pt x="8765" y="4846"/>
                    </a:cubicBezTo>
                    <a:cubicBezTo>
                      <a:pt x="8925" y="4970"/>
                      <a:pt x="9103" y="5077"/>
                      <a:pt x="9282" y="5202"/>
                    </a:cubicBezTo>
                    <a:cubicBezTo>
                      <a:pt x="10315" y="5968"/>
                      <a:pt x="11116" y="7001"/>
                      <a:pt x="11580" y="8195"/>
                    </a:cubicBezTo>
                    <a:cubicBezTo>
                      <a:pt x="11687" y="8462"/>
                      <a:pt x="11811" y="8943"/>
                      <a:pt x="11562" y="9175"/>
                    </a:cubicBezTo>
                    <a:cubicBezTo>
                      <a:pt x="11450" y="9256"/>
                      <a:pt x="11320" y="9297"/>
                      <a:pt x="11190" y="9297"/>
                    </a:cubicBezTo>
                    <a:cubicBezTo>
                      <a:pt x="11092" y="9297"/>
                      <a:pt x="10994" y="9274"/>
                      <a:pt x="10903" y="9228"/>
                    </a:cubicBezTo>
                    <a:cubicBezTo>
                      <a:pt x="10671" y="9103"/>
                      <a:pt x="10493" y="8943"/>
                      <a:pt x="10350" y="8729"/>
                    </a:cubicBezTo>
                    <a:cubicBezTo>
                      <a:pt x="9638" y="7643"/>
                      <a:pt x="9139" y="6449"/>
                      <a:pt x="8908" y="5184"/>
                    </a:cubicBezTo>
                    <a:cubicBezTo>
                      <a:pt x="8890" y="5131"/>
                      <a:pt x="8854" y="5077"/>
                      <a:pt x="8801" y="5077"/>
                    </a:cubicBezTo>
                    <a:cubicBezTo>
                      <a:pt x="8783" y="5077"/>
                      <a:pt x="8765" y="5095"/>
                      <a:pt x="8747" y="5095"/>
                    </a:cubicBezTo>
                    <a:lnTo>
                      <a:pt x="8747" y="4953"/>
                    </a:lnTo>
                    <a:cubicBezTo>
                      <a:pt x="8747" y="4899"/>
                      <a:pt x="8712" y="4863"/>
                      <a:pt x="8658" y="4846"/>
                    </a:cubicBezTo>
                    <a:cubicBezTo>
                      <a:pt x="8645" y="4841"/>
                      <a:pt x="8631" y="4839"/>
                      <a:pt x="8619" y="4839"/>
                    </a:cubicBezTo>
                    <a:cubicBezTo>
                      <a:pt x="8580" y="4839"/>
                      <a:pt x="8547" y="4859"/>
                      <a:pt x="8533" y="4899"/>
                    </a:cubicBezTo>
                    <a:cubicBezTo>
                      <a:pt x="7874" y="6057"/>
                      <a:pt x="6984" y="7090"/>
                      <a:pt x="5933" y="7910"/>
                    </a:cubicBezTo>
                    <a:cubicBezTo>
                      <a:pt x="5719" y="8052"/>
                      <a:pt x="5487" y="8159"/>
                      <a:pt x="5238" y="8195"/>
                    </a:cubicBezTo>
                    <a:cubicBezTo>
                      <a:pt x="5208" y="8199"/>
                      <a:pt x="5178" y="8202"/>
                      <a:pt x="5148" y="8202"/>
                    </a:cubicBezTo>
                    <a:cubicBezTo>
                      <a:pt x="4948" y="8202"/>
                      <a:pt x="4756" y="8100"/>
                      <a:pt x="4632" y="7945"/>
                    </a:cubicBezTo>
                    <a:cubicBezTo>
                      <a:pt x="4490" y="7625"/>
                      <a:pt x="4757" y="7233"/>
                      <a:pt x="4935" y="7001"/>
                    </a:cubicBezTo>
                    <a:cubicBezTo>
                      <a:pt x="5772" y="6021"/>
                      <a:pt x="6859" y="5309"/>
                      <a:pt x="8088" y="4935"/>
                    </a:cubicBezTo>
                    <a:cubicBezTo>
                      <a:pt x="8284" y="4863"/>
                      <a:pt x="8480" y="4828"/>
                      <a:pt x="8676" y="4774"/>
                    </a:cubicBezTo>
                    <a:cubicBezTo>
                      <a:pt x="8694" y="4774"/>
                      <a:pt x="8694" y="4774"/>
                      <a:pt x="8712" y="4757"/>
                    </a:cubicBezTo>
                    <a:close/>
                    <a:moveTo>
                      <a:pt x="8213" y="10243"/>
                    </a:moveTo>
                    <a:lnTo>
                      <a:pt x="8213" y="10243"/>
                    </a:lnTo>
                    <a:cubicBezTo>
                      <a:pt x="8195" y="10297"/>
                      <a:pt x="8231" y="10332"/>
                      <a:pt x="8266" y="10368"/>
                    </a:cubicBezTo>
                    <a:cubicBezTo>
                      <a:pt x="9014" y="10724"/>
                      <a:pt x="9691" y="11241"/>
                      <a:pt x="10226" y="11882"/>
                    </a:cubicBezTo>
                    <a:cubicBezTo>
                      <a:pt x="10671" y="12417"/>
                      <a:pt x="11152" y="13735"/>
                      <a:pt x="11063" y="14341"/>
                    </a:cubicBezTo>
                    <a:cubicBezTo>
                      <a:pt x="11063" y="14448"/>
                      <a:pt x="11010" y="14537"/>
                      <a:pt x="10938" y="14590"/>
                    </a:cubicBezTo>
                    <a:cubicBezTo>
                      <a:pt x="10855" y="14638"/>
                      <a:pt x="10764" y="14661"/>
                      <a:pt x="10676" y="14661"/>
                    </a:cubicBezTo>
                    <a:cubicBezTo>
                      <a:pt x="10632" y="14661"/>
                      <a:pt x="10588" y="14655"/>
                      <a:pt x="10546" y="14644"/>
                    </a:cubicBezTo>
                    <a:cubicBezTo>
                      <a:pt x="10065" y="14501"/>
                      <a:pt x="9460" y="13699"/>
                      <a:pt x="8979" y="12595"/>
                    </a:cubicBezTo>
                    <a:cubicBezTo>
                      <a:pt x="8729" y="11954"/>
                      <a:pt x="8516" y="11294"/>
                      <a:pt x="8373" y="10618"/>
                    </a:cubicBezTo>
                    <a:cubicBezTo>
                      <a:pt x="8373" y="10564"/>
                      <a:pt x="8320" y="10528"/>
                      <a:pt x="8266" y="10528"/>
                    </a:cubicBezTo>
                    <a:lnTo>
                      <a:pt x="8266" y="10511"/>
                    </a:lnTo>
                    <a:cubicBezTo>
                      <a:pt x="8248" y="10511"/>
                      <a:pt x="8213" y="10528"/>
                      <a:pt x="8213" y="10528"/>
                    </a:cubicBezTo>
                    <a:cubicBezTo>
                      <a:pt x="8195" y="10493"/>
                      <a:pt x="8177" y="10457"/>
                      <a:pt x="8124" y="10439"/>
                    </a:cubicBezTo>
                    <a:cubicBezTo>
                      <a:pt x="8110" y="10435"/>
                      <a:pt x="8097" y="10433"/>
                      <a:pt x="8084" y="10433"/>
                    </a:cubicBezTo>
                    <a:cubicBezTo>
                      <a:pt x="8046" y="10433"/>
                      <a:pt x="8012" y="10453"/>
                      <a:pt x="7999" y="10493"/>
                    </a:cubicBezTo>
                    <a:cubicBezTo>
                      <a:pt x="7643" y="11063"/>
                      <a:pt x="7251" y="11615"/>
                      <a:pt x="6805" y="12114"/>
                    </a:cubicBezTo>
                    <a:cubicBezTo>
                      <a:pt x="5999" y="12991"/>
                      <a:pt x="5175" y="13539"/>
                      <a:pt x="4674" y="13539"/>
                    </a:cubicBezTo>
                    <a:cubicBezTo>
                      <a:pt x="4666" y="13539"/>
                      <a:pt x="4658" y="13539"/>
                      <a:pt x="4650" y="13539"/>
                    </a:cubicBezTo>
                    <a:cubicBezTo>
                      <a:pt x="4507" y="13539"/>
                      <a:pt x="4383" y="13468"/>
                      <a:pt x="4294" y="13361"/>
                    </a:cubicBezTo>
                    <a:cubicBezTo>
                      <a:pt x="4240" y="13290"/>
                      <a:pt x="4240" y="13183"/>
                      <a:pt x="4258" y="13094"/>
                    </a:cubicBezTo>
                    <a:cubicBezTo>
                      <a:pt x="4365" y="12488"/>
                      <a:pt x="5273" y="11401"/>
                      <a:pt x="5861" y="11045"/>
                    </a:cubicBezTo>
                    <a:cubicBezTo>
                      <a:pt x="6574" y="10618"/>
                      <a:pt x="7358" y="10368"/>
                      <a:pt x="8159" y="10261"/>
                    </a:cubicBezTo>
                    <a:cubicBezTo>
                      <a:pt x="8177" y="10261"/>
                      <a:pt x="8195" y="10261"/>
                      <a:pt x="8213" y="10243"/>
                    </a:cubicBezTo>
                    <a:close/>
                    <a:moveTo>
                      <a:pt x="6984" y="16674"/>
                    </a:moveTo>
                    <a:cubicBezTo>
                      <a:pt x="6609" y="17227"/>
                      <a:pt x="5452" y="18830"/>
                      <a:pt x="4240" y="19275"/>
                    </a:cubicBezTo>
                    <a:lnTo>
                      <a:pt x="4222" y="19293"/>
                    </a:lnTo>
                    <a:cubicBezTo>
                      <a:pt x="4038" y="19367"/>
                      <a:pt x="3733" y="19484"/>
                      <a:pt x="3510" y="19484"/>
                    </a:cubicBezTo>
                    <a:cubicBezTo>
                      <a:pt x="3411" y="19484"/>
                      <a:pt x="3328" y="19460"/>
                      <a:pt x="3278" y="19400"/>
                    </a:cubicBezTo>
                    <a:cubicBezTo>
                      <a:pt x="3189" y="19275"/>
                      <a:pt x="3136" y="19115"/>
                      <a:pt x="3171" y="18955"/>
                    </a:cubicBezTo>
                    <a:cubicBezTo>
                      <a:pt x="3278" y="18420"/>
                      <a:pt x="4009" y="17797"/>
                      <a:pt x="4686" y="17387"/>
                    </a:cubicBezTo>
                    <a:cubicBezTo>
                      <a:pt x="5398" y="16977"/>
                      <a:pt x="6253" y="16799"/>
                      <a:pt x="6984" y="16674"/>
                    </a:cubicBezTo>
                    <a:close/>
                    <a:moveTo>
                      <a:pt x="7429" y="16853"/>
                    </a:moveTo>
                    <a:lnTo>
                      <a:pt x="7429" y="16853"/>
                    </a:lnTo>
                    <a:cubicBezTo>
                      <a:pt x="8159" y="17351"/>
                      <a:pt x="8818" y="17975"/>
                      <a:pt x="9371" y="18670"/>
                    </a:cubicBezTo>
                    <a:cubicBezTo>
                      <a:pt x="9674" y="19044"/>
                      <a:pt x="9976" y="19507"/>
                      <a:pt x="9959" y="20041"/>
                    </a:cubicBezTo>
                    <a:cubicBezTo>
                      <a:pt x="9976" y="20291"/>
                      <a:pt x="9834" y="20540"/>
                      <a:pt x="9602" y="20647"/>
                    </a:cubicBezTo>
                    <a:cubicBezTo>
                      <a:pt x="9559" y="20663"/>
                      <a:pt x="9515" y="20671"/>
                      <a:pt x="9471" y="20671"/>
                    </a:cubicBezTo>
                    <a:cubicBezTo>
                      <a:pt x="9317" y="20671"/>
                      <a:pt x="9155" y="20574"/>
                      <a:pt x="8961" y="20380"/>
                    </a:cubicBezTo>
                    <a:cubicBezTo>
                      <a:pt x="8284" y="19685"/>
                      <a:pt x="7625" y="17565"/>
                      <a:pt x="7429" y="16853"/>
                    </a:cubicBezTo>
                    <a:close/>
                    <a:moveTo>
                      <a:pt x="5897" y="22161"/>
                    </a:moveTo>
                    <a:cubicBezTo>
                      <a:pt x="5897" y="22179"/>
                      <a:pt x="5897" y="22197"/>
                      <a:pt x="5897" y="22215"/>
                    </a:cubicBezTo>
                    <a:cubicBezTo>
                      <a:pt x="5915" y="22232"/>
                      <a:pt x="5915" y="22250"/>
                      <a:pt x="5933" y="22268"/>
                    </a:cubicBezTo>
                    <a:cubicBezTo>
                      <a:pt x="5923" y="22265"/>
                      <a:pt x="5914" y="22263"/>
                      <a:pt x="5906" y="22263"/>
                    </a:cubicBezTo>
                    <a:cubicBezTo>
                      <a:pt x="5867" y="22263"/>
                      <a:pt x="5840" y="22295"/>
                      <a:pt x="5826" y="22339"/>
                    </a:cubicBezTo>
                    <a:cubicBezTo>
                      <a:pt x="5772" y="22482"/>
                      <a:pt x="5737" y="22642"/>
                      <a:pt x="5701" y="22785"/>
                    </a:cubicBezTo>
                    <a:cubicBezTo>
                      <a:pt x="5683" y="22767"/>
                      <a:pt x="5665" y="22767"/>
                      <a:pt x="5647" y="22749"/>
                    </a:cubicBezTo>
                    <a:cubicBezTo>
                      <a:pt x="5634" y="22743"/>
                      <a:pt x="5619" y="22738"/>
                      <a:pt x="5603" y="22738"/>
                    </a:cubicBezTo>
                    <a:cubicBezTo>
                      <a:pt x="5575" y="22738"/>
                      <a:pt x="5545" y="22751"/>
                      <a:pt x="5523" y="22785"/>
                    </a:cubicBezTo>
                    <a:cubicBezTo>
                      <a:pt x="5024" y="23390"/>
                      <a:pt x="4258" y="23764"/>
                      <a:pt x="3581" y="24050"/>
                    </a:cubicBezTo>
                    <a:cubicBezTo>
                      <a:pt x="3394" y="24159"/>
                      <a:pt x="3166" y="24213"/>
                      <a:pt x="2945" y="24213"/>
                    </a:cubicBezTo>
                    <a:cubicBezTo>
                      <a:pt x="2913" y="24213"/>
                      <a:pt x="2882" y="24212"/>
                      <a:pt x="2851" y="24210"/>
                    </a:cubicBezTo>
                    <a:cubicBezTo>
                      <a:pt x="2566" y="24139"/>
                      <a:pt x="2316" y="23943"/>
                      <a:pt x="2209" y="23658"/>
                    </a:cubicBezTo>
                    <a:cubicBezTo>
                      <a:pt x="2138" y="23462"/>
                      <a:pt x="2192" y="23248"/>
                      <a:pt x="2334" y="23105"/>
                    </a:cubicBezTo>
                    <a:cubicBezTo>
                      <a:pt x="2477" y="22981"/>
                      <a:pt x="2637" y="22892"/>
                      <a:pt x="2833" y="22838"/>
                    </a:cubicBezTo>
                    <a:cubicBezTo>
                      <a:pt x="3474" y="22642"/>
                      <a:pt x="4133" y="22446"/>
                      <a:pt x="4810" y="22286"/>
                    </a:cubicBezTo>
                    <a:cubicBezTo>
                      <a:pt x="5149" y="22232"/>
                      <a:pt x="5487" y="22197"/>
                      <a:pt x="5826" y="22179"/>
                    </a:cubicBezTo>
                    <a:cubicBezTo>
                      <a:pt x="5861" y="22179"/>
                      <a:pt x="5879" y="22179"/>
                      <a:pt x="5897" y="22161"/>
                    </a:cubicBezTo>
                    <a:close/>
                    <a:moveTo>
                      <a:pt x="6022" y="22304"/>
                    </a:moveTo>
                    <a:lnTo>
                      <a:pt x="6022" y="22304"/>
                    </a:lnTo>
                    <a:cubicBezTo>
                      <a:pt x="7055" y="22767"/>
                      <a:pt x="7946" y="23515"/>
                      <a:pt x="8605" y="24441"/>
                    </a:cubicBezTo>
                    <a:cubicBezTo>
                      <a:pt x="8747" y="24673"/>
                      <a:pt x="8818" y="24958"/>
                      <a:pt x="8765" y="25243"/>
                    </a:cubicBezTo>
                    <a:cubicBezTo>
                      <a:pt x="8729" y="25403"/>
                      <a:pt x="8622" y="25528"/>
                      <a:pt x="8480" y="25599"/>
                    </a:cubicBezTo>
                    <a:cubicBezTo>
                      <a:pt x="8431" y="25624"/>
                      <a:pt x="8372" y="25636"/>
                      <a:pt x="8305" y="25636"/>
                    </a:cubicBezTo>
                    <a:cubicBezTo>
                      <a:pt x="7983" y="25636"/>
                      <a:pt x="7489" y="25359"/>
                      <a:pt x="7180" y="24887"/>
                    </a:cubicBezTo>
                    <a:cubicBezTo>
                      <a:pt x="6681" y="24085"/>
                      <a:pt x="6289" y="23230"/>
                      <a:pt x="6039" y="22339"/>
                    </a:cubicBezTo>
                    <a:cubicBezTo>
                      <a:pt x="6039" y="22322"/>
                      <a:pt x="6022" y="22304"/>
                      <a:pt x="6022" y="22304"/>
                    </a:cubicBezTo>
                    <a:close/>
                    <a:moveTo>
                      <a:pt x="4194" y="27416"/>
                    </a:moveTo>
                    <a:lnTo>
                      <a:pt x="4194" y="27416"/>
                    </a:lnTo>
                    <a:cubicBezTo>
                      <a:pt x="4175" y="27432"/>
                      <a:pt x="4160" y="27451"/>
                      <a:pt x="4151" y="27470"/>
                    </a:cubicBezTo>
                    <a:lnTo>
                      <a:pt x="4115" y="27577"/>
                    </a:lnTo>
                    <a:cubicBezTo>
                      <a:pt x="4098" y="27577"/>
                      <a:pt x="4098" y="27559"/>
                      <a:pt x="4080" y="27541"/>
                    </a:cubicBezTo>
                    <a:cubicBezTo>
                      <a:pt x="4058" y="27534"/>
                      <a:pt x="4036" y="27529"/>
                      <a:pt x="4015" y="27529"/>
                    </a:cubicBezTo>
                    <a:cubicBezTo>
                      <a:pt x="3985" y="27529"/>
                      <a:pt x="3958" y="27538"/>
                      <a:pt x="3937" y="27559"/>
                    </a:cubicBezTo>
                    <a:cubicBezTo>
                      <a:pt x="3296" y="28272"/>
                      <a:pt x="2530" y="29073"/>
                      <a:pt x="1568" y="29519"/>
                    </a:cubicBezTo>
                    <a:cubicBezTo>
                      <a:pt x="1362" y="29621"/>
                      <a:pt x="1120" y="29688"/>
                      <a:pt x="891" y="29688"/>
                    </a:cubicBezTo>
                    <a:cubicBezTo>
                      <a:pt x="843" y="29688"/>
                      <a:pt x="795" y="29685"/>
                      <a:pt x="749" y="29679"/>
                    </a:cubicBezTo>
                    <a:cubicBezTo>
                      <a:pt x="481" y="29625"/>
                      <a:pt x="232" y="29412"/>
                      <a:pt x="268" y="29162"/>
                    </a:cubicBezTo>
                    <a:cubicBezTo>
                      <a:pt x="321" y="28752"/>
                      <a:pt x="553" y="28378"/>
                      <a:pt x="909" y="28147"/>
                    </a:cubicBezTo>
                    <a:cubicBezTo>
                      <a:pt x="1780" y="27524"/>
                      <a:pt x="2953" y="27417"/>
                      <a:pt x="3658" y="27417"/>
                    </a:cubicBezTo>
                    <a:cubicBezTo>
                      <a:pt x="3861" y="27417"/>
                      <a:pt x="4026" y="27426"/>
                      <a:pt x="4133" y="27434"/>
                    </a:cubicBezTo>
                    <a:cubicBezTo>
                      <a:pt x="4157" y="27434"/>
                      <a:pt x="4177" y="27427"/>
                      <a:pt x="4194" y="27416"/>
                    </a:cubicBezTo>
                    <a:close/>
                    <a:moveTo>
                      <a:pt x="4240" y="27327"/>
                    </a:moveTo>
                    <a:cubicBezTo>
                      <a:pt x="4258" y="27345"/>
                      <a:pt x="4258" y="27363"/>
                      <a:pt x="4276" y="27363"/>
                    </a:cubicBezTo>
                    <a:cubicBezTo>
                      <a:pt x="5345" y="27986"/>
                      <a:pt x="6235" y="28842"/>
                      <a:pt x="6877" y="29893"/>
                    </a:cubicBezTo>
                    <a:cubicBezTo>
                      <a:pt x="7019" y="30124"/>
                      <a:pt x="7180" y="30427"/>
                      <a:pt x="7108" y="30694"/>
                    </a:cubicBezTo>
                    <a:cubicBezTo>
                      <a:pt x="6989" y="30966"/>
                      <a:pt x="6708" y="31141"/>
                      <a:pt x="6420" y="31141"/>
                    </a:cubicBezTo>
                    <a:cubicBezTo>
                      <a:pt x="6406" y="31141"/>
                      <a:pt x="6392" y="31140"/>
                      <a:pt x="6378" y="31140"/>
                    </a:cubicBezTo>
                    <a:cubicBezTo>
                      <a:pt x="6359" y="31140"/>
                      <a:pt x="6340" y="31141"/>
                      <a:pt x="6322" y="31141"/>
                    </a:cubicBezTo>
                    <a:cubicBezTo>
                      <a:pt x="5934" y="31141"/>
                      <a:pt x="5583" y="30965"/>
                      <a:pt x="5345" y="30676"/>
                    </a:cubicBezTo>
                    <a:cubicBezTo>
                      <a:pt x="4579" y="29519"/>
                      <a:pt x="4400" y="28058"/>
                      <a:pt x="4365" y="27488"/>
                    </a:cubicBezTo>
                    <a:cubicBezTo>
                      <a:pt x="4365" y="27434"/>
                      <a:pt x="4329" y="27399"/>
                      <a:pt x="4276" y="27381"/>
                    </a:cubicBezTo>
                    <a:lnTo>
                      <a:pt x="4258" y="27381"/>
                    </a:lnTo>
                    <a:cubicBezTo>
                      <a:pt x="4239" y="27387"/>
                      <a:pt x="4222" y="27396"/>
                      <a:pt x="4208" y="27406"/>
                    </a:cubicBezTo>
                    <a:lnTo>
                      <a:pt x="4208" y="27406"/>
                    </a:lnTo>
                    <a:cubicBezTo>
                      <a:pt x="4222" y="27393"/>
                      <a:pt x="4233" y="27378"/>
                      <a:pt x="4240" y="27363"/>
                    </a:cubicBezTo>
                    <a:cubicBezTo>
                      <a:pt x="4240" y="27345"/>
                      <a:pt x="4240" y="27345"/>
                      <a:pt x="4240" y="27327"/>
                    </a:cubicBezTo>
                    <a:close/>
                    <a:moveTo>
                      <a:pt x="2637" y="31157"/>
                    </a:moveTo>
                    <a:cubicBezTo>
                      <a:pt x="2637" y="31175"/>
                      <a:pt x="2637" y="31193"/>
                      <a:pt x="2637" y="31211"/>
                    </a:cubicBezTo>
                    <a:cubicBezTo>
                      <a:pt x="3225" y="32422"/>
                      <a:pt x="3082" y="34542"/>
                      <a:pt x="2120" y="35308"/>
                    </a:cubicBezTo>
                    <a:cubicBezTo>
                      <a:pt x="1942" y="35468"/>
                      <a:pt x="1728" y="35575"/>
                      <a:pt x="1515" y="35647"/>
                    </a:cubicBezTo>
                    <a:cubicBezTo>
                      <a:pt x="1405" y="35667"/>
                      <a:pt x="1305" y="35677"/>
                      <a:pt x="1214" y="35677"/>
                    </a:cubicBezTo>
                    <a:cubicBezTo>
                      <a:pt x="980" y="35677"/>
                      <a:pt x="806" y="35610"/>
                      <a:pt x="677" y="35468"/>
                    </a:cubicBezTo>
                    <a:cubicBezTo>
                      <a:pt x="285" y="34988"/>
                      <a:pt x="570" y="33883"/>
                      <a:pt x="766" y="33349"/>
                    </a:cubicBezTo>
                    <a:cubicBezTo>
                      <a:pt x="1176" y="32458"/>
                      <a:pt x="1817" y="31710"/>
                      <a:pt x="2637" y="31157"/>
                    </a:cubicBezTo>
                    <a:close/>
                    <a:moveTo>
                      <a:pt x="8925" y="0"/>
                    </a:moveTo>
                    <a:cubicBezTo>
                      <a:pt x="8818" y="0"/>
                      <a:pt x="8712" y="89"/>
                      <a:pt x="8712" y="196"/>
                    </a:cubicBezTo>
                    <a:cubicBezTo>
                      <a:pt x="8694" y="1639"/>
                      <a:pt x="8640" y="3118"/>
                      <a:pt x="8551" y="4561"/>
                    </a:cubicBezTo>
                    <a:cubicBezTo>
                      <a:pt x="8373" y="4614"/>
                      <a:pt x="8195" y="4650"/>
                      <a:pt x="8035" y="4703"/>
                    </a:cubicBezTo>
                    <a:cubicBezTo>
                      <a:pt x="6752" y="5095"/>
                      <a:pt x="5630" y="5843"/>
                      <a:pt x="4757" y="6859"/>
                    </a:cubicBezTo>
                    <a:cubicBezTo>
                      <a:pt x="4490" y="7162"/>
                      <a:pt x="4222" y="7625"/>
                      <a:pt x="4436" y="8034"/>
                    </a:cubicBezTo>
                    <a:cubicBezTo>
                      <a:pt x="4591" y="8267"/>
                      <a:pt x="4854" y="8419"/>
                      <a:pt x="5132" y="8419"/>
                    </a:cubicBezTo>
                    <a:cubicBezTo>
                      <a:pt x="5173" y="8419"/>
                      <a:pt x="5214" y="8415"/>
                      <a:pt x="5256" y="8409"/>
                    </a:cubicBezTo>
                    <a:cubicBezTo>
                      <a:pt x="5558" y="8373"/>
                      <a:pt x="5826" y="8248"/>
                      <a:pt x="6057" y="8070"/>
                    </a:cubicBezTo>
                    <a:cubicBezTo>
                      <a:pt x="7019" y="7340"/>
                      <a:pt x="7856" y="6431"/>
                      <a:pt x="8480" y="5398"/>
                    </a:cubicBezTo>
                    <a:lnTo>
                      <a:pt x="8480" y="5398"/>
                    </a:lnTo>
                    <a:cubicBezTo>
                      <a:pt x="8373" y="6966"/>
                      <a:pt x="8231" y="8533"/>
                      <a:pt x="8035" y="10047"/>
                    </a:cubicBezTo>
                    <a:cubicBezTo>
                      <a:pt x="7233" y="10154"/>
                      <a:pt x="6449" y="10439"/>
                      <a:pt x="5737" y="10849"/>
                    </a:cubicBezTo>
                    <a:cubicBezTo>
                      <a:pt x="5095" y="11241"/>
                      <a:pt x="4169" y="12363"/>
                      <a:pt x="4044" y="13058"/>
                    </a:cubicBezTo>
                    <a:cubicBezTo>
                      <a:pt x="4009" y="13201"/>
                      <a:pt x="4026" y="13379"/>
                      <a:pt x="4115" y="13503"/>
                    </a:cubicBezTo>
                    <a:cubicBezTo>
                      <a:pt x="4240" y="13664"/>
                      <a:pt x="4436" y="13753"/>
                      <a:pt x="4650" y="13771"/>
                    </a:cubicBezTo>
                    <a:cubicBezTo>
                      <a:pt x="4657" y="13771"/>
                      <a:pt x="4665" y="13771"/>
                      <a:pt x="4673" y="13771"/>
                    </a:cubicBezTo>
                    <a:cubicBezTo>
                      <a:pt x="5348" y="13771"/>
                      <a:pt x="6296" y="12996"/>
                      <a:pt x="6966" y="12256"/>
                    </a:cubicBezTo>
                    <a:cubicBezTo>
                      <a:pt x="7304" y="11865"/>
                      <a:pt x="7625" y="11455"/>
                      <a:pt x="7928" y="11027"/>
                    </a:cubicBezTo>
                    <a:lnTo>
                      <a:pt x="7928" y="11027"/>
                    </a:lnTo>
                    <a:cubicBezTo>
                      <a:pt x="7661" y="12862"/>
                      <a:pt x="7375" y="14661"/>
                      <a:pt x="7037" y="16425"/>
                    </a:cubicBezTo>
                    <a:cubicBezTo>
                      <a:pt x="6271" y="16567"/>
                      <a:pt x="5345" y="16746"/>
                      <a:pt x="4561" y="17191"/>
                    </a:cubicBezTo>
                    <a:cubicBezTo>
                      <a:pt x="3884" y="17583"/>
                      <a:pt x="3064" y="18260"/>
                      <a:pt x="2940" y="18901"/>
                    </a:cubicBezTo>
                    <a:cubicBezTo>
                      <a:pt x="2886" y="19133"/>
                      <a:pt x="2940" y="19364"/>
                      <a:pt x="3100" y="19542"/>
                    </a:cubicBezTo>
                    <a:cubicBezTo>
                      <a:pt x="3192" y="19661"/>
                      <a:pt x="3331" y="19704"/>
                      <a:pt x="3486" y="19704"/>
                    </a:cubicBezTo>
                    <a:cubicBezTo>
                      <a:pt x="3750" y="19704"/>
                      <a:pt x="4062" y="19579"/>
                      <a:pt x="4276" y="19489"/>
                    </a:cubicBezTo>
                    <a:lnTo>
                      <a:pt x="4311" y="19489"/>
                    </a:lnTo>
                    <a:cubicBezTo>
                      <a:pt x="5345" y="19097"/>
                      <a:pt x="6342" y="17904"/>
                      <a:pt x="6877" y="17173"/>
                    </a:cubicBezTo>
                    <a:lnTo>
                      <a:pt x="6877" y="17173"/>
                    </a:lnTo>
                    <a:cubicBezTo>
                      <a:pt x="6538" y="18812"/>
                      <a:pt x="6146" y="20415"/>
                      <a:pt x="5719" y="21965"/>
                    </a:cubicBezTo>
                    <a:cubicBezTo>
                      <a:pt x="5398" y="21983"/>
                      <a:pt x="5060" y="22019"/>
                      <a:pt x="4739" y="22072"/>
                    </a:cubicBezTo>
                    <a:cubicBezTo>
                      <a:pt x="4062" y="22232"/>
                      <a:pt x="3403" y="22428"/>
                      <a:pt x="2762" y="22624"/>
                    </a:cubicBezTo>
                    <a:cubicBezTo>
                      <a:pt x="2530" y="22678"/>
                      <a:pt x="2334" y="22785"/>
                      <a:pt x="2156" y="22945"/>
                    </a:cubicBezTo>
                    <a:cubicBezTo>
                      <a:pt x="1960" y="23159"/>
                      <a:pt x="1889" y="23444"/>
                      <a:pt x="1996" y="23729"/>
                    </a:cubicBezTo>
                    <a:cubicBezTo>
                      <a:pt x="2120" y="24085"/>
                      <a:pt x="2423" y="24352"/>
                      <a:pt x="2815" y="24424"/>
                    </a:cubicBezTo>
                    <a:cubicBezTo>
                      <a:pt x="2865" y="24430"/>
                      <a:pt x="2915" y="24433"/>
                      <a:pt x="2965" y="24433"/>
                    </a:cubicBezTo>
                    <a:cubicBezTo>
                      <a:pt x="3205" y="24433"/>
                      <a:pt x="3449" y="24366"/>
                      <a:pt x="3670" y="24263"/>
                    </a:cubicBezTo>
                    <a:cubicBezTo>
                      <a:pt x="4276" y="24014"/>
                      <a:pt x="4846" y="23675"/>
                      <a:pt x="5362" y="23248"/>
                    </a:cubicBezTo>
                    <a:lnTo>
                      <a:pt x="5362" y="23248"/>
                    </a:lnTo>
                    <a:cubicBezTo>
                      <a:pt x="4953" y="24602"/>
                      <a:pt x="4525" y="25920"/>
                      <a:pt x="4044" y="27203"/>
                    </a:cubicBezTo>
                    <a:cubicBezTo>
                      <a:pt x="3937" y="27196"/>
                      <a:pt x="3793" y="27190"/>
                      <a:pt x="3624" y="27190"/>
                    </a:cubicBezTo>
                    <a:cubicBezTo>
                      <a:pt x="2889" y="27190"/>
                      <a:pt x="1663" y="27303"/>
                      <a:pt x="766" y="27969"/>
                    </a:cubicBezTo>
                    <a:cubicBezTo>
                      <a:pt x="357" y="28236"/>
                      <a:pt x="89" y="28663"/>
                      <a:pt x="18" y="29144"/>
                    </a:cubicBezTo>
                    <a:cubicBezTo>
                      <a:pt x="0" y="29519"/>
                      <a:pt x="339" y="29821"/>
                      <a:pt x="695" y="29893"/>
                    </a:cubicBezTo>
                    <a:cubicBezTo>
                      <a:pt x="750" y="29899"/>
                      <a:pt x="806" y="29902"/>
                      <a:pt x="861" y="29902"/>
                    </a:cubicBezTo>
                    <a:cubicBezTo>
                      <a:pt x="1130" y="29902"/>
                      <a:pt x="1403" y="29833"/>
                      <a:pt x="1639" y="29714"/>
                    </a:cubicBezTo>
                    <a:cubicBezTo>
                      <a:pt x="2423" y="29323"/>
                      <a:pt x="3118" y="28788"/>
                      <a:pt x="3706" y="28129"/>
                    </a:cubicBezTo>
                    <a:lnTo>
                      <a:pt x="3706" y="28129"/>
                    </a:lnTo>
                    <a:cubicBezTo>
                      <a:pt x="3332" y="29091"/>
                      <a:pt x="2922" y="30035"/>
                      <a:pt x="2494" y="30979"/>
                    </a:cubicBezTo>
                    <a:cubicBezTo>
                      <a:pt x="1657" y="31549"/>
                      <a:pt x="980" y="32351"/>
                      <a:pt x="570" y="33277"/>
                    </a:cubicBezTo>
                    <a:cubicBezTo>
                      <a:pt x="339" y="33883"/>
                      <a:pt x="54" y="35059"/>
                      <a:pt x="517" y="35611"/>
                    </a:cubicBezTo>
                    <a:cubicBezTo>
                      <a:pt x="682" y="35793"/>
                      <a:pt x="909" y="35898"/>
                      <a:pt x="1154" y="35898"/>
                    </a:cubicBezTo>
                    <a:cubicBezTo>
                      <a:pt x="1173" y="35898"/>
                      <a:pt x="1192" y="35897"/>
                      <a:pt x="1212" y="35896"/>
                    </a:cubicBezTo>
                    <a:cubicBezTo>
                      <a:pt x="1336" y="35896"/>
                      <a:pt x="1443" y="35896"/>
                      <a:pt x="1550" y="35878"/>
                    </a:cubicBezTo>
                    <a:cubicBezTo>
                      <a:pt x="1817" y="35807"/>
                      <a:pt x="2049" y="35664"/>
                      <a:pt x="2245" y="35486"/>
                    </a:cubicBezTo>
                    <a:cubicBezTo>
                      <a:pt x="3314" y="34649"/>
                      <a:pt x="3456" y="32458"/>
                      <a:pt x="2868" y="31157"/>
                    </a:cubicBezTo>
                    <a:cubicBezTo>
                      <a:pt x="3332" y="30142"/>
                      <a:pt x="3777" y="29073"/>
                      <a:pt x="4205" y="27986"/>
                    </a:cubicBezTo>
                    <a:cubicBezTo>
                      <a:pt x="4311" y="28984"/>
                      <a:pt x="4632" y="29946"/>
                      <a:pt x="5166" y="30801"/>
                    </a:cubicBezTo>
                    <a:cubicBezTo>
                      <a:pt x="5440" y="31161"/>
                      <a:pt x="5879" y="31372"/>
                      <a:pt x="6324" y="31372"/>
                    </a:cubicBezTo>
                    <a:cubicBezTo>
                      <a:pt x="6342" y="31372"/>
                      <a:pt x="6360" y="31372"/>
                      <a:pt x="6378" y="31371"/>
                    </a:cubicBezTo>
                    <a:cubicBezTo>
                      <a:pt x="6392" y="31372"/>
                      <a:pt x="6405" y="31372"/>
                      <a:pt x="6419" y="31372"/>
                    </a:cubicBezTo>
                    <a:cubicBezTo>
                      <a:pt x="6814" y="31372"/>
                      <a:pt x="7184" y="31126"/>
                      <a:pt x="7322" y="30748"/>
                    </a:cubicBezTo>
                    <a:cubicBezTo>
                      <a:pt x="7429" y="30391"/>
                      <a:pt x="7251" y="30035"/>
                      <a:pt x="7073" y="29768"/>
                    </a:cubicBezTo>
                    <a:cubicBezTo>
                      <a:pt x="6431" y="28717"/>
                      <a:pt x="5541" y="27844"/>
                      <a:pt x="4490" y="27220"/>
                    </a:cubicBezTo>
                    <a:cubicBezTo>
                      <a:pt x="5024" y="25778"/>
                      <a:pt x="5505" y="24281"/>
                      <a:pt x="5950" y="22767"/>
                    </a:cubicBezTo>
                    <a:cubicBezTo>
                      <a:pt x="6200" y="23551"/>
                      <a:pt x="6556" y="24317"/>
                      <a:pt x="7001" y="25029"/>
                    </a:cubicBezTo>
                    <a:cubicBezTo>
                      <a:pt x="7332" y="25533"/>
                      <a:pt x="7884" y="25874"/>
                      <a:pt x="8309" y="25874"/>
                    </a:cubicBezTo>
                    <a:cubicBezTo>
                      <a:pt x="8410" y="25874"/>
                      <a:pt x="8505" y="25854"/>
                      <a:pt x="8587" y="25813"/>
                    </a:cubicBezTo>
                    <a:cubicBezTo>
                      <a:pt x="8801" y="25706"/>
                      <a:pt x="8943" y="25528"/>
                      <a:pt x="8997" y="25297"/>
                    </a:cubicBezTo>
                    <a:cubicBezTo>
                      <a:pt x="9050" y="24958"/>
                      <a:pt x="8979" y="24602"/>
                      <a:pt x="8783" y="24317"/>
                    </a:cubicBezTo>
                    <a:cubicBezTo>
                      <a:pt x="8124" y="23373"/>
                      <a:pt x="7215" y="22607"/>
                      <a:pt x="6164" y="22126"/>
                    </a:cubicBezTo>
                    <a:lnTo>
                      <a:pt x="6164" y="22108"/>
                    </a:lnTo>
                    <a:cubicBezTo>
                      <a:pt x="6164" y="22072"/>
                      <a:pt x="6164" y="22036"/>
                      <a:pt x="6146" y="22001"/>
                    </a:cubicBezTo>
                    <a:cubicBezTo>
                      <a:pt x="6574" y="20451"/>
                      <a:pt x="6966" y="18848"/>
                      <a:pt x="7304" y="17209"/>
                    </a:cubicBezTo>
                    <a:cubicBezTo>
                      <a:pt x="7589" y="18153"/>
                      <a:pt x="8159" y="19899"/>
                      <a:pt x="8801" y="20540"/>
                    </a:cubicBezTo>
                    <a:cubicBezTo>
                      <a:pt x="9035" y="20774"/>
                      <a:pt x="9258" y="20891"/>
                      <a:pt x="9479" y="20891"/>
                    </a:cubicBezTo>
                    <a:cubicBezTo>
                      <a:pt x="9544" y="20891"/>
                      <a:pt x="9609" y="20881"/>
                      <a:pt x="9674" y="20861"/>
                    </a:cubicBezTo>
                    <a:cubicBezTo>
                      <a:pt x="9994" y="20718"/>
                      <a:pt x="10190" y="20398"/>
                      <a:pt x="10190" y="20059"/>
                    </a:cubicBezTo>
                    <a:cubicBezTo>
                      <a:pt x="10208" y="19453"/>
                      <a:pt x="9869" y="18955"/>
                      <a:pt x="9549" y="18545"/>
                    </a:cubicBezTo>
                    <a:cubicBezTo>
                      <a:pt x="8943" y="17779"/>
                      <a:pt x="8231" y="17120"/>
                      <a:pt x="7429" y="16585"/>
                    </a:cubicBezTo>
                    <a:cubicBezTo>
                      <a:pt x="7767" y="14857"/>
                      <a:pt x="8052" y="13058"/>
                      <a:pt x="8302" y="11259"/>
                    </a:cubicBezTo>
                    <a:cubicBezTo>
                      <a:pt x="8427" y="11740"/>
                      <a:pt x="8605" y="12203"/>
                      <a:pt x="8801" y="12666"/>
                    </a:cubicBezTo>
                    <a:cubicBezTo>
                      <a:pt x="9193" y="13592"/>
                      <a:pt x="9852" y="14644"/>
                      <a:pt x="10511" y="14840"/>
                    </a:cubicBezTo>
                    <a:cubicBezTo>
                      <a:pt x="10580" y="14865"/>
                      <a:pt x="10652" y="14877"/>
                      <a:pt x="10723" y="14877"/>
                    </a:cubicBezTo>
                    <a:cubicBezTo>
                      <a:pt x="10851" y="14877"/>
                      <a:pt x="10977" y="14837"/>
                      <a:pt x="11081" y="14768"/>
                    </a:cubicBezTo>
                    <a:cubicBezTo>
                      <a:pt x="11206" y="14679"/>
                      <a:pt x="11295" y="14519"/>
                      <a:pt x="11312" y="14359"/>
                    </a:cubicBezTo>
                    <a:cubicBezTo>
                      <a:pt x="11402" y="13682"/>
                      <a:pt x="10885" y="12310"/>
                      <a:pt x="10422" y="11722"/>
                    </a:cubicBezTo>
                    <a:cubicBezTo>
                      <a:pt x="9869" y="11081"/>
                      <a:pt x="9210" y="10564"/>
                      <a:pt x="8444" y="10190"/>
                    </a:cubicBezTo>
                    <a:lnTo>
                      <a:pt x="8444" y="10172"/>
                    </a:lnTo>
                    <a:cubicBezTo>
                      <a:pt x="8462" y="10154"/>
                      <a:pt x="8462" y="10119"/>
                      <a:pt x="8444" y="10101"/>
                    </a:cubicBezTo>
                    <a:cubicBezTo>
                      <a:pt x="8622" y="8729"/>
                      <a:pt x="8747" y="7340"/>
                      <a:pt x="8854" y="5932"/>
                    </a:cubicBezTo>
                    <a:cubicBezTo>
                      <a:pt x="9121" y="6966"/>
                      <a:pt x="9567" y="7945"/>
                      <a:pt x="10172" y="8836"/>
                    </a:cubicBezTo>
                    <a:cubicBezTo>
                      <a:pt x="10333" y="9085"/>
                      <a:pt x="10546" y="9281"/>
                      <a:pt x="10814" y="9424"/>
                    </a:cubicBezTo>
                    <a:cubicBezTo>
                      <a:pt x="10930" y="9482"/>
                      <a:pt x="11058" y="9511"/>
                      <a:pt x="11186" y="9511"/>
                    </a:cubicBezTo>
                    <a:cubicBezTo>
                      <a:pt x="11372" y="9511"/>
                      <a:pt x="11557" y="9451"/>
                      <a:pt x="11704" y="9335"/>
                    </a:cubicBezTo>
                    <a:cubicBezTo>
                      <a:pt x="12043" y="9014"/>
                      <a:pt x="11936" y="8498"/>
                      <a:pt x="11793" y="8106"/>
                    </a:cubicBezTo>
                    <a:cubicBezTo>
                      <a:pt x="11312" y="6876"/>
                      <a:pt x="10493" y="5790"/>
                      <a:pt x="9406" y="5006"/>
                    </a:cubicBezTo>
                    <a:cubicBezTo>
                      <a:pt x="9264" y="4899"/>
                      <a:pt x="9103" y="4792"/>
                      <a:pt x="8943" y="4685"/>
                    </a:cubicBezTo>
                    <a:cubicBezTo>
                      <a:pt x="9032" y="3189"/>
                      <a:pt x="9103" y="1693"/>
                      <a:pt x="9121" y="214"/>
                    </a:cubicBezTo>
                    <a:cubicBezTo>
                      <a:pt x="9121" y="89"/>
                      <a:pt x="9032" y="0"/>
                      <a:pt x="8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2" name="Google Shape;16882;p36"/>
              <p:cNvSpPr/>
              <p:nvPr/>
            </p:nvSpPr>
            <p:spPr>
              <a:xfrm>
                <a:off x="8270989" y="69456"/>
                <a:ext cx="875832" cy="1792622"/>
              </a:xfrm>
              <a:custGeom>
                <a:avLst/>
                <a:gdLst/>
                <a:ahLst/>
                <a:cxnLst/>
                <a:rect l="l" t="t" r="r" b="b"/>
                <a:pathLst>
                  <a:path w="16508" h="33788" extrusionOk="0">
                    <a:moveTo>
                      <a:pt x="15094" y="0"/>
                    </a:moveTo>
                    <a:cubicBezTo>
                      <a:pt x="15060" y="0"/>
                      <a:pt x="15026" y="20"/>
                      <a:pt x="15011" y="65"/>
                    </a:cubicBezTo>
                    <a:cubicBezTo>
                      <a:pt x="14744" y="1419"/>
                      <a:pt x="14423" y="2880"/>
                      <a:pt x="14049" y="4412"/>
                    </a:cubicBezTo>
                    <a:cubicBezTo>
                      <a:pt x="13853" y="4429"/>
                      <a:pt x="13639" y="4447"/>
                      <a:pt x="13443" y="4465"/>
                    </a:cubicBezTo>
                    <a:cubicBezTo>
                      <a:pt x="12143" y="4625"/>
                      <a:pt x="10914" y="5142"/>
                      <a:pt x="9916" y="5979"/>
                    </a:cubicBezTo>
                    <a:cubicBezTo>
                      <a:pt x="9613" y="6229"/>
                      <a:pt x="9311" y="6585"/>
                      <a:pt x="9435" y="6959"/>
                    </a:cubicBezTo>
                    <a:cubicBezTo>
                      <a:pt x="9524" y="7226"/>
                      <a:pt x="9774" y="7404"/>
                      <a:pt x="10059" y="7404"/>
                    </a:cubicBezTo>
                    <a:cubicBezTo>
                      <a:pt x="10088" y="7406"/>
                      <a:pt x="10117" y="7407"/>
                      <a:pt x="10145" y="7407"/>
                    </a:cubicBezTo>
                    <a:cubicBezTo>
                      <a:pt x="10398" y="7407"/>
                      <a:pt x="10636" y="7338"/>
                      <a:pt x="10860" y="7226"/>
                    </a:cubicBezTo>
                    <a:cubicBezTo>
                      <a:pt x="12054" y="6603"/>
                      <a:pt x="13123" y="5748"/>
                      <a:pt x="13978" y="4697"/>
                    </a:cubicBezTo>
                    <a:lnTo>
                      <a:pt x="13978" y="4697"/>
                    </a:lnTo>
                    <a:cubicBezTo>
                      <a:pt x="13586" y="6300"/>
                      <a:pt x="13123" y="7992"/>
                      <a:pt x="12606" y="9738"/>
                    </a:cubicBezTo>
                    <a:cubicBezTo>
                      <a:pt x="12481" y="9730"/>
                      <a:pt x="12355" y="9726"/>
                      <a:pt x="12230" y="9726"/>
                    </a:cubicBezTo>
                    <a:cubicBezTo>
                      <a:pt x="11519" y="9726"/>
                      <a:pt x="10814" y="9855"/>
                      <a:pt x="10148" y="10112"/>
                    </a:cubicBezTo>
                    <a:cubicBezTo>
                      <a:pt x="9328" y="10433"/>
                      <a:pt x="7868" y="11751"/>
                      <a:pt x="8153" y="12286"/>
                    </a:cubicBezTo>
                    <a:cubicBezTo>
                      <a:pt x="8268" y="12499"/>
                      <a:pt x="8476" y="12592"/>
                      <a:pt x="8741" y="12592"/>
                    </a:cubicBezTo>
                    <a:cubicBezTo>
                      <a:pt x="9338" y="12592"/>
                      <a:pt x="10226" y="12124"/>
                      <a:pt x="11003" y="11520"/>
                    </a:cubicBezTo>
                    <a:cubicBezTo>
                      <a:pt x="11537" y="11092"/>
                      <a:pt x="12036" y="10629"/>
                      <a:pt x="12481" y="10112"/>
                    </a:cubicBezTo>
                    <a:lnTo>
                      <a:pt x="12481" y="10112"/>
                    </a:lnTo>
                    <a:cubicBezTo>
                      <a:pt x="11911" y="11983"/>
                      <a:pt x="11252" y="13889"/>
                      <a:pt x="10486" y="15831"/>
                    </a:cubicBezTo>
                    <a:cubicBezTo>
                      <a:pt x="9596" y="15831"/>
                      <a:pt x="8705" y="15848"/>
                      <a:pt x="7885" y="16151"/>
                    </a:cubicBezTo>
                    <a:cubicBezTo>
                      <a:pt x="7048" y="16454"/>
                      <a:pt x="5659" y="17238"/>
                      <a:pt x="6104" y="18040"/>
                    </a:cubicBezTo>
                    <a:cubicBezTo>
                      <a:pt x="6182" y="18187"/>
                      <a:pt x="6362" y="18233"/>
                      <a:pt x="6566" y="18233"/>
                    </a:cubicBezTo>
                    <a:cubicBezTo>
                      <a:pt x="6779" y="18233"/>
                      <a:pt x="7017" y="18183"/>
                      <a:pt x="7191" y="18146"/>
                    </a:cubicBezTo>
                    <a:cubicBezTo>
                      <a:pt x="8527" y="17879"/>
                      <a:pt x="9987" y="16436"/>
                      <a:pt x="10451" y="15973"/>
                    </a:cubicBezTo>
                    <a:lnTo>
                      <a:pt x="10451" y="15973"/>
                    </a:lnTo>
                    <a:cubicBezTo>
                      <a:pt x="9774" y="17665"/>
                      <a:pt x="9043" y="19376"/>
                      <a:pt x="8242" y="21050"/>
                    </a:cubicBezTo>
                    <a:cubicBezTo>
                      <a:pt x="7885" y="21015"/>
                      <a:pt x="7547" y="20979"/>
                      <a:pt x="7191" y="20979"/>
                    </a:cubicBezTo>
                    <a:cubicBezTo>
                      <a:pt x="6496" y="21032"/>
                      <a:pt x="5819" y="21086"/>
                      <a:pt x="5142" y="21175"/>
                    </a:cubicBezTo>
                    <a:cubicBezTo>
                      <a:pt x="4928" y="21193"/>
                      <a:pt x="4732" y="21264"/>
                      <a:pt x="4554" y="21371"/>
                    </a:cubicBezTo>
                    <a:cubicBezTo>
                      <a:pt x="4358" y="21513"/>
                      <a:pt x="4251" y="21763"/>
                      <a:pt x="4287" y="21994"/>
                    </a:cubicBezTo>
                    <a:cubicBezTo>
                      <a:pt x="4358" y="22333"/>
                      <a:pt x="4590" y="22618"/>
                      <a:pt x="4910" y="22743"/>
                    </a:cubicBezTo>
                    <a:cubicBezTo>
                      <a:pt x="5037" y="22776"/>
                      <a:pt x="5163" y="22794"/>
                      <a:pt x="5289" y="22794"/>
                    </a:cubicBezTo>
                    <a:cubicBezTo>
                      <a:pt x="5430" y="22794"/>
                      <a:pt x="5571" y="22772"/>
                      <a:pt x="5712" y="22725"/>
                    </a:cubicBezTo>
                    <a:cubicBezTo>
                      <a:pt x="6496" y="22547"/>
                      <a:pt x="7280" y="22297"/>
                      <a:pt x="7885" y="21781"/>
                    </a:cubicBezTo>
                    <a:lnTo>
                      <a:pt x="7885" y="21781"/>
                    </a:lnTo>
                    <a:cubicBezTo>
                      <a:pt x="7191" y="23188"/>
                      <a:pt x="6460" y="24560"/>
                      <a:pt x="5659" y="25913"/>
                    </a:cubicBezTo>
                    <a:cubicBezTo>
                      <a:pt x="5382" y="25844"/>
                      <a:pt x="4765" y="25709"/>
                      <a:pt x="4055" y="25709"/>
                    </a:cubicBezTo>
                    <a:cubicBezTo>
                      <a:pt x="3485" y="25709"/>
                      <a:pt x="2855" y="25796"/>
                      <a:pt x="2292" y="26074"/>
                    </a:cubicBezTo>
                    <a:cubicBezTo>
                      <a:pt x="1882" y="26252"/>
                      <a:pt x="1561" y="26608"/>
                      <a:pt x="1401" y="27036"/>
                    </a:cubicBezTo>
                    <a:cubicBezTo>
                      <a:pt x="1330" y="27321"/>
                      <a:pt x="1579" y="27641"/>
                      <a:pt x="1846" y="27748"/>
                    </a:cubicBezTo>
                    <a:cubicBezTo>
                      <a:pt x="1998" y="27793"/>
                      <a:pt x="2154" y="27815"/>
                      <a:pt x="2307" y="27815"/>
                    </a:cubicBezTo>
                    <a:cubicBezTo>
                      <a:pt x="2461" y="27815"/>
                      <a:pt x="2612" y="27793"/>
                      <a:pt x="2755" y="27748"/>
                    </a:cubicBezTo>
                    <a:cubicBezTo>
                      <a:pt x="3770" y="27481"/>
                      <a:pt x="4643" y="26875"/>
                      <a:pt x="5480" y="26234"/>
                    </a:cubicBezTo>
                    <a:lnTo>
                      <a:pt x="5480" y="26234"/>
                    </a:lnTo>
                    <a:cubicBezTo>
                      <a:pt x="4857" y="27285"/>
                      <a:pt x="4180" y="28318"/>
                      <a:pt x="3485" y="29352"/>
                    </a:cubicBezTo>
                    <a:cubicBezTo>
                      <a:pt x="3111" y="29441"/>
                      <a:pt x="1811" y="30225"/>
                      <a:pt x="1187" y="31240"/>
                    </a:cubicBezTo>
                    <a:cubicBezTo>
                      <a:pt x="726" y="32002"/>
                      <a:pt x="1" y="33788"/>
                      <a:pt x="1591" y="33788"/>
                    </a:cubicBezTo>
                    <a:cubicBezTo>
                      <a:pt x="1599" y="33788"/>
                      <a:pt x="1607" y="33788"/>
                      <a:pt x="1615" y="33787"/>
                    </a:cubicBezTo>
                    <a:cubicBezTo>
                      <a:pt x="1864" y="33770"/>
                      <a:pt x="2114" y="33681"/>
                      <a:pt x="2310" y="33538"/>
                    </a:cubicBezTo>
                    <a:cubicBezTo>
                      <a:pt x="3521" y="32897"/>
                      <a:pt x="3966" y="30741"/>
                      <a:pt x="3610" y="29476"/>
                    </a:cubicBezTo>
                    <a:cubicBezTo>
                      <a:pt x="4358" y="28372"/>
                      <a:pt x="5071" y="27267"/>
                      <a:pt x="5748" y="26127"/>
                    </a:cubicBezTo>
                    <a:lnTo>
                      <a:pt x="5748" y="26127"/>
                    </a:lnTo>
                    <a:cubicBezTo>
                      <a:pt x="5676" y="26733"/>
                      <a:pt x="5587" y="28212"/>
                      <a:pt x="6157" y="29494"/>
                    </a:cubicBezTo>
                    <a:cubicBezTo>
                      <a:pt x="6371" y="29868"/>
                      <a:pt x="6745" y="30135"/>
                      <a:pt x="7173" y="30189"/>
                    </a:cubicBezTo>
                    <a:cubicBezTo>
                      <a:pt x="7239" y="30206"/>
                      <a:pt x="7306" y="30213"/>
                      <a:pt x="7372" y="30213"/>
                    </a:cubicBezTo>
                    <a:cubicBezTo>
                      <a:pt x="7661" y="30213"/>
                      <a:pt x="7936" y="30061"/>
                      <a:pt x="8081" y="29815"/>
                    </a:cubicBezTo>
                    <a:cubicBezTo>
                      <a:pt x="8224" y="29530"/>
                      <a:pt x="8135" y="29191"/>
                      <a:pt x="8010" y="28888"/>
                    </a:cubicBezTo>
                    <a:cubicBezTo>
                      <a:pt x="7547" y="27731"/>
                      <a:pt x="6817" y="26715"/>
                      <a:pt x="5872" y="25913"/>
                    </a:cubicBezTo>
                    <a:cubicBezTo>
                      <a:pt x="6745" y="24417"/>
                      <a:pt x="7547" y="22903"/>
                      <a:pt x="8295" y="21371"/>
                    </a:cubicBezTo>
                    <a:cubicBezTo>
                      <a:pt x="8402" y="22315"/>
                      <a:pt x="8616" y="23224"/>
                      <a:pt x="8972" y="24114"/>
                    </a:cubicBezTo>
                    <a:cubicBezTo>
                      <a:pt x="9226" y="24685"/>
                      <a:pt x="9733" y="25114"/>
                      <a:pt x="10130" y="25114"/>
                    </a:cubicBezTo>
                    <a:cubicBezTo>
                      <a:pt x="10180" y="25114"/>
                      <a:pt x="10227" y="25108"/>
                      <a:pt x="10273" y="25094"/>
                    </a:cubicBezTo>
                    <a:cubicBezTo>
                      <a:pt x="10932" y="24898"/>
                      <a:pt x="10753" y="24043"/>
                      <a:pt x="10664" y="23829"/>
                    </a:cubicBezTo>
                    <a:cubicBezTo>
                      <a:pt x="10166" y="22760"/>
                      <a:pt x="9382" y="21852"/>
                      <a:pt x="8402" y="21193"/>
                    </a:cubicBezTo>
                    <a:cubicBezTo>
                      <a:pt x="8420" y="21157"/>
                      <a:pt x="8455" y="21121"/>
                      <a:pt x="8473" y="21086"/>
                    </a:cubicBezTo>
                    <a:lnTo>
                      <a:pt x="8420" y="21086"/>
                    </a:lnTo>
                    <a:cubicBezTo>
                      <a:pt x="9221" y="19411"/>
                      <a:pt x="9952" y="17737"/>
                      <a:pt x="10611" y="16062"/>
                    </a:cubicBezTo>
                    <a:cubicBezTo>
                      <a:pt x="10664" y="16668"/>
                      <a:pt x="10932" y="19126"/>
                      <a:pt x="11537" y="20017"/>
                    </a:cubicBezTo>
                    <a:cubicBezTo>
                      <a:pt x="11687" y="20217"/>
                      <a:pt x="11884" y="20448"/>
                      <a:pt x="12156" y="20448"/>
                    </a:cubicBezTo>
                    <a:cubicBezTo>
                      <a:pt x="12175" y="20448"/>
                      <a:pt x="12195" y="20447"/>
                      <a:pt x="12214" y="20444"/>
                    </a:cubicBezTo>
                    <a:cubicBezTo>
                      <a:pt x="12517" y="20355"/>
                      <a:pt x="12731" y="20106"/>
                      <a:pt x="12784" y="19821"/>
                    </a:cubicBezTo>
                    <a:cubicBezTo>
                      <a:pt x="12891" y="19269"/>
                      <a:pt x="12677" y="18752"/>
                      <a:pt x="12428" y="18289"/>
                    </a:cubicBezTo>
                    <a:cubicBezTo>
                      <a:pt x="11965" y="17416"/>
                      <a:pt x="11359" y="16632"/>
                      <a:pt x="10647" y="15955"/>
                    </a:cubicBezTo>
                    <a:cubicBezTo>
                      <a:pt x="11395" y="14014"/>
                      <a:pt x="12054" y="12107"/>
                      <a:pt x="12642" y="10237"/>
                    </a:cubicBezTo>
                    <a:cubicBezTo>
                      <a:pt x="12677" y="10932"/>
                      <a:pt x="12749" y="11626"/>
                      <a:pt x="12909" y="12303"/>
                    </a:cubicBezTo>
                    <a:cubicBezTo>
                      <a:pt x="13197" y="13535"/>
                      <a:pt x="13758" y="14739"/>
                      <a:pt x="14399" y="14739"/>
                    </a:cubicBezTo>
                    <a:cubicBezTo>
                      <a:pt x="14471" y="14739"/>
                      <a:pt x="14545" y="14723"/>
                      <a:pt x="14619" y="14690"/>
                    </a:cubicBezTo>
                    <a:cubicBezTo>
                      <a:pt x="15189" y="14459"/>
                      <a:pt x="14886" y="12517"/>
                      <a:pt x="14459" y="11751"/>
                    </a:cubicBezTo>
                    <a:cubicBezTo>
                      <a:pt x="14031" y="11003"/>
                      <a:pt x="13443" y="10379"/>
                      <a:pt x="12767" y="9881"/>
                    </a:cubicBezTo>
                    <a:cubicBezTo>
                      <a:pt x="12767" y="9845"/>
                      <a:pt x="12784" y="9809"/>
                      <a:pt x="12784" y="9774"/>
                    </a:cubicBezTo>
                    <a:lnTo>
                      <a:pt x="12802" y="9756"/>
                    </a:lnTo>
                    <a:cubicBezTo>
                      <a:pt x="13319" y="8099"/>
                      <a:pt x="13746" y="6496"/>
                      <a:pt x="14138" y="4964"/>
                    </a:cubicBezTo>
                    <a:cubicBezTo>
                      <a:pt x="14156" y="6264"/>
                      <a:pt x="14423" y="7565"/>
                      <a:pt x="14940" y="8758"/>
                    </a:cubicBezTo>
                    <a:cubicBezTo>
                      <a:pt x="15047" y="9008"/>
                      <a:pt x="15225" y="9221"/>
                      <a:pt x="15439" y="9400"/>
                    </a:cubicBezTo>
                    <a:cubicBezTo>
                      <a:pt x="15561" y="9491"/>
                      <a:pt x="15713" y="9542"/>
                      <a:pt x="15867" y="9542"/>
                    </a:cubicBezTo>
                    <a:cubicBezTo>
                      <a:pt x="15982" y="9542"/>
                      <a:pt x="16098" y="9514"/>
                      <a:pt x="16205" y="9453"/>
                    </a:cubicBezTo>
                    <a:cubicBezTo>
                      <a:pt x="16508" y="9257"/>
                      <a:pt x="16508" y="8776"/>
                      <a:pt x="16436" y="8384"/>
                    </a:cubicBezTo>
                    <a:cubicBezTo>
                      <a:pt x="16187" y="7102"/>
                      <a:pt x="15563" y="5926"/>
                      <a:pt x="14655" y="4982"/>
                    </a:cubicBezTo>
                    <a:cubicBezTo>
                      <a:pt x="14512" y="4821"/>
                      <a:pt x="14352" y="4679"/>
                      <a:pt x="14209" y="4536"/>
                    </a:cubicBezTo>
                    <a:cubicBezTo>
                      <a:pt x="14584" y="2969"/>
                      <a:pt x="14922" y="1472"/>
                      <a:pt x="15189" y="101"/>
                    </a:cubicBezTo>
                    <a:cubicBezTo>
                      <a:pt x="15189" y="38"/>
                      <a:pt x="15141" y="0"/>
                      <a:pt x="150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3" name="Google Shape;16883;p36"/>
              <p:cNvSpPr/>
              <p:nvPr/>
            </p:nvSpPr>
            <p:spPr>
              <a:xfrm>
                <a:off x="5727312" y="-912627"/>
                <a:ext cx="1803393" cy="856095"/>
              </a:xfrm>
              <a:custGeom>
                <a:avLst/>
                <a:gdLst/>
                <a:ahLst/>
                <a:cxnLst/>
                <a:rect l="l" t="t" r="r" b="b"/>
                <a:pathLst>
                  <a:path w="33991" h="16136" extrusionOk="0">
                    <a:moveTo>
                      <a:pt x="14359" y="3915"/>
                    </a:moveTo>
                    <a:cubicBezTo>
                      <a:pt x="14768" y="3950"/>
                      <a:pt x="15178" y="4075"/>
                      <a:pt x="15534" y="4289"/>
                    </a:cubicBezTo>
                    <a:cubicBezTo>
                      <a:pt x="16318" y="4716"/>
                      <a:pt x="17049" y="5251"/>
                      <a:pt x="17672" y="5874"/>
                    </a:cubicBezTo>
                    <a:cubicBezTo>
                      <a:pt x="16942" y="5803"/>
                      <a:pt x="14733" y="5536"/>
                      <a:pt x="13931" y="4984"/>
                    </a:cubicBezTo>
                    <a:cubicBezTo>
                      <a:pt x="13646" y="4788"/>
                      <a:pt x="13521" y="4609"/>
                      <a:pt x="13539" y="4414"/>
                    </a:cubicBezTo>
                    <a:cubicBezTo>
                      <a:pt x="13610" y="4164"/>
                      <a:pt x="13824" y="3986"/>
                      <a:pt x="14074" y="3950"/>
                    </a:cubicBezTo>
                    <a:cubicBezTo>
                      <a:pt x="14181" y="3933"/>
                      <a:pt x="14270" y="3915"/>
                      <a:pt x="14359" y="3915"/>
                    </a:cubicBezTo>
                    <a:close/>
                    <a:moveTo>
                      <a:pt x="25063" y="226"/>
                    </a:moveTo>
                    <a:cubicBezTo>
                      <a:pt x="25195" y="226"/>
                      <a:pt x="25324" y="243"/>
                      <a:pt x="25421" y="263"/>
                    </a:cubicBezTo>
                    <a:cubicBezTo>
                      <a:pt x="26686" y="512"/>
                      <a:pt x="27844" y="1118"/>
                      <a:pt x="28788" y="2009"/>
                    </a:cubicBezTo>
                    <a:cubicBezTo>
                      <a:pt x="28949" y="2151"/>
                      <a:pt x="29091" y="2311"/>
                      <a:pt x="29234" y="2454"/>
                    </a:cubicBezTo>
                    <a:cubicBezTo>
                      <a:pt x="29251" y="2472"/>
                      <a:pt x="29287" y="2490"/>
                      <a:pt x="29323" y="2490"/>
                    </a:cubicBezTo>
                    <a:cubicBezTo>
                      <a:pt x="29323" y="2490"/>
                      <a:pt x="29323" y="2507"/>
                      <a:pt x="29323" y="2525"/>
                    </a:cubicBezTo>
                    <a:cubicBezTo>
                      <a:pt x="29323" y="2757"/>
                      <a:pt x="29305" y="2935"/>
                      <a:pt x="29287" y="3131"/>
                    </a:cubicBezTo>
                    <a:cubicBezTo>
                      <a:pt x="29127" y="4396"/>
                      <a:pt x="28610" y="5607"/>
                      <a:pt x="27791" y="6605"/>
                    </a:cubicBezTo>
                    <a:cubicBezTo>
                      <a:pt x="27651" y="6790"/>
                      <a:pt x="27364" y="7070"/>
                      <a:pt x="27069" y="7070"/>
                    </a:cubicBezTo>
                    <a:cubicBezTo>
                      <a:pt x="27025" y="7070"/>
                      <a:pt x="26980" y="7064"/>
                      <a:pt x="26936" y="7050"/>
                    </a:cubicBezTo>
                    <a:cubicBezTo>
                      <a:pt x="26722" y="6961"/>
                      <a:pt x="26579" y="6747"/>
                      <a:pt x="26579" y="6516"/>
                    </a:cubicBezTo>
                    <a:cubicBezTo>
                      <a:pt x="26561" y="6248"/>
                      <a:pt x="26615" y="5999"/>
                      <a:pt x="26740" y="5785"/>
                    </a:cubicBezTo>
                    <a:cubicBezTo>
                      <a:pt x="27363" y="4592"/>
                      <a:pt x="28200" y="3523"/>
                      <a:pt x="29234" y="2686"/>
                    </a:cubicBezTo>
                    <a:cubicBezTo>
                      <a:pt x="29318" y="2618"/>
                      <a:pt x="29275" y="2488"/>
                      <a:pt x="29195" y="2488"/>
                    </a:cubicBezTo>
                    <a:cubicBezTo>
                      <a:pt x="29190" y="2488"/>
                      <a:pt x="29185" y="2489"/>
                      <a:pt x="29180" y="2490"/>
                    </a:cubicBezTo>
                    <a:lnTo>
                      <a:pt x="29127" y="2490"/>
                    </a:lnTo>
                    <a:lnTo>
                      <a:pt x="28984" y="2525"/>
                    </a:lnTo>
                    <a:cubicBezTo>
                      <a:pt x="28984" y="2507"/>
                      <a:pt x="28984" y="2490"/>
                      <a:pt x="28984" y="2472"/>
                    </a:cubicBezTo>
                    <a:cubicBezTo>
                      <a:pt x="28984" y="2400"/>
                      <a:pt x="28931" y="2365"/>
                      <a:pt x="28877" y="2365"/>
                    </a:cubicBezTo>
                    <a:cubicBezTo>
                      <a:pt x="27595" y="2347"/>
                      <a:pt x="26312" y="2080"/>
                      <a:pt x="25136" y="1581"/>
                    </a:cubicBezTo>
                    <a:cubicBezTo>
                      <a:pt x="24887" y="1474"/>
                      <a:pt x="24691" y="1314"/>
                      <a:pt x="24531" y="1118"/>
                    </a:cubicBezTo>
                    <a:cubicBezTo>
                      <a:pt x="24388" y="922"/>
                      <a:pt x="24370" y="672"/>
                      <a:pt x="24477" y="459"/>
                    </a:cubicBezTo>
                    <a:cubicBezTo>
                      <a:pt x="24590" y="278"/>
                      <a:pt x="24832" y="226"/>
                      <a:pt x="25063" y="226"/>
                    </a:cubicBezTo>
                    <a:close/>
                    <a:moveTo>
                      <a:pt x="9531" y="5963"/>
                    </a:moveTo>
                    <a:lnTo>
                      <a:pt x="9513" y="5981"/>
                    </a:lnTo>
                    <a:cubicBezTo>
                      <a:pt x="9691" y="5981"/>
                      <a:pt x="9852" y="5999"/>
                      <a:pt x="9994" y="6070"/>
                    </a:cubicBezTo>
                    <a:cubicBezTo>
                      <a:pt x="11027" y="6551"/>
                      <a:pt x="11918" y="7299"/>
                      <a:pt x="12559" y="8226"/>
                    </a:cubicBezTo>
                    <a:lnTo>
                      <a:pt x="12524" y="8226"/>
                    </a:lnTo>
                    <a:cubicBezTo>
                      <a:pt x="11597" y="8119"/>
                      <a:pt x="10671" y="7887"/>
                      <a:pt x="9816" y="7549"/>
                    </a:cubicBezTo>
                    <a:cubicBezTo>
                      <a:pt x="9175" y="7282"/>
                      <a:pt x="8783" y="6694"/>
                      <a:pt x="8890" y="6391"/>
                    </a:cubicBezTo>
                    <a:cubicBezTo>
                      <a:pt x="8925" y="6231"/>
                      <a:pt x="9032" y="6106"/>
                      <a:pt x="9175" y="6035"/>
                    </a:cubicBezTo>
                    <a:cubicBezTo>
                      <a:pt x="9299" y="5981"/>
                      <a:pt x="9406" y="5963"/>
                      <a:pt x="9531" y="5963"/>
                    </a:cubicBezTo>
                    <a:close/>
                    <a:moveTo>
                      <a:pt x="20076" y="1787"/>
                    </a:moveTo>
                    <a:cubicBezTo>
                      <a:pt x="20741" y="1787"/>
                      <a:pt x="21623" y="1989"/>
                      <a:pt x="22072" y="2240"/>
                    </a:cubicBezTo>
                    <a:cubicBezTo>
                      <a:pt x="22785" y="2668"/>
                      <a:pt x="23408" y="3220"/>
                      <a:pt x="23907" y="3897"/>
                    </a:cubicBezTo>
                    <a:cubicBezTo>
                      <a:pt x="23925" y="3933"/>
                      <a:pt x="23978" y="3950"/>
                      <a:pt x="24032" y="3950"/>
                    </a:cubicBezTo>
                    <a:cubicBezTo>
                      <a:pt x="24032" y="3950"/>
                      <a:pt x="24032" y="3968"/>
                      <a:pt x="24032" y="3986"/>
                    </a:cubicBezTo>
                    <a:cubicBezTo>
                      <a:pt x="24067" y="4805"/>
                      <a:pt x="23943" y="5625"/>
                      <a:pt x="23658" y="6391"/>
                    </a:cubicBezTo>
                    <a:cubicBezTo>
                      <a:pt x="23408" y="7032"/>
                      <a:pt x="22500" y="8101"/>
                      <a:pt x="21930" y="8333"/>
                    </a:cubicBezTo>
                    <a:cubicBezTo>
                      <a:pt x="21885" y="8350"/>
                      <a:pt x="21836" y="8359"/>
                      <a:pt x="21787" y="8359"/>
                    </a:cubicBezTo>
                    <a:cubicBezTo>
                      <a:pt x="21738" y="8359"/>
                      <a:pt x="21689" y="8350"/>
                      <a:pt x="21645" y="8333"/>
                    </a:cubicBezTo>
                    <a:cubicBezTo>
                      <a:pt x="21520" y="8279"/>
                      <a:pt x="21449" y="8155"/>
                      <a:pt x="21413" y="8030"/>
                    </a:cubicBezTo>
                    <a:cubicBezTo>
                      <a:pt x="21306" y="7531"/>
                      <a:pt x="21716" y="6605"/>
                      <a:pt x="22446" y="5661"/>
                    </a:cubicBezTo>
                    <a:cubicBezTo>
                      <a:pt x="22856" y="5126"/>
                      <a:pt x="23319" y="4627"/>
                      <a:pt x="23836" y="4182"/>
                    </a:cubicBezTo>
                    <a:cubicBezTo>
                      <a:pt x="23872" y="4146"/>
                      <a:pt x="23872" y="4093"/>
                      <a:pt x="23854" y="4057"/>
                    </a:cubicBezTo>
                    <a:cubicBezTo>
                      <a:pt x="23836" y="4022"/>
                      <a:pt x="23800" y="3986"/>
                      <a:pt x="23765" y="3986"/>
                    </a:cubicBezTo>
                    <a:lnTo>
                      <a:pt x="23747" y="3986"/>
                    </a:lnTo>
                    <a:cubicBezTo>
                      <a:pt x="23747" y="3968"/>
                      <a:pt x="23747" y="3950"/>
                      <a:pt x="23747" y="3933"/>
                    </a:cubicBezTo>
                    <a:cubicBezTo>
                      <a:pt x="23747" y="3879"/>
                      <a:pt x="23693" y="3843"/>
                      <a:pt x="23640" y="3843"/>
                    </a:cubicBezTo>
                    <a:cubicBezTo>
                      <a:pt x="22945" y="3826"/>
                      <a:pt x="22268" y="3737"/>
                      <a:pt x="21591" y="3594"/>
                    </a:cubicBezTo>
                    <a:cubicBezTo>
                      <a:pt x="20416" y="3309"/>
                      <a:pt x="19525" y="2864"/>
                      <a:pt x="19293" y="2418"/>
                    </a:cubicBezTo>
                    <a:cubicBezTo>
                      <a:pt x="19222" y="2294"/>
                      <a:pt x="19222" y="2151"/>
                      <a:pt x="19275" y="2026"/>
                    </a:cubicBezTo>
                    <a:cubicBezTo>
                      <a:pt x="19311" y="1937"/>
                      <a:pt x="19400" y="1884"/>
                      <a:pt x="19489" y="1866"/>
                    </a:cubicBezTo>
                    <a:cubicBezTo>
                      <a:pt x="19641" y="1811"/>
                      <a:pt x="19845" y="1787"/>
                      <a:pt x="20076" y="1787"/>
                    </a:cubicBezTo>
                    <a:close/>
                    <a:moveTo>
                      <a:pt x="17922" y="6301"/>
                    </a:moveTo>
                    <a:cubicBezTo>
                      <a:pt x="17921" y="7046"/>
                      <a:pt x="17902" y="7911"/>
                      <a:pt x="17637" y="8671"/>
                    </a:cubicBezTo>
                    <a:cubicBezTo>
                      <a:pt x="17369" y="9419"/>
                      <a:pt x="16871" y="10257"/>
                      <a:pt x="16372" y="10435"/>
                    </a:cubicBezTo>
                    <a:cubicBezTo>
                      <a:pt x="16301" y="10466"/>
                      <a:pt x="16231" y="10480"/>
                      <a:pt x="16162" y="10480"/>
                    </a:cubicBezTo>
                    <a:cubicBezTo>
                      <a:pt x="16074" y="10480"/>
                      <a:pt x="15989" y="10457"/>
                      <a:pt x="15909" y="10417"/>
                    </a:cubicBezTo>
                    <a:cubicBezTo>
                      <a:pt x="15677" y="10292"/>
                      <a:pt x="15784" y="9758"/>
                      <a:pt x="15837" y="9473"/>
                    </a:cubicBezTo>
                    <a:lnTo>
                      <a:pt x="15837" y="9437"/>
                    </a:lnTo>
                    <a:cubicBezTo>
                      <a:pt x="16084" y="8188"/>
                      <a:pt x="17425" y="6782"/>
                      <a:pt x="17922" y="6301"/>
                    </a:cubicBezTo>
                    <a:close/>
                    <a:moveTo>
                      <a:pt x="12631" y="8297"/>
                    </a:moveTo>
                    <a:cubicBezTo>
                      <a:pt x="12631" y="8297"/>
                      <a:pt x="12649" y="8315"/>
                      <a:pt x="12666" y="8315"/>
                    </a:cubicBezTo>
                    <a:lnTo>
                      <a:pt x="12738" y="8315"/>
                    </a:lnTo>
                    <a:cubicBezTo>
                      <a:pt x="12720" y="8333"/>
                      <a:pt x="12720" y="8368"/>
                      <a:pt x="12720" y="8386"/>
                    </a:cubicBezTo>
                    <a:cubicBezTo>
                      <a:pt x="12755" y="8725"/>
                      <a:pt x="12791" y="9081"/>
                      <a:pt x="12791" y="9419"/>
                    </a:cubicBezTo>
                    <a:cubicBezTo>
                      <a:pt x="12755" y="10096"/>
                      <a:pt x="12684" y="10791"/>
                      <a:pt x="12595" y="11450"/>
                    </a:cubicBezTo>
                    <a:cubicBezTo>
                      <a:pt x="12595" y="11646"/>
                      <a:pt x="12542" y="11842"/>
                      <a:pt x="12435" y="12002"/>
                    </a:cubicBezTo>
                    <a:cubicBezTo>
                      <a:pt x="12328" y="12139"/>
                      <a:pt x="12170" y="12224"/>
                      <a:pt x="12005" y="12224"/>
                    </a:cubicBezTo>
                    <a:cubicBezTo>
                      <a:pt x="11976" y="12224"/>
                      <a:pt x="11947" y="12221"/>
                      <a:pt x="11918" y="12216"/>
                    </a:cubicBezTo>
                    <a:cubicBezTo>
                      <a:pt x="11615" y="12163"/>
                      <a:pt x="11366" y="11949"/>
                      <a:pt x="11259" y="11682"/>
                    </a:cubicBezTo>
                    <a:cubicBezTo>
                      <a:pt x="11188" y="11432"/>
                      <a:pt x="11188" y="11165"/>
                      <a:pt x="11277" y="10934"/>
                    </a:cubicBezTo>
                    <a:cubicBezTo>
                      <a:pt x="11437" y="10221"/>
                      <a:pt x="11669" y="9402"/>
                      <a:pt x="12185" y="8796"/>
                    </a:cubicBezTo>
                    <a:cubicBezTo>
                      <a:pt x="12221" y="8760"/>
                      <a:pt x="12221" y="8707"/>
                      <a:pt x="12185" y="8671"/>
                    </a:cubicBezTo>
                    <a:cubicBezTo>
                      <a:pt x="12168" y="8653"/>
                      <a:pt x="12168" y="8635"/>
                      <a:pt x="12150" y="8635"/>
                    </a:cubicBezTo>
                    <a:lnTo>
                      <a:pt x="12559" y="8422"/>
                    </a:lnTo>
                    <a:cubicBezTo>
                      <a:pt x="12613" y="8386"/>
                      <a:pt x="12631" y="8350"/>
                      <a:pt x="12631" y="8297"/>
                    </a:cubicBezTo>
                    <a:close/>
                    <a:moveTo>
                      <a:pt x="4413" y="8575"/>
                    </a:moveTo>
                    <a:cubicBezTo>
                      <a:pt x="4597" y="8575"/>
                      <a:pt x="4790" y="8637"/>
                      <a:pt x="4953" y="8707"/>
                    </a:cubicBezTo>
                    <a:cubicBezTo>
                      <a:pt x="6093" y="9152"/>
                      <a:pt x="7108" y="9883"/>
                      <a:pt x="7892" y="10809"/>
                    </a:cubicBezTo>
                    <a:cubicBezTo>
                      <a:pt x="7910" y="10827"/>
                      <a:pt x="7928" y="10844"/>
                      <a:pt x="7946" y="10844"/>
                    </a:cubicBezTo>
                    <a:lnTo>
                      <a:pt x="7910" y="10862"/>
                    </a:lnTo>
                    <a:cubicBezTo>
                      <a:pt x="7874" y="10898"/>
                      <a:pt x="7856" y="10934"/>
                      <a:pt x="7856" y="10987"/>
                    </a:cubicBezTo>
                    <a:cubicBezTo>
                      <a:pt x="7981" y="11450"/>
                      <a:pt x="8320" y="13036"/>
                      <a:pt x="7714" y="14283"/>
                    </a:cubicBezTo>
                    <a:cubicBezTo>
                      <a:pt x="7554" y="14675"/>
                      <a:pt x="7233" y="14977"/>
                      <a:pt x="6823" y="15102"/>
                    </a:cubicBezTo>
                    <a:cubicBezTo>
                      <a:pt x="6800" y="15105"/>
                      <a:pt x="6777" y="15107"/>
                      <a:pt x="6754" y="15107"/>
                    </a:cubicBezTo>
                    <a:cubicBezTo>
                      <a:pt x="6529" y="15107"/>
                      <a:pt x="6318" y="14954"/>
                      <a:pt x="6253" y="14728"/>
                    </a:cubicBezTo>
                    <a:cubicBezTo>
                      <a:pt x="6164" y="14443"/>
                      <a:pt x="6164" y="14158"/>
                      <a:pt x="6253" y="13891"/>
                    </a:cubicBezTo>
                    <a:cubicBezTo>
                      <a:pt x="6520" y="12875"/>
                      <a:pt x="7162" y="11967"/>
                      <a:pt x="7750" y="11219"/>
                    </a:cubicBezTo>
                    <a:cubicBezTo>
                      <a:pt x="7785" y="11165"/>
                      <a:pt x="7785" y="11112"/>
                      <a:pt x="7750" y="11076"/>
                    </a:cubicBezTo>
                    <a:cubicBezTo>
                      <a:pt x="7750" y="11058"/>
                      <a:pt x="7732" y="11040"/>
                      <a:pt x="7714" y="11040"/>
                    </a:cubicBezTo>
                    <a:lnTo>
                      <a:pt x="7821" y="10969"/>
                    </a:lnTo>
                    <a:cubicBezTo>
                      <a:pt x="7874" y="10934"/>
                      <a:pt x="7892" y="10880"/>
                      <a:pt x="7874" y="10844"/>
                    </a:cubicBezTo>
                    <a:cubicBezTo>
                      <a:pt x="7856" y="10791"/>
                      <a:pt x="7803" y="10755"/>
                      <a:pt x="7750" y="10755"/>
                    </a:cubicBezTo>
                    <a:cubicBezTo>
                      <a:pt x="7546" y="10781"/>
                      <a:pt x="7229" y="10809"/>
                      <a:pt x="6848" y="10809"/>
                    </a:cubicBezTo>
                    <a:cubicBezTo>
                      <a:pt x="6162" y="10809"/>
                      <a:pt x="5267" y="10719"/>
                      <a:pt x="4454" y="10363"/>
                    </a:cubicBezTo>
                    <a:cubicBezTo>
                      <a:pt x="4098" y="10168"/>
                      <a:pt x="3866" y="9829"/>
                      <a:pt x="3813" y="9437"/>
                    </a:cubicBezTo>
                    <a:cubicBezTo>
                      <a:pt x="3741" y="9116"/>
                      <a:pt x="3866" y="8796"/>
                      <a:pt x="4133" y="8635"/>
                    </a:cubicBezTo>
                    <a:cubicBezTo>
                      <a:pt x="4220" y="8592"/>
                      <a:pt x="4315" y="8575"/>
                      <a:pt x="4413" y="8575"/>
                    </a:cubicBezTo>
                    <a:close/>
                    <a:moveTo>
                      <a:pt x="3474" y="13018"/>
                    </a:moveTo>
                    <a:cubicBezTo>
                      <a:pt x="3795" y="13018"/>
                      <a:pt x="4098" y="13036"/>
                      <a:pt x="4400" y="13125"/>
                    </a:cubicBezTo>
                    <a:lnTo>
                      <a:pt x="4436" y="13125"/>
                    </a:lnTo>
                    <a:cubicBezTo>
                      <a:pt x="4044" y="14015"/>
                      <a:pt x="3421" y="14781"/>
                      <a:pt x="2601" y="15352"/>
                    </a:cubicBezTo>
                    <a:cubicBezTo>
                      <a:pt x="2228" y="15572"/>
                      <a:pt x="1524" y="15911"/>
                      <a:pt x="977" y="15911"/>
                    </a:cubicBezTo>
                    <a:cubicBezTo>
                      <a:pt x="818" y="15911"/>
                      <a:pt x="673" y="15883"/>
                      <a:pt x="553" y="15815"/>
                    </a:cubicBezTo>
                    <a:cubicBezTo>
                      <a:pt x="321" y="15690"/>
                      <a:pt x="214" y="15423"/>
                      <a:pt x="214" y="15013"/>
                    </a:cubicBezTo>
                    <a:cubicBezTo>
                      <a:pt x="250" y="14781"/>
                      <a:pt x="321" y="14568"/>
                      <a:pt x="446" y="14372"/>
                    </a:cubicBezTo>
                    <a:cubicBezTo>
                      <a:pt x="909" y="13517"/>
                      <a:pt x="2281" y="13018"/>
                      <a:pt x="3474" y="13018"/>
                    </a:cubicBezTo>
                    <a:close/>
                    <a:moveTo>
                      <a:pt x="25058" y="0"/>
                    </a:moveTo>
                    <a:cubicBezTo>
                      <a:pt x="24763" y="0"/>
                      <a:pt x="24467" y="83"/>
                      <a:pt x="24299" y="334"/>
                    </a:cubicBezTo>
                    <a:cubicBezTo>
                      <a:pt x="24139" y="619"/>
                      <a:pt x="24174" y="975"/>
                      <a:pt x="24370" y="1225"/>
                    </a:cubicBezTo>
                    <a:cubicBezTo>
                      <a:pt x="24548" y="1474"/>
                      <a:pt x="24780" y="1652"/>
                      <a:pt x="25065" y="1759"/>
                    </a:cubicBezTo>
                    <a:cubicBezTo>
                      <a:pt x="26045" y="2205"/>
                      <a:pt x="27078" y="2454"/>
                      <a:pt x="28147" y="2543"/>
                    </a:cubicBezTo>
                    <a:cubicBezTo>
                      <a:pt x="26793" y="2899"/>
                      <a:pt x="25439" y="3273"/>
                      <a:pt x="24139" y="3665"/>
                    </a:cubicBezTo>
                    <a:cubicBezTo>
                      <a:pt x="24103" y="3665"/>
                      <a:pt x="24067" y="3683"/>
                      <a:pt x="24050" y="3701"/>
                    </a:cubicBezTo>
                    <a:lnTo>
                      <a:pt x="24032" y="3701"/>
                    </a:lnTo>
                    <a:cubicBezTo>
                      <a:pt x="23533" y="3024"/>
                      <a:pt x="22892" y="2472"/>
                      <a:pt x="22179" y="2044"/>
                    </a:cubicBezTo>
                    <a:cubicBezTo>
                      <a:pt x="21674" y="1765"/>
                      <a:pt x="20754" y="1556"/>
                      <a:pt x="20045" y="1556"/>
                    </a:cubicBezTo>
                    <a:cubicBezTo>
                      <a:pt x="19803" y="1556"/>
                      <a:pt x="19586" y="1580"/>
                      <a:pt x="19418" y="1634"/>
                    </a:cubicBezTo>
                    <a:cubicBezTo>
                      <a:pt x="19258" y="1688"/>
                      <a:pt x="19133" y="1795"/>
                      <a:pt x="19062" y="1937"/>
                    </a:cubicBezTo>
                    <a:cubicBezTo>
                      <a:pt x="18973" y="2115"/>
                      <a:pt x="18990" y="2329"/>
                      <a:pt x="19097" y="2507"/>
                    </a:cubicBezTo>
                    <a:cubicBezTo>
                      <a:pt x="19400" y="3113"/>
                      <a:pt x="20558" y="3576"/>
                      <a:pt x="21538" y="3808"/>
                    </a:cubicBezTo>
                    <a:cubicBezTo>
                      <a:pt x="22037" y="3915"/>
                      <a:pt x="22518" y="3986"/>
                      <a:pt x="23016" y="4022"/>
                    </a:cubicBezTo>
                    <a:cubicBezTo>
                      <a:pt x="21288" y="4574"/>
                      <a:pt x="19578" y="5180"/>
                      <a:pt x="17939" y="5821"/>
                    </a:cubicBezTo>
                    <a:cubicBezTo>
                      <a:pt x="17262" y="5144"/>
                      <a:pt x="16496" y="4556"/>
                      <a:pt x="15641" y="4111"/>
                    </a:cubicBezTo>
                    <a:cubicBezTo>
                      <a:pt x="15264" y="3922"/>
                      <a:pt x="14827" y="3721"/>
                      <a:pt x="14359" y="3721"/>
                    </a:cubicBezTo>
                    <a:cubicBezTo>
                      <a:pt x="14254" y="3721"/>
                      <a:pt x="14146" y="3731"/>
                      <a:pt x="14038" y="3754"/>
                    </a:cubicBezTo>
                    <a:cubicBezTo>
                      <a:pt x="13700" y="3808"/>
                      <a:pt x="13415" y="4057"/>
                      <a:pt x="13325" y="4414"/>
                    </a:cubicBezTo>
                    <a:cubicBezTo>
                      <a:pt x="13290" y="4699"/>
                      <a:pt x="13450" y="4948"/>
                      <a:pt x="13806" y="5197"/>
                    </a:cubicBezTo>
                    <a:cubicBezTo>
                      <a:pt x="14555" y="5714"/>
                      <a:pt x="16390" y="5981"/>
                      <a:pt x="17369" y="6088"/>
                    </a:cubicBezTo>
                    <a:cubicBezTo>
                      <a:pt x="15819" y="6712"/>
                      <a:pt x="14287" y="7371"/>
                      <a:pt x="12844" y="8065"/>
                    </a:cubicBezTo>
                    <a:cubicBezTo>
                      <a:pt x="12827" y="8057"/>
                      <a:pt x="12809" y="8052"/>
                      <a:pt x="12791" y="8052"/>
                    </a:cubicBezTo>
                    <a:cubicBezTo>
                      <a:pt x="12773" y="8052"/>
                      <a:pt x="12755" y="8057"/>
                      <a:pt x="12738" y="8065"/>
                    </a:cubicBezTo>
                    <a:lnTo>
                      <a:pt x="12720" y="8065"/>
                    </a:lnTo>
                    <a:cubicBezTo>
                      <a:pt x="12061" y="7121"/>
                      <a:pt x="11152" y="6373"/>
                      <a:pt x="10101" y="5874"/>
                    </a:cubicBezTo>
                    <a:cubicBezTo>
                      <a:pt x="9929" y="5798"/>
                      <a:pt x="9747" y="5762"/>
                      <a:pt x="9566" y="5762"/>
                    </a:cubicBezTo>
                    <a:cubicBezTo>
                      <a:pt x="9409" y="5762"/>
                      <a:pt x="9252" y="5789"/>
                      <a:pt x="9103" y="5839"/>
                    </a:cubicBezTo>
                    <a:cubicBezTo>
                      <a:pt x="8890" y="5928"/>
                      <a:pt x="8729" y="6106"/>
                      <a:pt x="8676" y="6337"/>
                    </a:cubicBezTo>
                    <a:cubicBezTo>
                      <a:pt x="8533" y="6801"/>
                      <a:pt x="9032" y="7460"/>
                      <a:pt x="9727" y="7763"/>
                    </a:cubicBezTo>
                    <a:cubicBezTo>
                      <a:pt x="10511" y="8065"/>
                      <a:pt x="11312" y="8279"/>
                      <a:pt x="12132" y="8404"/>
                    </a:cubicBezTo>
                    <a:cubicBezTo>
                      <a:pt x="10725" y="9099"/>
                      <a:pt x="9335" y="9847"/>
                      <a:pt x="7999" y="10631"/>
                    </a:cubicBezTo>
                    <a:cubicBezTo>
                      <a:pt x="7197" y="9704"/>
                      <a:pt x="6182" y="8974"/>
                      <a:pt x="5042" y="8529"/>
                    </a:cubicBezTo>
                    <a:cubicBezTo>
                      <a:pt x="4848" y="8449"/>
                      <a:pt x="4625" y="8376"/>
                      <a:pt x="4402" y="8376"/>
                    </a:cubicBezTo>
                    <a:cubicBezTo>
                      <a:pt x="4275" y="8376"/>
                      <a:pt x="4148" y="8400"/>
                      <a:pt x="4026" y="8457"/>
                    </a:cubicBezTo>
                    <a:cubicBezTo>
                      <a:pt x="3670" y="8671"/>
                      <a:pt x="3492" y="9081"/>
                      <a:pt x="3581" y="9491"/>
                    </a:cubicBezTo>
                    <a:cubicBezTo>
                      <a:pt x="3652" y="9954"/>
                      <a:pt x="3937" y="10363"/>
                      <a:pt x="4347" y="10595"/>
                    </a:cubicBezTo>
                    <a:cubicBezTo>
                      <a:pt x="5144" y="10896"/>
                      <a:pt x="5979" y="11057"/>
                      <a:pt x="6821" y="11057"/>
                    </a:cubicBezTo>
                    <a:cubicBezTo>
                      <a:pt x="6976" y="11057"/>
                      <a:pt x="7131" y="11052"/>
                      <a:pt x="7286" y="11040"/>
                    </a:cubicBezTo>
                    <a:lnTo>
                      <a:pt x="7286" y="11040"/>
                    </a:lnTo>
                    <a:cubicBezTo>
                      <a:pt x="6289" y="11628"/>
                      <a:pt x="5327" y="12270"/>
                      <a:pt x="4400" y="12893"/>
                    </a:cubicBezTo>
                    <a:cubicBezTo>
                      <a:pt x="4123" y="12825"/>
                      <a:pt x="3815" y="12791"/>
                      <a:pt x="3493" y="12791"/>
                    </a:cubicBezTo>
                    <a:cubicBezTo>
                      <a:pt x="2226" y="12791"/>
                      <a:pt x="761" y="13313"/>
                      <a:pt x="250" y="14265"/>
                    </a:cubicBezTo>
                    <a:cubicBezTo>
                      <a:pt x="107" y="14496"/>
                      <a:pt x="18" y="14764"/>
                      <a:pt x="0" y="15031"/>
                    </a:cubicBezTo>
                    <a:cubicBezTo>
                      <a:pt x="0" y="15512"/>
                      <a:pt x="143" y="15832"/>
                      <a:pt x="446" y="16011"/>
                    </a:cubicBezTo>
                    <a:cubicBezTo>
                      <a:pt x="606" y="16100"/>
                      <a:pt x="784" y="16135"/>
                      <a:pt x="980" y="16135"/>
                    </a:cubicBezTo>
                    <a:cubicBezTo>
                      <a:pt x="1568" y="16135"/>
                      <a:pt x="2316" y="15797"/>
                      <a:pt x="2690" y="15530"/>
                    </a:cubicBezTo>
                    <a:cubicBezTo>
                      <a:pt x="3545" y="14942"/>
                      <a:pt x="4205" y="14140"/>
                      <a:pt x="4614" y="13214"/>
                    </a:cubicBezTo>
                    <a:cubicBezTo>
                      <a:pt x="5452" y="12644"/>
                      <a:pt x="6324" y="12074"/>
                      <a:pt x="7197" y="11539"/>
                    </a:cubicBezTo>
                    <a:lnTo>
                      <a:pt x="7197" y="11539"/>
                    </a:lnTo>
                    <a:cubicBezTo>
                      <a:pt x="6663" y="12216"/>
                      <a:pt x="6253" y="13000"/>
                      <a:pt x="6004" y="13837"/>
                    </a:cubicBezTo>
                    <a:cubicBezTo>
                      <a:pt x="5915" y="14140"/>
                      <a:pt x="5915" y="14479"/>
                      <a:pt x="6004" y="14799"/>
                    </a:cubicBezTo>
                    <a:cubicBezTo>
                      <a:pt x="6110" y="15088"/>
                      <a:pt x="6399" y="15339"/>
                      <a:pt x="6703" y="15339"/>
                    </a:cubicBezTo>
                    <a:cubicBezTo>
                      <a:pt x="6755" y="15339"/>
                      <a:pt x="6807" y="15331"/>
                      <a:pt x="6859" y="15316"/>
                    </a:cubicBezTo>
                    <a:cubicBezTo>
                      <a:pt x="7322" y="15173"/>
                      <a:pt x="7696" y="14817"/>
                      <a:pt x="7892" y="14390"/>
                    </a:cubicBezTo>
                    <a:cubicBezTo>
                      <a:pt x="8498" y="13143"/>
                      <a:pt x="8195" y="11575"/>
                      <a:pt x="8070" y="11023"/>
                    </a:cubicBezTo>
                    <a:cubicBezTo>
                      <a:pt x="9228" y="10328"/>
                      <a:pt x="10457" y="9651"/>
                      <a:pt x="11704" y="9027"/>
                    </a:cubicBezTo>
                    <a:lnTo>
                      <a:pt x="11704" y="9027"/>
                    </a:lnTo>
                    <a:cubicBezTo>
                      <a:pt x="11384" y="9597"/>
                      <a:pt x="11152" y="10221"/>
                      <a:pt x="11027" y="10862"/>
                    </a:cubicBezTo>
                    <a:cubicBezTo>
                      <a:pt x="10938" y="11147"/>
                      <a:pt x="10921" y="11450"/>
                      <a:pt x="11010" y="11735"/>
                    </a:cubicBezTo>
                    <a:cubicBezTo>
                      <a:pt x="11152" y="12091"/>
                      <a:pt x="11473" y="12359"/>
                      <a:pt x="11847" y="12430"/>
                    </a:cubicBezTo>
                    <a:cubicBezTo>
                      <a:pt x="11879" y="12434"/>
                      <a:pt x="11912" y="12436"/>
                      <a:pt x="11944" y="12436"/>
                    </a:cubicBezTo>
                    <a:cubicBezTo>
                      <a:pt x="12195" y="12436"/>
                      <a:pt x="12435" y="12317"/>
                      <a:pt x="12577" y="12127"/>
                    </a:cubicBezTo>
                    <a:cubicBezTo>
                      <a:pt x="12702" y="11931"/>
                      <a:pt x="12773" y="11700"/>
                      <a:pt x="12791" y="11486"/>
                    </a:cubicBezTo>
                    <a:cubicBezTo>
                      <a:pt x="12880" y="10791"/>
                      <a:pt x="12934" y="10114"/>
                      <a:pt x="12987" y="9419"/>
                    </a:cubicBezTo>
                    <a:cubicBezTo>
                      <a:pt x="12987" y="9099"/>
                      <a:pt x="12951" y="8760"/>
                      <a:pt x="12916" y="8422"/>
                    </a:cubicBezTo>
                    <a:cubicBezTo>
                      <a:pt x="14359" y="7745"/>
                      <a:pt x="15855" y="7068"/>
                      <a:pt x="17423" y="6444"/>
                    </a:cubicBezTo>
                    <a:lnTo>
                      <a:pt x="17423" y="6444"/>
                    </a:lnTo>
                    <a:cubicBezTo>
                      <a:pt x="16799" y="7103"/>
                      <a:pt x="15819" y="8297"/>
                      <a:pt x="15588" y="9384"/>
                    </a:cubicBezTo>
                    <a:lnTo>
                      <a:pt x="15588" y="9419"/>
                    </a:lnTo>
                    <a:cubicBezTo>
                      <a:pt x="15517" y="9776"/>
                      <a:pt x="15392" y="10399"/>
                      <a:pt x="15766" y="10595"/>
                    </a:cubicBezTo>
                    <a:cubicBezTo>
                      <a:pt x="15877" y="10656"/>
                      <a:pt x="16006" y="10688"/>
                      <a:pt x="16135" y="10688"/>
                    </a:cubicBezTo>
                    <a:cubicBezTo>
                      <a:pt x="16234" y="10688"/>
                      <a:pt x="16333" y="10669"/>
                      <a:pt x="16425" y="10631"/>
                    </a:cubicBezTo>
                    <a:cubicBezTo>
                      <a:pt x="17031" y="10399"/>
                      <a:pt x="17547" y="9473"/>
                      <a:pt x="17815" y="8742"/>
                    </a:cubicBezTo>
                    <a:cubicBezTo>
                      <a:pt x="18135" y="7887"/>
                      <a:pt x="18135" y="6943"/>
                      <a:pt x="18135" y="6177"/>
                    </a:cubicBezTo>
                    <a:cubicBezTo>
                      <a:pt x="19792" y="5518"/>
                      <a:pt x="21520" y="4912"/>
                      <a:pt x="23301" y="4342"/>
                    </a:cubicBezTo>
                    <a:lnTo>
                      <a:pt x="23301" y="4342"/>
                    </a:lnTo>
                    <a:cubicBezTo>
                      <a:pt x="22910" y="4716"/>
                      <a:pt x="22571" y="5090"/>
                      <a:pt x="22233" y="5518"/>
                    </a:cubicBezTo>
                    <a:cubicBezTo>
                      <a:pt x="21627" y="6302"/>
                      <a:pt x="21021" y="7388"/>
                      <a:pt x="21182" y="8065"/>
                    </a:cubicBezTo>
                    <a:cubicBezTo>
                      <a:pt x="21217" y="8261"/>
                      <a:pt x="21342" y="8440"/>
                      <a:pt x="21520" y="8529"/>
                    </a:cubicBezTo>
                    <a:cubicBezTo>
                      <a:pt x="21591" y="8564"/>
                      <a:pt x="21671" y="8582"/>
                      <a:pt x="21752" y="8582"/>
                    </a:cubicBezTo>
                    <a:cubicBezTo>
                      <a:pt x="21832" y="8582"/>
                      <a:pt x="21912" y="8564"/>
                      <a:pt x="21983" y="8529"/>
                    </a:cubicBezTo>
                    <a:cubicBezTo>
                      <a:pt x="22642" y="8279"/>
                      <a:pt x="23569" y="7175"/>
                      <a:pt x="23854" y="6462"/>
                    </a:cubicBezTo>
                    <a:cubicBezTo>
                      <a:pt x="24139" y="5696"/>
                      <a:pt x="24263" y="4877"/>
                      <a:pt x="24228" y="4057"/>
                    </a:cubicBezTo>
                    <a:cubicBezTo>
                      <a:pt x="25689" y="3612"/>
                      <a:pt x="27203" y="3184"/>
                      <a:pt x="28735" y="2792"/>
                    </a:cubicBezTo>
                    <a:lnTo>
                      <a:pt x="28735" y="2792"/>
                    </a:lnTo>
                    <a:cubicBezTo>
                      <a:pt x="27826" y="3612"/>
                      <a:pt x="27078" y="4592"/>
                      <a:pt x="26526" y="5661"/>
                    </a:cubicBezTo>
                    <a:cubicBezTo>
                      <a:pt x="26383" y="5928"/>
                      <a:pt x="26330" y="6213"/>
                      <a:pt x="26330" y="6516"/>
                    </a:cubicBezTo>
                    <a:cubicBezTo>
                      <a:pt x="26348" y="6836"/>
                      <a:pt x="26544" y="7121"/>
                      <a:pt x="26847" y="7246"/>
                    </a:cubicBezTo>
                    <a:cubicBezTo>
                      <a:pt x="26919" y="7269"/>
                      <a:pt x="26990" y="7279"/>
                      <a:pt x="27059" y="7279"/>
                    </a:cubicBezTo>
                    <a:cubicBezTo>
                      <a:pt x="27421" y="7279"/>
                      <a:pt x="27745" y="6998"/>
                      <a:pt x="27969" y="6729"/>
                    </a:cubicBezTo>
                    <a:cubicBezTo>
                      <a:pt x="28806" y="5696"/>
                      <a:pt x="29341" y="4449"/>
                      <a:pt x="29501" y="3131"/>
                    </a:cubicBezTo>
                    <a:cubicBezTo>
                      <a:pt x="29519" y="2971"/>
                      <a:pt x="29536" y="2792"/>
                      <a:pt x="29536" y="2596"/>
                    </a:cubicBezTo>
                    <a:cubicBezTo>
                      <a:pt x="30962" y="2258"/>
                      <a:pt x="32387" y="1937"/>
                      <a:pt x="33812" y="1652"/>
                    </a:cubicBezTo>
                    <a:cubicBezTo>
                      <a:pt x="33919" y="1634"/>
                      <a:pt x="33990" y="1528"/>
                      <a:pt x="33972" y="1421"/>
                    </a:cubicBezTo>
                    <a:cubicBezTo>
                      <a:pt x="33956" y="1325"/>
                      <a:pt x="33869" y="1258"/>
                      <a:pt x="33761" y="1258"/>
                    </a:cubicBezTo>
                    <a:cubicBezTo>
                      <a:pt x="33748" y="1258"/>
                      <a:pt x="33736" y="1259"/>
                      <a:pt x="33723" y="1260"/>
                    </a:cubicBezTo>
                    <a:cubicBezTo>
                      <a:pt x="32280" y="1545"/>
                      <a:pt x="30801" y="1866"/>
                      <a:pt x="29358" y="2240"/>
                    </a:cubicBezTo>
                    <a:cubicBezTo>
                      <a:pt x="29234" y="2098"/>
                      <a:pt x="29091" y="1955"/>
                      <a:pt x="28949" y="1830"/>
                    </a:cubicBezTo>
                    <a:cubicBezTo>
                      <a:pt x="27987" y="904"/>
                      <a:pt x="26793" y="298"/>
                      <a:pt x="25475" y="49"/>
                    </a:cubicBezTo>
                    <a:cubicBezTo>
                      <a:pt x="25346" y="20"/>
                      <a:pt x="25202" y="0"/>
                      <a:pt x="250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4" name="Google Shape;16884;p36"/>
              <p:cNvSpPr/>
              <p:nvPr/>
            </p:nvSpPr>
            <p:spPr>
              <a:xfrm>
                <a:off x="7206406" y="-317042"/>
                <a:ext cx="1604171" cy="1125190"/>
              </a:xfrm>
              <a:custGeom>
                <a:avLst/>
                <a:gdLst/>
                <a:ahLst/>
                <a:cxnLst/>
                <a:rect l="l" t="t" r="r" b="b"/>
                <a:pathLst>
                  <a:path w="30236" h="21208" extrusionOk="0">
                    <a:moveTo>
                      <a:pt x="30105" y="0"/>
                    </a:moveTo>
                    <a:cubicBezTo>
                      <a:pt x="30094" y="0"/>
                      <a:pt x="30083" y="4"/>
                      <a:pt x="30071" y="10"/>
                    </a:cubicBezTo>
                    <a:cubicBezTo>
                      <a:pt x="28771" y="563"/>
                      <a:pt x="27399" y="1204"/>
                      <a:pt x="25938" y="1899"/>
                    </a:cubicBezTo>
                    <a:cubicBezTo>
                      <a:pt x="25778" y="1774"/>
                      <a:pt x="25600" y="1667"/>
                      <a:pt x="25422" y="1560"/>
                    </a:cubicBezTo>
                    <a:cubicBezTo>
                      <a:pt x="24351" y="897"/>
                      <a:pt x="23133" y="542"/>
                      <a:pt x="21894" y="542"/>
                    </a:cubicBezTo>
                    <a:cubicBezTo>
                      <a:pt x="21835" y="542"/>
                      <a:pt x="21776" y="543"/>
                      <a:pt x="21716" y="545"/>
                    </a:cubicBezTo>
                    <a:cubicBezTo>
                      <a:pt x="21324" y="545"/>
                      <a:pt x="20861" y="652"/>
                      <a:pt x="20719" y="1008"/>
                    </a:cubicBezTo>
                    <a:cubicBezTo>
                      <a:pt x="20630" y="1275"/>
                      <a:pt x="20719" y="1560"/>
                      <a:pt x="20933" y="1738"/>
                    </a:cubicBezTo>
                    <a:cubicBezTo>
                      <a:pt x="21146" y="1917"/>
                      <a:pt x="21396" y="2041"/>
                      <a:pt x="21681" y="2095"/>
                    </a:cubicBezTo>
                    <a:cubicBezTo>
                      <a:pt x="22313" y="2219"/>
                      <a:pt x="22959" y="2282"/>
                      <a:pt x="23607" y="2282"/>
                    </a:cubicBezTo>
                    <a:cubicBezTo>
                      <a:pt x="24255" y="2282"/>
                      <a:pt x="24905" y="2219"/>
                      <a:pt x="25546" y="2095"/>
                    </a:cubicBezTo>
                    <a:lnTo>
                      <a:pt x="25546" y="2095"/>
                    </a:lnTo>
                    <a:cubicBezTo>
                      <a:pt x="24121" y="2789"/>
                      <a:pt x="22661" y="3555"/>
                      <a:pt x="21146" y="4393"/>
                    </a:cubicBezTo>
                    <a:cubicBezTo>
                      <a:pt x="21146" y="4393"/>
                      <a:pt x="21146" y="4393"/>
                      <a:pt x="21146" y="4375"/>
                    </a:cubicBezTo>
                    <a:lnTo>
                      <a:pt x="21129" y="4411"/>
                    </a:lnTo>
                    <a:lnTo>
                      <a:pt x="21039" y="4464"/>
                    </a:lnTo>
                    <a:cubicBezTo>
                      <a:pt x="20398" y="3894"/>
                      <a:pt x="19668" y="3466"/>
                      <a:pt x="18848" y="3199"/>
                    </a:cubicBezTo>
                    <a:cubicBezTo>
                      <a:pt x="18573" y="3117"/>
                      <a:pt x="18177" y="3074"/>
                      <a:pt x="17765" y="3074"/>
                    </a:cubicBezTo>
                    <a:cubicBezTo>
                      <a:pt x="16922" y="3074"/>
                      <a:pt x="16010" y="3256"/>
                      <a:pt x="15927" y="3662"/>
                    </a:cubicBezTo>
                    <a:cubicBezTo>
                      <a:pt x="15784" y="4446"/>
                      <a:pt x="17227" y="4820"/>
                      <a:pt x="18635" y="4838"/>
                    </a:cubicBezTo>
                    <a:cubicBezTo>
                      <a:pt x="19329" y="4838"/>
                      <a:pt x="20024" y="4767"/>
                      <a:pt x="20719" y="4642"/>
                    </a:cubicBezTo>
                    <a:lnTo>
                      <a:pt x="20719" y="4642"/>
                    </a:lnTo>
                    <a:cubicBezTo>
                      <a:pt x="19009" y="5604"/>
                      <a:pt x="17281" y="6655"/>
                      <a:pt x="15535" y="7813"/>
                    </a:cubicBezTo>
                    <a:cubicBezTo>
                      <a:pt x="14733" y="7243"/>
                      <a:pt x="13825" y="6833"/>
                      <a:pt x="12898" y="6566"/>
                    </a:cubicBezTo>
                    <a:cubicBezTo>
                      <a:pt x="12599" y="6473"/>
                      <a:pt x="12288" y="6404"/>
                      <a:pt x="11982" y="6404"/>
                    </a:cubicBezTo>
                    <a:cubicBezTo>
                      <a:pt x="11760" y="6404"/>
                      <a:pt x="11540" y="6441"/>
                      <a:pt x="11331" y="6530"/>
                    </a:cubicBezTo>
                    <a:cubicBezTo>
                      <a:pt x="11046" y="6637"/>
                      <a:pt x="10850" y="6905"/>
                      <a:pt x="10832" y="7207"/>
                    </a:cubicBezTo>
                    <a:cubicBezTo>
                      <a:pt x="10867" y="7510"/>
                      <a:pt x="11152" y="7688"/>
                      <a:pt x="11402" y="7777"/>
                    </a:cubicBezTo>
                    <a:cubicBezTo>
                      <a:pt x="11814" y="7950"/>
                      <a:pt x="12489" y="8006"/>
                      <a:pt x="13178" y="8006"/>
                    </a:cubicBezTo>
                    <a:cubicBezTo>
                      <a:pt x="14126" y="8006"/>
                      <a:pt x="15103" y="7900"/>
                      <a:pt x="15464" y="7849"/>
                    </a:cubicBezTo>
                    <a:lnTo>
                      <a:pt x="15464" y="7849"/>
                    </a:lnTo>
                    <a:cubicBezTo>
                      <a:pt x="13967" y="8846"/>
                      <a:pt x="12471" y="9915"/>
                      <a:pt x="11010" y="11055"/>
                    </a:cubicBezTo>
                    <a:lnTo>
                      <a:pt x="10992" y="11020"/>
                    </a:lnTo>
                    <a:cubicBezTo>
                      <a:pt x="10957" y="11037"/>
                      <a:pt x="10939" y="11073"/>
                      <a:pt x="10903" y="11091"/>
                    </a:cubicBezTo>
                    <a:cubicBezTo>
                      <a:pt x="10048" y="10289"/>
                      <a:pt x="8997" y="9719"/>
                      <a:pt x="7857" y="9452"/>
                    </a:cubicBezTo>
                    <a:cubicBezTo>
                      <a:pt x="7807" y="9440"/>
                      <a:pt x="7726" y="9431"/>
                      <a:pt x="7630" y="9431"/>
                    </a:cubicBezTo>
                    <a:cubicBezTo>
                      <a:pt x="7285" y="9431"/>
                      <a:pt x="6741" y="9549"/>
                      <a:pt x="6699" y="10093"/>
                    </a:cubicBezTo>
                    <a:cubicBezTo>
                      <a:pt x="6663" y="10521"/>
                      <a:pt x="7233" y="11020"/>
                      <a:pt x="7928" y="11162"/>
                    </a:cubicBezTo>
                    <a:cubicBezTo>
                      <a:pt x="8503" y="11260"/>
                      <a:pt x="9078" y="11305"/>
                      <a:pt x="9653" y="11305"/>
                    </a:cubicBezTo>
                    <a:cubicBezTo>
                      <a:pt x="10022" y="11305"/>
                      <a:pt x="10391" y="11286"/>
                      <a:pt x="10761" y="11251"/>
                    </a:cubicBezTo>
                    <a:lnTo>
                      <a:pt x="10761" y="11251"/>
                    </a:lnTo>
                    <a:cubicBezTo>
                      <a:pt x="9425" y="12284"/>
                      <a:pt x="8106" y="13407"/>
                      <a:pt x="6824" y="14565"/>
                    </a:cubicBezTo>
                    <a:cubicBezTo>
                      <a:pt x="5844" y="13817"/>
                      <a:pt x="4686" y="13300"/>
                      <a:pt x="3457" y="13104"/>
                    </a:cubicBezTo>
                    <a:cubicBezTo>
                      <a:pt x="3341" y="13083"/>
                      <a:pt x="3217" y="13068"/>
                      <a:pt x="3094" y="13068"/>
                    </a:cubicBezTo>
                    <a:cubicBezTo>
                      <a:pt x="2897" y="13068"/>
                      <a:pt x="2702" y="13108"/>
                      <a:pt x="2548" y="13229"/>
                    </a:cubicBezTo>
                    <a:cubicBezTo>
                      <a:pt x="2281" y="13478"/>
                      <a:pt x="2210" y="13870"/>
                      <a:pt x="2370" y="14208"/>
                    </a:cubicBezTo>
                    <a:cubicBezTo>
                      <a:pt x="2513" y="14618"/>
                      <a:pt x="2851" y="14921"/>
                      <a:pt x="3261" y="15046"/>
                    </a:cubicBezTo>
                    <a:cubicBezTo>
                      <a:pt x="3605" y="15117"/>
                      <a:pt x="3952" y="15146"/>
                      <a:pt x="4288" y="15146"/>
                    </a:cubicBezTo>
                    <a:cubicBezTo>
                      <a:pt x="5288" y="15146"/>
                      <a:pt x="6187" y="14890"/>
                      <a:pt x="6628" y="14743"/>
                    </a:cubicBezTo>
                    <a:lnTo>
                      <a:pt x="6628" y="14743"/>
                    </a:lnTo>
                    <a:cubicBezTo>
                      <a:pt x="5666" y="15634"/>
                      <a:pt x="4739" y="16560"/>
                      <a:pt x="3831" y="17522"/>
                    </a:cubicBezTo>
                    <a:cubicBezTo>
                      <a:pt x="3781" y="17519"/>
                      <a:pt x="3731" y="17518"/>
                      <a:pt x="3680" y="17518"/>
                    </a:cubicBezTo>
                    <a:cubicBezTo>
                      <a:pt x="2363" y="17518"/>
                      <a:pt x="468" y="18391"/>
                      <a:pt x="108" y="19660"/>
                    </a:cubicBezTo>
                    <a:cubicBezTo>
                      <a:pt x="19" y="19891"/>
                      <a:pt x="1" y="20141"/>
                      <a:pt x="19" y="20390"/>
                    </a:cubicBezTo>
                    <a:cubicBezTo>
                      <a:pt x="141" y="20993"/>
                      <a:pt x="451" y="21207"/>
                      <a:pt x="824" y="21207"/>
                    </a:cubicBezTo>
                    <a:cubicBezTo>
                      <a:pt x="1431" y="21207"/>
                      <a:pt x="2204" y="20640"/>
                      <a:pt x="2602" y="20265"/>
                    </a:cubicBezTo>
                    <a:cubicBezTo>
                      <a:pt x="3314" y="19535"/>
                      <a:pt x="3777" y="18626"/>
                      <a:pt x="3973" y="17629"/>
                    </a:cubicBezTo>
                    <a:cubicBezTo>
                      <a:pt x="4828" y="16720"/>
                      <a:pt x="5701" y="15847"/>
                      <a:pt x="6610" y="15010"/>
                    </a:cubicBezTo>
                    <a:lnTo>
                      <a:pt x="6610" y="15010"/>
                    </a:lnTo>
                    <a:cubicBezTo>
                      <a:pt x="6147" y="15972"/>
                      <a:pt x="5737" y="16952"/>
                      <a:pt x="5684" y="18003"/>
                    </a:cubicBezTo>
                    <a:cubicBezTo>
                      <a:pt x="5648" y="18306"/>
                      <a:pt x="5719" y="18609"/>
                      <a:pt x="5862" y="18894"/>
                    </a:cubicBezTo>
                    <a:cubicBezTo>
                      <a:pt x="5996" y="19082"/>
                      <a:pt x="6232" y="19229"/>
                      <a:pt x="6454" y="19229"/>
                    </a:cubicBezTo>
                    <a:cubicBezTo>
                      <a:pt x="6527" y="19229"/>
                      <a:pt x="6598" y="19214"/>
                      <a:pt x="6663" y="19179"/>
                    </a:cubicBezTo>
                    <a:cubicBezTo>
                      <a:pt x="7055" y="18947"/>
                      <a:pt x="7322" y="18555"/>
                      <a:pt x="7411" y="18110"/>
                    </a:cubicBezTo>
                    <a:cubicBezTo>
                      <a:pt x="7750" y="16738"/>
                      <a:pt x="7073" y="15224"/>
                      <a:pt x="6859" y="14778"/>
                    </a:cubicBezTo>
                    <a:cubicBezTo>
                      <a:pt x="7999" y="13710"/>
                      <a:pt x="9193" y="12694"/>
                      <a:pt x="10422" y="11732"/>
                    </a:cubicBezTo>
                    <a:lnTo>
                      <a:pt x="10422" y="11732"/>
                    </a:lnTo>
                    <a:cubicBezTo>
                      <a:pt x="10030" y="12427"/>
                      <a:pt x="9977" y="13264"/>
                      <a:pt x="9959" y="14048"/>
                    </a:cubicBezTo>
                    <a:cubicBezTo>
                      <a:pt x="9923" y="14315"/>
                      <a:pt x="9977" y="14600"/>
                      <a:pt x="10101" y="14850"/>
                    </a:cubicBezTo>
                    <a:cubicBezTo>
                      <a:pt x="10297" y="15135"/>
                      <a:pt x="10618" y="15295"/>
                      <a:pt x="10974" y="15295"/>
                    </a:cubicBezTo>
                    <a:cubicBezTo>
                      <a:pt x="11206" y="15277"/>
                      <a:pt x="11420" y="15135"/>
                      <a:pt x="11527" y="14903"/>
                    </a:cubicBezTo>
                    <a:cubicBezTo>
                      <a:pt x="11598" y="14707"/>
                      <a:pt x="11616" y="14493"/>
                      <a:pt x="11580" y="14297"/>
                    </a:cubicBezTo>
                    <a:cubicBezTo>
                      <a:pt x="11527" y="13603"/>
                      <a:pt x="11455" y="12926"/>
                      <a:pt x="11348" y="12249"/>
                    </a:cubicBezTo>
                    <a:cubicBezTo>
                      <a:pt x="11277" y="11910"/>
                      <a:pt x="11170" y="11572"/>
                      <a:pt x="11046" y="11233"/>
                    </a:cubicBezTo>
                    <a:cubicBezTo>
                      <a:pt x="12542" y="10093"/>
                      <a:pt x="14038" y="9007"/>
                      <a:pt x="15553" y="8009"/>
                    </a:cubicBezTo>
                    <a:lnTo>
                      <a:pt x="15553" y="8009"/>
                    </a:lnTo>
                    <a:cubicBezTo>
                      <a:pt x="15196" y="8526"/>
                      <a:pt x="14092" y="10289"/>
                      <a:pt x="14110" y="11643"/>
                    </a:cubicBezTo>
                    <a:cubicBezTo>
                      <a:pt x="14127" y="11999"/>
                      <a:pt x="14127" y="12587"/>
                      <a:pt x="14448" y="12694"/>
                    </a:cubicBezTo>
                    <a:cubicBezTo>
                      <a:pt x="14512" y="12713"/>
                      <a:pt x="14575" y="12721"/>
                      <a:pt x="14635" y="12721"/>
                    </a:cubicBezTo>
                    <a:cubicBezTo>
                      <a:pt x="15390" y="12721"/>
                      <a:pt x="15811" y="11347"/>
                      <a:pt x="15927" y="10539"/>
                    </a:cubicBezTo>
                    <a:cubicBezTo>
                      <a:pt x="16051" y="9666"/>
                      <a:pt x="15873" y="8793"/>
                      <a:pt x="15677" y="7920"/>
                    </a:cubicBezTo>
                    <a:cubicBezTo>
                      <a:pt x="17423" y="6780"/>
                      <a:pt x="19151" y="5729"/>
                      <a:pt x="20861" y="4767"/>
                    </a:cubicBezTo>
                    <a:lnTo>
                      <a:pt x="20861" y="4767"/>
                    </a:lnTo>
                    <a:cubicBezTo>
                      <a:pt x="20452" y="5319"/>
                      <a:pt x="20095" y="5907"/>
                      <a:pt x="19792" y="6513"/>
                    </a:cubicBezTo>
                    <a:cubicBezTo>
                      <a:pt x="19187" y="7795"/>
                      <a:pt x="18884" y="9238"/>
                      <a:pt x="19650" y="9452"/>
                    </a:cubicBezTo>
                    <a:cubicBezTo>
                      <a:pt x="19678" y="9461"/>
                      <a:pt x="19708" y="9465"/>
                      <a:pt x="19738" y="9465"/>
                    </a:cubicBezTo>
                    <a:cubicBezTo>
                      <a:pt x="20331" y="9465"/>
                      <a:pt x="21224" y="7861"/>
                      <a:pt x="21360" y="7047"/>
                    </a:cubicBezTo>
                    <a:cubicBezTo>
                      <a:pt x="21467" y="6210"/>
                      <a:pt x="21414" y="5373"/>
                      <a:pt x="21200" y="4571"/>
                    </a:cubicBezTo>
                    <a:cubicBezTo>
                      <a:pt x="22785" y="3680"/>
                      <a:pt x="24335" y="2878"/>
                      <a:pt x="25831" y="2148"/>
                    </a:cubicBezTo>
                    <a:lnTo>
                      <a:pt x="25831" y="2148"/>
                    </a:lnTo>
                    <a:cubicBezTo>
                      <a:pt x="24994" y="3217"/>
                      <a:pt x="24371" y="4428"/>
                      <a:pt x="24014" y="5747"/>
                    </a:cubicBezTo>
                    <a:cubicBezTo>
                      <a:pt x="23943" y="6014"/>
                      <a:pt x="23943" y="6299"/>
                      <a:pt x="24014" y="6566"/>
                    </a:cubicBezTo>
                    <a:cubicBezTo>
                      <a:pt x="24086" y="6833"/>
                      <a:pt x="24299" y="7029"/>
                      <a:pt x="24584" y="7083"/>
                    </a:cubicBezTo>
                    <a:cubicBezTo>
                      <a:pt x="24608" y="7086"/>
                      <a:pt x="24631" y="7088"/>
                      <a:pt x="24653" y="7088"/>
                    </a:cubicBezTo>
                    <a:cubicBezTo>
                      <a:pt x="24996" y="7088"/>
                      <a:pt x="25273" y="6723"/>
                      <a:pt x="25440" y="6406"/>
                    </a:cubicBezTo>
                    <a:cubicBezTo>
                      <a:pt x="26045" y="5248"/>
                      <a:pt x="26295" y="3930"/>
                      <a:pt x="26170" y="2629"/>
                    </a:cubicBezTo>
                    <a:cubicBezTo>
                      <a:pt x="26152" y="2433"/>
                      <a:pt x="26134" y="2237"/>
                      <a:pt x="26099" y="2023"/>
                    </a:cubicBezTo>
                    <a:cubicBezTo>
                      <a:pt x="27524" y="1346"/>
                      <a:pt x="28878" y="723"/>
                      <a:pt x="30143" y="171"/>
                    </a:cubicBezTo>
                    <a:cubicBezTo>
                      <a:pt x="30236" y="140"/>
                      <a:pt x="30180" y="0"/>
                      <a:pt x="30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5" name="Google Shape;16885;p36"/>
              <p:cNvSpPr/>
              <p:nvPr/>
            </p:nvSpPr>
            <p:spPr>
              <a:xfrm>
                <a:off x="7182797" y="-948916"/>
                <a:ext cx="1860055" cy="1059031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9961" extrusionOk="0">
                    <a:moveTo>
                      <a:pt x="24697" y="0"/>
                    </a:moveTo>
                    <a:cubicBezTo>
                      <a:pt x="24677" y="0"/>
                      <a:pt x="24657" y="1"/>
                      <a:pt x="24638" y="3"/>
                    </a:cubicBezTo>
                    <a:cubicBezTo>
                      <a:pt x="24050" y="20"/>
                      <a:pt x="23907" y="555"/>
                      <a:pt x="24032" y="965"/>
                    </a:cubicBezTo>
                    <a:cubicBezTo>
                      <a:pt x="24139" y="1250"/>
                      <a:pt x="24299" y="1499"/>
                      <a:pt x="24495" y="1731"/>
                    </a:cubicBezTo>
                    <a:cubicBezTo>
                      <a:pt x="25190" y="2621"/>
                      <a:pt x="25831" y="3583"/>
                      <a:pt x="26116" y="4670"/>
                    </a:cubicBezTo>
                    <a:lnTo>
                      <a:pt x="26098" y="4723"/>
                    </a:lnTo>
                    <a:cubicBezTo>
                      <a:pt x="25012" y="3583"/>
                      <a:pt x="23729" y="2657"/>
                      <a:pt x="22304" y="1998"/>
                    </a:cubicBezTo>
                    <a:cubicBezTo>
                      <a:pt x="21867" y="1785"/>
                      <a:pt x="21385" y="1599"/>
                      <a:pt x="20916" y="1599"/>
                    </a:cubicBezTo>
                    <a:cubicBezTo>
                      <a:pt x="20716" y="1599"/>
                      <a:pt x="20518" y="1633"/>
                      <a:pt x="20327" y="1713"/>
                    </a:cubicBezTo>
                    <a:cubicBezTo>
                      <a:pt x="20220" y="1748"/>
                      <a:pt x="20148" y="1855"/>
                      <a:pt x="20131" y="1962"/>
                    </a:cubicBezTo>
                    <a:cubicBezTo>
                      <a:pt x="20095" y="2123"/>
                      <a:pt x="20237" y="2212"/>
                      <a:pt x="20344" y="2283"/>
                    </a:cubicBezTo>
                    <a:lnTo>
                      <a:pt x="23747" y="4189"/>
                    </a:lnTo>
                    <a:cubicBezTo>
                      <a:pt x="23713" y="4427"/>
                      <a:pt x="23477" y="4521"/>
                      <a:pt x="23213" y="4521"/>
                    </a:cubicBezTo>
                    <a:cubicBezTo>
                      <a:pt x="23063" y="4521"/>
                      <a:pt x="22903" y="4490"/>
                      <a:pt x="22767" y="4438"/>
                    </a:cubicBezTo>
                    <a:cubicBezTo>
                      <a:pt x="21086" y="3804"/>
                      <a:pt x="19702" y="2294"/>
                      <a:pt x="17869" y="2294"/>
                    </a:cubicBezTo>
                    <a:cubicBezTo>
                      <a:pt x="17798" y="2294"/>
                      <a:pt x="17726" y="2296"/>
                      <a:pt x="17654" y="2301"/>
                    </a:cubicBezTo>
                    <a:cubicBezTo>
                      <a:pt x="17316" y="2301"/>
                      <a:pt x="17031" y="2532"/>
                      <a:pt x="16924" y="2853"/>
                    </a:cubicBezTo>
                    <a:cubicBezTo>
                      <a:pt x="16781" y="3423"/>
                      <a:pt x="17405" y="3779"/>
                      <a:pt x="17922" y="3975"/>
                    </a:cubicBezTo>
                    <a:lnTo>
                      <a:pt x="20522" y="4955"/>
                    </a:lnTo>
                    <a:cubicBezTo>
                      <a:pt x="20683" y="5008"/>
                      <a:pt x="20772" y="5169"/>
                      <a:pt x="20754" y="5347"/>
                    </a:cubicBezTo>
                    <a:cubicBezTo>
                      <a:pt x="20718" y="5454"/>
                      <a:pt x="20612" y="5543"/>
                      <a:pt x="20487" y="5543"/>
                    </a:cubicBezTo>
                    <a:cubicBezTo>
                      <a:pt x="20361" y="5562"/>
                      <a:pt x="20235" y="5571"/>
                      <a:pt x="20110" y="5571"/>
                    </a:cubicBezTo>
                    <a:cubicBezTo>
                      <a:pt x="19651" y="5571"/>
                      <a:pt x="19201" y="5446"/>
                      <a:pt x="18794" y="5222"/>
                    </a:cubicBezTo>
                    <a:cubicBezTo>
                      <a:pt x="17350" y="4433"/>
                      <a:pt x="15699" y="3754"/>
                      <a:pt x="14021" y="3754"/>
                    </a:cubicBezTo>
                    <a:cubicBezTo>
                      <a:pt x="13920" y="3754"/>
                      <a:pt x="13819" y="3756"/>
                      <a:pt x="13717" y="3761"/>
                    </a:cubicBezTo>
                    <a:cubicBezTo>
                      <a:pt x="13397" y="3779"/>
                      <a:pt x="13005" y="3868"/>
                      <a:pt x="12898" y="4207"/>
                    </a:cubicBezTo>
                    <a:cubicBezTo>
                      <a:pt x="12844" y="4421"/>
                      <a:pt x="12898" y="4634"/>
                      <a:pt x="13040" y="4795"/>
                    </a:cubicBezTo>
                    <a:cubicBezTo>
                      <a:pt x="13290" y="5098"/>
                      <a:pt x="13664" y="5187"/>
                      <a:pt x="14038" y="5240"/>
                    </a:cubicBezTo>
                    <a:cubicBezTo>
                      <a:pt x="14875" y="5400"/>
                      <a:pt x="15713" y="5507"/>
                      <a:pt x="16550" y="5596"/>
                    </a:cubicBezTo>
                    <a:cubicBezTo>
                      <a:pt x="17102" y="5650"/>
                      <a:pt x="17797" y="5828"/>
                      <a:pt x="17868" y="6362"/>
                    </a:cubicBezTo>
                    <a:cubicBezTo>
                      <a:pt x="17530" y="6436"/>
                      <a:pt x="17193" y="6467"/>
                      <a:pt x="16856" y="6467"/>
                    </a:cubicBezTo>
                    <a:cubicBezTo>
                      <a:pt x="14858" y="6467"/>
                      <a:pt x="12861" y="5364"/>
                      <a:pt x="10809" y="5364"/>
                    </a:cubicBezTo>
                    <a:cubicBezTo>
                      <a:pt x="10521" y="5364"/>
                      <a:pt x="10232" y="5386"/>
                      <a:pt x="9941" y="5436"/>
                    </a:cubicBezTo>
                    <a:cubicBezTo>
                      <a:pt x="9442" y="5507"/>
                      <a:pt x="9014" y="5810"/>
                      <a:pt x="8747" y="6220"/>
                    </a:cubicBezTo>
                    <a:cubicBezTo>
                      <a:pt x="8623" y="6434"/>
                      <a:pt x="8516" y="6701"/>
                      <a:pt x="8801" y="6915"/>
                    </a:cubicBezTo>
                    <a:cubicBezTo>
                      <a:pt x="8925" y="7004"/>
                      <a:pt x="9086" y="7057"/>
                      <a:pt x="9246" y="7057"/>
                    </a:cubicBezTo>
                    <a:cubicBezTo>
                      <a:pt x="10832" y="7150"/>
                      <a:pt x="12432" y="7203"/>
                      <a:pt x="14022" y="7203"/>
                    </a:cubicBezTo>
                    <a:cubicBezTo>
                      <a:pt x="14253" y="7203"/>
                      <a:pt x="14484" y="7202"/>
                      <a:pt x="14715" y="7200"/>
                    </a:cubicBezTo>
                    <a:cubicBezTo>
                      <a:pt x="14766" y="7192"/>
                      <a:pt x="14818" y="7189"/>
                      <a:pt x="14869" y="7189"/>
                    </a:cubicBezTo>
                    <a:cubicBezTo>
                      <a:pt x="15071" y="7189"/>
                      <a:pt x="15275" y="7243"/>
                      <a:pt x="15445" y="7342"/>
                    </a:cubicBezTo>
                    <a:cubicBezTo>
                      <a:pt x="15588" y="7431"/>
                      <a:pt x="15659" y="7609"/>
                      <a:pt x="15624" y="7770"/>
                    </a:cubicBezTo>
                    <a:cubicBezTo>
                      <a:pt x="15606" y="7877"/>
                      <a:pt x="15534" y="7966"/>
                      <a:pt x="15445" y="8001"/>
                    </a:cubicBezTo>
                    <a:cubicBezTo>
                      <a:pt x="14975" y="8229"/>
                      <a:pt x="14482" y="8343"/>
                      <a:pt x="13975" y="8343"/>
                    </a:cubicBezTo>
                    <a:cubicBezTo>
                      <a:pt x="13849" y="8343"/>
                      <a:pt x="13721" y="8336"/>
                      <a:pt x="13593" y="8322"/>
                    </a:cubicBezTo>
                    <a:cubicBezTo>
                      <a:pt x="12573" y="8224"/>
                      <a:pt x="11554" y="8179"/>
                      <a:pt x="10534" y="8179"/>
                    </a:cubicBezTo>
                    <a:cubicBezTo>
                      <a:pt x="9879" y="8179"/>
                      <a:pt x="9224" y="8198"/>
                      <a:pt x="8569" y="8233"/>
                    </a:cubicBezTo>
                    <a:cubicBezTo>
                      <a:pt x="7376" y="8304"/>
                      <a:pt x="6146" y="8429"/>
                      <a:pt x="5149" y="9124"/>
                    </a:cubicBezTo>
                    <a:cubicBezTo>
                      <a:pt x="4917" y="9284"/>
                      <a:pt x="4792" y="9569"/>
                      <a:pt x="4828" y="9854"/>
                    </a:cubicBezTo>
                    <a:cubicBezTo>
                      <a:pt x="4919" y="10276"/>
                      <a:pt x="5354" y="10379"/>
                      <a:pt x="5767" y="10379"/>
                    </a:cubicBezTo>
                    <a:cubicBezTo>
                      <a:pt x="5841" y="10379"/>
                      <a:pt x="5915" y="10376"/>
                      <a:pt x="5986" y="10371"/>
                    </a:cubicBezTo>
                    <a:cubicBezTo>
                      <a:pt x="7910" y="10246"/>
                      <a:pt x="9816" y="9979"/>
                      <a:pt x="11687" y="9533"/>
                    </a:cubicBezTo>
                    <a:cubicBezTo>
                      <a:pt x="11730" y="9521"/>
                      <a:pt x="11773" y="9515"/>
                      <a:pt x="11816" y="9515"/>
                    </a:cubicBezTo>
                    <a:cubicBezTo>
                      <a:pt x="12019" y="9515"/>
                      <a:pt x="12204" y="9648"/>
                      <a:pt x="12292" y="9854"/>
                    </a:cubicBezTo>
                    <a:cubicBezTo>
                      <a:pt x="12364" y="10103"/>
                      <a:pt x="12150" y="10299"/>
                      <a:pt x="11936" y="10406"/>
                    </a:cubicBezTo>
                    <a:cubicBezTo>
                      <a:pt x="11134" y="10852"/>
                      <a:pt x="10190" y="10869"/>
                      <a:pt x="9282" y="10923"/>
                    </a:cubicBezTo>
                    <a:cubicBezTo>
                      <a:pt x="7643" y="11012"/>
                      <a:pt x="6039" y="11226"/>
                      <a:pt x="4436" y="11546"/>
                    </a:cubicBezTo>
                    <a:cubicBezTo>
                      <a:pt x="3955" y="11635"/>
                      <a:pt x="3456" y="11760"/>
                      <a:pt x="3100" y="12134"/>
                    </a:cubicBezTo>
                    <a:cubicBezTo>
                      <a:pt x="2958" y="12277"/>
                      <a:pt x="2886" y="12490"/>
                      <a:pt x="2922" y="12704"/>
                    </a:cubicBezTo>
                    <a:cubicBezTo>
                      <a:pt x="2984" y="13100"/>
                      <a:pt x="3389" y="13238"/>
                      <a:pt x="3815" y="13238"/>
                    </a:cubicBezTo>
                    <a:cubicBezTo>
                      <a:pt x="4003" y="13238"/>
                      <a:pt x="4196" y="13211"/>
                      <a:pt x="4365" y="13167"/>
                    </a:cubicBezTo>
                    <a:cubicBezTo>
                      <a:pt x="6004" y="12740"/>
                      <a:pt x="7589" y="12045"/>
                      <a:pt x="9299" y="11992"/>
                    </a:cubicBezTo>
                    <a:lnTo>
                      <a:pt x="9299" y="11992"/>
                    </a:lnTo>
                    <a:cubicBezTo>
                      <a:pt x="9389" y="12419"/>
                      <a:pt x="8854" y="12669"/>
                      <a:pt x="8444" y="12758"/>
                    </a:cubicBezTo>
                    <a:lnTo>
                      <a:pt x="2993" y="14040"/>
                    </a:lnTo>
                    <a:cubicBezTo>
                      <a:pt x="2637" y="14129"/>
                      <a:pt x="2281" y="14254"/>
                      <a:pt x="1942" y="14432"/>
                    </a:cubicBezTo>
                    <a:cubicBezTo>
                      <a:pt x="1549" y="14672"/>
                      <a:pt x="1730" y="15273"/>
                      <a:pt x="2155" y="15273"/>
                    </a:cubicBezTo>
                    <a:cubicBezTo>
                      <a:pt x="2173" y="15273"/>
                      <a:pt x="2191" y="15272"/>
                      <a:pt x="2209" y="15269"/>
                    </a:cubicBezTo>
                    <a:cubicBezTo>
                      <a:pt x="3421" y="15127"/>
                      <a:pt x="4614" y="14860"/>
                      <a:pt x="5754" y="14432"/>
                    </a:cubicBezTo>
                    <a:lnTo>
                      <a:pt x="5754" y="14432"/>
                    </a:lnTo>
                    <a:cubicBezTo>
                      <a:pt x="5843" y="14931"/>
                      <a:pt x="5220" y="15234"/>
                      <a:pt x="4739" y="15376"/>
                    </a:cubicBezTo>
                    <a:cubicBezTo>
                      <a:pt x="3296" y="15804"/>
                      <a:pt x="1924" y="16392"/>
                      <a:pt x="624" y="17140"/>
                    </a:cubicBezTo>
                    <a:cubicBezTo>
                      <a:pt x="321" y="17300"/>
                      <a:pt x="0" y="17532"/>
                      <a:pt x="36" y="17888"/>
                    </a:cubicBezTo>
                    <a:cubicBezTo>
                      <a:pt x="72" y="18102"/>
                      <a:pt x="214" y="18280"/>
                      <a:pt x="392" y="18369"/>
                    </a:cubicBezTo>
                    <a:cubicBezTo>
                      <a:pt x="537" y="18438"/>
                      <a:pt x="688" y="18464"/>
                      <a:pt x="838" y="18464"/>
                    </a:cubicBezTo>
                    <a:cubicBezTo>
                      <a:pt x="1076" y="18464"/>
                      <a:pt x="1314" y="18399"/>
                      <a:pt x="1532" y="18334"/>
                    </a:cubicBezTo>
                    <a:cubicBezTo>
                      <a:pt x="3100" y="17817"/>
                      <a:pt x="4561" y="17033"/>
                      <a:pt x="5861" y="16018"/>
                    </a:cubicBezTo>
                    <a:lnTo>
                      <a:pt x="5861" y="16018"/>
                    </a:lnTo>
                    <a:cubicBezTo>
                      <a:pt x="5683" y="17389"/>
                      <a:pt x="4080" y="18102"/>
                      <a:pt x="3528" y="19367"/>
                    </a:cubicBezTo>
                    <a:cubicBezTo>
                      <a:pt x="3421" y="19509"/>
                      <a:pt x="3439" y="19723"/>
                      <a:pt x="3563" y="19848"/>
                    </a:cubicBezTo>
                    <a:cubicBezTo>
                      <a:pt x="3651" y="19924"/>
                      <a:pt x="3765" y="19961"/>
                      <a:pt x="3882" y="19961"/>
                    </a:cubicBezTo>
                    <a:cubicBezTo>
                      <a:pt x="3955" y="19961"/>
                      <a:pt x="4029" y="19946"/>
                      <a:pt x="4098" y="19919"/>
                    </a:cubicBezTo>
                    <a:cubicBezTo>
                      <a:pt x="6520" y="18797"/>
                      <a:pt x="8409" y="16748"/>
                      <a:pt x="9335" y="14254"/>
                    </a:cubicBezTo>
                    <a:cubicBezTo>
                      <a:pt x="9513" y="13773"/>
                      <a:pt x="9780" y="13167"/>
                      <a:pt x="10297" y="13167"/>
                    </a:cubicBezTo>
                    <a:cubicBezTo>
                      <a:pt x="10208" y="14361"/>
                      <a:pt x="9798" y="15483"/>
                      <a:pt x="9086" y="16427"/>
                    </a:cubicBezTo>
                    <a:cubicBezTo>
                      <a:pt x="8640" y="17015"/>
                      <a:pt x="8070" y="17550"/>
                      <a:pt x="7821" y="18244"/>
                    </a:cubicBezTo>
                    <a:cubicBezTo>
                      <a:pt x="7750" y="18387"/>
                      <a:pt x="7767" y="18530"/>
                      <a:pt x="7839" y="18672"/>
                    </a:cubicBezTo>
                    <a:cubicBezTo>
                      <a:pt x="7921" y="18800"/>
                      <a:pt x="8042" y="18848"/>
                      <a:pt x="8174" y="18848"/>
                    </a:cubicBezTo>
                    <a:cubicBezTo>
                      <a:pt x="8355" y="18848"/>
                      <a:pt x="8557" y="18757"/>
                      <a:pt x="8712" y="18654"/>
                    </a:cubicBezTo>
                    <a:cubicBezTo>
                      <a:pt x="10636" y="17389"/>
                      <a:pt x="11989" y="15430"/>
                      <a:pt x="12453" y="13185"/>
                    </a:cubicBezTo>
                    <a:cubicBezTo>
                      <a:pt x="12453" y="13185"/>
                      <a:pt x="13147" y="11528"/>
                      <a:pt x="13539" y="10976"/>
                    </a:cubicBezTo>
                    <a:cubicBezTo>
                      <a:pt x="13647" y="10828"/>
                      <a:pt x="13805" y="10671"/>
                      <a:pt x="13968" y="10671"/>
                    </a:cubicBezTo>
                    <a:cubicBezTo>
                      <a:pt x="14021" y="10671"/>
                      <a:pt x="14075" y="10687"/>
                      <a:pt x="14127" y="10727"/>
                    </a:cubicBezTo>
                    <a:cubicBezTo>
                      <a:pt x="14234" y="10816"/>
                      <a:pt x="14287" y="10941"/>
                      <a:pt x="14270" y="11065"/>
                    </a:cubicBezTo>
                    <a:cubicBezTo>
                      <a:pt x="14038" y="12829"/>
                      <a:pt x="13023" y="14343"/>
                      <a:pt x="12292" y="15964"/>
                    </a:cubicBezTo>
                    <a:cubicBezTo>
                      <a:pt x="12221" y="16142"/>
                      <a:pt x="12150" y="16338"/>
                      <a:pt x="12292" y="16516"/>
                    </a:cubicBezTo>
                    <a:cubicBezTo>
                      <a:pt x="12392" y="16616"/>
                      <a:pt x="12519" y="16673"/>
                      <a:pt x="12653" y="16673"/>
                    </a:cubicBezTo>
                    <a:cubicBezTo>
                      <a:pt x="12710" y="16673"/>
                      <a:pt x="12768" y="16662"/>
                      <a:pt x="12827" y="16641"/>
                    </a:cubicBezTo>
                    <a:cubicBezTo>
                      <a:pt x="14145" y="16231"/>
                      <a:pt x="14679" y="14806"/>
                      <a:pt x="15071" y="13541"/>
                    </a:cubicBezTo>
                    <a:cubicBezTo>
                      <a:pt x="15356" y="12651"/>
                      <a:pt x="15641" y="11760"/>
                      <a:pt x="15926" y="10887"/>
                    </a:cubicBezTo>
                    <a:cubicBezTo>
                      <a:pt x="16194" y="10014"/>
                      <a:pt x="16603" y="9017"/>
                      <a:pt x="17476" y="8803"/>
                    </a:cubicBezTo>
                    <a:cubicBezTo>
                      <a:pt x="17542" y="8788"/>
                      <a:pt x="17612" y="8777"/>
                      <a:pt x="17681" y="8777"/>
                    </a:cubicBezTo>
                    <a:cubicBezTo>
                      <a:pt x="17856" y="8777"/>
                      <a:pt x="18023" y="8846"/>
                      <a:pt x="18100" y="9088"/>
                    </a:cubicBezTo>
                    <a:cubicBezTo>
                      <a:pt x="18135" y="9213"/>
                      <a:pt x="18135" y="9355"/>
                      <a:pt x="18100" y="9480"/>
                    </a:cubicBezTo>
                    <a:cubicBezTo>
                      <a:pt x="17743" y="10852"/>
                      <a:pt x="17209" y="12152"/>
                      <a:pt x="16514" y="13363"/>
                    </a:cubicBezTo>
                    <a:cubicBezTo>
                      <a:pt x="16300" y="13755"/>
                      <a:pt x="16033" y="14165"/>
                      <a:pt x="16105" y="14628"/>
                    </a:cubicBezTo>
                    <a:cubicBezTo>
                      <a:pt x="16140" y="14860"/>
                      <a:pt x="16283" y="15074"/>
                      <a:pt x="16496" y="15180"/>
                    </a:cubicBezTo>
                    <a:cubicBezTo>
                      <a:pt x="16574" y="15214"/>
                      <a:pt x="16654" y="15230"/>
                      <a:pt x="16734" y="15230"/>
                    </a:cubicBezTo>
                    <a:cubicBezTo>
                      <a:pt x="16912" y="15230"/>
                      <a:pt x="17086" y="15150"/>
                      <a:pt x="17209" y="15002"/>
                    </a:cubicBezTo>
                    <a:cubicBezTo>
                      <a:pt x="18100" y="14183"/>
                      <a:pt x="18260" y="12882"/>
                      <a:pt x="18527" y="11707"/>
                    </a:cubicBezTo>
                    <a:cubicBezTo>
                      <a:pt x="18777" y="10656"/>
                      <a:pt x="19151" y="9622"/>
                      <a:pt x="19650" y="8660"/>
                    </a:cubicBezTo>
                    <a:cubicBezTo>
                      <a:pt x="19988" y="7983"/>
                      <a:pt x="20522" y="7253"/>
                      <a:pt x="21288" y="7217"/>
                    </a:cubicBezTo>
                    <a:cubicBezTo>
                      <a:pt x="21342" y="7217"/>
                      <a:pt x="21413" y="7235"/>
                      <a:pt x="21484" y="7271"/>
                    </a:cubicBezTo>
                    <a:cubicBezTo>
                      <a:pt x="21538" y="7306"/>
                      <a:pt x="21574" y="7378"/>
                      <a:pt x="21591" y="7449"/>
                    </a:cubicBezTo>
                    <a:cubicBezTo>
                      <a:pt x="21734" y="7894"/>
                      <a:pt x="21467" y="8358"/>
                      <a:pt x="21217" y="8749"/>
                    </a:cubicBezTo>
                    <a:cubicBezTo>
                      <a:pt x="20202" y="10264"/>
                      <a:pt x="19062" y="11778"/>
                      <a:pt x="18723" y="13577"/>
                    </a:cubicBezTo>
                    <a:cubicBezTo>
                      <a:pt x="18688" y="13755"/>
                      <a:pt x="18670" y="13969"/>
                      <a:pt x="18866" y="14094"/>
                    </a:cubicBezTo>
                    <a:cubicBezTo>
                      <a:pt x="18955" y="14147"/>
                      <a:pt x="19048" y="14174"/>
                      <a:pt x="19140" y="14174"/>
                    </a:cubicBezTo>
                    <a:cubicBezTo>
                      <a:pt x="19231" y="14174"/>
                      <a:pt x="19320" y="14147"/>
                      <a:pt x="19400" y="14094"/>
                    </a:cubicBezTo>
                    <a:cubicBezTo>
                      <a:pt x="20576" y="13381"/>
                      <a:pt x="21431" y="12241"/>
                      <a:pt x="22072" y="11012"/>
                    </a:cubicBezTo>
                    <a:cubicBezTo>
                      <a:pt x="22678" y="9872"/>
                      <a:pt x="23088" y="8643"/>
                      <a:pt x="23569" y="7449"/>
                    </a:cubicBezTo>
                    <a:cubicBezTo>
                      <a:pt x="23658" y="7235"/>
                      <a:pt x="23765" y="6986"/>
                      <a:pt x="24032" y="6950"/>
                    </a:cubicBezTo>
                    <a:cubicBezTo>
                      <a:pt x="24045" y="6949"/>
                      <a:pt x="24059" y="6948"/>
                      <a:pt x="24072" y="6948"/>
                    </a:cubicBezTo>
                    <a:cubicBezTo>
                      <a:pt x="24219" y="6948"/>
                      <a:pt x="24360" y="7035"/>
                      <a:pt x="24442" y="7182"/>
                    </a:cubicBezTo>
                    <a:cubicBezTo>
                      <a:pt x="24566" y="7431"/>
                      <a:pt x="24584" y="7716"/>
                      <a:pt x="24477" y="7983"/>
                    </a:cubicBezTo>
                    <a:cubicBezTo>
                      <a:pt x="24103" y="9409"/>
                      <a:pt x="23088" y="10567"/>
                      <a:pt x="22268" y="11778"/>
                    </a:cubicBezTo>
                    <a:cubicBezTo>
                      <a:pt x="22144" y="11956"/>
                      <a:pt x="22108" y="12205"/>
                      <a:pt x="22197" y="12419"/>
                    </a:cubicBezTo>
                    <a:cubicBezTo>
                      <a:pt x="22294" y="12654"/>
                      <a:pt x="22490" y="12745"/>
                      <a:pt x="22712" y="12745"/>
                    </a:cubicBezTo>
                    <a:cubicBezTo>
                      <a:pt x="22979" y="12745"/>
                      <a:pt x="23283" y="12612"/>
                      <a:pt x="23497" y="12437"/>
                    </a:cubicBezTo>
                    <a:cubicBezTo>
                      <a:pt x="24834" y="11386"/>
                      <a:pt x="25297" y="9587"/>
                      <a:pt x="26223" y="8162"/>
                    </a:cubicBezTo>
                    <a:cubicBezTo>
                      <a:pt x="26348" y="7930"/>
                      <a:pt x="26562" y="7734"/>
                      <a:pt x="26811" y="7663"/>
                    </a:cubicBezTo>
                    <a:cubicBezTo>
                      <a:pt x="26844" y="7653"/>
                      <a:pt x="26879" y="7649"/>
                      <a:pt x="26914" y="7649"/>
                    </a:cubicBezTo>
                    <a:cubicBezTo>
                      <a:pt x="27008" y="7649"/>
                      <a:pt x="27102" y="7682"/>
                      <a:pt x="27167" y="7734"/>
                    </a:cubicBezTo>
                    <a:cubicBezTo>
                      <a:pt x="27310" y="7859"/>
                      <a:pt x="27363" y="8072"/>
                      <a:pt x="27274" y="8251"/>
                    </a:cubicBezTo>
                    <a:cubicBezTo>
                      <a:pt x="27132" y="8892"/>
                      <a:pt x="26864" y="9498"/>
                      <a:pt x="26472" y="10032"/>
                    </a:cubicBezTo>
                    <a:cubicBezTo>
                      <a:pt x="26276" y="10281"/>
                      <a:pt x="26098" y="10549"/>
                      <a:pt x="25956" y="10834"/>
                    </a:cubicBezTo>
                    <a:cubicBezTo>
                      <a:pt x="25795" y="11226"/>
                      <a:pt x="25831" y="11742"/>
                      <a:pt x="26294" y="11938"/>
                    </a:cubicBezTo>
                    <a:cubicBezTo>
                      <a:pt x="26394" y="11977"/>
                      <a:pt x="26498" y="11995"/>
                      <a:pt x="26600" y="11995"/>
                    </a:cubicBezTo>
                    <a:cubicBezTo>
                      <a:pt x="26735" y="11995"/>
                      <a:pt x="26868" y="11963"/>
                      <a:pt x="26989" y="11903"/>
                    </a:cubicBezTo>
                    <a:cubicBezTo>
                      <a:pt x="27434" y="11689"/>
                      <a:pt x="27666" y="11226"/>
                      <a:pt x="27862" y="10780"/>
                    </a:cubicBezTo>
                    <a:cubicBezTo>
                      <a:pt x="28289" y="9783"/>
                      <a:pt x="28646" y="8767"/>
                      <a:pt x="28913" y="7716"/>
                    </a:cubicBezTo>
                    <a:cubicBezTo>
                      <a:pt x="28984" y="7467"/>
                      <a:pt x="29127" y="7253"/>
                      <a:pt x="29323" y="7128"/>
                    </a:cubicBezTo>
                    <a:cubicBezTo>
                      <a:pt x="29448" y="7047"/>
                      <a:pt x="29571" y="7012"/>
                      <a:pt x="29686" y="7012"/>
                    </a:cubicBezTo>
                    <a:cubicBezTo>
                      <a:pt x="30124" y="7012"/>
                      <a:pt x="30448" y="7528"/>
                      <a:pt x="30392" y="7966"/>
                    </a:cubicBezTo>
                    <a:cubicBezTo>
                      <a:pt x="30320" y="8536"/>
                      <a:pt x="29893" y="8981"/>
                      <a:pt x="29608" y="9444"/>
                    </a:cubicBezTo>
                    <a:cubicBezTo>
                      <a:pt x="29519" y="9587"/>
                      <a:pt x="29483" y="9765"/>
                      <a:pt x="29501" y="9943"/>
                    </a:cubicBezTo>
                    <a:cubicBezTo>
                      <a:pt x="29561" y="10242"/>
                      <a:pt x="29805" y="10356"/>
                      <a:pt x="30061" y="10356"/>
                    </a:cubicBezTo>
                    <a:cubicBezTo>
                      <a:pt x="30187" y="10356"/>
                      <a:pt x="30316" y="10328"/>
                      <a:pt x="30427" y="10281"/>
                    </a:cubicBezTo>
                    <a:cubicBezTo>
                      <a:pt x="30908" y="10050"/>
                      <a:pt x="31211" y="9569"/>
                      <a:pt x="31443" y="9088"/>
                    </a:cubicBezTo>
                    <a:cubicBezTo>
                      <a:pt x="31674" y="8625"/>
                      <a:pt x="31888" y="8108"/>
                      <a:pt x="32262" y="7734"/>
                    </a:cubicBezTo>
                    <a:cubicBezTo>
                      <a:pt x="32380" y="7616"/>
                      <a:pt x="32620" y="7569"/>
                      <a:pt x="32906" y="7569"/>
                    </a:cubicBezTo>
                    <a:cubicBezTo>
                      <a:pt x="33525" y="7569"/>
                      <a:pt x="34363" y="7789"/>
                      <a:pt x="34667" y="7983"/>
                    </a:cubicBezTo>
                    <a:lnTo>
                      <a:pt x="35059" y="7449"/>
                    </a:lnTo>
                    <a:cubicBezTo>
                      <a:pt x="34293" y="6879"/>
                      <a:pt x="32832" y="5774"/>
                      <a:pt x="32672" y="4830"/>
                    </a:cubicBezTo>
                    <a:cubicBezTo>
                      <a:pt x="32511" y="3975"/>
                      <a:pt x="32583" y="2924"/>
                      <a:pt x="31835" y="2461"/>
                    </a:cubicBezTo>
                    <a:cubicBezTo>
                      <a:pt x="31726" y="2383"/>
                      <a:pt x="31604" y="2333"/>
                      <a:pt x="31468" y="2333"/>
                    </a:cubicBezTo>
                    <a:cubicBezTo>
                      <a:pt x="31448" y="2333"/>
                      <a:pt x="31428" y="2334"/>
                      <a:pt x="31407" y="2336"/>
                    </a:cubicBezTo>
                    <a:cubicBezTo>
                      <a:pt x="30944" y="2390"/>
                      <a:pt x="30837" y="2995"/>
                      <a:pt x="30873" y="3441"/>
                    </a:cubicBezTo>
                    <a:cubicBezTo>
                      <a:pt x="30908" y="4046"/>
                      <a:pt x="30979" y="4634"/>
                      <a:pt x="31086" y="5222"/>
                    </a:cubicBezTo>
                    <a:cubicBezTo>
                      <a:pt x="31140" y="5347"/>
                      <a:pt x="31122" y="5489"/>
                      <a:pt x="31069" y="5596"/>
                    </a:cubicBezTo>
                    <a:cubicBezTo>
                      <a:pt x="31006" y="5659"/>
                      <a:pt x="30926" y="5690"/>
                      <a:pt x="30846" y="5690"/>
                    </a:cubicBezTo>
                    <a:cubicBezTo>
                      <a:pt x="30766" y="5690"/>
                      <a:pt x="30686" y="5659"/>
                      <a:pt x="30623" y="5596"/>
                    </a:cubicBezTo>
                    <a:cubicBezTo>
                      <a:pt x="30498" y="5472"/>
                      <a:pt x="30427" y="5311"/>
                      <a:pt x="30392" y="5151"/>
                    </a:cubicBezTo>
                    <a:cubicBezTo>
                      <a:pt x="29982" y="3619"/>
                      <a:pt x="29768" y="1962"/>
                      <a:pt x="28806" y="697"/>
                    </a:cubicBezTo>
                    <a:cubicBezTo>
                      <a:pt x="28601" y="419"/>
                      <a:pt x="28299" y="140"/>
                      <a:pt x="27939" y="140"/>
                    </a:cubicBezTo>
                    <a:cubicBezTo>
                      <a:pt x="27863" y="140"/>
                      <a:pt x="27783" y="152"/>
                      <a:pt x="27702" y="181"/>
                    </a:cubicBezTo>
                    <a:cubicBezTo>
                      <a:pt x="27434" y="288"/>
                      <a:pt x="27256" y="519"/>
                      <a:pt x="27203" y="786"/>
                    </a:cubicBezTo>
                    <a:cubicBezTo>
                      <a:pt x="27078" y="1392"/>
                      <a:pt x="27381" y="1891"/>
                      <a:pt x="27630" y="2390"/>
                    </a:cubicBezTo>
                    <a:cubicBezTo>
                      <a:pt x="27933" y="2995"/>
                      <a:pt x="28183" y="3619"/>
                      <a:pt x="28361" y="4278"/>
                    </a:cubicBezTo>
                    <a:cubicBezTo>
                      <a:pt x="28414" y="4474"/>
                      <a:pt x="28396" y="4777"/>
                      <a:pt x="28200" y="4795"/>
                    </a:cubicBezTo>
                    <a:cubicBezTo>
                      <a:pt x="27310" y="3209"/>
                      <a:pt x="26757" y="1356"/>
                      <a:pt x="25297" y="216"/>
                    </a:cubicBezTo>
                    <a:cubicBezTo>
                      <a:pt x="25117" y="86"/>
                      <a:pt x="24908" y="0"/>
                      <a:pt x="24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6" name="Google Shape;16886;p36"/>
              <p:cNvSpPr/>
              <p:nvPr/>
            </p:nvSpPr>
            <p:spPr>
              <a:xfrm>
                <a:off x="7348167" y="-65089"/>
                <a:ext cx="19896" cy="17031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21" extrusionOk="0">
                    <a:moveTo>
                      <a:pt x="179" y="0"/>
                    </a:moveTo>
                    <a:cubicBezTo>
                      <a:pt x="1" y="0"/>
                      <a:pt x="1" y="321"/>
                      <a:pt x="179" y="321"/>
                    </a:cubicBezTo>
                    <a:cubicBezTo>
                      <a:pt x="375" y="321"/>
                      <a:pt x="375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7" name="Google Shape;16887;p36"/>
              <p:cNvSpPr/>
              <p:nvPr/>
            </p:nvSpPr>
            <p:spPr>
              <a:xfrm>
                <a:off x="7440587" y="15023"/>
                <a:ext cx="21169" cy="1565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5" extrusionOk="0">
                    <a:moveTo>
                      <a:pt x="213" y="0"/>
                    </a:moveTo>
                    <a:cubicBezTo>
                      <a:pt x="105" y="0"/>
                      <a:pt x="0" y="150"/>
                      <a:pt x="129" y="254"/>
                    </a:cubicBezTo>
                    <a:lnTo>
                      <a:pt x="147" y="271"/>
                    </a:lnTo>
                    <a:cubicBezTo>
                      <a:pt x="171" y="287"/>
                      <a:pt x="197" y="294"/>
                      <a:pt x="223" y="294"/>
                    </a:cubicBezTo>
                    <a:cubicBezTo>
                      <a:pt x="314" y="294"/>
                      <a:pt x="399" y="208"/>
                      <a:pt x="343" y="111"/>
                    </a:cubicBezTo>
                    <a:lnTo>
                      <a:pt x="325" y="75"/>
                    </a:lnTo>
                    <a:cubicBezTo>
                      <a:pt x="296" y="22"/>
                      <a:pt x="255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8" name="Google Shape;16888;p36"/>
              <p:cNvSpPr/>
              <p:nvPr/>
            </p:nvSpPr>
            <p:spPr>
              <a:xfrm>
                <a:off x="7592003" y="-129390"/>
                <a:ext cx="12362" cy="854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126" y="1"/>
                    </a:moveTo>
                    <a:cubicBezTo>
                      <a:pt x="1" y="1"/>
                      <a:pt x="1" y="161"/>
                      <a:pt x="126" y="161"/>
                    </a:cubicBezTo>
                    <a:cubicBezTo>
                      <a:pt x="215" y="161"/>
                      <a:pt x="233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9" name="Google Shape;16889;p36"/>
              <p:cNvSpPr/>
              <p:nvPr/>
            </p:nvSpPr>
            <p:spPr>
              <a:xfrm>
                <a:off x="7525845" y="-203082"/>
                <a:ext cx="28437" cy="21753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0" extrusionOk="0">
                    <a:moveTo>
                      <a:pt x="268" y="0"/>
                    </a:moveTo>
                    <a:cubicBezTo>
                      <a:pt x="1" y="0"/>
                      <a:pt x="1" y="410"/>
                      <a:pt x="268" y="410"/>
                    </a:cubicBezTo>
                    <a:cubicBezTo>
                      <a:pt x="535" y="410"/>
                      <a:pt x="535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0" name="Google Shape;16890;p36"/>
              <p:cNvSpPr/>
              <p:nvPr/>
            </p:nvSpPr>
            <p:spPr>
              <a:xfrm>
                <a:off x="7722463" y="-313488"/>
                <a:ext cx="20851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3" extrusionOk="0">
                    <a:moveTo>
                      <a:pt x="159" y="0"/>
                    </a:moveTo>
                    <a:cubicBezTo>
                      <a:pt x="114" y="0"/>
                      <a:pt x="79" y="30"/>
                      <a:pt x="54" y="68"/>
                    </a:cubicBezTo>
                    <a:cubicBezTo>
                      <a:pt x="0" y="139"/>
                      <a:pt x="0" y="246"/>
                      <a:pt x="54" y="335"/>
                    </a:cubicBezTo>
                    <a:cubicBezTo>
                      <a:pt x="86" y="378"/>
                      <a:pt x="138" y="402"/>
                      <a:pt x="190" y="402"/>
                    </a:cubicBezTo>
                    <a:cubicBezTo>
                      <a:pt x="224" y="402"/>
                      <a:pt x="257" y="392"/>
                      <a:pt x="285" y="371"/>
                    </a:cubicBezTo>
                    <a:lnTo>
                      <a:pt x="357" y="264"/>
                    </a:lnTo>
                    <a:cubicBezTo>
                      <a:pt x="392" y="175"/>
                      <a:pt x="339" y="68"/>
                      <a:pt x="250" y="32"/>
                    </a:cubicBezTo>
                    <a:lnTo>
                      <a:pt x="214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1" name="Google Shape;16891;p36"/>
              <p:cNvSpPr/>
              <p:nvPr/>
            </p:nvSpPr>
            <p:spPr>
              <a:xfrm>
                <a:off x="7766870" y="-213481"/>
                <a:ext cx="24618" cy="1798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39" extrusionOk="0">
                    <a:moveTo>
                      <a:pt x="214" y="0"/>
                    </a:moveTo>
                    <a:cubicBezTo>
                      <a:pt x="1" y="0"/>
                      <a:pt x="36" y="339"/>
                      <a:pt x="250" y="339"/>
                    </a:cubicBezTo>
                    <a:cubicBezTo>
                      <a:pt x="464" y="339"/>
                      <a:pt x="428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2" name="Google Shape;16892;p36"/>
              <p:cNvSpPr/>
              <p:nvPr/>
            </p:nvSpPr>
            <p:spPr>
              <a:xfrm>
                <a:off x="7843427" y="-375137"/>
                <a:ext cx="25573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40" extrusionOk="0">
                    <a:moveTo>
                      <a:pt x="214" y="1"/>
                    </a:moveTo>
                    <a:cubicBezTo>
                      <a:pt x="1" y="1"/>
                      <a:pt x="36" y="339"/>
                      <a:pt x="250" y="339"/>
                    </a:cubicBezTo>
                    <a:cubicBezTo>
                      <a:pt x="482" y="339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3" name="Google Shape;16893;p36"/>
              <p:cNvSpPr/>
              <p:nvPr/>
            </p:nvSpPr>
            <p:spPr>
              <a:xfrm>
                <a:off x="7955901" y="-455460"/>
                <a:ext cx="18941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0" extrusionOk="0">
                    <a:moveTo>
                      <a:pt x="143" y="1"/>
                    </a:moveTo>
                    <a:cubicBezTo>
                      <a:pt x="54" y="18"/>
                      <a:pt x="0" y="90"/>
                      <a:pt x="0" y="197"/>
                    </a:cubicBezTo>
                    <a:cubicBezTo>
                      <a:pt x="18" y="286"/>
                      <a:pt x="107" y="339"/>
                      <a:pt x="196" y="339"/>
                    </a:cubicBezTo>
                    <a:cubicBezTo>
                      <a:pt x="286" y="321"/>
                      <a:pt x="357" y="250"/>
                      <a:pt x="339" y="143"/>
                    </a:cubicBezTo>
                    <a:cubicBezTo>
                      <a:pt x="321" y="54"/>
                      <a:pt x="250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4" name="Google Shape;16894;p36"/>
              <p:cNvSpPr/>
              <p:nvPr/>
            </p:nvSpPr>
            <p:spPr>
              <a:xfrm>
                <a:off x="7567439" y="-473393"/>
                <a:ext cx="33159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268" y="0"/>
                    </a:moveTo>
                    <a:cubicBezTo>
                      <a:pt x="1" y="0"/>
                      <a:pt x="54" y="446"/>
                      <a:pt x="339" y="446"/>
                    </a:cubicBezTo>
                    <a:cubicBezTo>
                      <a:pt x="624" y="446"/>
                      <a:pt x="553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5" name="Google Shape;16895;p36"/>
              <p:cNvSpPr/>
              <p:nvPr/>
            </p:nvSpPr>
            <p:spPr>
              <a:xfrm>
                <a:off x="7701666" y="-485701"/>
                <a:ext cx="13264" cy="1236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33" extrusionOk="0">
                    <a:moveTo>
                      <a:pt x="125" y="1"/>
                    </a:moveTo>
                    <a:cubicBezTo>
                      <a:pt x="0" y="1"/>
                      <a:pt x="0" y="232"/>
                      <a:pt x="125" y="232"/>
                    </a:cubicBezTo>
                    <a:cubicBezTo>
                      <a:pt x="250" y="232"/>
                      <a:pt x="25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6" name="Google Shape;16896;p36"/>
              <p:cNvSpPr/>
              <p:nvPr/>
            </p:nvSpPr>
            <p:spPr>
              <a:xfrm>
                <a:off x="7888788" y="-159631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286" y="1"/>
                    </a:moveTo>
                    <a:cubicBezTo>
                      <a:pt x="1" y="1"/>
                      <a:pt x="54" y="446"/>
                      <a:pt x="321" y="446"/>
                    </a:cubicBezTo>
                    <a:cubicBezTo>
                      <a:pt x="606" y="446"/>
                      <a:pt x="553" y="1"/>
                      <a:pt x="2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7" name="Google Shape;16897;p36"/>
              <p:cNvSpPr/>
              <p:nvPr/>
            </p:nvSpPr>
            <p:spPr>
              <a:xfrm>
                <a:off x="7962586" y="-317997"/>
                <a:ext cx="18092" cy="13794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60" extrusionOk="0">
                    <a:moveTo>
                      <a:pt x="165" y="0"/>
                    </a:moveTo>
                    <a:cubicBezTo>
                      <a:pt x="83" y="0"/>
                      <a:pt x="1" y="105"/>
                      <a:pt x="70" y="189"/>
                    </a:cubicBezTo>
                    <a:lnTo>
                      <a:pt x="88" y="207"/>
                    </a:lnTo>
                    <a:cubicBezTo>
                      <a:pt x="116" y="244"/>
                      <a:pt x="149" y="259"/>
                      <a:pt x="180" y="259"/>
                    </a:cubicBezTo>
                    <a:cubicBezTo>
                      <a:pt x="268" y="259"/>
                      <a:pt x="341" y="138"/>
                      <a:pt x="249" y="46"/>
                    </a:cubicBezTo>
                    <a:lnTo>
                      <a:pt x="231" y="28"/>
                    </a:lnTo>
                    <a:cubicBezTo>
                      <a:pt x="211" y="9"/>
                      <a:pt x="188" y="0"/>
                      <a:pt x="1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8" name="Google Shape;16898;p36"/>
              <p:cNvSpPr/>
              <p:nvPr/>
            </p:nvSpPr>
            <p:spPr>
              <a:xfrm>
                <a:off x="8120369" y="-528251"/>
                <a:ext cx="22708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22" extrusionOk="0">
                    <a:moveTo>
                      <a:pt x="214" y="1"/>
                    </a:moveTo>
                    <a:cubicBezTo>
                      <a:pt x="0" y="1"/>
                      <a:pt x="18" y="322"/>
                      <a:pt x="232" y="322"/>
                    </a:cubicBezTo>
                    <a:cubicBezTo>
                      <a:pt x="428" y="322"/>
                      <a:pt x="410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9" name="Google Shape;16899;p36"/>
              <p:cNvSpPr/>
              <p:nvPr/>
            </p:nvSpPr>
            <p:spPr>
              <a:xfrm>
                <a:off x="7747027" y="-648259"/>
                <a:ext cx="23663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22" extrusionOk="0">
                    <a:moveTo>
                      <a:pt x="214" y="1"/>
                    </a:moveTo>
                    <a:cubicBezTo>
                      <a:pt x="1" y="1"/>
                      <a:pt x="36" y="321"/>
                      <a:pt x="232" y="321"/>
                    </a:cubicBezTo>
                    <a:cubicBezTo>
                      <a:pt x="446" y="321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0" name="Google Shape;16900;p36"/>
              <p:cNvSpPr/>
              <p:nvPr/>
            </p:nvSpPr>
            <p:spPr>
              <a:xfrm>
                <a:off x="7871811" y="-616108"/>
                <a:ext cx="22708" cy="22124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17" extrusionOk="0">
                    <a:moveTo>
                      <a:pt x="214" y="0"/>
                    </a:moveTo>
                    <a:cubicBezTo>
                      <a:pt x="89" y="0"/>
                      <a:pt x="0" y="125"/>
                      <a:pt x="18" y="250"/>
                    </a:cubicBezTo>
                    <a:lnTo>
                      <a:pt x="18" y="267"/>
                    </a:lnTo>
                    <a:cubicBezTo>
                      <a:pt x="36" y="368"/>
                      <a:pt x="120" y="417"/>
                      <a:pt x="204" y="417"/>
                    </a:cubicBezTo>
                    <a:cubicBezTo>
                      <a:pt x="285" y="417"/>
                      <a:pt x="366" y="372"/>
                      <a:pt x="392" y="285"/>
                    </a:cubicBezTo>
                    <a:lnTo>
                      <a:pt x="392" y="250"/>
                    </a:lnTo>
                    <a:cubicBezTo>
                      <a:pt x="428" y="125"/>
                      <a:pt x="338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1" name="Google Shape;16901;p36"/>
              <p:cNvSpPr/>
              <p:nvPr/>
            </p:nvSpPr>
            <p:spPr>
              <a:xfrm>
                <a:off x="8031662" y="-698448"/>
                <a:ext cx="19577" cy="14378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71" extrusionOk="0">
                    <a:moveTo>
                      <a:pt x="234" y="0"/>
                    </a:moveTo>
                    <a:cubicBezTo>
                      <a:pt x="227" y="0"/>
                      <a:pt x="219" y="1"/>
                      <a:pt x="211" y="2"/>
                    </a:cubicBezTo>
                    <a:lnTo>
                      <a:pt x="158" y="20"/>
                    </a:lnTo>
                    <a:cubicBezTo>
                      <a:pt x="0" y="73"/>
                      <a:pt x="104" y="271"/>
                      <a:pt x="213" y="271"/>
                    </a:cubicBezTo>
                    <a:cubicBezTo>
                      <a:pt x="251" y="271"/>
                      <a:pt x="290" y="246"/>
                      <a:pt x="318" y="181"/>
                    </a:cubicBezTo>
                    <a:lnTo>
                      <a:pt x="336" y="163"/>
                    </a:lnTo>
                    <a:cubicBezTo>
                      <a:pt x="369" y="81"/>
                      <a:pt x="312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2" name="Google Shape;16902;p36"/>
              <p:cNvSpPr/>
              <p:nvPr/>
            </p:nvSpPr>
            <p:spPr>
              <a:xfrm>
                <a:off x="8203505" y="-601943"/>
                <a:ext cx="34114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00" extrusionOk="0">
                    <a:moveTo>
                      <a:pt x="339" y="0"/>
                    </a:moveTo>
                    <a:cubicBezTo>
                      <a:pt x="19" y="0"/>
                      <a:pt x="1" y="499"/>
                      <a:pt x="321" y="499"/>
                    </a:cubicBezTo>
                    <a:cubicBezTo>
                      <a:pt x="624" y="499"/>
                      <a:pt x="642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3" name="Google Shape;16903;p36"/>
              <p:cNvSpPr/>
              <p:nvPr/>
            </p:nvSpPr>
            <p:spPr>
              <a:xfrm>
                <a:off x="8328394" y="-650752"/>
                <a:ext cx="22601" cy="1671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15" extrusionOk="0">
                    <a:moveTo>
                      <a:pt x="313" y="1"/>
                    </a:moveTo>
                    <a:cubicBezTo>
                      <a:pt x="240" y="1"/>
                      <a:pt x="140" y="100"/>
                      <a:pt x="112" y="187"/>
                    </a:cubicBezTo>
                    <a:lnTo>
                      <a:pt x="112" y="187"/>
                    </a:lnTo>
                    <a:lnTo>
                      <a:pt x="34" y="65"/>
                    </a:lnTo>
                    <a:lnTo>
                      <a:pt x="34" y="65"/>
                    </a:lnTo>
                    <a:cubicBezTo>
                      <a:pt x="0" y="184"/>
                      <a:pt x="63" y="287"/>
                      <a:pt x="177" y="312"/>
                    </a:cubicBezTo>
                    <a:lnTo>
                      <a:pt x="177" y="312"/>
                    </a:lnTo>
                    <a:cubicBezTo>
                      <a:pt x="182" y="313"/>
                      <a:pt x="188" y="314"/>
                      <a:pt x="194" y="315"/>
                    </a:cubicBezTo>
                    <a:cubicBezTo>
                      <a:pt x="301" y="315"/>
                      <a:pt x="426" y="208"/>
                      <a:pt x="390" y="83"/>
                    </a:cubicBezTo>
                    <a:cubicBezTo>
                      <a:pt x="378" y="24"/>
                      <a:pt x="349" y="1"/>
                      <a:pt x="3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4" name="Google Shape;16904;p36"/>
              <p:cNvSpPr/>
              <p:nvPr/>
            </p:nvSpPr>
            <p:spPr>
              <a:xfrm>
                <a:off x="8268761" y="-360016"/>
                <a:ext cx="24618" cy="20851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93" extrusionOk="0">
                    <a:moveTo>
                      <a:pt x="232" y="1"/>
                    </a:moveTo>
                    <a:cubicBezTo>
                      <a:pt x="0" y="37"/>
                      <a:pt x="0" y="375"/>
                      <a:pt x="232" y="393"/>
                    </a:cubicBezTo>
                    <a:cubicBezTo>
                      <a:pt x="463" y="375"/>
                      <a:pt x="463" y="37"/>
                      <a:pt x="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5" name="Google Shape;16905;p36"/>
              <p:cNvSpPr/>
              <p:nvPr/>
            </p:nvSpPr>
            <p:spPr>
              <a:xfrm>
                <a:off x="8359590" y="-529630"/>
                <a:ext cx="25732" cy="18781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54" extrusionOk="0">
                    <a:moveTo>
                      <a:pt x="215" y="1"/>
                    </a:moveTo>
                    <a:cubicBezTo>
                      <a:pt x="176" y="1"/>
                      <a:pt x="137" y="19"/>
                      <a:pt x="105" y="63"/>
                    </a:cubicBezTo>
                    <a:lnTo>
                      <a:pt x="105" y="80"/>
                    </a:lnTo>
                    <a:lnTo>
                      <a:pt x="87" y="98"/>
                    </a:lnTo>
                    <a:cubicBezTo>
                      <a:pt x="0" y="214"/>
                      <a:pt x="78" y="354"/>
                      <a:pt x="197" y="354"/>
                    </a:cubicBezTo>
                    <a:cubicBezTo>
                      <a:pt x="224" y="354"/>
                      <a:pt x="253" y="346"/>
                      <a:pt x="283" y="330"/>
                    </a:cubicBezTo>
                    <a:lnTo>
                      <a:pt x="319" y="312"/>
                    </a:lnTo>
                    <a:cubicBezTo>
                      <a:pt x="485" y="215"/>
                      <a:pt x="350" y="1"/>
                      <a:pt x="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6" name="Google Shape;16906;p36"/>
              <p:cNvSpPr/>
              <p:nvPr/>
            </p:nvSpPr>
            <p:spPr>
              <a:xfrm>
                <a:off x="8551327" y="-614251"/>
                <a:ext cx="25573" cy="2180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1" extrusionOk="0">
                    <a:moveTo>
                      <a:pt x="232" y="1"/>
                    </a:moveTo>
                    <a:cubicBezTo>
                      <a:pt x="0" y="37"/>
                      <a:pt x="0" y="375"/>
                      <a:pt x="232" y="411"/>
                    </a:cubicBezTo>
                    <a:cubicBezTo>
                      <a:pt x="481" y="375"/>
                      <a:pt x="481" y="37"/>
                      <a:pt x="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7" name="Google Shape;16907;p36"/>
              <p:cNvSpPr/>
              <p:nvPr/>
            </p:nvSpPr>
            <p:spPr>
              <a:xfrm>
                <a:off x="8487078" y="-686086"/>
                <a:ext cx="24618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22" extrusionOk="0">
                    <a:moveTo>
                      <a:pt x="214" y="1"/>
                    </a:moveTo>
                    <a:cubicBezTo>
                      <a:pt x="0" y="1"/>
                      <a:pt x="18" y="322"/>
                      <a:pt x="232" y="322"/>
                    </a:cubicBezTo>
                    <a:cubicBezTo>
                      <a:pt x="463" y="322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8" name="Google Shape;16908;p36"/>
              <p:cNvSpPr/>
              <p:nvPr/>
            </p:nvSpPr>
            <p:spPr>
              <a:xfrm>
                <a:off x="8174219" y="-784343"/>
                <a:ext cx="26527" cy="1798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39" extrusionOk="0">
                    <a:moveTo>
                      <a:pt x="268" y="0"/>
                    </a:moveTo>
                    <a:cubicBezTo>
                      <a:pt x="54" y="0"/>
                      <a:pt x="1" y="339"/>
                      <a:pt x="232" y="339"/>
                    </a:cubicBezTo>
                    <a:cubicBezTo>
                      <a:pt x="446" y="339"/>
                      <a:pt x="499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9" name="Google Shape;16909;p36"/>
              <p:cNvSpPr/>
              <p:nvPr/>
            </p:nvSpPr>
            <p:spPr>
              <a:xfrm>
                <a:off x="8421822" y="-376993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286" y="0"/>
                    </a:moveTo>
                    <a:cubicBezTo>
                      <a:pt x="1" y="0"/>
                      <a:pt x="54" y="446"/>
                      <a:pt x="322" y="446"/>
                    </a:cubicBezTo>
                    <a:cubicBezTo>
                      <a:pt x="607" y="446"/>
                      <a:pt x="553" y="0"/>
                      <a:pt x="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0" name="Google Shape;16910;p36"/>
              <p:cNvSpPr/>
              <p:nvPr/>
            </p:nvSpPr>
            <p:spPr>
              <a:xfrm>
                <a:off x="8701576" y="-620830"/>
                <a:ext cx="26527" cy="1989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75" extrusionOk="0">
                    <a:moveTo>
                      <a:pt x="268" y="0"/>
                    </a:moveTo>
                    <a:cubicBezTo>
                      <a:pt x="37" y="0"/>
                      <a:pt x="1" y="374"/>
                      <a:pt x="233" y="374"/>
                    </a:cubicBezTo>
                    <a:cubicBezTo>
                      <a:pt x="482" y="374"/>
                      <a:pt x="500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1" name="Google Shape;16911;p36"/>
              <p:cNvSpPr/>
              <p:nvPr/>
            </p:nvSpPr>
            <p:spPr>
              <a:xfrm>
                <a:off x="8699931" y="-818456"/>
                <a:ext cx="23450" cy="18781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54" extrusionOk="0">
                    <a:moveTo>
                      <a:pt x="227" y="0"/>
                    </a:moveTo>
                    <a:cubicBezTo>
                      <a:pt x="123" y="0"/>
                      <a:pt x="0" y="133"/>
                      <a:pt x="68" y="234"/>
                    </a:cubicBezTo>
                    <a:cubicBezTo>
                      <a:pt x="101" y="300"/>
                      <a:pt x="169" y="353"/>
                      <a:pt x="237" y="353"/>
                    </a:cubicBezTo>
                    <a:cubicBezTo>
                      <a:pt x="278" y="353"/>
                      <a:pt x="319" y="334"/>
                      <a:pt x="353" y="287"/>
                    </a:cubicBezTo>
                    <a:cubicBezTo>
                      <a:pt x="442" y="180"/>
                      <a:pt x="370" y="20"/>
                      <a:pt x="246" y="2"/>
                    </a:cubicBezTo>
                    <a:cubicBezTo>
                      <a:pt x="240" y="1"/>
                      <a:pt x="233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2" name="Google Shape;16912;p36"/>
              <p:cNvSpPr/>
              <p:nvPr/>
            </p:nvSpPr>
            <p:spPr>
              <a:xfrm>
                <a:off x="8814051" y="-533874"/>
                <a:ext cx="30294" cy="2270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28" extrusionOk="0">
                    <a:moveTo>
                      <a:pt x="268" y="0"/>
                    </a:moveTo>
                    <a:cubicBezTo>
                      <a:pt x="1" y="0"/>
                      <a:pt x="37" y="428"/>
                      <a:pt x="304" y="428"/>
                    </a:cubicBezTo>
                    <a:cubicBezTo>
                      <a:pt x="571" y="428"/>
                      <a:pt x="535" y="0"/>
                      <a:pt x="268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3" name="Google Shape;16913;p36"/>
              <p:cNvSpPr/>
              <p:nvPr/>
            </p:nvSpPr>
            <p:spPr>
              <a:xfrm>
                <a:off x="8866999" y="-722906"/>
                <a:ext cx="17986" cy="15174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6" extrusionOk="0">
                    <a:moveTo>
                      <a:pt x="161" y="0"/>
                    </a:moveTo>
                    <a:cubicBezTo>
                      <a:pt x="0" y="18"/>
                      <a:pt x="0" y="250"/>
                      <a:pt x="161" y="285"/>
                    </a:cubicBezTo>
                    <a:cubicBezTo>
                      <a:pt x="339" y="250"/>
                      <a:pt x="339" y="18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4" name="Google Shape;16914;p36"/>
              <p:cNvSpPr/>
              <p:nvPr/>
            </p:nvSpPr>
            <p:spPr>
              <a:xfrm>
                <a:off x="8595733" y="-369460"/>
                <a:ext cx="29339" cy="21806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1" extrusionOk="0">
                    <a:moveTo>
                      <a:pt x="286" y="1"/>
                    </a:moveTo>
                    <a:cubicBezTo>
                      <a:pt x="1" y="1"/>
                      <a:pt x="36" y="411"/>
                      <a:pt x="304" y="411"/>
                    </a:cubicBezTo>
                    <a:cubicBezTo>
                      <a:pt x="553" y="411"/>
                      <a:pt x="553" y="1"/>
                      <a:pt x="286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5" name="Google Shape;16915;p36"/>
              <p:cNvSpPr/>
              <p:nvPr/>
            </p:nvSpPr>
            <p:spPr>
              <a:xfrm>
                <a:off x="8530530" y="-857133"/>
                <a:ext cx="26527" cy="1894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57" extrusionOk="0">
                    <a:moveTo>
                      <a:pt x="268" y="1"/>
                    </a:moveTo>
                    <a:cubicBezTo>
                      <a:pt x="36" y="1"/>
                      <a:pt x="1" y="357"/>
                      <a:pt x="250" y="357"/>
                    </a:cubicBezTo>
                    <a:cubicBezTo>
                      <a:pt x="464" y="357"/>
                      <a:pt x="499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6" name="Google Shape;16916;p36"/>
              <p:cNvSpPr/>
              <p:nvPr/>
            </p:nvSpPr>
            <p:spPr>
              <a:xfrm>
                <a:off x="8076971" y="-232580"/>
                <a:ext cx="31143" cy="22177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18" extrusionOk="0">
                    <a:moveTo>
                      <a:pt x="328" y="1"/>
                    </a:moveTo>
                    <a:cubicBezTo>
                      <a:pt x="302" y="1"/>
                      <a:pt x="274" y="7"/>
                      <a:pt x="248" y="22"/>
                    </a:cubicBezTo>
                    <a:lnTo>
                      <a:pt x="212" y="39"/>
                    </a:lnTo>
                    <a:cubicBezTo>
                      <a:pt x="0" y="167"/>
                      <a:pt x="170" y="417"/>
                      <a:pt x="329" y="417"/>
                    </a:cubicBezTo>
                    <a:cubicBezTo>
                      <a:pt x="370" y="417"/>
                      <a:pt x="411" y="401"/>
                      <a:pt x="444" y="360"/>
                    </a:cubicBezTo>
                    <a:lnTo>
                      <a:pt x="498" y="289"/>
                    </a:lnTo>
                    <a:cubicBezTo>
                      <a:pt x="587" y="170"/>
                      <a:pt x="464" y="1"/>
                      <a:pt x="328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7" name="Google Shape;16917;p36"/>
              <p:cNvSpPr/>
              <p:nvPr/>
            </p:nvSpPr>
            <p:spPr>
              <a:xfrm>
                <a:off x="8715795" y="-151142"/>
                <a:ext cx="1200369" cy="1783179"/>
              </a:xfrm>
              <a:custGeom>
                <a:avLst/>
                <a:gdLst/>
                <a:ahLst/>
                <a:cxnLst/>
                <a:rect l="l" t="t" r="r" b="b"/>
                <a:pathLst>
                  <a:path w="22625" h="33610" extrusionOk="0">
                    <a:moveTo>
                      <a:pt x="16051" y="1"/>
                    </a:moveTo>
                    <a:lnTo>
                      <a:pt x="15445" y="339"/>
                    </a:lnTo>
                    <a:cubicBezTo>
                      <a:pt x="15695" y="803"/>
                      <a:pt x="15837" y="2424"/>
                      <a:pt x="15427" y="2744"/>
                    </a:cubicBezTo>
                    <a:cubicBezTo>
                      <a:pt x="15018" y="3083"/>
                      <a:pt x="14483" y="3225"/>
                      <a:pt x="13984" y="3403"/>
                    </a:cubicBezTo>
                    <a:cubicBezTo>
                      <a:pt x="13486" y="3599"/>
                      <a:pt x="12969" y="3849"/>
                      <a:pt x="12702" y="4294"/>
                    </a:cubicBezTo>
                    <a:cubicBezTo>
                      <a:pt x="12506" y="4615"/>
                      <a:pt x="12470" y="5114"/>
                      <a:pt x="12916" y="5238"/>
                    </a:cubicBezTo>
                    <a:cubicBezTo>
                      <a:pt x="12982" y="5258"/>
                      <a:pt x="13049" y="5268"/>
                      <a:pt x="13115" y="5268"/>
                    </a:cubicBezTo>
                    <a:cubicBezTo>
                      <a:pt x="13225" y="5268"/>
                      <a:pt x="13332" y="5241"/>
                      <a:pt x="13432" y="5185"/>
                    </a:cubicBezTo>
                    <a:cubicBezTo>
                      <a:pt x="13919" y="4959"/>
                      <a:pt x="14407" y="4596"/>
                      <a:pt x="14944" y="4596"/>
                    </a:cubicBezTo>
                    <a:cubicBezTo>
                      <a:pt x="14957" y="4596"/>
                      <a:pt x="14969" y="4597"/>
                      <a:pt x="14982" y="4597"/>
                    </a:cubicBezTo>
                    <a:cubicBezTo>
                      <a:pt x="15552" y="4597"/>
                      <a:pt x="16176" y="5185"/>
                      <a:pt x="15712" y="5737"/>
                    </a:cubicBezTo>
                    <a:cubicBezTo>
                      <a:pt x="15552" y="5933"/>
                      <a:pt x="15320" y="6058"/>
                      <a:pt x="15071" y="6076"/>
                    </a:cubicBezTo>
                    <a:cubicBezTo>
                      <a:pt x="14002" y="6236"/>
                      <a:pt x="12951" y="6468"/>
                      <a:pt x="11918" y="6788"/>
                    </a:cubicBezTo>
                    <a:cubicBezTo>
                      <a:pt x="11455" y="6931"/>
                      <a:pt x="10974" y="7091"/>
                      <a:pt x="10707" y="7519"/>
                    </a:cubicBezTo>
                    <a:cubicBezTo>
                      <a:pt x="10564" y="7715"/>
                      <a:pt x="10511" y="7964"/>
                      <a:pt x="10582" y="8195"/>
                    </a:cubicBezTo>
                    <a:cubicBezTo>
                      <a:pt x="10677" y="8574"/>
                      <a:pt x="10997" y="8717"/>
                      <a:pt x="11325" y="8717"/>
                    </a:cubicBezTo>
                    <a:cubicBezTo>
                      <a:pt x="11429" y="8717"/>
                      <a:pt x="11534" y="8702"/>
                      <a:pt x="11633" y="8676"/>
                    </a:cubicBezTo>
                    <a:cubicBezTo>
                      <a:pt x="11936" y="8570"/>
                      <a:pt x="12221" y="8427"/>
                      <a:pt x="12488" y="8249"/>
                    </a:cubicBezTo>
                    <a:cubicBezTo>
                      <a:pt x="13058" y="7928"/>
                      <a:pt x="13699" y="7715"/>
                      <a:pt x="14341" y="7643"/>
                    </a:cubicBezTo>
                    <a:cubicBezTo>
                      <a:pt x="14384" y="7631"/>
                      <a:pt x="14427" y="7626"/>
                      <a:pt x="14470" y="7626"/>
                    </a:cubicBezTo>
                    <a:cubicBezTo>
                      <a:pt x="14620" y="7626"/>
                      <a:pt x="14760" y="7697"/>
                      <a:pt x="14857" y="7821"/>
                    </a:cubicBezTo>
                    <a:cubicBezTo>
                      <a:pt x="14911" y="7928"/>
                      <a:pt x="14929" y="8053"/>
                      <a:pt x="14875" y="8178"/>
                    </a:cubicBezTo>
                    <a:cubicBezTo>
                      <a:pt x="14768" y="8427"/>
                      <a:pt x="14554" y="8605"/>
                      <a:pt x="14305" y="8694"/>
                    </a:cubicBezTo>
                    <a:cubicBezTo>
                      <a:pt x="12791" y="9460"/>
                      <a:pt x="10956" y="9710"/>
                      <a:pt x="9745" y="10921"/>
                    </a:cubicBezTo>
                    <a:cubicBezTo>
                      <a:pt x="9406" y="11295"/>
                      <a:pt x="9139" y="11954"/>
                      <a:pt x="9620" y="12222"/>
                    </a:cubicBezTo>
                    <a:cubicBezTo>
                      <a:pt x="9718" y="12275"/>
                      <a:pt x="9829" y="12302"/>
                      <a:pt x="9943" y="12302"/>
                    </a:cubicBezTo>
                    <a:cubicBezTo>
                      <a:pt x="10056" y="12302"/>
                      <a:pt x="10172" y="12275"/>
                      <a:pt x="10279" y="12222"/>
                    </a:cubicBezTo>
                    <a:cubicBezTo>
                      <a:pt x="11562" y="11545"/>
                      <a:pt x="12826" y="10672"/>
                      <a:pt x="14287" y="10458"/>
                    </a:cubicBezTo>
                    <a:cubicBezTo>
                      <a:pt x="14363" y="10443"/>
                      <a:pt x="14440" y="10435"/>
                      <a:pt x="14518" y="10435"/>
                    </a:cubicBezTo>
                    <a:cubicBezTo>
                      <a:pt x="14713" y="10435"/>
                      <a:pt x="14910" y="10486"/>
                      <a:pt x="15089" y="10600"/>
                    </a:cubicBezTo>
                    <a:cubicBezTo>
                      <a:pt x="15231" y="10690"/>
                      <a:pt x="15303" y="10868"/>
                      <a:pt x="15267" y="11046"/>
                    </a:cubicBezTo>
                    <a:cubicBezTo>
                      <a:pt x="15214" y="11295"/>
                      <a:pt x="14929" y="11384"/>
                      <a:pt x="14715" y="11438"/>
                    </a:cubicBezTo>
                    <a:cubicBezTo>
                      <a:pt x="13468" y="11776"/>
                      <a:pt x="12203" y="12043"/>
                      <a:pt x="11009" y="12507"/>
                    </a:cubicBezTo>
                    <a:cubicBezTo>
                      <a:pt x="9727" y="13005"/>
                      <a:pt x="8480" y="13718"/>
                      <a:pt x="7643" y="14822"/>
                    </a:cubicBezTo>
                    <a:cubicBezTo>
                      <a:pt x="7518" y="14965"/>
                      <a:pt x="7500" y="15179"/>
                      <a:pt x="7571" y="15339"/>
                    </a:cubicBezTo>
                    <a:cubicBezTo>
                      <a:pt x="7659" y="15515"/>
                      <a:pt x="7819" y="15558"/>
                      <a:pt x="7982" y="15558"/>
                    </a:cubicBezTo>
                    <a:cubicBezTo>
                      <a:pt x="8017" y="15558"/>
                      <a:pt x="8053" y="15556"/>
                      <a:pt x="8088" y="15553"/>
                    </a:cubicBezTo>
                    <a:cubicBezTo>
                      <a:pt x="9887" y="15410"/>
                      <a:pt x="11526" y="14448"/>
                      <a:pt x="13147" y="13629"/>
                    </a:cubicBezTo>
                    <a:cubicBezTo>
                      <a:pt x="13451" y="13477"/>
                      <a:pt x="13790" y="13334"/>
                      <a:pt x="14114" y="13334"/>
                    </a:cubicBezTo>
                    <a:cubicBezTo>
                      <a:pt x="14247" y="13334"/>
                      <a:pt x="14377" y="13358"/>
                      <a:pt x="14501" y="13415"/>
                    </a:cubicBezTo>
                    <a:cubicBezTo>
                      <a:pt x="14572" y="13433"/>
                      <a:pt x="14626" y="13486"/>
                      <a:pt x="14661" y="13540"/>
                    </a:cubicBezTo>
                    <a:cubicBezTo>
                      <a:pt x="14679" y="13611"/>
                      <a:pt x="14697" y="13682"/>
                      <a:pt x="14679" y="13736"/>
                    </a:cubicBezTo>
                    <a:cubicBezTo>
                      <a:pt x="14572" y="14502"/>
                      <a:pt x="13771" y="14947"/>
                      <a:pt x="13058" y="15214"/>
                    </a:cubicBezTo>
                    <a:cubicBezTo>
                      <a:pt x="12043" y="15588"/>
                      <a:pt x="10974" y="15838"/>
                      <a:pt x="9905" y="15963"/>
                    </a:cubicBezTo>
                    <a:cubicBezTo>
                      <a:pt x="8711" y="16105"/>
                      <a:pt x="7393" y="16105"/>
                      <a:pt x="6485" y="16907"/>
                    </a:cubicBezTo>
                    <a:cubicBezTo>
                      <a:pt x="6253" y="17049"/>
                      <a:pt x="6164" y="17316"/>
                      <a:pt x="6235" y="17566"/>
                    </a:cubicBezTo>
                    <a:cubicBezTo>
                      <a:pt x="6306" y="17797"/>
                      <a:pt x="6502" y="17958"/>
                      <a:pt x="6734" y="18029"/>
                    </a:cubicBezTo>
                    <a:cubicBezTo>
                      <a:pt x="6827" y="18055"/>
                      <a:pt x="6919" y="18066"/>
                      <a:pt x="7010" y="18066"/>
                    </a:cubicBezTo>
                    <a:cubicBezTo>
                      <a:pt x="7357" y="18066"/>
                      <a:pt x="7696" y="17903"/>
                      <a:pt x="8034" y="17762"/>
                    </a:cubicBezTo>
                    <a:cubicBezTo>
                      <a:pt x="9317" y="17210"/>
                      <a:pt x="10671" y="16818"/>
                      <a:pt x="12078" y="16622"/>
                    </a:cubicBezTo>
                    <a:cubicBezTo>
                      <a:pt x="12109" y="16617"/>
                      <a:pt x="12142" y="16615"/>
                      <a:pt x="12175" y="16615"/>
                    </a:cubicBezTo>
                    <a:cubicBezTo>
                      <a:pt x="12273" y="16615"/>
                      <a:pt x="12377" y="16635"/>
                      <a:pt x="12470" y="16675"/>
                    </a:cubicBezTo>
                    <a:cubicBezTo>
                      <a:pt x="12791" y="16818"/>
                      <a:pt x="12773" y="17103"/>
                      <a:pt x="12684" y="17316"/>
                    </a:cubicBezTo>
                    <a:cubicBezTo>
                      <a:pt x="12363" y="18172"/>
                      <a:pt x="11330" y="18457"/>
                      <a:pt x="10439" y="18635"/>
                    </a:cubicBezTo>
                    <a:lnTo>
                      <a:pt x="7696" y="19169"/>
                    </a:lnTo>
                    <a:cubicBezTo>
                      <a:pt x="6396" y="19419"/>
                      <a:pt x="4917" y="19793"/>
                      <a:pt x="4347" y="21057"/>
                    </a:cubicBezTo>
                    <a:cubicBezTo>
                      <a:pt x="4276" y="21236"/>
                      <a:pt x="4293" y="21449"/>
                      <a:pt x="4436" y="21592"/>
                    </a:cubicBezTo>
                    <a:cubicBezTo>
                      <a:pt x="4510" y="21684"/>
                      <a:pt x="4603" y="21714"/>
                      <a:pt x="4701" y="21714"/>
                    </a:cubicBezTo>
                    <a:cubicBezTo>
                      <a:pt x="4791" y="21714"/>
                      <a:pt x="4885" y="21689"/>
                      <a:pt x="4970" y="21663"/>
                    </a:cubicBezTo>
                    <a:cubicBezTo>
                      <a:pt x="6645" y="21129"/>
                      <a:pt x="8266" y="20291"/>
                      <a:pt x="10047" y="20256"/>
                    </a:cubicBezTo>
                    <a:cubicBezTo>
                      <a:pt x="10172" y="20256"/>
                      <a:pt x="10297" y="20327"/>
                      <a:pt x="10368" y="20434"/>
                    </a:cubicBezTo>
                    <a:cubicBezTo>
                      <a:pt x="10493" y="20666"/>
                      <a:pt x="10279" y="20879"/>
                      <a:pt x="10047" y="21004"/>
                    </a:cubicBezTo>
                    <a:cubicBezTo>
                      <a:pt x="9477" y="21307"/>
                      <a:pt x="7749" y="21823"/>
                      <a:pt x="7749" y="21823"/>
                    </a:cubicBezTo>
                    <a:cubicBezTo>
                      <a:pt x="5451" y="22037"/>
                      <a:pt x="3349" y="23142"/>
                      <a:pt x="1889" y="24905"/>
                    </a:cubicBezTo>
                    <a:cubicBezTo>
                      <a:pt x="1675" y="25155"/>
                      <a:pt x="1479" y="25547"/>
                      <a:pt x="1764" y="25778"/>
                    </a:cubicBezTo>
                    <a:cubicBezTo>
                      <a:pt x="1855" y="25830"/>
                      <a:pt x="1956" y="25863"/>
                      <a:pt x="2066" y="25863"/>
                    </a:cubicBezTo>
                    <a:cubicBezTo>
                      <a:pt x="2107" y="25863"/>
                      <a:pt x="2148" y="25859"/>
                      <a:pt x="2191" y="25849"/>
                    </a:cubicBezTo>
                    <a:cubicBezTo>
                      <a:pt x="2904" y="25671"/>
                      <a:pt x="3492" y="25155"/>
                      <a:pt x="4133" y="24781"/>
                    </a:cubicBezTo>
                    <a:cubicBezTo>
                      <a:pt x="5051" y="24249"/>
                      <a:pt x="6099" y="23951"/>
                      <a:pt x="7160" y="23951"/>
                    </a:cubicBezTo>
                    <a:cubicBezTo>
                      <a:pt x="7273" y="23951"/>
                      <a:pt x="7387" y="23954"/>
                      <a:pt x="7500" y="23961"/>
                    </a:cubicBezTo>
                    <a:cubicBezTo>
                      <a:pt x="7447" y="24478"/>
                      <a:pt x="6823" y="24674"/>
                      <a:pt x="6324" y="24798"/>
                    </a:cubicBezTo>
                    <a:cubicBezTo>
                      <a:pt x="3741" y="25422"/>
                      <a:pt x="1497" y="27061"/>
                      <a:pt x="107" y="29341"/>
                    </a:cubicBezTo>
                    <a:cubicBezTo>
                      <a:pt x="0" y="29501"/>
                      <a:pt x="0" y="29715"/>
                      <a:pt x="107" y="29876"/>
                    </a:cubicBezTo>
                    <a:cubicBezTo>
                      <a:pt x="178" y="29971"/>
                      <a:pt x="297" y="30026"/>
                      <a:pt x="416" y="30026"/>
                    </a:cubicBezTo>
                    <a:cubicBezTo>
                      <a:pt x="475" y="30026"/>
                      <a:pt x="535" y="30012"/>
                      <a:pt x="588" y="29982"/>
                    </a:cubicBezTo>
                    <a:cubicBezTo>
                      <a:pt x="1906" y="29573"/>
                      <a:pt x="2797" y="28058"/>
                      <a:pt x="4169" y="28041"/>
                    </a:cubicBezTo>
                    <a:lnTo>
                      <a:pt x="4169" y="28041"/>
                    </a:lnTo>
                    <a:cubicBezTo>
                      <a:pt x="3011" y="29199"/>
                      <a:pt x="2067" y="30570"/>
                      <a:pt x="1390" y="32067"/>
                    </a:cubicBezTo>
                    <a:cubicBezTo>
                      <a:pt x="1229" y="32423"/>
                      <a:pt x="1087" y="32797"/>
                      <a:pt x="1212" y="33189"/>
                    </a:cubicBezTo>
                    <a:cubicBezTo>
                      <a:pt x="1283" y="33403"/>
                      <a:pt x="1443" y="33545"/>
                      <a:pt x="1657" y="33599"/>
                    </a:cubicBezTo>
                    <a:cubicBezTo>
                      <a:pt x="1697" y="33606"/>
                      <a:pt x="1735" y="33610"/>
                      <a:pt x="1772" y="33610"/>
                    </a:cubicBezTo>
                    <a:cubicBezTo>
                      <a:pt x="2083" y="33610"/>
                      <a:pt x="2301" y="33357"/>
                      <a:pt x="2476" y="33118"/>
                    </a:cubicBezTo>
                    <a:cubicBezTo>
                      <a:pt x="3367" y="31906"/>
                      <a:pt x="4097" y="30606"/>
                      <a:pt x="4685" y="29216"/>
                    </a:cubicBezTo>
                    <a:cubicBezTo>
                      <a:pt x="4860" y="28803"/>
                      <a:pt x="5178" y="28303"/>
                      <a:pt x="5586" y="28303"/>
                    </a:cubicBezTo>
                    <a:cubicBezTo>
                      <a:pt x="5635" y="28303"/>
                      <a:pt x="5685" y="28311"/>
                      <a:pt x="5736" y="28326"/>
                    </a:cubicBezTo>
                    <a:cubicBezTo>
                      <a:pt x="5202" y="29412"/>
                      <a:pt x="4792" y="30570"/>
                      <a:pt x="4507" y="31746"/>
                    </a:cubicBezTo>
                    <a:cubicBezTo>
                      <a:pt x="4435" y="32070"/>
                      <a:pt x="4694" y="32296"/>
                      <a:pt x="4958" y="32296"/>
                    </a:cubicBezTo>
                    <a:cubicBezTo>
                      <a:pt x="5086" y="32296"/>
                      <a:pt x="5216" y="32243"/>
                      <a:pt x="5309" y="32120"/>
                    </a:cubicBezTo>
                    <a:cubicBezTo>
                      <a:pt x="5523" y="31799"/>
                      <a:pt x="5701" y="31461"/>
                      <a:pt x="5808" y="31105"/>
                    </a:cubicBezTo>
                    <a:lnTo>
                      <a:pt x="7732" y="25832"/>
                    </a:lnTo>
                    <a:cubicBezTo>
                      <a:pt x="7857" y="25487"/>
                      <a:pt x="8121" y="25059"/>
                      <a:pt x="8449" y="25059"/>
                    </a:cubicBezTo>
                    <a:cubicBezTo>
                      <a:pt x="8494" y="25059"/>
                      <a:pt x="8540" y="25066"/>
                      <a:pt x="8587" y="25083"/>
                    </a:cubicBezTo>
                    <a:cubicBezTo>
                      <a:pt x="8355" y="26758"/>
                      <a:pt x="7482" y="28272"/>
                      <a:pt x="6877" y="29858"/>
                    </a:cubicBezTo>
                    <a:cubicBezTo>
                      <a:pt x="6663" y="30392"/>
                      <a:pt x="6609" y="31176"/>
                      <a:pt x="7162" y="31336"/>
                    </a:cubicBezTo>
                    <a:cubicBezTo>
                      <a:pt x="7217" y="31350"/>
                      <a:pt x="7273" y="31357"/>
                      <a:pt x="7328" y="31357"/>
                    </a:cubicBezTo>
                    <a:cubicBezTo>
                      <a:pt x="7483" y="31357"/>
                      <a:pt x="7631" y="31304"/>
                      <a:pt x="7749" y="31212"/>
                    </a:cubicBezTo>
                    <a:cubicBezTo>
                      <a:pt x="8159" y="30909"/>
                      <a:pt x="8337" y="30428"/>
                      <a:pt x="8480" y="29965"/>
                    </a:cubicBezTo>
                    <a:cubicBezTo>
                      <a:pt x="8979" y="28415"/>
                      <a:pt x="9371" y="26829"/>
                      <a:pt x="9656" y="25208"/>
                    </a:cubicBezTo>
                    <a:cubicBezTo>
                      <a:pt x="9816" y="24317"/>
                      <a:pt x="9941" y="23373"/>
                      <a:pt x="10457" y="22643"/>
                    </a:cubicBezTo>
                    <a:cubicBezTo>
                      <a:pt x="10570" y="22487"/>
                      <a:pt x="10728" y="22321"/>
                      <a:pt x="10913" y="22321"/>
                    </a:cubicBezTo>
                    <a:cubicBezTo>
                      <a:pt x="10961" y="22321"/>
                      <a:pt x="11011" y="22332"/>
                      <a:pt x="11063" y="22358"/>
                    </a:cubicBezTo>
                    <a:cubicBezTo>
                      <a:pt x="11294" y="22465"/>
                      <a:pt x="11401" y="22750"/>
                      <a:pt x="11312" y="22981"/>
                    </a:cubicBezTo>
                    <a:cubicBezTo>
                      <a:pt x="10653" y="24798"/>
                      <a:pt x="10154" y="26651"/>
                      <a:pt x="9834" y="28539"/>
                    </a:cubicBezTo>
                    <a:cubicBezTo>
                      <a:pt x="9745" y="29003"/>
                      <a:pt x="9727" y="29591"/>
                      <a:pt x="10226" y="29751"/>
                    </a:cubicBezTo>
                    <a:cubicBezTo>
                      <a:pt x="10295" y="29774"/>
                      <a:pt x="10367" y="29785"/>
                      <a:pt x="10439" y="29785"/>
                    </a:cubicBezTo>
                    <a:cubicBezTo>
                      <a:pt x="10642" y="29785"/>
                      <a:pt x="10842" y="29695"/>
                      <a:pt x="10974" y="29537"/>
                    </a:cubicBezTo>
                    <a:cubicBezTo>
                      <a:pt x="11775" y="28611"/>
                      <a:pt x="12043" y="27417"/>
                      <a:pt x="12256" y="26241"/>
                    </a:cubicBezTo>
                    <a:cubicBezTo>
                      <a:pt x="12524" y="24585"/>
                      <a:pt x="12684" y="22910"/>
                      <a:pt x="12737" y="21218"/>
                    </a:cubicBezTo>
                    <a:cubicBezTo>
                      <a:pt x="12737" y="20594"/>
                      <a:pt x="12916" y="19971"/>
                      <a:pt x="13254" y="19436"/>
                    </a:cubicBezTo>
                    <a:cubicBezTo>
                      <a:pt x="13307" y="19347"/>
                      <a:pt x="13397" y="19294"/>
                      <a:pt x="13521" y="19276"/>
                    </a:cubicBezTo>
                    <a:cubicBezTo>
                      <a:pt x="13682" y="19276"/>
                      <a:pt x="13842" y="19365"/>
                      <a:pt x="13913" y="19508"/>
                    </a:cubicBezTo>
                    <a:cubicBezTo>
                      <a:pt x="14020" y="19739"/>
                      <a:pt x="14038" y="19989"/>
                      <a:pt x="13984" y="20238"/>
                    </a:cubicBezTo>
                    <a:cubicBezTo>
                      <a:pt x="13753" y="22055"/>
                      <a:pt x="13592" y="23872"/>
                      <a:pt x="13486" y="25689"/>
                    </a:cubicBezTo>
                    <a:cubicBezTo>
                      <a:pt x="13468" y="25849"/>
                      <a:pt x="13503" y="26010"/>
                      <a:pt x="13592" y="26152"/>
                    </a:cubicBezTo>
                    <a:cubicBezTo>
                      <a:pt x="13690" y="26318"/>
                      <a:pt x="13820" y="26372"/>
                      <a:pt x="13949" y="26372"/>
                    </a:cubicBezTo>
                    <a:cubicBezTo>
                      <a:pt x="14056" y="26372"/>
                      <a:pt x="14163" y="26335"/>
                      <a:pt x="14252" y="26295"/>
                    </a:cubicBezTo>
                    <a:cubicBezTo>
                      <a:pt x="14715" y="26063"/>
                      <a:pt x="15053" y="25671"/>
                      <a:pt x="15178" y="25173"/>
                    </a:cubicBezTo>
                    <a:cubicBezTo>
                      <a:pt x="15944" y="22554"/>
                      <a:pt x="14305" y="19739"/>
                      <a:pt x="15160" y="17210"/>
                    </a:cubicBezTo>
                    <a:lnTo>
                      <a:pt x="15160" y="17210"/>
                    </a:lnTo>
                    <a:cubicBezTo>
                      <a:pt x="15695" y="17334"/>
                      <a:pt x="15766" y="18047"/>
                      <a:pt x="15766" y="18599"/>
                    </a:cubicBezTo>
                    <a:cubicBezTo>
                      <a:pt x="15748" y="19436"/>
                      <a:pt x="15784" y="20291"/>
                      <a:pt x="15837" y="21129"/>
                    </a:cubicBezTo>
                    <a:cubicBezTo>
                      <a:pt x="15855" y="21503"/>
                      <a:pt x="15908" y="21895"/>
                      <a:pt x="16176" y="22180"/>
                    </a:cubicBezTo>
                    <a:cubicBezTo>
                      <a:pt x="16294" y="22313"/>
                      <a:pt x="16462" y="22385"/>
                      <a:pt x="16638" y="22385"/>
                    </a:cubicBezTo>
                    <a:cubicBezTo>
                      <a:pt x="16673" y="22385"/>
                      <a:pt x="16709" y="22382"/>
                      <a:pt x="16746" y="22376"/>
                    </a:cubicBezTo>
                    <a:cubicBezTo>
                      <a:pt x="17102" y="22304"/>
                      <a:pt x="17209" y="21948"/>
                      <a:pt x="17280" y="21610"/>
                    </a:cubicBezTo>
                    <a:cubicBezTo>
                      <a:pt x="17583" y="19864"/>
                      <a:pt x="17066" y="18029"/>
                      <a:pt x="16407" y="16408"/>
                    </a:cubicBezTo>
                    <a:cubicBezTo>
                      <a:pt x="16176" y="15873"/>
                      <a:pt x="16122" y="15268"/>
                      <a:pt x="16282" y="14698"/>
                    </a:cubicBezTo>
                    <a:cubicBezTo>
                      <a:pt x="16282" y="14573"/>
                      <a:pt x="16389" y="14484"/>
                      <a:pt x="16496" y="14448"/>
                    </a:cubicBezTo>
                    <a:cubicBezTo>
                      <a:pt x="16674" y="14448"/>
                      <a:pt x="16835" y="14555"/>
                      <a:pt x="16870" y="14733"/>
                    </a:cubicBezTo>
                    <a:lnTo>
                      <a:pt x="17547" y="17423"/>
                    </a:lnTo>
                    <a:cubicBezTo>
                      <a:pt x="17683" y="17931"/>
                      <a:pt x="17947" y="18551"/>
                      <a:pt x="18461" y="18551"/>
                    </a:cubicBezTo>
                    <a:cubicBezTo>
                      <a:pt x="18488" y="18551"/>
                      <a:pt x="18516" y="18549"/>
                      <a:pt x="18545" y="18546"/>
                    </a:cubicBezTo>
                    <a:cubicBezTo>
                      <a:pt x="18883" y="18474"/>
                      <a:pt x="19133" y="18225"/>
                      <a:pt x="19186" y="17886"/>
                    </a:cubicBezTo>
                    <a:cubicBezTo>
                      <a:pt x="19525" y="15963"/>
                      <a:pt x="18100" y="14377"/>
                      <a:pt x="17636" y="12560"/>
                    </a:cubicBezTo>
                    <a:cubicBezTo>
                      <a:pt x="17547" y="12186"/>
                      <a:pt x="17601" y="11634"/>
                      <a:pt x="17993" y="11634"/>
                    </a:cubicBezTo>
                    <a:lnTo>
                      <a:pt x="19507" y="15214"/>
                    </a:lnTo>
                    <a:cubicBezTo>
                      <a:pt x="19560" y="15339"/>
                      <a:pt x="19614" y="15482"/>
                      <a:pt x="19792" y="15482"/>
                    </a:cubicBezTo>
                    <a:cubicBezTo>
                      <a:pt x="19899" y="15482"/>
                      <a:pt x="20006" y="15410"/>
                      <a:pt x="20059" y="15303"/>
                    </a:cubicBezTo>
                    <a:cubicBezTo>
                      <a:pt x="20398" y="14680"/>
                      <a:pt x="20219" y="13967"/>
                      <a:pt x="20006" y="13308"/>
                    </a:cubicBezTo>
                    <a:cubicBezTo>
                      <a:pt x="19489" y="11830"/>
                      <a:pt x="18723" y="10440"/>
                      <a:pt x="17725" y="9247"/>
                    </a:cubicBezTo>
                    <a:lnTo>
                      <a:pt x="17797" y="9229"/>
                    </a:lnTo>
                    <a:cubicBezTo>
                      <a:pt x="18848" y="9621"/>
                      <a:pt x="19721" y="10387"/>
                      <a:pt x="20522" y="11170"/>
                    </a:cubicBezTo>
                    <a:cubicBezTo>
                      <a:pt x="20718" y="11402"/>
                      <a:pt x="20950" y="11580"/>
                      <a:pt x="21217" y="11705"/>
                    </a:cubicBezTo>
                    <a:cubicBezTo>
                      <a:pt x="21338" y="11765"/>
                      <a:pt x="21474" y="11799"/>
                      <a:pt x="21607" y="11799"/>
                    </a:cubicBezTo>
                    <a:cubicBezTo>
                      <a:pt x="21905" y="11799"/>
                      <a:pt x="22189" y="11631"/>
                      <a:pt x="22250" y="11224"/>
                    </a:cubicBezTo>
                    <a:cubicBezTo>
                      <a:pt x="22286" y="10992"/>
                      <a:pt x="22232" y="10743"/>
                      <a:pt x="22108" y="10529"/>
                    </a:cubicBezTo>
                    <a:cubicBezTo>
                      <a:pt x="21128" y="8962"/>
                      <a:pt x="19364" y="8213"/>
                      <a:pt x="17886" y="7144"/>
                    </a:cubicBezTo>
                    <a:cubicBezTo>
                      <a:pt x="17907" y="7029"/>
                      <a:pt x="18020" y="6988"/>
                      <a:pt x="18150" y="6988"/>
                    </a:cubicBezTo>
                    <a:cubicBezTo>
                      <a:pt x="18241" y="6988"/>
                      <a:pt x="18339" y="7008"/>
                      <a:pt x="18420" y="7038"/>
                    </a:cubicBezTo>
                    <a:cubicBezTo>
                      <a:pt x="19044" y="7287"/>
                      <a:pt x="19649" y="7590"/>
                      <a:pt x="20202" y="7964"/>
                    </a:cubicBezTo>
                    <a:cubicBezTo>
                      <a:pt x="20650" y="8246"/>
                      <a:pt x="21083" y="8575"/>
                      <a:pt x="21630" y="8575"/>
                    </a:cubicBezTo>
                    <a:cubicBezTo>
                      <a:pt x="21670" y="8575"/>
                      <a:pt x="21710" y="8573"/>
                      <a:pt x="21751" y="8570"/>
                    </a:cubicBezTo>
                    <a:cubicBezTo>
                      <a:pt x="22036" y="8552"/>
                      <a:pt x="22286" y="8391"/>
                      <a:pt x="22411" y="8142"/>
                    </a:cubicBezTo>
                    <a:cubicBezTo>
                      <a:pt x="22624" y="7715"/>
                      <a:pt x="22339" y="7287"/>
                      <a:pt x="22036" y="6984"/>
                    </a:cubicBezTo>
                    <a:cubicBezTo>
                      <a:pt x="20879" y="5897"/>
                      <a:pt x="19257" y="5506"/>
                      <a:pt x="17779" y="4918"/>
                    </a:cubicBezTo>
                    <a:cubicBezTo>
                      <a:pt x="17619" y="4864"/>
                      <a:pt x="17476" y="4775"/>
                      <a:pt x="17369" y="4650"/>
                    </a:cubicBezTo>
                    <a:cubicBezTo>
                      <a:pt x="17262" y="4508"/>
                      <a:pt x="17280" y="4312"/>
                      <a:pt x="17423" y="4205"/>
                    </a:cubicBezTo>
                    <a:cubicBezTo>
                      <a:pt x="17485" y="4178"/>
                      <a:pt x="17547" y="4165"/>
                      <a:pt x="17610" y="4165"/>
                    </a:cubicBezTo>
                    <a:cubicBezTo>
                      <a:pt x="17672" y="4165"/>
                      <a:pt x="17734" y="4178"/>
                      <a:pt x="17797" y="4205"/>
                    </a:cubicBezTo>
                    <a:cubicBezTo>
                      <a:pt x="18367" y="4383"/>
                      <a:pt x="18937" y="4526"/>
                      <a:pt x="19525" y="4633"/>
                    </a:cubicBezTo>
                    <a:cubicBezTo>
                      <a:pt x="19639" y="4650"/>
                      <a:pt x="19762" y="4661"/>
                      <a:pt x="19884" y="4661"/>
                    </a:cubicBezTo>
                    <a:cubicBezTo>
                      <a:pt x="20257" y="4661"/>
                      <a:pt x="20620" y="4558"/>
                      <a:pt x="20700" y="4223"/>
                    </a:cubicBezTo>
                    <a:cubicBezTo>
                      <a:pt x="20736" y="4063"/>
                      <a:pt x="20700" y="3902"/>
                      <a:pt x="20629" y="3778"/>
                    </a:cubicBezTo>
                    <a:cubicBezTo>
                      <a:pt x="20237" y="2994"/>
                      <a:pt x="19204" y="2922"/>
                      <a:pt x="18367" y="2673"/>
                    </a:cubicBezTo>
                    <a:cubicBezTo>
                      <a:pt x="17440" y="2406"/>
                      <a:pt x="16514" y="838"/>
                      <a:pt x="16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8" name="Google Shape;16918;p36"/>
              <p:cNvSpPr/>
              <p:nvPr/>
            </p:nvSpPr>
            <p:spPr>
              <a:xfrm>
                <a:off x="8870765" y="1459367"/>
                <a:ext cx="20851" cy="1612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04" extrusionOk="0">
                    <a:moveTo>
                      <a:pt x="179" y="1"/>
                    </a:moveTo>
                    <a:cubicBezTo>
                      <a:pt x="1" y="1"/>
                      <a:pt x="1" y="303"/>
                      <a:pt x="179" y="303"/>
                    </a:cubicBezTo>
                    <a:cubicBezTo>
                      <a:pt x="393" y="303"/>
                      <a:pt x="375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9" name="Google Shape;16919;p36"/>
              <p:cNvSpPr/>
              <p:nvPr/>
            </p:nvSpPr>
            <p:spPr>
              <a:xfrm>
                <a:off x="8801689" y="1357025"/>
                <a:ext cx="21859" cy="15651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95" extrusionOk="0">
                    <a:moveTo>
                      <a:pt x="176" y="1"/>
                    </a:moveTo>
                    <a:cubicBezTo>
                      <a:pt x="85" y="1"/>
                      <a:pt x="0" y="87"/>
                      <a:pt x="56" y="184"/>
                    </a:cubicBezTo>
                    <a:lnTo>
                      <a:pt x="74" y="219"/>
                    </a:lnTo>
                    <a:cubicBezTo>
                      <a:pt x="108" y="273"/>
                      <a:pt x="153" y="295"/>
                      <a:pt x="196" y="295"/>
                    </a:cubicBezTo>
                    <a:cubicBezTo>
                      <a:pt x="310" y="295"/>
                      <a:pt x="412" y="145"/>
                      <a:pt x="270" y="41"/>
                    </a:cubicBezTo>
                    <a:lnTo>
                      <a:pt x="252" y="23"/>
                    </a:lnTo>
                    <a:cubicBezTo>
                      <a:pt x="228" y="8"/>
                      <a:pt x="202" y="1"/>
                      <a:pt x="176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0" name="Google Shape;16920;p36"/>
              <p:cNvSpPr/>
              <p:nvPr/>
            </p:nvSpPr>
            <p:spPr>
              <a:xfrm>
                <a:off x="8969075" y="1231605"/>
                <a:ext cx="12309" cy="8542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1" extrusionOk="0">
                    <a:moveTo>
                      <a:pt x="125" y="0"/>
                    </a:moveTo>
                    <a:cubicBezTo>
                      <a:pt x="0" y="0"/>
                      <a:pt x="0" y="161"/>
                      <a:pt x="125" y="161"/>
                    </a:cubicBezTo>
                    <a:cubicBezTo>
                      <a:pt x="232" y="161"/>
                      <a:pt x="232" y="0"/>
                      <a:pt x="125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1" name="Google Shape;16921;p36"/>
              <p:cNvSpPr/>
              <p:nvPr/>
            </p:nvSpPr>
            <p:spPr>
              <a:xfrm>
                <a:off x="9022023" y="1291132"/>
                <a:ext cx="28384" cy="21806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11" extrusionOk="0">
                    <a:moveTo>
                      <a:pt x="267" y="1"/>
                    </a:moveTo>
                    <a:cubicBezTo>
                      <a:pt x="0" y="1"/>
                      <a:pt x="0" y="410"/>
                      <a:pt x="267" y="410"/>
                    </a:cubicBezTo>
                    <a:cubicBezTo>
                      <a:pt x="534" y="392"/>
                      <a:pt x="5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2" name="Google Shape;16922;p36"/>
              <p:cNvSpPr/>
              <p:nvPr/>
            </p:nvSpPr>
            <p:spPr>
              <a:xfrm>
                <a:off x="9155241" y="1114409"/>
                <a:ext cx="22761" cy="18463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48" extrusionOk="0">
                    <a:moveTo>
                      <a:pt x="143" y="0"/>
                    </a:moveTo>
                    <a:cubicBezTo>
                      <a:pt x="1" y="54"/>
                      <a:pt x="1" y="250"/>
                      <a:pt x="143" y="321"/>
                    </a:cubicBezTo>
                    <a:cubicBezTo>
                      <a:pt x="170" y="339"/>
                      <a:pt x="206" y="348"/>
                      <a:pt x="244" y="348"/>
                    </a:cubicBezTo>
                    <a:cubicBezTo>
                      <a:pt x="281" y="348"/>
                      <a:pt x="321" y="339"/>
                      <a:pt x="357" y="321"/>
                    </a:cubicBezTo>
                    <a:cubicBezTo>
                      <a:pt x="411" y="303"/>
                      <a:pt x="428" y="250"/>
                      <a:pt x="428" y="196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3" name="Google Shape;16923;p36"/>
              <p:cNvSpPr/>
              <p:nvPr/>
            </p:nvSpPr>
            <p:spPr>
              <a:xfrm>
                <a:off x="9062662" y="1056739"/>
                <a:ext cx="24618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40" extrusionOk="0">
                    <a:moveTo>
                      <a:pt x="214" y="1"/>
                    </a:moveTo>
                    <a:cubicBezTo>
                      <a:pt x="0" y="1"/>
                      <a:pt x="36" y="339"/>
                      <a:pt x="249" y="339"/>
                    </a:cubicBezTo>
                    <a:cubicBezTo>
                      <a:pt x="463" y="339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4" name="Google Shape;16924;p36"/>
              <p:cNvSpPr/>
              <p:nvPr/>
            </p:nvSpPr>
            <p:spPr>
              <a:xfrm>
                <a:off x="9231798" y="998168"/>
                <a:ext cx="25573" cy="1798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39" extrusionOk="0">
                    <a:moveTo>
                      <a:pt x="215" y="0"/>
                    </a:moveTo>
                    <a:cubicBezTo>
                      <a:pt x="1" y="0"/>
                      <a:pt x="36" y="339"/>
                      <a:pt x="250" y="339"/>
                    </a:cubicBezTo>
                    <a:cubicBezTo>
                      <a:pt x="482" y="339"/>
                      <a:pt x="428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5" name="Google Shape;16925;p36"/>
              <p:cNvSpPr/>
              <p:nvPr/>
            </p:nvSpPr>
            <p:spPr>
              <a:xfrm>
                <a:off x="9327296" y="898903"/>
                <a:ext cx="18941" cy="1814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2" extrusionOk="0">
                    <a:moveTo>
                      <a:pt x="160" y="1"/>
                    </a:moveTo>
                    <a:cubicBezTo>
                      <a:pt x="71" y="18"/>
                      <a:pt x="0" y="108"/>
                      <a:pt x="0" y="197"/>
                    </a:cubicBezTo>
                    <a:cubicBezTo>
                      <a:pt x="16" y="276"/>
                      <a:pt x="89" y="342"/>
                      <a:pt x="168" y="342"/>
                    </a:cubicBezTo>
                    <a:cubicBezTo>
                      <a:pt x="177" y="342"/>
                      <a:pt x="187" y="341"/>
                      <a:pt x="196" y="339"/>
                    </a:cubicBezTo>
                    <a:cubicBezTo>
                      <a:pt x="285" y="339"/>
                      <a:pt x="356" y="250"/>
                      <a:pt x="339" y="161"/>
                    </a:cubicBezTo>
                    <a:cubicBezTo>
                      <a:pt x="339" y="72"/>
                      <a:pt x="249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6" name="Google Shape;16926;p36"/>
              <p:cNvSpPr/>
              <p:nvPr/>
            </p:nvSpPr>
            <p:spPr>
              <a:xfrm>
                <a:off x="9292280" y="1276967"/>
                <a:ext cx="33159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268" y="0"/>
                    </a:moveTo>
                    <a:cubicBezTo>
                      <a:pt x="1" y="0"/>
                      <a:pt x="54" y="446"/>
                      <a:pt x="339" y="446"/>
                    </a:cubicBezTo>
                    <a:cubicBezTo>
                      <a:pt x="624" y="446"/>
                      <a:pt x="553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7" name="Google Shape;16927;p36"/>
              <p:cNvSpPr/>
              <p:nvPr/>
            </p:nvSpPr>
            <p:spPr>
              <a:xfrm>
                <a:off x="9332919" y="1161680"/>
                <a:ext cx="15174" cy="1135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14" extrusionOk="0">
                    <a:moveTo>
                      <a:pt x="126" y="0"/>
                    </a:moveTo>
                    <a:cubicBezTo>
                      <a:pt x="1" y="0"/>
                      <a:pt x="1" y="214"/>
                      <a:pt x="143" y="214"/>
                    </a:cubicBezTo>
                    <a:cubicBezTo>
                      <a:pt x="286" y="214"/>
                      <a:pt x="26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8" name="Google Shape;16928;p36"/>
              <p:cNvSpPr/>
              <p:nvPr/>
            </p:nvSpPr>
            <p:spPr>
              <a:xfrm>
                <a:off x="9016346" y="921611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285" y="0"/>
                    </a:moveTo>
                    <a:cubicBezTo>
                      <a:pt x="0" y="0"/>
                      <a:pt x="54" y="446"/>
                      <a:pt x="339" y="446"/>
                    </a:cubicBezTo>
                    <a:cubicBezTo>
                      <a:pt x="606" y="446"/>
                      <a:pt x="570" y="0"/>
                      <a:pt x="2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9" name="Google Shape;16929;p36"/>
              <p:cNvSpPr/>
              <p:nvPr/>
            </p:nvSpPr>
            <p:spPr>
              <a:xfrm>
                <a:off x="9193334" y="880122"/>
                <a:ext cx="18675" cy="1363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57" extrusionOk="0">
                    <a:moveTo>
                      <a:pt x="185" y="1"/>
                    </a:moveTo>
                    <a:cubicBezTo>
                      <a:pt x="102" y="1"/>
                      <a:pt x="1" y="125"/>
                      <a:pt x="84" y="194"/>
                    </a:cubicBezTo>
                    <a:lnTo>
                      <a:pt x="120" y="230"/>
                    </a:lnTo>
                    <a:cubicBezTo>
                      <a:pt x="138" y="248"/>
                      <a:pt x="160" y="256"/>
                      <a:pt x="181" y="256"/>
                    </a:cubicBezTo>
                    <a:cubicBezTo>
                      <a:pt x="265" y="256"/>
                      <a:pt x="351" y="140"/>
                      <a:pt x="280" y="70"/>
                    </a:cubicBezTo>
                    <a:lnTo>
                      <a:pt x="245" y="34"/>
                    </a:lnTo>
                    <a:cubicBezTo>
                      <a:pt x="229" y="11"/>
                      <a:pt x="208" y="1"/>
                      <a:pt x="1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0" name="Google Shape;16930;p36"/>
              <p:cNvSpPr/>
              <p:nvPr/>
            </p:nvSpPr>
            <p:spPr>
              <a:xfrm>
                <a:off x="9417063" y="742023"/>
                <a:ext cx="23663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22" extrusionOk="0">
                    <a:moveTo>
                      <a:pt x="214" y="0"/>
                    </a:moveTo>
                    <a:cubicBezTo>
                      <a:pt x="0" y="0"/>
                      <a:pt x="36" y="321"/>
                      <a:pt x="232" y="321"/>
                    </a:cubicBezTo>
                    <a:cubicBezTo>
                      <a:pt x="446" y="321"/>
                      <a:pt x="41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1" name="Google Shape;16931;p36"/>
              <p:cNvSpPr/>
              <p:nvPr/>
            </p:nvSpPr>
            <p:spPr>
              <a:xfrm>
                <a:off x="9493620" y="1126665"/>
                <a:ext cx="23663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22" extrusionOk="0">
                    <a:moveTo>
                      <a:pt x="214" y="1"/>
                    </a:moveTo>
                    <a:cubicBezTo>
                      <a:pt x="0" y="1"/>
                      <a:pt x="36" y="322"/>
                      <a:pt x="232" y="322"/>
                    </a:cubicBezTo>
                    <a:cubicBezTo>
                      <a:pt x="446" y="322"/>
                      <a:pt x="410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2" name="Google Shape;16932;p36"/>
              <p:cNvSpPr/>
              <p:nvPr/>
            </p:nvSpPr>
            <p:spPr>
              <a:xfrm>
                <a:off x="9470913" y="996152"/>
                <a:ext cx="25573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03" extrusionOk="0">
                    <a:moveTo>
                      <a:pt x="264" y="0"/>
                    </a:moveTo>
                    <a:cubicBezTo>
                      <a:pt x="254" y="0"/>
                      <a:pt x="243" y="1"/>
                      <a:pt x="232" y="3"/>
                    </a:cubicBezTo>
                    <a:lnTo>
                      <a:pt x="232" y="20"/>
                    </a:lnTo>
                    <a:lnTo>
                      <a:pt x="215" y="20"/>
                    </a:lnTo>
                    <a:cubicBezTo>
                      <a:pt x="19" y="74"/>
                      <a:pt x="1" y="341"/>
                      <a:pt x="197" y="394"/>
                    </a:cubicBezTo>
                    <a:lnTo>
                      <a:pt x="232" y="394"/>
                    </a:lnTo>
                    <a:cubicBezTo>
                      <a:pt x="251" y="400"/>
                      <a:pt x="269" y="402"/>
                      <a:pt x="287" y="402"/>
                    </a:cubicBezTo>
                    <a:cubicBezTo>
                      <a:pt x="387" y="402"/>
                      <a:pt x="467" y="320"/>
                      <a:pt x="482" y="198"/>
                    </a:cubicBezTo>
                    <a:cubicBezTo>
                      <a:pt x="466" y="84"/>
                      <a:pt x="375" y="0"/>
                      <a:pt x="2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3" name="Google Shape;16933;p36"/>
              <p:cNvSpPr/>
              <p:nvPr/>
            </p:nvSpPr>
            <p:spPr>
              <a:xfrm>
                <a:off x="9576915" y="851526"/>
                <a:ext cx="19577" cy="1443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72" extrusionOk="0">
                    <a:moveTo>
                      <a:pt x="235" y="1"/>
                    </a:moveTo>
                    <a:cubicBezTo>
                      <a:pt x="227" y="1"/>
                      <a:pt x="220" y="1"/>
                      <a:pt x="212" y="3"/>
                    </a:cubicBezTo>
                    <a:lnTo>
                      <a:pt x="158" y="21"/>
                    </a:lnTo>
                    <a:cubicBezTo>
                      <a:pt x="1" y="73"/>
                      <a:pt x="114" y="271"/>
                      <a:pt x="221" y="271"/>
                    </a:cubicBezTo>
                    <a:cubicBezTo>
                      <a:pt x="259" y="271"/>
                      <a:pt x="295" y="246"/>
                      <a:pt x="319" y="181"/>
                    </a:cubicBezTo>
                    <a:lnTo>
                      <a:pt x="336" y="181"/>
                    </a:lnTo>
                    <a:lnTo>
                      <a:pt x="336" y="163"/>
                    </a:lnTo>
                    <a:cubicBezTo>
                      <a:pt x="369" y="82"/>
                      <a:pt x="312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4" name="Google Shape;16934;p36"/>
              <p:cNvSpPr/>
              <p:nvPr/>
            </p:nvSpPr>
            <p:spPr>
              <a:xfrm>
                <a:off x="9489853" y="657879"/>
                <a:ext cx="34061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00" extrusionOk="0">
                    <a:moveTo>
                      <a:pt x="339" y="1"/>
                    </a:moveTo>
                    <a:cubicBezTo>
                      <a:pt x="18" y="1"/>
                      <a:pt x="0" y="500"/>
                      <a:pt x="321" y="500"/>
                    </a:cubicBezTo>
                    <a:cubicBezTo>
                      <a:pt x="624" y="500"/>
                      <a:pt x="641" y="1"/>
                      <a:pt x="3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5" name="Google Shape;16935;p36"/>
              <p:cNvSpPr/>
              <p:nvPr/>
            </p:nvSpPr>
            <p:spPr>
              <a:xfrm>
                <a:off x="9565455" y="548588"/>
                <a:ext cx="14855" cy="2021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81" extrusionOk="0">
                    <a:moveTo>
                      <a:pt x="193" y="0"/>
                    </a:moveTo>
                    <a:cubicBezTo>
                      <a:pt x="183" y="0"/>
                      <a:pt x="171" y="2"/>
                      <a:pt x="159" y="6"/>
                    </a:cubicBezTo>
                    <a:lnTo>
                      <a:pt x="159" y="6"/>
                    </a:lnTo>
                    <a:cubicBezTo>
                      <a:pt x="81" y="21"/>
                      <a:pt x="13" y="83"/>
                      <a:pt x="0" y="173"/>
                    </a:cubicBezTo>
                    <a:cubicBezTo>
                      <a:pt x="0" y="213"/>
                      <a:pt x="16" y="259"/>
                      <a:pt x="42" y="297"/>
                    </a:cubicBezTo>
                    <a:lnTo>
                      <a:pt x="42" y="297"/>
                    </a:lnTo>
                    <a:cubicBezTo>
                      <a:pt x="45" y="303"/>
                      <a:pt x="49" y="308"/>
                      <a:pt x="53" y="313"/>
                    </a:cubicBezTo>
                    <a:lnTo>
                      <a:pt x="53" y="313"/>
                    </a:lnTo>
                    <a:cubicBezTo>
                      <a:pt x="85" y="352"/>
                      <a:pt x="128" y="380"/>
                      <a:pt x="177" y="380"/>
                    </a:cubicBezTo>
                    <a:cubicBezTo>
                      <a:pt x="195" y="380"/>
                      <a:pt x="213" y="377"/>
                      <a:pt x="232" y="369"/>
                    </a:cubicBezTo>
                    <a:cubicBezTo>
                      <a:pt x="276" y="194"/>
                      <a:pt x="279" y="79"/>
                      <a:pt x="246" y="29"/>
                    </a:cubicBezTo>
                    <a:lnTo>
                      <a:pt x="246" y="29"/>
                    </a:lnTo>
                    <a:lnTo>
                      <a:pt x="250" y="12"/>
                    </a:lnTo>
                    <a:cubicBezTo>
                      <a:pt x="239" y="9"/>
                      <a:pt x="229" y="6"/>
                      <a:pt x="218" y="5"/>
                    </a:cubicBezTo>
                    <a:lnTo>
                      <a:pt x="218" y="5"/>
                    </a:lnTo>
                    <a:cubicBezTo>
                      <a:pt x="211" y="2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6" name="Google Shape;16936;p36"/>
              <p:cNvSpPr/>
              <p:nvPr/>
            </p:nvSpPr>
            <p:spPr>
              <a:xfrm>
                <a:off x="9262994" y="572833"/>
                <a:ext cx="25573" cy="2085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93" extrusionOk="0">
                    <a:moveTo>
                      <a:pt x="250" y="1"/>
                    </a:moveTo>
                    <a:cubicBezTo>
                      <a:pt x="1" y="18"/>
                      <a:pt x="1" y="357"/>
                      <a:pt x="250" y="393"/>
                    </a:cubicBezTo>
                    <a:cubicBezTo>
                      <a:pt x="482" y="357"/>
                      <a:pt x="482" y="18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7" name="Google Shape;16937;p36"/>
              <p:cNvSpPr/>
              <p:nvPr/>
            </p:nvSpPr>
            <p:spPr>
              <a:xfrm>
                <a:off x="9443431" y="503386"/>
                <a:ext cx="26899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07" h="349" extrusionOk="0">
                    <a:moveTo>
                      <a:pt x="222" y="1"/>
                    </a:moveTo>
                    <a:cubicBezTo>
                      <a:pt x="181" y="1"/>
                      <a:pt x="141" y="19"/>
                      <a:pt x="109" y="63"/>
                    </a:cubicBezTo>
                    <a:lnTo>
                      <a:pt x="127" y="63"/>
                    </a:lnTo>
                    <a:lnTo>
                      <a:pt x="73" y="116"/>
                    </a:lnTo>
                    <a:cubicBezTo>
                      <a:pt x="1" y="232"/>
                      <a:pt x="118" y="349"/>
                      <a:pt x="231" y="349"/>
                    </a:cubicBezTo>
                    <a:cubicBezTo>
                      <a:pt x="257" y="349"/>
                      <a:pt x="282" y="343"/>
                      <a:pt x="305" y="330"/>
                    </a:cubicBezTo>
                    <a:lnTo>
                      <a:pt x="341" y="312"/>
                    </a:lnTo>
                    <a:cubicBezTo>
                      <a:pt x="506" y="215"/>
                      <a:pt x="361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8" name="Google Shape;16938;p36"/>
              <p:cNvSpPr/>
              <p:nvPr/>
            </p:nvSpPr>
            <p:spPr>
              <a:xfrm>
                <a:off x="9547470" y="320508"/>
                <a:ext cx="25573" cy="2085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93" extrusionOk="0">
                    <a:moveTo>
                      <a:pt x="250" y="0"/>
                    </a:moveTo>
                    <a:cubicBezTo>
                      <a:pt x="1" y="18"/>
                      <a:pt x="1" y="374"/>
                      <a:pt x="250" y="392"/>
                    </a:cubicBezTo>
                    <a:cubicBezTo>
                      <a:pt x="482" y="374"/>
                      <a:pt x="482" y="18"/>
                      <a:pt x="2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9" name="Google Shape;16939;p36"/>
              <p:cNvSpPr/>
              <p:nvPr/>
            </p:nvSpPr>
            <p:spPr>
              <a:xfrm>
                <a:off x="9614583" y="395155"/>
                <a:ext cx="23663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0" extrusionOk="0">
                    <a:moveTo>
                      <a:pt x="214" y="1"/>
                    </a:moveTo>
                    <a:cubicBezTo>
                      <a:pt x="1" y="1"/>
                      <a:pt x="36" y="339"/>
                      <a:pt x="250" y="339"/>
                    </a:cubicBezTo>
                    <a:cubicBezTo>
                      <a:pt x="446" y="339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0" name="Google Shape;16940;p36"/>
              <p:cNvSpPr/>
              <p:nvPr/>
            </p:nvSpPr>
            <p:spPr>
              <a:xfrm>
                <a:off x="9676020" y="715549"/>
                <a:ext cx="25573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40" extrusionOk="0">
                    <a:moveTo>
                      <a:pt x="268" y="1"/>
                    </a:moveTo>
                    <a:cubicBezTo>
                      <a:pt x="54" y="1"/>
                      <a:pt x="1" y="339"/>
                      <a:pt x="214" y="339"/>
                    </a:cubicBezTo>
                    <a:cubicBezTo>
                      <a:pt x="446" y="339"/>
                      <a:pt x="482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1" name="Google Shape;16941;p36"/>
              <p:cNvSpPr/>
              <p:nvPr/>
            </p:nvSpPr>
            <p:spPr>
              <a:xfrm>
                <a:off x="9294190" y="416907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268" y="0"/>
                    </a:moveTo>
                    <a:cubicBezTo>
                      <a:pt x="1" y="0"/>
                      <a:pt x="54" y="446"/>
                      <a:pt x="321" y="446"/>
                    </a:cubicBezTo>
                    <a:cubicBezTo>
                      <a:pt x="606" y="446"/>
                      <a:pt x="553" y="0"/>
                      <a:pt x="268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2" name="Google Shape;16942;p36"/>
              <p:cNvSpPr/>
              <p:nvPr/>
            </p:nvSpPr>
            <p:spPr>
              <a:xfrm>
                <a:off x="9572034" y="172116"/>
                <a:ext cx="27482" cy="1989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75" extrusionOk="0">
                    <a:moveTo>
                      <a:pt x="268" y="0"/>
                    </a:moveTo>
                    <a:cubicBezTo>
                      <a:pt x="37" y="0"/>
                      <a:pt x="1" y="375"/>
                      <a:pt x="250" y="375"/>
                    </a:cubicBezTo>
                    <a:cubicBezTo>
                      <a:pt x="482" y="375"/>
                      <a:pt x="518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3" name="Google Shape;16943;p36"/>
              <p:cNvSpPr/>
              <p:nvPr/>
            </p:nvSpPr>
            <p:spPr>
              <a:xfrm>
                <a:off x="9769607" y="198484"/>
                <a:ext cx="22548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55" extrusionOk="0">
                    <a:moveTo>
                      <a:pt x="241" y="1"/>
                    </a:moveTo>
                    <a:cubicBezTo>
                      <a:pt x="220" y="1"/>
                      <a:pt x="198" y="7"/>
                      <a:pt x="178" y="20"/>
                    </a:cubicBezTo>
                    <a:cubicBezTo>
                      <a:pt x="71" y="91"/>
                      <a:pt x="0" y="234"/>
                      <a:pt x="125" y="323"/>
                    </a:cubicBezTo>
                    <a:cubicBezTo>
                      <a:pt x="157" y="344"/>
                      <a:pt x="193" y="354"/>
                      <a:pt x="230" y="354"/>
                    </a:cubicBezTo>
                    <a:cubicBezTo>
                      <a:pt x="315" y="354"/>
                      <a:pt x="397" y="298"/>
                      <a:pt x="410" y="198"/>
                    </a:cubicBezTo>
                    <a:cubicBezTo>
                      <a:pt x="424" y="111"/>
                      <a:pt x="333" y="1"/>
                      <a:pt x="2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4" name="Google Shape;16944;p36"/>
              <p:cNvSpPr/>
              <p:nvPr/>
            </p:nvSpPr>
            <p:spPr>
              <a:xfrm>
                <a:off x="9495477" y="47333"/>
                <a:ext cx="30347" cy="227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9" extrusionOk="0">
                    <a:moveTo>
                      <a:pt x="268" y="1"/>
                    </a:moveTo>
                    <a:cubicBezTo>
                      <a:pt x="1" y="1"/>
                      <a:pt x="37" y="428"/>
                      <a:pt x="304" y="428"/>
                    </a:cubicBezTo>
                    <a:cubicBezTo>
                      <a:pt x="571" y="428"/>
                      <a:pt x="553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5" name="Google Shape;16945;p36"/>
              <p:cNvSpPr/>
              <p:nvPr/>
            </p:nvSpPr>
            <p:spPr>
              <a:xfrm>
                <a:off x="9698727" y="26536"/>
                <a:ext cx="17986" cy="1522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7" extrusionOk="0">
                    <a:moveTo>
                      <a:pt x="178" y="1"/>
                    </a:moveTo>
                    <a:cubicBezTo>
                      <a:pt x="0" y="19"/>
                      <a:pt x="0" y="268"/>
                      <a:pt x="178" y="286"/>
                    </a:cubicBezTo>
                    <a:cubicBezTo>
                      <a:pt x="339" y="268"/>
                      <a:pt x="339" y="19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6" name="Google Shape;16946;p36"/>
              <p:cNvSpPr/>
              <p:nvPr/>
            </p:nvSpPr>
            <p:spPr>
              <a:xfrm>
                <a:off x="9308355" y="245808"/>
                <a:ext cx="28437" cy="21806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1" extrusionOk="0">
                    <a:moveTo>
                      <a:pt x="268" y="1"/>
                    </a:moveTo>
                    <a:cubicBezTo>
                      <a:pt x="1" y="1"/>
                      <a:pt x="19" y="411"/>
                      <a:pt x="286" y="411"/>
                    </a:cubicBezTo>
                    <a:cubicBezTo>
                      <a:pt x="535" y="411"/>
                      <a:pt x="5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7" name="Google Shape;16947;p36"/>
              <p:cNvSpPr/>
              <p:nvPr/>
            </p:nvSpPr>
            <p:spPr>
              <a:xfrm>
                <a:off x="9787540" y="368681"/>
                <a:ext cx="26527" cy="1989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75" extrusionOk="0">
                    <a:moveTo>
                      <a:pt x="268" y="1"/>
                    </a:moveTo>
                    <a:cubicBezTo>
                      <a:pt x="36" y="1"/>
                      <a:pt x="1" y="375"/>
                      <a:pt x="250" y="375"/>
                    </a:cubicBezTo>
                    <a:cubicBezTo>
                      <a:pt x="482" y="375"/>
                      <a:pt x="499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8" name="Google Shape;16948;p36"/>
              <p:cNvSpPr/>
              <p:nvPr/>
            </p:nvSpPr>
            <p:spPr>
              <a:xfrm>
                <a:off x="9112321" y="743720"/>
                <a:ext cx="30560" cy="21699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9" extrusionOk="0">
                    <a:moveTo>
                      <a:pt x="314" y="1"/>
                    </a:moveTo>
                    <a:cubicBezTo>
                      <a:pt x="288" y="1"/>
                      <a:pt x="263" y="7"/>
                      <a:pt x="240" y="22"/>
                    </a:cubicBezTo>
                    <a:lnTo>
                      <a:pt x="204" y="40"/>
                    </a:lnTo>
                    <a:cubicBezTo>
                      <a:pt x="1" y="162"/>
                      <a:pt x="138" y="408"/>
                      <a:pt x="302" y="408"/>
                    </a:cubicBezTo>
                    <a:cubicBezTo>
                      <a:pt x="353" y="408"/>
                      <a:pt x="407" y="384"/>
                      <a:pt x="454" y="325"/>
                    </a:cubicBezTo>
                    <a:lnTo>
                      <a:pt x="471" y="289"/>
                    </a:lnTo>
                    <a:cubicBezTo>
                      <a:pt x="576" y="170"/>
                      <a:pt x="443" y="1"/>
                      <a:pt x="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9" name="Google Shape;16949;p36"/>
              <p:cNvSpPr/>
              <p:nvPr/>
            </p:nvSpPr>
            <p:spPr>
              <a:xfrm>
                <a:off x="7797110" y="-588732"/>
                <a:ext cx="1758030" cy="1844033"/>
              </a:xfrm>
              <a:custGeom>
                <a:avLst/>
                <a:gdLst/>
                <a:ahLst/>
                <a:cxnLst/>
                <a:rect l="l" t="t" r="r" b="b"/>
                <a:pathLst>
                  <a:path w="33136" h="34757" extrusionOk="0">
                    <a:moveTo>
                      <a:pt x="33135" y="1"/>
                    </a:moveTo>
                    <a:lnTo>
                      <a:pt x="33135" y="1"/>
                    </a:lnTo>
                    <a:cubicBezTo>
                      <a:pt x="28236" y="215"/>
                      <a:pt x="23302" y="446"/>
                      <a:pt x="18207" y="1925"/>
                    </a:cubicBezTo>
                    <a:cubicBezTo>
                      <a:pt x="17209" y="2210"/>
                      <a:pt x="16158" y="2584"/>
                      <a:pt x="15285" y="3332"/>
                    </a:cubicBezTo>
                    <a:cubicBezTo>
                      <a:pt x="14395" y="4098"/>
                      <a:pt x="13789" y="5363"/>
                      <a:pt x="14163" y="6147"/>
                    </a:cubicBezTo>
                    <a:cubicBezTo>
                      <a:pt x="14484" y="6806"/>
                      <a:pt x="15428" y="6948"/>
                      <a:pt x="15677" y="7661"/>
                    </a:cubicBezTo>
                    <a:cubicBezTo>
                      <a:pt x="15980" y="8516"/>
                      <a:pt x="15125" y="9799"/>
                      <a:pt x="14145" y="10422"/>
                    </a:cubicBezTo>
                    <a:cubicBezTo>
                      <a:pt x="13165" y="11028"/>
                      <a:pt x="12114" y="11188"/>
                      <a:pt x="11081" y="11402"/>
                    </a:cubicBezTo>
                    <a:cubicBezTo>
                      <a:pt x="9033" y="11830"/>
                      <a:pt x="6806" y="12649"/>
                      <a:pt x="5113" y="14341"/>
                    </a:cubicBezTo>
                    <a:cubicBezTo>
                      <a:pt x="3403" y="16052"/>
                      <a:pt x="2548" y="18795"/>
                      <a:pt x="3777" y="20024"/>
                    </a:cubicBezTo>
                    <a:cubicBezTo>
                      <a:pt x="4561" y="20826"/>
                      <a:pt x="6164" y="21075"/>
                      <a:pt x="5968" y="22447"/>
                    </a:cubicBezTo>
                    <a:cubicBezTo>
                      <a:pt x="5862" y="22946"/>
                      <a:pt x="5630" y="23427"/>
                      <a:pt x="5327" y="23836"/>
                    </a:cubicBezTo>
                    <a:cubicBezTo>
                      <a:pt x="3973" y="25832"/>
                      <a:pt x="2156" y="27595"/>
                      <a:pt x="1070" y="29697"/>
                    </a:cubicBezTo>
                    <a:cubicBezTo>
                      <a:pt x="1" y="31799"/>
                      <a:pt x="90" y="34489"/>
                      <a:pt x="1978" y="34739"/>
                    </a:cubicBezTo>
                    <a:cubicBezTo>
                      <a:pt x="2070" y="34751"/>
                      <a:pt x="2164" y="34756"/>
                      <a:pt x="2258" y="34756"/>
                    </a:cubicBezTo>
                    <a:cubicBezTo>
                      <a:pt x="3727" y="34756"/>
                      <a:pt x="5405" y="33367"/>
                      <a:pt x="6610" y="31978"/>
                    </a:cubicBezTo>
                    <a:cubicBezTo>
                      <a:pt x="7411" y="31051"/>
                      <a:pt x="8142" y="30071"/>
                      <a:pt x="8783" y="29038"/>
                    </a:cubicBezTo>
                    <a:cubicBezTo>
                      <a:pt x="9104" y="28539"/>
                      <a:pt x="9424" y="28005"/>
                      <a:pt x="9905" y="27667"/>
                    </a:cubicBezTo>
                    <a:cubicBezTo>
                      <a:pt x="10216" y="27450"/>
                      <a:pt x="10528" y="27358"/>
                      <a:pt x="10825" y="27358"/>
                    </a:cubicBezTo>
                    <a:cubicBezTo>
                      <a:pt x="11482" y="27358"/>
                      <a:pt x="12063" y="27809"/>
                      <a:pt x="12382" y="28361"/>
                    </a:cubicBezTo>
                    <a:cubicBezTo>
                      <a:pt x="12845" y="29163"/>
                      <a:pt x="13130" y="30178"/>
                      <a:pt x="14003" y="30481"/>
                    </a:cubicBezTo>
                    <a:cubicBezTo>
                      <a:pt x="14153" y="30529"/>
                      <a:pt x="14316" y="30552"/>
                      <a:pt x="14486" y="30552"/>
                    </a:cubicBezTo>
                    <a:cubicBezTo>
                      <a:pt x="15321" y="30552"/>
                      <a:pt x="16342" y="30004"/>
                      <a:pt x="17067" y="29234"/>
                    </a:cubicBezTo>
                    <a:cubicBezTo>
                      <a:pt x="17940" y="28326"/>
                      <a:pt x="18474" y="27168"/>
                      <a:pt x="18866" y="26045"/>
                    </a:cubicBezTo>
                    <a:cubicBezTo>
                      <a:pt x="19400" y="24513"/>
                      <a:pt x="19703" y="22928"/>
                      <a:pt x="19757" y="21307"/>
                    </a:cubicBezTo>
                    <a:cubicBezTo>
                      <a:pt x="19775" y="20220"/>
                      <a:pt x="19846" y="18813"/>
                      <a:pt x="20897" y="18100"/>
                    </a:cubicBezTo>
                    <a:cubicBezTo>
                      <a:pt x="21250" y="17849"/>
                      <a:pt x="21596" y="17765"/>
                      <a:pt x="21941" y="17765"/>
                    </a:cubicBezTo>
                    <a:cubicBezTo>
                      <a:pt x="22662" y="17765"/>
                      <a:pt x="23377" y="18136"/>
                      <a:pt x="24139" y="18136"/>
                    </a:cubicBezTo>
                    <a:cubicBezTo>
                      <a:pt x="24151" y="18136"/>
                      <a:pt x="24163" y="18136"/>
                      <a:pt x="24175" y="18136"/>
                    </a:cubicBezTo>
                    <a:cubicBezTo>
                      <a:pt x="26010" y="18100"/>
                      <a:pt x="27738" y="15891"/>
                      <a:pt x="28789" y="13985"/>
                    </a:cubicBezTo>
                    <a:cubicBezTo>
                      <a:pt x="31122" y="9656"/>
                      <a:pt x="33135" y="1"/>
                      <a:pt x="33135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0" name="Google Shape;16950;p36"/>
              <p:cNvSpPr/>
              <p:nvPr/>
            </p:nvSpPr>
            <p:spPr>
              <a:xfrm>
                <a:off x="7827351" y="-591544"/>
                <a:ext cx="1727789" cy="1846845"/>
              </a:xfrm>
              <a:custGeom>
                <a:avLst/>
                <a:gdLst/>
                <a:ahLst/>
                <a:cxnLst/>
                <a:rect l="l" t="t" r="r" b="b"/>
                <a:pathLst>
                  <a:path w="32566" h="34810" extrusionOk="0">
                    <a:moveTo>
                      <a:pt x="30837" y="0"/>
                    </a:moveTo>
                    <a:cubicBezTo>
                      <a:pt x="27203" y="3207"/>
                      <a:pt x="1" y="33634"/>
                      <a:pt x="1" y="33634"/>
                    </a:cubicBezTo>
                    <a:cubicBezTo>
                      <a:pt x="54" y="33812"/>
                      <a:pt x="161" y="33990"/>
                      <a:pt x="268" y="34150"/>
                    </a:cubicBezTo>
                    <a:cubicBezTo>
                      <a:pt x="553" y="34507"/>
                      <a:pt x="945" y="34738"/>
                      <a:pt x="1408" y="34792"/>
                    </a:cubicBezTo>
                    <a:cubicBezTo>
                      <a:pt x="1499" y="34804"/>
                      <a:pt x="1592" y="34809"/>
                      <a:pt x="1685" y="34809"/>
                    </a:cubicBezTo>
                    <a:cubicBezTo>
                      <a:pt x="3140" y="34809"/>
                      <a:pt x="4817" y="33420"/>
                      <a:pt x="6022" y="32031"/>
                    </a:cubicBezTo>
                    <a:cubicBezTo>
                      <a:pt x="6824" y="31104"/>
                      <a:pt x="7554" y="30124"/>
                      <a:pt x="8195" y="29091"/>
                    </a:cubicBezTo>
                    <a:cubicBezTo>
                      <a:pt x="8516" y="28592"/>
                      <a:pt x="8837" y="28058"/>
                      <a:pt x="9318" y="27720"/>
                    </a:cubicBezTo>
                    <a:cubicBezTo>
                      <a:pt x="9628" y="27503"/>
                      <a:pt x="9942" y="27411"/>
                      <a:pt x="10240" y="27411"/>
                    </a:cubicBezTo>
                    <a:cubicBezTo>
                      <a:pt x="10901" y="27411"/>
                      <a:pt x="11487" y="27862"/>
                      <a:pt x="11794" y="28414"/>
                    </a:cubicBezTo>
                    <a:cubicBezTo>
                      <a:pt x="12257" y="29198"/>
                      <a:pt x="12524" y="30231"/>
                      <a:pt x="13433" y="30534"/>
                    </a:cubicBezTo>
                    <a:cubicBezTo>
                      <a:pt x="13583" y="30582"/>
                      <a:pt x="13745" y="30605"/>
                      <a:pt x="13914" y="30605"/>
                    </a:cubicBezTo>
                    <a:cubicBezTo>
                      <a:pt x="14746" y="30605"/>
                      <a:pt x="15754" y="30057"/>
                      <a:pt x="16479" y="29287"/>
                    </a:cubicBezTo>
                    <a:cubicBezTo>
                      <a:pt x="17352" y="28379"/>
                      <a:pt x="17886" y="27221"/>
                      <a:pt x="18278" y="26098"/>
                    </a:cubicBezTo>
                    <a:cubicBezTo>
                      <a:pt x="18813" y="24566"/>
                      <a:pt x="19115" y="22981"/>
                      <a:pt x="19169" y="21360"/>
                    </a:cubicBezTo>
                    <a:cubicBezTo>
                      <a:pt x="19187" y="20273"/>
                      <a:pt x="19258" y="18866"/>
                      <a:pt x="20309" y="18153"/>
                    </a:cubicBezTo>
                    <a:cubicBezTo>
                      <a:pt x="20668" y="17902"/>
                      <a:pt x="21016" y="17818"/>
                      <a:pt x="21361" y="17818"/>
                    </a:cubicBezTo>
                    <a:cubicBezTo>
                      <a:pt x="22082" y="17818"/>
                      <a:pt x="22789" y="18189"/>
                      <a:pt x="23551" y="18189"/>
                    </a:cubicBezTo>
                    <a:cubicBezTo>
                      <a:pt x="23563" y="18189"/>
                      <a:pt x="23575" y="18189"/>
                      <a:pt x="23587" y="18189"/>
                    </a:cubicBezTo>
                    <a:cubicBezTo>
                      <a:pt x="25422" y="18153"/>
                      <a:pt x="27150" y="15944"/>
                      <a:pt x="28201" y="14038"/>
                    </a:cubicBezTo>
                    <a:cubicBezTo>
                      <a:pt x="30552" y="9709"/>
                      <a:pt x="32565" y="54"/>
                      <a:pt x="32565" y="54"/>
                    </a:cubicBezTo>
                    <a:lnTo>
                      <a:pt x="30837" y="0"/>
                    </a:ln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1" name="Google Shape;16951;p36"/>
              <p:cNvSpPr/>
              <p:nvPr/>
            </p:nvSpPr>
            <p:spPr>
              <a:xfrm>
                <a:off x="8950187" y="-532017"/>
                <a:ext cx="499088" cy="30294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571" extrusionOk="0">
                    <a:moveTo>
                      <a:pt x="107" y="1"/>
                    </a:moveTo>
                    <a:cubicBezTo>
                      <a:pt x="54" y="1"/>
                      <a:pt x="0" y="54"/>
                      <a:pt x="0" y="108"/>
                    </a:cubicBezTo>
                    <a:cubicBezTo>
                      <a:pt x="0" y="179"/>
                      <a:pt x="36" y="214"/>
                      <a:pt x="107" y="232"/>
                    </a:cubicBezTo>
                    <a:cubicBezTo>
                      <a:pt x="1817" y="268"/>
                      <a:pt x="3278" y="339"/>
                      <a:pt x="4685" y="393"/>
                    </a:cubicBezTo>
                    <a:cubicBezTo>
                      <a:pt x="6093" y="464"/>
                      <a:pt x="7536" y="517"/>
                      <a:pt x="9264" y="571"/>
                    </a:cubicBezTo>
                    <a:cubicBezTo>
                      <a:pt x="9406" y="571"/>
                      <a:pt x="9406" y="339"/>
                      <a:pt x="9264" y="339"/>
                    </a:cubicBezTo>
                    <a:cubicBezTo>
                      <a:pt x="7553" y="304"/>
                      <a:pt x="6093" y="232"/>
                      <a:pt x="4685" y="179"/>
                    </a:cubicBezTo>
                    <a:cubicBezTo>
                      <a:pt x="3278" y="108"/>
                      <a:pt x="1817" y="54"/>
                      <a:pt x="107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2" name="Google Shape;16952;p36"/>
              <p:cNvSpPr/>
              <p:nvPr/>
            </p:nvSpPr>
            <p:spPr>
              <a:xfrm>
                <a:off x="8599553" y="-405377"/>
                <a:ext cx="675815" cy="52047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981" extrusionOk="0">
                    <a:moveTo>
                      <a:pt x="107" y="1"/>
                    </a:moveTo>
                    <a:cubicBezTo>
                      <a:pt x="53" y="1"/>
                      <a:pt x="0" y="54"/>
                      <a:pt x="0" y="108"/>
                    </a:cubicBezTo>
                    <a:cubicBezTo>
                      <a:pt x="0" y="179"/>
                      <a:pt x="53" y="232"/>
                      <a:pt x="107" y="232"/>
                    </a:cubicBezTo>
                    <a:lnTo>
                      <a:pt x="125" y="232"/>
                    </a:lnTo>
                    <a:cubicBezTo>
                      <a:pt x="1443" y="232"/>
                      <a:pt x="9816" y="749"/>
                      <a:pt x="12613" y="981"/>
                    </a:cubicBezTo>
                    <a:cubicBezTo>
                      <a:pt x="12684" y="981"/>
                      <a:pt x="12737" y="927"/>
                      <a:pt x="12737" y="874"/>
                    </a:cubicBezTo>
                    <a:cubicBezTo>
                      <a:pt x="12737" y="802"/>
                      <a:pt x="12702" y="749"/>
                      <a:pt x="12630" y="749"/>
                    </a:cubicBezTo>
                    <a:cubicBezTo>
                      <a:pt x="9834" y="517"/>
                      <a:pt x="1443" y="1"/>
                      <a:pt x="12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3" name="Google Shape;16953;p36"/>
              <p:cNvSpPr/>
              <p:nvPr/>
            </p:nvSpPr>
            <p:spPr>
              <a:xfrm>
                <a:off x="8574936" y="-252263"/>
                <a:ext cx="533150" cy="54859"/>
              </a:xfrm>
              <a:custGeom>
                <a:avLst/>
                <a:gdLst/>
                <a:ahLst/>
                <a:cxnLst/>
                <a:rect l="l" t="t" r="r" b="b"/>
                <a:pathLst>
                  <a:path w="10049" h="1034" extrusionOk="0">
                    <a:moveTo>
                      <a:pt x="126" y="1"/>
                    </a:moveTo>
                    <a:cubicBezTo>
                      <a:pt x="72" y="1"/>
                      <a:pt x="19" y="54"/>
                      <a:pt x="1" y="108"/>
                    </a:cubicBezTo>
                    <a:cubicBezTo>
                      <a:pt x="1" y="161"/>
                      <a:pt x="36" y="215"/>
                      <a:pt x="108" y="232"/>
                    </a:cubicBezTo>
                    <a:lnTo>
                      <a:pt x="1105" y="321"/>
                    </a:lnTo>
                    <a:cubicBezTo>
                      <a:pt x="4241" y="624"/>
                      <a:pt x="6717" y="874"/>
                      <a:pt x="9941" y="1034"/>
                    </a:cubicBezTo>
                    <a:cubicBezTo>
                      <a:pt x="9995" y="1034"/>
                      <a:pt x="10048" y="981"/>
                      <a:pt x="10048" y="927"/>
                    </a:cubicBezTo>
                    <a:cubicBezTo>
                      <a:pt x="10048" y="874"/>
                      <a:pt x="10012" y="820"/>
                      <a:pt x="9941" y="820"/>
                    </a:cubicBezTo>
                    <a:cubicBezTo>
                      <a:pt x="6717" y="642"/>
                      <a:pt x="4241" y="410"/>
                      <a:pt x="1123" y="108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4" name="Google Shape;16954;p36"/>
              <p:cNvSpPr/>
              <p:nvPr/>
            </p:nvSpPr>
            <p:spPr>
              <a:xfrm>
                <a:off x="8535252" y="-32036"/>
                <a:ext cx="382845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500" extrusionOk="0">
                    <a:moveTo>
                      <a:pt x="161" y="1"/>
                    </a:moveTo>
                    <a:cubicBezTo>
                      <a:pt x="1" y="1"/>
                      <a:pt x="1" y="232"/>
                      <a:pt x="161" y="232"/>
                    </a:cubicBezTo>
                    <a:cubicBezTo>
                      <a:pt x="1550" y="250"/>
                      <a:pt x="2602" y="303"/>
                      <a:pt x="3617" y="357"/>
                    </a:cubicBezTo>
                    <a:cubicBezTo>
                      <a:pt x="4650" y="410"/>
                      <a:pt x="5701" y="464"/>
                      <a:pt x="7109" y="499"/>
                    </a:cubicBezTo>
                    <a:cubicBezTo>
                      <a:pt x="7162" y="481"/>
                      <a:pt x="7215" y="446"/>
                      <a:pt x="7215" y="375"/>
                    </a:cubicBezTo>
                    <a:cubicBezTo>
                      <a:pt x="7215" y="321"/>
                      <a:pt x="7162" y="268"/>
                      <a:pt x="7109" y="268"/>
                    </a:cubicBezTo>
                    <a:cubicBezTo>
                      <a:pt x="5701" y="232"/>
                      <a:pt x="4650" y="179"/>
                      <a:pt x="3635" y="143"/>
                    </a:cubicBezTo>
                    <a:cubicBezTo>
                      <a:pt x="2602" y="90"/>
                      <a:pt x="1550" y="36"/>
                      <a:pt x="161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5" name="Google Shape;16955;p36"/>
              <p:cNvSpPr/>
              <p:nvPr/>
            </p:nvSpPr>
            <p:spPr>
              <a:xfrm>
                <a:off x="8151565" y="105003"/>
                <a:ext cx="63230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714" extrusionOk="0">
                    <a:moveTo>
                      <a:pt x="125" y="1"/>
                    </a:moveTo>
                    <a:cubicBezTo>
                      <a:pt x="53" y="1"/>
                      <a:pt x="0" y="54"/>
                      <a:pt x="0" y="107"/>
                    </a:cubicBezTo>
                    <a:cubicBezTo>
                      <a:pt x="0" y="179"/>
                      <a:pt x="53" y="232"/>
                      <a:pt x="107" y="232"/>
                    </a:cubicBezTo>
                    <a:cubicBezTo>
                      <a:pt x="3581" y="428"/>
                      <a:pt x="7963" y="606"/>
                      <a:pt x="11793" y="713"/>
                    </a:cubicBezTo>
                    <a:cubicBezTo>
                      <a:pt x="11847" y="713"/>
                      <a:pt x="11900" y="660"/>
                      <a:pt x="11900" y="606"/>
                    </a:cubicBezTo>
                    <a:cubicBezTo>
                      <a:pt x="11918" y="535"/>
                      <a:pt x="11864" y="482"/>
                      <a:pt x="11793" y="482"/>
                    </a:cubicBezTo>
                    <a:cubicBezTo>
                      <a:pt x="7963" y="393"/>
                      <a:pt x="3599" y="214"/>
                      <a:pt x="12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6" name="Google Shape;16956;p36"/>
              <p:cNvSpPr/>
              <p:nvPr/>
            </p:nvSpPr>
            <p:spPr>
              <a:xfrm>
                <a:off x="8000307" y="264642"/>
                <a:ext cx="621009" cy="6440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214" extrusionOk="0">
                    <a:moveTo>
                      <a:pt x="354" y="1"/>
                    </a:moveTo>
                    <a:cubicBezTo>
                      <a:pt x="279" y="1"/>
                      <a:pt x="209" y="1"/>
                      <a:pt x="143" y="2"/>
                    </a:cubicBezTo>
                    <a:cubicBezTo>
                      <a:pt x="1" y="2"/>
                      <a:pt x="1" y="216"/>
                      <a:pt x="143" y="216"/>
                    </a:cubicBezTo>
                    <a:cubicBezTo>
                      <a:pt x="203" y="215"/>
                      <a:pt x="267" y="215"/>
                      <a:pt x="335" y="215"/>
                    </a:cubicBezTo>
                    <a:cubicBezTo>
                      <a:pt x="1715" y="215"/>
                      <a:pt x="4746" y="398"/>
                      <a:pt x="11384" y="1196"/>
                    </a:cubicBezTo>
                    <a:lnTo>
                      <a:pt x="11527" y="1214"/>
                    </a:lnTo>
                    <a:lnTo>
                      <a:pt x="11544" y="1214"/>
                    </a:lnTo>
                    <a:cubicBezTo>
                      <a:pt x="11687" y="1214"/>
                      <a:pt x="11705" y="1000"/>
                      <a:pt x="11544" y="982"/>
                    </a:cubicBezTo>
                    <a:lnTo>
                      <a:pt x="11402" y="964"/>
                    </a:lnTo>
                    <a:cubicBezTo>
                      <a:pt x="4793" y="170"/>
                      <a:pt x="1744" y="1"/>
                      <a:pt x="354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7" name="Google Shape;16957;p36"/>
              <p:cNvSpPr/>
              <p:nvPr/>
            </p:nvSpPr>
            <p:spPr>
              <a:xfrm>
                <a:off x="7969112" y="408366"/>
                <a:ext cx="540684" cy="43558"/>
              </a:xfrm>
              <a:custGeom>
                <a:avLst/>
                <a:gdLst/>
                <a:ahLst/>
                <a:cxnLst/>
                <a:rect l="l" t="t" r="r" b="b"/>
                <a:pathLst>
                  <a:path w="10191" h="821" extrusionOk="0">
                    <a:moveTo>
                      <a:pt x="126" y="1"/>
                    </a:moveTo>
                    <a:cubicBezTo>
                      <a:pt x="72" y="1"/>
                      <a:pt x="19" y="54"/>
                      <a:pt x="1" y="108"/>
                    </a:cubicBezTo>
                    <a:cubicBezTo>
                      <a:pt x="1" y="161"/>
                      <a:pt x="54" y="215"/>
                      <a:pt x="108" y="233"/>
                    </a:cubicBezTo>
                    <a:cubicBezTo>
                      <a:pt x="3403" y="482"/>
                      <a:pt x="6735" y="678"/>
                      <a:pt x="10030" y="820"/>
                    </a:cubicBezTo>
                    <a:lnTo>
                      <a:pt x="10048" y="820"/>
                    </a:lnTo>
                    <a:cubicBezTo>
                      <a:pt x="10191" y="820"/>
                      <a:pt x="10191" y="607"/>
                      <a:pt x="10048" y="607"/>
                    </a:cubicBezTo>
                    <a:cubicBezTo>
                      <a:pt x="6753" y="446"/>
                      <a:pt x="3421" y="250"/>
                      <a:pt x="126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8" name="Google Shape;16958;p36"/>
              <p:cNvSpPr/>
              <p:nvPr/>
            </p:nvSpPr>
            <p:spPr>
              <a:xfrm>
                <a:off x="8107105" y="604029"/>
                <a:ext cx="247714" cy="25573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482" extrusionOk="0">
                    <a:moveTo>
                      <a:pt x="161" y="1"/>
                    </a:moveTo>
                    <a:cubicBezTo>
                      <a:pt x="1" y="1"/>
                      <a:pt x="1" y="214"/>
                      <a:pt x="161" y="214"/>
                    </a:cubicBezTo>
                    <a:cubicBezTo>
                      <a:pt x="1123" y="232"/>
                      <a:pt x="1960" y="303"/>
                      <a:pt x="2762" y="357"/>
                    </a:cubicBezTo>
                    <a:cubicBezTo>
                      <a:pt x="3368" y="410"/>
                      <a:pt x="3938" y="446"/>
                      <a:pt x="4526" y="482"/>
                    </a:cubicBezTo>
                    <a:cubicBezTo>
                      <a:pt x="4668" y="482"/>
                      <a:pt x="4668" y="250"/>
                      <a:pt x="4526" y="250"/>
                    </a:cubicBezTo>
                    <a:cubicBezTo>
                      <a:pt x="3956" y="232"/>
                      <a:pt x="3385" y="179"/>
                      <a:pt x="2780" y="143"/>
                    </a:cubicBezTo>
                    <a:cubicBezTo>
                      <a:pt x="1960" y="72"/>
                      <a:pt x="1123" y="1"/>
                      <a:pt x="161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9" name="Google Shape;16959;p36"/>
              <p:cNvSpPr/>
              <p:nvPr/>
            </p:nvSpPr>
            <p:spPr>
              <a:xfrm>
                <a:off x="8010706" y="751466"/>
                <a:ext cx="233495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446" extrusionOk="0">
                    <a:moveTo>
                      <a:pt x="4276" y="1"/>
                    </a:moveTo>
                    <a:cubicBezTo>
                      <a:pt x="3492" y="107"/>
                      <a:pt x="2637" y="125"/>
                      <a:pt x="1818" y="143"/>
                    </a:cubicBezTo>
                    <a:cubicBezTo>
                      <a:pt x="1248" y="161"/>
                      <a:pt x="660" y="179"/>
                      <a:pt x="108" y="214"/>
                    </a:cubicBezTo>
                    <a:cubicBezTo>
                      <a:pt x="54" y="214"/>
                      <a:pt x="1" y="268"/>
                      <a:pt x="1" y="339"/>
                    </a:cubicBezTo>
                    <a:cubicBezTo>
                      <a:pt x="1" y="393"/>
                      <a:pt x="54" y="446"/>
                      <a:pt x="108" y="446"/>
                    </a:cubicBezTo>
                    <a:lnTo>
                      <a:pt x="125" y="446"/>
                    </a:lnTo>
                    <a:cubicBezTo>
                      <a:pt x="678" y="410"/>
                      <a:pt x="1248" y="393"/>
                      <a:pt x="1818" y="375"/>
                    </a:cubicBezTo>
                    <a:cubicBezTo>
                      <a:pt x="2637" y="357"/>
                      <a:pt x="3510" y="321"/>
                      <a:pt x="4294" y="232"/>
                    </a:cubicBezTo>
                    <a:cubicBezTo>
                      <a:pt x="4365" y="214"/>
                      <a:pt x="4401" y="161"/>
                      <a:pt x="4401" y="107"/>
                    </a:cubicBezTo>
                    <a:cubicBezTo>
                      <a:pt x="4383" y="36"/>
                      <a:pt x="4330" y="1"/>
                      <a:pt x="4276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0" name="Google Shape;16960;p36"/>
              <p:cNvSpPr/>
              <p:nvPr/>
            </p:nvSpPr>
            <p:spPr>
              <a:xfrm>
                <a:off x="7917172" y="847706"/>
                <a:ext cx="242939" cy="46529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877" extrusionOk="0">
                    <a:moveTo>
                      <a:pt x="4458" y="0"/>
                    </a:moveTo>
                    <a:cubicBezTo>
                      <a:pt x="4451" y="0"/>
                      <a:pt x="4443" y="1"/>
                      <a:pt x="4436" y="4"/>
                    </a:cubicBezTo>
                    <a:cubicBezTo>
                      <a:pt x="3492" y="200"/>
                      <a:pt x="2548" y="360"/>
                      <a:pt x="1603" y="449"/>
                    </a:cubicBezTo>
                    <a:cubicBezTo>
                      <a:pt x="1069" y="520"/>
                      <a:pt x="588" y="574"/>
                      <a:pt x="143" y="645"/>
                    </a:cubicBezTo>
                    <a:cubicBezTo>
                      <a:pt x="0" y="663"/>
                      <a:pt x="18" y="877"/>
                      <a:pt x="160" y="877"/>
                    </a:cubicBezTo>
                    <a:lnTo>
                      <a:pt x="178" y="859"/>
                    </a:lnTo>
                    <a:cubicBezTo>
                      <a:pt x="624" y="805"/>
                      <a:pt x="1105" y="734"/>
                      <a:pt x="1621" y="681"/>
                    </a:cubicBezTo>
                    <a:cubicBezTo>
                      <a:pt x="2619" y="556"/>
                      <a:pt x="3652" y="413"/>
                      <a:pt x="4489" y="235"/>
                    </a:cubicBezTo>
                    <a:cubicBezTo>
                      <a:pt x="4543" y="217"/>
                      <a:pt x="4578" y="146"/>
                      <a:pt x="4561" y="93"/>
                    </a:cubicBezTo>
                    <a:cubicBezTo>
                      <a:pt x="4561" y="46"/>
                      <a:pt x="4507" y="0"/>
                      <a:pt x="4458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1" name="Google Shape;16961;p36"/>
              <p:cNvSpPr/>
              <p:nvPr/>
            </p:nvSpPr>
            <p:spPr>
              <a:xfrm>
                <a:off x="9412766" y="-492810"/>
                <a:ext cx="46901" cy="28124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5301" extrusionOk="0">
                    <a:moveTo>
                      <a:pt x="123" y="1"/>
                    </a:moveTo>
                    <a:cubicBezTo>
                      <a:pt x="62" y="1"/>
                      <a:pt x="1" y="41"/>
                      <a:pt x="10" y="117"/>
                    </a:cubicBezTo>
                    <a:cubicBezTo>
                      <a:pt x="188" y="1827"/>
                      <a:pt x="260" y="2255"/>
                      <a:pt x="331" y="2664"/>
                    </a:cubicBezTo>
                    <a:cubicBezTo>
                      <a:pt x="402" y="3074"/>
                      <a:pt x="473" y="3502"/>
                      <a:pt x="651" y="5194"/>
                    </a:cubicBezTo>
                    <a:cubicBezTo>
                      <a:pt x="651" y="5247"/>
                      <a:pt x="705" y="5301"/>
                      <a:pt x="758" y="5301"/>
                    </a:cubicBezTo>
                    <a:lnTo>
                      <a:pt x="776" y="5301"/>
                    </a:lnTo>
                    <a:cubicBezTo>
                      <a:pt x="830" y="5283"/>
                      <a:pt x="883" y="5230"/>
                      <a:pt x="865" y="5176"/>
                    </a:cubicBezTo>
                    <a:cubicBezTo>
                      <a:pt x="687" y="3466"/>
                      <a:pt x="616" y="3038"/>
                      <a:pt x="545" y="2629"/>
                    </a:cubicBezTo>
                    <a:cubicBezTo>
                      <a:pt x="491" y="2219"/>
                      <a:pt x="420" y="1809"/>
                      <a:pt x="242" y="99"/>
                    </a:cubicBezTo>
                    <a:cubicBezTo>
                      <a:pt x="233" y="32"/>
                      <a:pt x="178" y="1"/>
                      <a:pt x="123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2" name="Google Shape;16962;p36"/>
              <p:cNvSpPr/>
              <p:nvPr/>
            </p:nvSpPr>
            <p:spPr>
              <a:xfrm>
                <a:off x="9276258" y="-381928"/>
                <a:ext cx="78468" cy="476593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8983" extrusionOk="0">
                    <a:moveTo>
                      <a:pt x="128" y="1"/>
                    </a:moveTo>
                    <a:cubicBezTo>
                      <a:pt x="121" y="1"/>
                      <a:pt x="114" y="2"/>
                      <a:pt x="107" y="4"/>
                    </a:cubicBezTo>
                    <a:cubicBezTo>
                      <a:pt x="36" y="22"/>
                      <a:pt x="0" y="75"/>
                      <a:pt x="18" y="129"/>
                    </a:cubicBezTo>
                    <a:cubicBezTo>
                      <a:pt x="463" y="2926"/>
                      <a:pt x="1158" y="7629"/>
                      <a:pt x="1247" y="8876"/>
                    </a:cubicBezTo>
                    <a:cubicBezTo>
                      <a:pt x="1247" y="8929"/>
                      <a:pt x="1301" y="8983"/>
                      <a:pt x="1354" y="8983"/>
                    </a:cubicBezTo>
                    <a:lnTo>
                      <a:pt x="1372" y="8983"/>
                    </a:lnTo>
                    <a:cubicBezTo>
                      <a:pt x="1425" y="8983"/>
                      <a:pt x="1479" y="8929"/>
                      <a:pt x="1479" y="8858"/>
                    </a:cubicBezTo>
                    <a:cubicBezTo>
                      <a:pt x="1372" y="7611"/>
                      <a:pt x="677" y="2890"/>
                      <a:pt x="232" y="93"/>
                    </a:cubicBezTo>
                    <a:cubicBezTo>
                      <a:pt x="216" y="47"/>
                      <a:pt x="174" y="1"/>
                      <a:pt x="12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3" name="Google Shape;16963;p36"/>
              <p:cNvSpPr/>
              <p:nvPr/>
            </p:nvSpPr>
            <p:spPr>
              <a:xfrm>
                <a:off x="9123144" y="-242820"/>
                <a:ext cx="95499" cy="54163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0209" extrusionOk="0">
                    <a:moveTo>
                      <a:pt x="107" y="1"/>
                    </a:moveTo>
                    <a:cubicBezTo>
                      <a:pt x="36" y="1"/>
                      <a:pt x="0" y="72"/>
                      <a:pt x="0" y="126"/>
                    </a:cubicBezTo>
                    <a:cubicBezTo>
                      <a:pt x="446" y="3599"/>
                      <a:pt x="926" y="6468"/>
                      <a:pt x="1568" y="10102"/>
                    </a:cubicBezTo>
                    <a:cubicBezTo>
                      <a:pt x="1568" y="10155"/>
                      <a:pt x="1621" y="10209"/>
                      <a:pt x="1675" y="10209"/>
                    </a:cubicBezTo>
                    <a:lnTo>
                      <a:pt x="1693" y="10209"/>
                    </a:lnTo>
                    <a:cubicBezTo>
                      <a:pt x="1764" y="10191"/>
                      <a:pt x="1799" y="10137"/>
                      <a:pt x="1782" y="10066"/>
                    </a:cubicBezTo>
                    <a:cubicBezTo>
                      <a:pt x="1158" y="6432"/>
                      <a:pt x="677" y="3582"/>
                      <a:pt x="232" y="90"/>
                    </a:cubicBezTo>
                    <a:cubicBezTo>
                      <a:pt x="214" y="37"/>
                      <a:pt x="160" y="1"/>
                      <a:pt x="107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4" name="Google Shape;16964;p36"/>
              <p:cNvSpPr/>
              <p:nvPr/>
            </p:nvSpPr>
            <p:spPr>
              <a:xfrm>
                <a:off x="8941646" y="-49968"/>
                <a:ext cx="59634" cy="405499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643" extrusionOk="0">
                    <a:moveTo>
                      <a:pt x="108" y="0"/>
                    </a:moveTo>
                    <a:cubicBezTo>
                      <a:pt x="36" y="0"/>
                      <a:pt x="1" y="53"/>
                      <a:pt x="1" y="125"/>
                    </a:cubicBezTo>
                    <a:cubicBezTo>
                      <a:pt x="143" y="1514"/>
                      <a:pt x="286" y="2690"/>
                      <a:pt x="446" y="3830"/>
                    </a:cubicBezTo>
                    <a:cubicBezTo>
                      <a:pt x="606" y="4970"/>
                      <a:pt x="767" y="6164"/>
                      <a:pt x="892" y="7553"/>
                    </a:cubicBezTo>
                    <a:cubicBezTo>
                      <a:pt x="892" y="7607"/>
                      <a:pt x="945" y="7642"/>
                      <a:pt x="998" y="7642"/>
                    </a:cubicBezTo>
                    <a:lnTo>
                      <a:pt x="1016" y="7642"/>
                    </a:lnTo>
                    <a:cubicBezTo>
                      <a:pt x="1070" y="7642"/>
                      <a:pt x="1123" y="7589"/>
                      <a:pt x="1123" y="7518"/>
                    </a:cubicBezTo>
                    <a:cubicBezTo>
                      <a:pt x="981" y="6128"/>
                      <a:pt x="838" y="4952"/>
                      <a:pt x="678" y="3812"/>
                    </a:cubicBezTo>
                    <a:cubicBezTo>
                      <a:pt x="517" y="2672"/>
                      <a:pt x="357" y="1479"/>
                      <a:pt x="232" y="107"/>
                    </a:cubicBezTo>
                    <a:cubicBezTo>
                      <a:pt x="215" y="36"/>
                      <a:pt x="161" y="0"/>
                      <a:pt x="108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5" name="Google Shape;16965;p36"/>
              <p:cNvSpPr/>
              <p:nvPr/>
            </p:nvSpPr>
            <p:spPr>
              <a:xfrm>
                <a:off x="8799885" y="99326"/>
                <a:ext cx="55814" cy="363002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842" extrusionOk="0">
                    <a:moveTo>
                      <a:pt x="108" y="1"/>
                    </a:moveTo>
                    <a:cubicBezTo>
                      <a:pt x="54" y="1"/>
                      <a:pt x="1" y="54"/>
                      <a:pt x="18" y="125"/>
                    </a:cubicBezTo>
                    <a:cubicBezTo>
                      <a:pt x="143" y="1355"/>
                      <a:pt x="339" y="2904"/>
                      <a:pt x="535" y="4383"/>
                    </a:cubicBezTo>
                    <a:cubicBezTo>
                      <a:pt x="624" y="5202"/>
                      <a:pt x="731" y="6004"/>
                      <a:pt x="820" y="6735"/>
                    </a:cubicBezTo>
                    <a:cubicBezTo>
                      <a:pt x="838" y="6806"/>
                      <a:pt x="874" y="6841"/>
                      <a:pt x="945" y="6841"/>
                    </a:cubicBezTo>
                    <a:cubicBezTo>
                      <a:pt x="1016" y="6824"/>
                      <a:pt x="1052" y="6770"/>
                      <a:pt x="1052" y="6717"/>
                    </a:cubicBezTo>
                    <a:cubicBezTo>
                      <a:pt x="963" y="5969"/>
                      <a:pt x="856" y="5167"/>
                      <a:pt x="749" y="4365"/>
                    </a:cubicBezTo>
                    <a:cubicBezTo>
                      <a:pt x="553" y="2869"/>
                      <a:pt x="357" y="1337"/>
                      <a:pt x="232" y="108"/>
                    </a:cubicBezTo>
                    <a:cubicBezTo>
                      <a:pt x="232" y="36"/>
                      <a:pt x="179" y="1"/>
                      <a:pt x="10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6" name="Google Shape;16966;p36"/>
              <p:cNvSpPr/>
              <p:nvPr/>
            </p:nvSpPr>
            <p:spPr>
              <a:xfrm>
                <a:off x="8636373" y="289047"/>
                <a:ext cx="102131" cy="619364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1674" extrusionOk="0">
                    <a:moveTo>
                      <a:pt x="135" y="1"/>
                    </a:moveTo>
                    <a:cubicBezTo>
                      <a:pt x="126" y="1"/>
                      <a:pt x="117" y="2"/>
                      <a:pt x="108" y="5"/>
                    </a:cubicBezTo>
                    <a:cubicBezTo>
                      <a:pt x="36" y="5"/>
                      <a:pt x="1" y="77"/>
                      <a:pt x="19" y="130"/>
                    </a:cubicBezTo>
                    <a:cubicBezTo>
                      <a:pt x="304" y="1609"/>
                      <a:pt x="1533" y="8681"/>
                      <a:pt x="1693" y="11567"/>
                    </a:cubicBezTo>
                    <a:cubicBezTo>
                      <a:pt x="1711" y="11620"/>
                      <a:pt x="1747" y="11674"/>
                      <a:pt x="1818" y="11674"/>
                    </a:cubicBezTo>
                    <a:cubicBezTo>
                      <a:pt x="1871" y="11674"/>
                      <a:pt x="1925" y="11620"/>
                      <a:pt x="1925" y="11549"/>
                    </a:cubicBezTo>
                    <a:cubicBezTo>
                      <a:pt x="1747" y="8645"/>
                      <a:pt x="517" y="1573"/>
                      <a:pt x="232" y="94"/>
                    </a:cubicBezTo>
                    <a:cubicBezTo>
                      <a:pt x="218" y="35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7" name="Google Shape;16967;p36"/>
              <p:cNvSpPr/>
              <p:nvPr/>
            </p:nvSpPr>
            <p:spPr>
              <a:xfrm>
                <a:off x="8519601" y="422160"/>
                <a:ext cx="92263" cy="599681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1303" extrusionOk="0">
                    <a:moveTo>
                      <a:pt x="118" y="1"/>
                    </a:moveTo>
                    <a:cubicBezTo>
                      <a:pt x="60" y="1"/>
                      <a:pt x="1" y="46"/>
                      <a:pt x="11" y="133"/>
                    </a:cubicBezTo>
                    <a:cubicBezTo>
                      <a:pt x="403" y="3429"/>
                      <a:pt x="1026" y="7989"/>
                      <a:pt x="1525" y="11213"/>
                    </a:cubicBezTo>
                    <a:cubicBezTo>
                      <a:pt x="1525" y="11267"/>
                      <a:pt x="1578" y="11302"/>
                      <a:pt x="1632" y="11302"/>
                    </a:cubicBezTo>
                    <a:lnTo>
                      <a:pt x="1650" y="11302"/>
                    </a:lnTo>
                    <a:cubicBezTo>
                      <a:pt x="1703" y="11285"/>
                      <a:pt x="1739" y="11231"/>
                      <a:pt x="1739" y="11178"/>
                    </a:cubicBezTo>
                    <a:cubicBezTo>
                      <a:pt x="1240" y="7953"/>
                      <a:pt x="634" y="3411"/>
                      <a:pt x="224" y="97"/>
                    </a:cubicBezTo>
                    <a:cubicBezTo>
                      <a:pt x="216" y="32"/>
                      <a:pt x="167" y="1"/>
                      <a:pt x="11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8" name="Google Shape;16968;p36"/>
              <p:cNvSpPr/>
              <p:nvPr/>
            </p:nvSpPr>
            <p:spPr>
              <a:xfrm>
                <a:off x="8355186" y="605992"/>
                <a:ext cx="50668" cy="26368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970" extrusionOk="0">
                    <a:moveTo>
                      <a:pt x="128" y="1"/>
                    </a:moveTo>
                    <a:cubicBezTo>
                      <a:pt x="64" y="1"/>
                      <a:pt x="0" y="46"/>
                      <a:pt x="10" y="124"/>
                    </a:cubicBezTo>
                    <a:cubicBezTo>
                      <a:pt x="81" y="730"/>
                      <a:pt x="188" y="1389"/>
                      <a:pt x="313" y="2083"/>
                    </a:cubicBezTo>
                    <a:cubicBezTo>
                      <a:pt x="473" y="2992"/>
                      <a:pt x="651" y="3936"/>
                      <a:pt x="723" y="4880"/>
                    </a:cubicBezTo>
                    <a:cubicBezTo>
                      <a:pt x="723" y="4934"/>
                      <a:pt x="776" y="4969"/>
                      <a:pt x="829" y="4969"/>
                    </a:cubicBezTo>
                    <a:lnTo>
                      <a:pt x="847" y="4969"/>
                    </a:lnTo>
                    <a:cubicBezTo>
                      <a:pt x="901" y="4969"/>
                      <a:pt x="954" y="4916"/>
                      <a:pt x="954" y="4845"/>
                    </a:cubicBezTo>
                    <a:cubicBezTo>
                      <a:pt x="865" y="3901"/>
                      <a:pt x="705" y="2956"/>
                      <a:pt x="544" y="2048"/>
                    </a:cubicBezTo>
                    <a:cubicBezTo>
                      <a:pt x="420" y="1353"/>
                      <a:pt x="295" y="694"/>
                      <a:pt x="242" y="106"/>
                    </a:cubicBezTo>
                    <a:cubicBezTo>
                      <a:pt x="233" y="33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9" name="Google Shape;16969;p36"/>
              <p:cNvSpPr/>
              <p:nvPr/>
            </p:nvSpPr>
            <p:spPr>
              <a:xfrm>
                <a:off x="8230933" y="757143"/>
                <a:ext cx="17986" cy="21269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009" extrusionOk="0">
                    <a:moveTo>
                      <a:pt x="143" y="0"/>
                    </a:moveTo>
                    <a:cubicBezTo>
                      <a:pt x="72" y="0"/>
                      <a:pt x="18" y="54"/>
                      <a:pt x="18" y="107"/>
                    </a:cubicBezTo>
                    <a:cubicBezTo>
                      <a:pt x="0" y="856"/>
                      <a:pt x="0" y="1604"/>
                      <a:pt x="54" y="2334"/>
                    </a:cubicBezTo>
                    <a:cubicBezTo>
                      <a:pt x="90" y="2833"/>
                      <a:pt x="107" y="3350"/>
                      <a:pt x="107" y="3902"/>
                    </a:cubicBezTo>
                    <a:cubicBezTo>
                      <a:pt x="107" y="3955"/>
                      <a:pt x="161" y="4009"/>
                      <a:pt x="232" y="4009"/>
                    </a:cubicBezTo>
                    <a:cubicBezTo>
                      <a:pt x="285" y="4009"/>
                      <a:pt x="339" y="3955"/>
                      <a:pt x="339" y="3902"/>
                    </a:cubicBezTo>
                    <a:cubicBezTo>
                      <a:pt x="339" y="3332"/>
                      <a:pt x="303" y="2815"/>
                      <a:pt x="285" y="2316"/>
                    </a:cubicBezTo>
                    <a:cubicBezTo>
                      <a:pt x="232" y="1586"/>
                      <a:pt x="214" y="856"/>
                      <a:pt x="250" y="125"/>
                    </a:cubicBezTo>
                    <a:cubicBezTo>
                      <a:pt x="250" y="54"/>
                      <a:pt x="196" y="18"/>
                      <a:pt x="143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0" name="Google Shape;16970;p36"/>
              <p:cNvSpPr/>
              <p:nvPr/>
            </p:nvSpPr>
            <p:spPr>
              <a:xfrm>
                <a:off x="7829261" y="917844"/>
                <a:ext cx="277531" cy="274135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167" extrusionOk="0">
                    <a:moveTo>
                      <a:pt x="5068" y="0"/>
                    </a:moveTo>
                    <a:cubicBezTo>
                      <a:pt x="5041" y="0"/>
                      <a:pt x="5013" y="11"/>
                      <a:pt x="4988" y="36"/>
                    </a:cubicBezTo>
                    <a:cubicBezTo>
                      <a:pt x="4258" y="784"/>
                      <a:pt x="3367" y="1657"/>
                      <a:pt x="2530" y="2494"/>
                    </a:cubicBezTo>
                    <a:cubicBezTo>
                      <a:pt x="1675" y="3349"/>
                      <a:pt x="784" y="4222"/>
                      <a:pt x="36" y="4970"/>
                    </a:cubicBezTo>
                    <a:cubicBezTo>
                      <a:pt x="0" y="5024"/>
                      <a:pt x="0" y="5095"/>
                      <a:pt x="36" y="5130"/>
                    </a:cubicBezTo>
                    <a:cubicBezTo>
                      <a:pt x="72" y="5148"/>
                      <a:pt x="89" y="5166"/>
                      <a:pt x="125" y="5166"/>
                    </a:cubicBezTo>
                    <a:cubicBezTo>
                      <a:pt x="143" y="5166"/>
                      <a:pt x="179" y="5148"/>
                      <a:pt x="196" y="5130"/>
                    </a:cubicBezTo>
                    <a:cubicBezTo>
                      <a:pt x="945" y="4382"/>
                      <a:pt x="1835" y="3509"/>
                      <a:pt x="2673" y="2654"/>
                    </a:cubicBezTo>
                    <a:cubicBezTo>
                      <a:pt x="3528" y="1817"/>
                      <a:pt x="4401" y="944"/>
                      <a:pt x="5149" y="196"/>
                    </a:cubicBezTo>
                    <a:cubicBezTo>
                      <a:pt x="5231" y="114"/>
                      <a:pt x="5155" y="0"/>
                      <a:pt x="5068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1" name="Google Shape;16971;p36"/>
              <p:cNvSpPr/>
              <p:nvPr/>
            </p:nvSpPr>
            <p:spPr>
              <a:xfrm>
                <a:off x="8012616" y="901821"/>
                <a:ext cx="109877" cy="31472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5932" extrusionOk="0">
                    <a:moveTo>
                      <a:pt x="1948" y="0"/>
                    </a:moveTo>
                    <a:cubicBezTo>
                      <a:pt x="1907" y="0"/>
                      <a:pt x="1863" y="22"/>
                      <a:pt x="1835" y="70"/>
                    </a:cubicBezTo>
                    <a:cubicBezTo>
                      <a:pt x="1425" y="1264"/>
                      <a:pt x="642" y="3598"/>
                      <a:pt x="18" y="5789"/>
                    </a:cubicBezTo>
                    <a:cubicBezTo>
                      <a:pt x="0" y="5842"/>
                      <a:pt x="18" y="5913"/>
                      <a:pt x="89" y="5931"/>
                    </a:cubicBezTo>
                    <a:lnTo>
                      <a:pt x="125" y="5931"/>
                    </a:lnTo>
                    <a:cubicBezTo>
                      <a:pt x="161" y="5931"/>
                      <a:pt x="214" y="5896"/>
                      <a:pt x="232" y="5860"/>
                    </a:cubicBezTo>
                    <a:cubicBezTo>
                      <a:pt x="855" y="3669"/>
                      <a:pt x="1639" y="1335"/>
                      <a:pt x="2049" y="142"/>
                    </a:cubicBezTo>
                    <a:cubicBezTo>
                      <a:pt x="2071" y="54"/>
                      <a:pt x="2012" y="0"/>
                      <a:pt x="1948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2" name="Google Shape;16972;p36"/>
              <p:cNvSpPr/>
              <p:nvPr/>
            </p:nvSpPr>
            <p:spPr>
              <a:xfrm>
                <a:off x="8145888" y="852375"/>
                <a:ext cx="24618" cy="243151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583" extrusionOk="0">
                    <a:moveTo>
                      <a:pt x="142" y="0"/>
                    </a:moveTo>
                    <a:cubicBezTo>
                      <a:pt x="131" y="0"/>
                      <a:pt x="119" y="2"/>
                      <a:pt x="107" y="5"/>
                    </a:cubicBezTo>
                    <a:cubicBezTo>
                      <a:pt x="54" y="5"/>
                      <a:pt x="0" y="76"/>
                      <a:pt x="18" y="129"/>
                    </a:cubicBezTo>
                    <a:cubicBezTo>
                      <a:pt x="232" y="1109"/>
                      <a:pt x="160" y="2998"/>
                      <a:pt x="0" y="4458"/>
                    </a:cubicBezTo>
                    <a:cubicBezTo>
                      <a:pt x="0" y="4512"/>
                      <a:pt x="36" y="4565"/>
                      <a:pt x="107" y="4583"/>
                    </a:cubicBezTo>
                    <a:cubicBezTo>
                      <a:pt x="178" y="4583"/>
                      <a:pt x="214" y="4530"/>
                      <a:pt x="232" y="4476"/>
                    </a:cubicBezTo>
                    <a:cubicBezTo>
                      <a:pt x="374" y="3122"/>
                      <a:pt x="463" y="1145"/>
                      <a:pt x="250" y="94"/>
                    </a:cubicBezTo>
                    <a:cubicBezTo>
                      <a:pt x="235" y="35"/>
                      <a:pt x="196" y="0"/>
                      <a:pt x="142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3" name="Google Shape;16973;p36"/>
              <p:cNvSpPr/>
              <p:nvPr/>
            </p:nvSpPr>
            <p:spPr>
              <a:xfrm>
                <a:off x="8081586" y="-725506"/>
                <a:ext cx="1644864" cy="1663274"/>
              </a:xfrm>
              <a:custGeom>
                <a:avLst/>
                <a:gdLst/>
                <a:ahLst/>
                <a:cxnLst/>
                <a:rect l="l" t="t" r="r" b="b"/>
                <a:pathLst>
                  <a:path w="31003" h="31350" extrusionOk="0">
                    <a:moveTo>
                      <a:pt x="30730" y="1"/>
                    </a:moveTo>
                    <a:cubicBezTo>
                      <a:pt x="30696" y="1"/>
                      <a:pt x="30660" y="10"/>
                      <a:pt x="30624" y="31"/>
                    </a:cubicBezTo>
                    <a:cubicBezTo>
                      <a:pt x="30570" y="67"/>
                      <a:pt x="23854" y="4770"/>
                      <a:pt x="18243" y="10506"/>
                    </a:cubicBezTo>
                    <a:cubicBezTo>
                      <a:pt x="11242" y="17650"/>
                      <a:pt x="215" y="30904"/>
                      <a:pt x="108" y="31028"/>
                    </a:cubicBezTo>
                    <a:cubicBezTo>
                      <a:pt x="1" y="31153"/>
                      <a:pt x="90" y="31349"/>
                      <a:pt x="268" y="31349"/>
                    </a:cubicBezTo>
                    <a:cubicBezTo>
                      <a:pt x="321" y="31349"/>
                      <a:pt x="375" y="31331"/>
                      <a:pt x="411" y="31278"/>
                    </a:cubicBezTo>
                    <a:cubicBezTo>
                      <a:pt x="517" y="31153"/>
                      <a:pt x="11527" y="17899"/>
                      <a:pt x="18510" y="10773"/>
                    </a:cubicBezTo>
                    <a:cubicBezTo>
                      <a:pt x="24104" y="5073"/>
                      <a:pt x="30784" y="388"/>
                      <a:pt x="30855" y="352"/>
                    </a:cubicBezTo>
                    <a:cubicBezTo>
                      <a:pt x="31003" y="219"/>
                      <a:pt x="30894" y="1"/>
                      <a:pt x="307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4" name="Google Shape;16974;p36"/>
              <p:cNvSpPr/>
              <p:nvPr/>
            </p:nvSpPr>
            <p:spPr>
              <a:xfrm>
                <a:off x="9459612" y="-767471"/>
                <a:ext cx="322309" cy="24782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671" extrusionOk="0">
                    <a:moveTo>
                      <a:pt x="5719" y="1"/>
                    </a:moveTo>
                    <a:cubicBezTo>
                      <a:pt x="5225" y="1"/>
                      <a:pt x="0" y="4670"/>
                      <a:pt x="0" y="4670"/>
                    </a:cubicBezTo>
                    <a:lnTo>
                      <a:pt x="6039" y="430"/>
                    </a:lnTo>
                    <a:cubicBezTo>
                      <a:pt x="6075" y="235"/>
                      <a:pt x="5950" y="39"/>
                      <a:pt x="5736" y="3"/>
                    </a:cubicBezTo>
                    <a:cubicBezTo>
                      <a:pt x="5731" y="1"/>
                      <a:pt x="5726" y="1"/>
                      <a:pt x="5719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5" name="Google Shape;16975;p36"/>
              <p:cNvSpPr/>
              <p:nvPr/>
            </p:nvSpPr>
            <p:spPr>
              <a:xfrm>
                <a:off x="9171317" y="-743703"/>
                <a:ext cx="633318" cy="994357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18742" extrusionOk="0">
                    <a:moveTo>
                      <a:pt x="8801" y="0"/>
                    </a:moveTo>
                    <a:lnTo>
                      <a:pt x="8231" y="18"/>
                    </a:lnTo>
                    <a:cubicBezTo>
                      <a:pt x="7839" y="2423"/>
                      <a:pt x="5755" y="3492"/>
                      <a:pt x="5755" y="3492"/>
                    </a:cubicBezTo>
                    <a:cubicBezTo>
                      <a:pt x="1533" y="5184"/>
                      <a:pt x="1070" y="6912"/>
                      <a:pt x="1016" y="7803"/>
                    </a:cubicBezTo>
                    <a:cubicBezTo>
                      <a:pt x="927" y="9086"/>
                      <a:pt x="2459" y="9175"/>
                      <a:pt x="2459" y="9175"/>
                    </a:cubicBezTo>
                    <a:cubicBezTo>
                      <a:pt x="268" y="11134"/>
                      <a:pt x="1" y="12559"/>
                      <a:pt x="464" y="13272"/>
                    </a:cubicBezTo>
                    <a:cubicBezTo>
                      <a:pt x="856" y="13878"/>
                      <a:pt x="1497" y="14287"/>
                      <a:pt x="2210" y="14412"/>
                    </a:cubicBezTo>
                    <a:cubicBezTo>
                      <a:pt x="1368" y="15415"/>
                      <a:pt x="1629" y="18741"/>
                      <a:pt x="3327" y="18741"/>
                    </a:cubicBezTo>
                    <a:cubicBezTo>
                      <a:pt x="3498" y="18741"/>
                      <a:pt x="3683" y="18708"/>
                      <a:pt x="3884" y="18634"/>
                    </a:cubicBezTo>
                    <a:cubicBezTo>
                      <a:pt x="6093" y="17832"/>
                      <a:pt x="6164" y="14572"/>
                      <a:pt x="6164" y="14572"/>
                    </a:cubicBezTo>
                    <a:cubicBezTo>
                      <a:pt x="6262" y="14578"/>
                      <a:pt x="6357" y="14580"/>
                      <a:pt x="6450" y="14580"/>
                    </a:cubicBezTo>
                    <a:cubicBezTo>
                      <a:pt x="7653" y="14580"/>
                      <a:pt x="8502" y="14140"/>
                      <a:pt x="8783" y="12934"/>
                    </a:cubicBezTo>
                    <a:cubicBezTo>
                      <a:pt x="9318" y="10707"/>
                      <a:pt x="8498" y="9567"/>
                      <a:pt x="8498" y="9424"/>
                    </a:cubicBezTo>
                    <a:cubicBezTo>
                      <a:pt x="11936" y="8035"/>
                      <a:pt x="9496" y="5149"/>
                      <a:pt x="8854" y="3260"/>
                    </a:cubicBezTo>
                    <a:cubicBezTo>
                      <a:pt x="8213" y="1354"/>
                      <a:pt x="8801" y="0"/>
                      <a:pt x="8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6" name="Google Shape;16976;p36"/>
              <p:cNvSpPr/>
              <p:nvPr/>
            </p:nvSpPr>
            <p:spPr>
              <a:xfrm>
                <a:off x="9377379" y="-752033"/>
                <a:ext cx="254293" cy="819328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15443" extrusionOk="0">
                    <a:moveTo>
                      <a:pt x="4659" y="0"/>
                    </a:moveTo>
                    <a:cubicBezTo>
                      <a:pt x="4621" y="0"/>
                      <a:pt x="4586" y="30"/>
                      <a:pt x="4561" y="68"/>
                    </a:cubicBezTo>
                    <a:cubicBezTo>
                      <a:pt x="4543" y="157"/>
                      <a:pt x="1924" y="7889"/>
                      <a:pt x="18" y="15317"/>
                    </a:cubicBezTo>
                    <a:cubicBezTo>
                      <a:pt x="0" y="15371"/>
                      <a:pt x="36" y="15424"/>
                      <a:pt x="107" y="15442"/>
                    </a:cubicBezTo>
                    <a:lnTo>
                      <a:pt x="125" y="15442"/>
                    </a:lnTo>
                    <a:cubicBezTo>
                      <a:pt x="178" y="15442"/>
                      <a:pt x="214" y="15406"/>
                      <a:pt x="232" y="15371"/>
                    </a:cubicBezTo>
                    <a:cubicBezTo>
                      <a:pt x="2138" y="7942"/>
                      <a:pt x="4739" y="211"/>
                      <a:pt x="4774" y="139"/>
                    </a:cubicBezTo>
                    <a:cubicBezTo>
                      <a:pt x="4792" y="86"/>
                      <a:pt x="4757" y="33"/>
                      <a:pt x="4703" y="15"/>
                    </a:cubicBezTo>
                    <a:cubicBezTo>
                      <a:pt x="4688" y="5"/>
                      <a:pt x="4673" y="0"/>
                      <a:pt x="4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7" name="Google Shape;16977;p36"/>
              <p:cNvSpPr/>
              <p:nvPr/>
            </p:nvSpPr>
            <p:spPr>
              <a:xfrm>
                <a:off x="9462371" y="-523476"/>
                <a:ext cx="140914" cy="10966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67" extrusionOk="0">
                    <a:moveTo>
                      <a:pt x="1747" y="0"/>
                    </a:moveTo>
                    <a:cubicBezTo>
                      <a:pt x="1712" y="0"/>
                      <a:pt x="1676" y="0"/>
                      <a:pt x="1640" y="36"/>
                    </a:cubicBezTo>
                    <a:lnTo>
                      <a:pt x="73" y="1532"/>
                    </a:lnTo>
                    <a:cubicBezTo>
                      <a:pt x="1" y="1604"/>
                      <a:pt x="69" y="1712"/>
                      <a:pt x="154" y="1712"/>
                    </a:cubicBezTo>
                    <a:cubicBezTo>
                      <a:pt x="174" y="1712"/>
                      <a:pt x="195" y="1706"/>
                      <a:pt x="215" y="1692"/>
                    </a:cubicBezTo>
                    <a:lnTo>
                      <a:pt x="1676" y="285"/>
                    </a:lnTo>
                    <a:lnTo>
                      <a:pt x="2424" y="1995"/>
                    </a:lnTo>
                    <a:cubicBezTo>
                      <a:pt x="2442" y="2049"/>
                      <a:pt x="2478" y="2067"/>
                      <a:pt x="2531" y="2067"/>
                    </a:cubicBezTo>
                    <a:cubicBezTo>
                      <a:pt x="2602" y="2067"/>
                      <a:pt x="2656" y="1995"/>
                      <a:pt x="2620" y="1924"/>
                    </a:cubicBezTo>
                    <a:lnTo>
                      <a:pt x="1819" y="71"/>
                    </a:lnTo>
                    <a:cubicBezTo>
                      <a:pt x="1801" y="36"/>
                      <a:pt x="1783" y="0"/>
                      <a:pt x="1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8" name="Google Shape;16978;p36"/>
              <p:cNvSpPr/>
              <p:nvPr/>
            </p:nvSpPr>
            <p:spPr>
              <a:xfrm>
                <a:off x="9408574" y="-346222"/>
                <a:ext cx="131417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915" extrusionOk="0">
                    <a:moveTo>
                      <a:pt x="1665" y="0"/>
                    </a:moveTo>
                    <a:cubicBezTo>
                      <a:pt x="1643" y="0"/>
                      <a:pt x="1621" y="8"/>
                      <a:pt x="1603" y="26"/>
                    </a:cubicBezTo>
                    <a:lnTo>
                      <a:pt x="54" y="1469"/>
                    </a:lnTo>
                    <a:cubicBezTo>
                      <a:pt x="0" y="1522"/>
                      <a:pt x="0" y="1576"/>
                      <a:pt x="54" y="1629"/>
                    </a:cubicBezTo>
                    <a:cubicBezTo>
                      <a:pt x="71" y="1647"/>
                      <a:pt x="98" y="1656"/>
                      <a:pt x="125" y="1656"/>
                    </a:cubicBezTo>
                    <a:cubicBezTo>
                      <a:pt x="151" y="1656"/>
                      <a:pt x="178" y="1647"/>
                      <a:pt x="196" y="1629"/>
                    </a:cubicBezTo>
                    <a:lnTo>
                      <a:pt x="1639" y="293"/>
                    </a:lnTo>
                    <a:lnTo>
                      <a:pt x="2245" y="1843"/>
                    </a:lnTo>
                    <a:cubicBezTo>
                      <a:pt x="2262" y="1896"/>
                      <a:pt x="2316" y="1914"/>
                      <a:pt x="2352" y="1914"/>
                    </a:cubicBezTo>
                    <a:lnTo>
                      <a:pt x="2387" y="1914"/>
                    </a:lnTo>
                    <a:cubicBezTo>
                      <a:pt x="2441" y="1896"/>
                      <a:pt x="2476" y="1825"/>
                      <a:pt x="2441" y="1772"/>
                    </a:cubicBezTo>
                    <a:lnTo>
                      <a:pt x="1782" y="79"/>
                    </a:lnTo>
                    <a:cubicBezTo>
                      <a:pt x="1758" y="32"/>
                      <a:pt x="1710" y="0"/>
                      <a:pt x="1665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9" name="Google Shape;16979;p36"/>
              <p:cNvSpPr/>
              <p:nvPr/>
            </p:nvSpPr>
            <p:spPr>
              <a:xfrm>
                <a:off x="9365442" y="-177563"/>
                <a:ext cx="132001" cy="102131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1925" extrusionOk="0">
                    <a:moveTo>
                      <a:pt x="1543" y="0"/>
                    </a:moveTo>
                    <a:cubicBezTo>
                      <a:pt x="1508" y="0"/>
                      <a:pt x="1472" y="0"/>
                      <a:pt x="1454" y="36"/>
                    </a:cubicBezTo>
                    <a:lnTo>
                      <a:pt x="83" y="1514"/>
                    </a:lnTo>
                    <a:cubicBezTo>
                      <a:pt x="1" y="1582"/>
                      <a:pt x="76" y="1692"/>
                      <a:pt x="155" y="1692"/>
                    </a:cubicBezTo>
                    <a:cubicBezTo>
                      <a:pt x="179" y="1692"/>
                      <a:pt x="204" y="1682"/>
                      <a:pt x="225" y="1657"/>
                    </a:cubicBezTo>
                    <a:lnTo>
                      <a:pt x="1508" y="285"/>
                    </a:lnTo>
                    <a:lnTo>
                      <a:pt x="2274" y="1871"/>
                    </a:lnTo>
                    <a:cubicBezTo>
                      <a:pt x="2292" y="1906"/>
                      <a:pt x="2327" y="1924"/>
                      <a:pt x="2363" y="1924"/>
                    </a:cubicBezTo>
                    <a:lnTo>
                      <a:pt x="2416" y="1924"/>
                    </a:lnTo>
                    <a:cubicBezTo>
                      <a:pt x="2470" y="1888"/>
                      <a:pt x="2488" y="1835"/>
                      <a:pt x="2452" y="1782"/>
                    </a:cubicBezTo>
                    <a:lnTo>
                      <a:pt x="1633" y="54"/>
                    </a:lnTo>
                    <a:cubicBezTo>
                      <a:pt x="1615" y="36"/>
                      <a:pt x="1579" y="0"/>
                      <a:pt x="1543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0" name="Google Shape;16980;p36"/>
              <p:cNvSpPr/>
              <p:nvPr/>
            </p:nvSpPr>
            <p:spPr>
              <a:xfrm>
                <a:off x="9304588" y="-356196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0"/>
                    </a:moveTo>
                    <a:cubicBezTo>
                      <a:pt x="36" y="0"/>
                      <a:pt x="0" y="446"/>
                      <a:pt x="286" y="446"/>
                    </a:cubicBezTo>
                    <a:cubicBezTo>
                      <a:pt x="553" y="446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1" name="Google Shape;16981;p36"/>
              <p:cNvSpPr/>
              <p:nvPr/>
            </p:nvSpPr>
            <p:spPr>
              <a:xfrm>
                <a:off x="9372657" y="-411054"/>
                <a:ext cx="32151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7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2" name="Google Shape;16982;p36"/>
              <p:cNvSpPr/>
              <p:nvPr/>
            </p:nvSpPr>
            <p:spPr>
              <a:xfrm>
                <a:off x="9328198" y="-209714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2" y="0"/>
                    </a:moveTo>
                    <a:cubicBezTo>
                      <a:pt x="36" y="0"/>
                      <a:pt x="1" y="446"/>
                      <a:pt x="286" y="446"/>
                    </a:cubicBezTo>
                    <a:cubicBezTo>
                      <a:pt x="571" y="446"/>
                      <a:pt x="607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3" name="Google Shape;16983;p36"/>
              <p:cNvSpPr/>
              <p:nvPr/>
            </p:nvSpPr>
            <p:spPr>
              <a:xfrm>
                <a:off x="9239385" y="-100104"/>
                <a:ext cx="32151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7" extrusionOk="0">
                    <a:moveTo>
                      <a:pt x="321" y="1"/>
                    </a:moveTo>
                    <a:cubicBezTo>
                      <a:pt x="54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4" name="Google Shape;16984;p36"/>
              <p:cNvSpPr/>
              <p:nvPr/>
            </p:nvSpPr>
            <p:spPr>
              <a:xfrm>
                <a:off x="9311220" y="-15006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0"/>
                    </a:moveTo>
                    <a:cubicBezTo>
                      <a:pt x="36" y="0"/>
                      <a:pt x="0" y="446"/>
                      <a:pt x="285" y="446"/>
                    </a:cubicBezTo>
                    <a:cubicBezTo>
                      <a:pt x="570" y="446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5" name="Google Shape;16985;p36"/>
              <p:cNvSpPr/>
              <p:nvPr/>
            </p:nvSpPr>
            <p:spPr>
              <a:xfrm>
                <a:off x="9311220" y="145642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6" name="Google Shape;16986;p36"/>
              <p:cNvSpPr/>
              <p:nvPr/>
            </p:nvSpPr>
            <p:spPr>
              <a:xfrm>
                <a:off x="9406665" y="114446"/>
                <a:ext cx="32204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7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7" name="Google Shape;16987;p36"/>
              <p:cNvSpPr/>
              <p:nvPr/>
            </p:nvSpPr>
            <p:spPr>
              <a:xfrm>
                <a:off x="9437860" y="-32036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8" name="Google Shape;16988;p36"/>
              <p:cNvSpPr/>
              <p:nvPr/>
            </p:nvSpPr>
            <p:spPr>
              <a:xfrm>
                <a:off x="9577711" y="-42435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1"/>
                    </a:moveTo>
                    <a:cubicBezTo>
                      <a:pt x="36" y="1"/>
                      <a:pt x="1" y="446"/>
                      <a:pt x="286" y="446"/>
                    </a:cubicBezTo>
                    <a:cubicBezTo>
                      <a:pt x="553" y="446"/>
                      <a:pt x="607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9" name="Google Shape;16989;p36"/>
              <p:cNvSpPr/>
              <p:nvPr/>
            </p:nvSpPr>
            <p:spPr>
              <a:xfrm>
                <a:off x="9522906" y="-195549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1"/>
                    </a:moveTo>
                    <a:cubicBezTo>
                      <a:pt x="36" y="1"/>
                      <a:pt x="1" y="446"/>
                      <a:pt x="286" y="446"/>
                    </a:cubicBezTo>
                    <a:cubicBezTo>
                      <a:pt x="571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0" name="Google Shape;16990;p36"/>
              <p:cNvSpPr/>
              <p:nvPr/>
            </p:nvSpPr>
            <p:spPr>
              <a:xfrm>
                <a:off x="9601373" y="-322189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1" name="Google Shape;16991;p36"/>
              <p:cNvSpPr/>
              <p:nvPr/>
            </p:nvSpPr>
            <p:spPr>
              <a:xfrm>
                <a:off x="9635381" y="-411054"/>
                <a:ext cx="32204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7" extrusionOk="0">
                    <a:moveTo>
                      <a:pt x="321" y="1"/>
                    </a:moveTo>
                    <a:cubicBezTo>
                      <a:pt x="36" y="1"/>
                      <a:pt x="1" y="446"/>
                      <a:pt x="286" y="446"/>
                    </a:cubicBezTo>
                    <a:cubicBezTo>
                      <a:pt x="571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2" name="Google Shape;16992;p36"/>
              <p:cNvSpPr/>
              <p:nvPr/>
            </p:nvSpPr>
            <p:spPr>
              <a:xfrm>
                <a:off x="9580576" y="-537694"/>
                <a:ext cx="33106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7" extrusionOk="0">
                    <a:moveTo>
                      <a:pt x="339" y="1"/>
                    </a:moveTo>
                    <a:cubicBezTo>
                      <a:pt x="54" y="1"/>
                      <a:pt x="0" y="446"/>
                      <a:pt x="285" y="446"/>
                    </a:cubicBezTo>
                    <a:cubicBezTo>
                      <a:pt x="570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3" name="Google Shape;16993;p36"/>
              <p:cNvSpPr/>
              <p:nvPr/>
            </p:nvSpPr>
            <p:spPr>
              <a:xfrm>
                <a:off x="9444492" y="-523476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0"/>
                    </a:moveTo>
                    <a:cubicBezTo>
                      <a:pt x="36" y="0"/>
                      <a:pt x="0" y="445"/>
                      <a:pt x="285" y="445"/>
                    </a:cubicBezTo>
                    <a:cubicBezTo>
                      <a:pt x="552" y="445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4" name="Google Shape;16994;p36"/>
              <p:cNvSpPr/>
              <p:nvPr/>
            </p:nvSpPr>
            <p:spPr>
              <a:xfrm>
                <a:off x="9280024" y="-434663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1"/>
                    </a:moveTo>
                    <a:cubicBezTo>
                      <a:pt x="54" y="1"/>
                      <a:pt x="0" y="446"/>
                      <a:pt x="285" y="446"/>
                    </a:cubicBezTo>
                    <a:cubicBezTo>
                      <a:pt x="570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5" name="Google Shape;16995;p36"/>
              <p:cNvSpPr/>
              <p:nvPr/>
            </p:nvSpPr>
            <p:spPr>
              <a:xfrm>
                <a:off x="8594407" y="-787154"/>
                <a:ext cx="1058076" cy="525987"/>
              </a:xfrm>
              <a:custGeom>
                <a:avLst/>
                <a:gdLst/>
                <a:ahLst/>
                <a:cxnLst/>
                <a:rect l="l" t="t" r="r" b="b"/>
                <a:pathLst>
                  <a:path w="19943" h="9914" extrusionOk="0">
                    <a:moveTo>
                      <a:pt x="10667" y="0"/>
                    </a:moveTo>
                    <a:cubicBezTo>
                      <a:pt x="9904" y="0"/>
                      <a:pt x="9404" y="229"/>
                      <a:pt x="9075" y="427"/>
                    </a:cubicBezTo>
                    <a:cubicBezTo>
                      <a:pt x="7989" y="1104"/>
                      <a:pt x="8790" y="2405"/>
                      <a:pt x="8790" y="2405"/>
                    </a:cubicBezTo>
                    <a:cubicBezTo>
                      <a:pt x="7922" y="2200"/>
                      <a:pt x="7196" y="2112"/>
                      <a:pt x="6597" y="2112"/>
                    </a:cubicBezTo>
                    <a:cubicBezTo>
                      <a:pt x="5216" y="2112"/>
                      <a:pt x="4507" y="2576"/>
                      <a:pt x="4283" y="3135"/>
                    </a:cubicBezTo>
                    <a:cubicBezTo>
                      <a:pt x="4016" y="3812"/>
                      <a:pt x="4052" y="4560"/>
                      <a:pt x="4355" y="5219"/>
                    </a:cubicBezTo>
                    <a:cubicBezTo>
                      <a:pt x="4321" y="5217"/>
                      <a:pt x="4287" y="5215"/>
                      <a:pt x="4252" y="5215"/>
                    </a:cubicBezTo>
                    <a:cubicBezTo>
                      <a:pt x="2793" y="5215"/>
                      <a:pt x="0" y="7709"/>
                      <a:pt x="1896" y="9014"/>
                    </a:cubicBezTo>
                    <a:cubicBezTo>
                      <a:pt x="2413" y="9373"/>
                      <a:pt x="2987" y="9504"/>
                      <a:pt x="3550" y="9504"/>
                    </a:cubicBezTo>
                    <a:cubicBezTo>
                      <a:pt x="5080" y="9504"/>
                      <a:pt x="6528" y="8533"/>
                      <a:pt x="6528" y="8533"/>
                    </a:cubicBezTo>
                    <a:cubicBezTo>
                      <a:pt x="7059" y="9397"/>
                      <a:pt x="7690" y="9913"/>
                      <a:pt x="8486" y="9913"/>
                    </a:cubicBezTo>
                    <a:cubicBezTo>
                      <a:pt x="8757" y="9913"/>
                      <a:pt x="9048" y="9853"/>
                      <a:pt x="9360" y="9726"/>
                    </a:cubicBezTo>
                    <a:cubicBezTo>
                      <a:pt x="11498" y="8871"/>
                      <a:pt x="11961" y="7553"/>
                      <a:pt x="12068" y="7464"/>
                    </a:cubicBezTo>
                    <a:cubicBezTo>
                      <a:pt x="12711" y="7879"/>
                      <a:pt x="13261" y="8052"/>
                      <a:pt x="13740" y="8052"/>
                    </a:cubicBezTo>
                    <a:cubicBezTo>
                      <a:pt x="15585" y="8052"/>
                      <a:pt x="16372" y="5477"/>
                      <a:pt x="17306" y="4204"/>
                    </a:cubicBezTo>
                    <a:cubicBezTo>
                      <a:pt x="18499" y="2583"/>
                      <a:pt x="19942" y="2262"/>
                      <a:pt x="19942" y="2262"/>
                    </a:cubicBezTo>
                    <a:lnTo>
                      <a:pt x="19604" y="1817"/>
                    </a:lnTo>
                    <a:cubicBezTo>
                      <a:pt x="18873" y="2179"/>
                      <a:pt x="18155" y="2300"/>
                      <a:pt x="17521" y="2300"/>
                    </a:cubicBezTo>
                    <a:cubicBezTo>
                      <a:pt x="16255" y="2300"/>
                      <a:pt x="15328" y="1817"/>
                      <a:pt x="15328" y="1817"/>
                    </a:cubicBezTo>
                    <a:cubicBezTo>
                      <a:pt x="13163" y="404"/>
                      <a:pt x="11682" y="0"/>
                      <a:pt x="10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6" name="Google Shape;16996;p36"/>
              <p:cNvSpPr/>
              <p:nvPr/>
            </p:nvSpPr>
            <p:spPr>
              <a:xfrm>
                <a:off x="8841480" y="-684389"/>
                <a:ext cx="813280" cy="280979"/>
              </a:xfrm>
              <a:custGeom>
                <a:avLst/>
                <a:gdLst/>
                <a:ahLst/>
                <a:cxnLst/>
                <a:rect l="l" t="t" r="r" b="b"/>
                <a:pathLst>
                  <a:path w="15329" h="5296" extrusionOk="0">
                    <a:moveTo>
                      <a:pt x="15190" y="0"/>
                    </a:moveTo>
                    <a:cubicBezTo>
                      <a:pt x="15181" y="0"/>
                      <a:pt x="15171" y="2"/>
                      <a:pt x="15160" y="5"/>
                    </a:cubicBezTo>
                    <a:cubicBezTo>
                      <a:pt x="15071" y="22"/>
                      <a:pt x="7251" y="2356"/>
                      <a:pt x="90" y="5082"/>
                    </a:cubicBezTo>
                    <a:cubicBezTo>
                      <a:pt x="36" y="5100"/>
                      <a:pt x="0" y="5171"/>
                      <a:pt x="18" y="5224"/>
                    </a:cubicBezTo>
                    <a:cubicBezTo>
                      <a:pt x="36" y="5260"/>
                      <a:pt x="72" y="5295"/>
                      <a:pt x="125" y="5295"/>
                    </a:cubicBezTo>
                    <a:cubicBezTo>
                      <a:pt x="143" y="5295"/>
                      <a:pt x="143" y="5278"/>
                      <a:pt x="161" y="5278"/>
                    </a:cubicBezTo>
                    <a:cubicBezTo>
                      <a:pt x="7322" y="2552"/>
                      <a:pt x="15143" y="236"/>
                      <a:pt x="15214" y="201"/>
                    </a:cubicBezTo>
                    <a:cubicBezTo>
                      <a:pt x="15328" y="168"/>
                      <a:pt x="15293" y="0"/>
                      <a:pt x="15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7" name="Google Shape;16997;p36"/>
              <p:cNvSpPr/>
              <p:nvPr/>
            </p:nvSpPr>
            <p:spPr>
              <a:xfrm>
                <a:off x="9299867" y="-633351"/>
                <a:ext cx="124785" cy="125051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7" extrusionOk="0">
                    <a:moveTo>
                      <a:pt x="98" y="0"/>
                    </a:moveTo>
                    <a:cubicBezTo>
                      <a:pt x="54" y="0"/>
                      <a:pt x="15" y="35"/>
                      <a:pt x="0" y="94"/>
                    </a:cubicBezTo>
                    <a:cubicBezTo>
                      <a:pt x="0" y="147"/>
                      <a:pt x="36" y="201"/>
                      <a:pt x="89" y="218"/>
                    </a:cubicBezTo>
                    <a:lnTo>
                      <a:pt x="2085" y="610"/>
                    </a:lnTo>
                    <a:lnTo>
                      <a:pt x="1105" y="2196"/>
                    </a:lnTo>
                    <a:cubicBezTo>
                      <a:pt x="1069" y="2249"/>
                      <a:pt x="1087" y="2320"/>
                      <a:pt x="1141" y="2338"/>
                    </a:cubicBezTo>
                    <a:cubicBezTo>
                      <a:pt x="1158" y="2356"/>
                      <a:pt x="1176" y="2356"/>
                      <a:pt x="1194" y="2356"/>
                    </a:cubicBezTo>
                    <a:cubicBezTo>
                      <a:pt x="1230" y="2356"/>
                      <a:pt x="1265" y="2338"/>
                      <a:pt x="1301" y="2303"/>
                    </a:cubicBezTo>
                    <a:lnTo>
                      <a:pt x="2352" y="575"/>
                    </a:lnTo>
                    <a:cubicBezTo>
                      <a:pt x="2352" y="557"/>
                      <a:pt x="2352" y="521"/>
                      <a:pt x="2352" y="486"/>
                    </a:cubicBezTo>
                    <a:cubicBezTo>
                      <a:pt x="2334" y="450"/>
                      <a:pt x="2298" y="432"/>
                      <a:pt x="2263" y="432"/>
                    </a:cubicBezTo>
                    <a:lnTo>
                      <a:pt x="125" y="5"/>
                    </a:ln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8" name="Google Shape;16998;p36"/>
              <p:cNvSpPr/>
              <p:nvPr/>
            </p:nvSpPr>
            <p:spPr>
              <a:xfrm>
                <a:off x="9123727" y="-577591"/>
                <a:ext cx="124202" cy="115554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178" extrusionOk="0">
                    <a:moveTo>
                      <a:pt x="154" y="1"/>
                    </a:moveTo>
                    <a:cubicBezTo>
                      <a:pt x="36" y="1"/>
                      <a:pt x="0" y="184"/>
                      <a:pt x="132" y="201"/>
                    </a:cubicBezTo>
                    <a:lnTo>
                      <a:pt x="2056" y="610"/>
                    </a:lnTo>
                    <a:lnTo>
                      <a:pt x="1147" y="2018"/>
                    </a:lnTo>
                    <a:cubicBezTo>
                      <a:pt x="1094" y="2089"/>
                      <a:pt x="1147" y="2178"/>
                      <a:pt x="1236" y="2178"/>
                    </a:cubicBezTo>
                    <a:cubicBezTo>
                      <a:pt x="1254" y="2178"/>
                      <a:pt x="1290" y="2160"/>
                      <a:pt x="1307" y="2142"/>
                    </a:cubicBezTo>
                    <a:lnTo>
                      <a:pt x="2323" y="610"/>
                    </a:lnTo>
                    <a:cubicBezTo>
                      <a:pt x="2341" y="575"/>
                      <a:pt x="2341" y="539"/>
                      <a:pt x="2341" y="503"/>
                    </a:cubicBezTo>
                    <a:cubicBezTo>
                      <a:pt x="2323" y="468"/>
                      <a:pt x="2287" y="450"/>
                      <a:pt x="2252" y="450"/>
                    </a:cubicBezTo>
                    <a:lnTo>
                      <a:pt x="185" y="5"/>
                    </a:lnTo>
                    <a:cubicBezTo>
                      <a:pt x="174" y="2"/>
                      <a:pt x="16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9" name="Google Shape;16999;p36"/>
              <p:cNvSpPr/>
              <p:nvPr/>
            </p:nvSpPr>
            <p:spPr>
              <a:xfrm>
                <a:off x="8962443" y="-513289"/>
                <a:ext cx="118207" cy="114599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160" extrusionOk="0">
                    <a:moveTo>
                      <a:pt x="104" y="1"/>
                    </a:moveTo>
                    <a:cubicBezTo>
                      <a:pt x="59" y="1"/>
                      <a:pt x="19" y="47"/>
                      <a:pt x="19" y="93"/>
                    </a:cubicBezTo>
                    <a:cubicBezTo>
                      <a:pt x="1" y="147"/>
                      <a:pt x="36" y="200"/>
                      <a:pt x="108" y="218"/>
                    </a:cubicBezTo>
                    <a:lnTo>
                      <a:pt x="1942" y="467"/>
                    </a:lnTo>
                    <a:lnTo>
                      <a:pt x="1105" y="1999"/>
                    </a:lnTo>
                    <a:cubicBezTo>
                      <a:pt x="1070" y="2053"/>
                      <a:pt x="1087" y="2106"/>
                      <a:pt x="1141" y="2142"/>
                    </a:cubicBezTo>
                    <a:cubicBezTo>
                      <a:pt x="1159" y="2142"/>
                      <a:pt x="1176" y="2160"/>
                      <a:pt x="1194" y="2160"/>
                    </a:cubicBezTo>
                    <a:cubicBezTo>
                      <a:pt x="1230" y="2160"/>
                      <a:pt x="1283" y="2142"/>
                      <a:pt x="1301" y="2106"/>
                    </a:cubicBezTo>
                    <a:lnTo>
                      <a:pt x="2228" y="432"/>
                    </a:lnTo>
                    <a:cubicBezTo>
                      <a:pt x="2228" y="396"/>
                      <a:pt x="2228" y="360"/>
                      <a:pt x="2228" y="325"/>
                    </a:cubicBezTo>
                    <a:cubicBezTo>
                      <a:pt x="2210" y="307"/>
                      <a:pt x="2174" y="271"/>
                      <a:pt x="2138" y="271"/>
                    </a:cubicBezTo>
                    <a:lnTo>
                      <a:pt x="125" y="4"/>
                    </a:lnTo>
                    <a:cubicBezTo>
                      <a:pt x="118" y="2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0" name="Google Shape;17000;p36"/>
              <p:cNvSpPr/>
              <p:nvPr/>
            </p:nvSpPr>
            <p:spPr>
              <a:xfrm>
                <a:off x="9116512" y="-417633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0"/>
                    </a:moveTo>
                    <a:cubicBezTo>
                      <a:pt x="36" y="0"/>
                      <a:pt x="0" y="446"/>
                      <a:pt x="285" y="446"/>
                    </a:cubicBezTo>
                    <a:cubicBezTo>
                      <a:pt x="571" y="446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1" name="Google Shape;17001;p36"/>
              <p:cNvSpPr/>
              <p:nvPr/>
            </p:nvSpPr>
            <p:spPr>
              <a:xfrm>
                <a:off x="9040910" y="-328820"/>
                <a:ext cx="33106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7" extrusionOk="0">
                    <a:moveTo>
                      <a:pt x="339" y="1"/>
                    </a:moveTo>
                    <a:cubicBezTo>
                      <a:pt x="54" y="1"/>
                      <a:pt x="0" y="446"/>
                      <a:pt x="285" y="446"/>
                    </a:cubicBezTo>
                    <a:cubicBezTo>
                      <a:pt x="570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2" name="Google Shape;17002;p36"/>
              <p:cNvSpPr/>
              <p:nvPr/>
            </p:nvSpPr>
            <p:spPr>
              <a:xfrm>
                <a:off x="8955864" y="-387392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8" y="0"/>
                    </a:moveTo>
                    <a:cubicBezTo>
                      <a:pt x="53" y="0"/>
                      <a:pt x="0" y="446"/>
                      <a:pt x="285" y="446"/>
                    </a:cubicBezTo>
                    <a:cubicBezTo>
                      <a:pt x="570" y="446"/>
                      <a:pt x="624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3" name="Google Shape;17003;p36"/>
              <p:cNvSpPr/>
              <p:nvPr/>
            </p:nvSpPr>
            <p:spPr>
              <a:xfrm>
                <a:off x="8809329" y="-353384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1"/>
                    </a:moveTo>
                    <a:cubicBezTo>
                      <a:pt x="36" y="1"/>
                      <a:pt x="1" y="446"/>
                      <a:pt x="286" y="446"/>
                    </a:cubicBezTo>
                    <a:cubicBezTo>
                      <a:pt x="571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4" name="Google Shape;17004;p36"/>
              <p:cNvSpPr/>
              <p:nvPr/>
            </p:nvSpPr>
            <p:spPr>
              <a:xfrm>
                <a:off x="8710118" y="-366595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39" y="0"/>
                    </a:moveTo>
                    <a:cubicBezTo>
                      <a:pt x="54" y="0"/>
                      <a:pt x="0" y="446"/>
                      <a:pt x="285" y="446"/>
                    </a:cubicBezTo>
                    <a:cubicBezTo>
                      <a:pt x="570" y="446"/>
                      <a:pt x="606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5" name="Google Shape;17005;p36"/>
              <p:cNvSpPr/>
              <p:nvPr/>
            </p:nvSpPr>
            <p:spPr>
              <a:xfrm>
                <a:off x="8802750" y="-472438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0"/>
                    </a:moveTo>
                    <a:cubicBezTo>
                      <a:pt x="36" y="0"/>
                      <a:pt x="0" y="445"/>
                      <a:pt x="285" y="445"/>
                    </a:cubicBezTo>
                    <a:cubicBezTo>
                      <a:pt x="552" y="445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6" name="Google Shape;17006;p36"/>
              <p:cNvSpPr/>
              <p:nvPr/>
            </p:nvSpPr>
            <p:spPr>
              <a:xfrm>
                <a:off x="8935067" y="-626507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0"/>
                    </a:moveTo>
                    <a:cubicBezTo>
                      <a:pt x="54" y="0"/>
                      <a:pt x="0" y="446"/>
                      <a:pt x="285" y="446"/>
                    </a:cubicBezTo>
                    <a:cubicBezTo>
                      <a:pt x="570" y="446"/>
                      <a:pt x="624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7" name="Google Shape;17007;p36"/>
              <p:cNvSpPr/>
              <p:nvPr/>
            </p:nvSpPr>
            <p:spPr>
              <a:xfrm>
                <a:off x="8870765" y="-547138"/>
                <a:ext cx="33159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7" extrusionOk="0">
                    <a:moveTo>
                      <a:pt x="339" y="1"/>
                    </a:moveTo>
                    <a:cubicBezTo>
                      <a:pt x="54" y="1"/>
                      <a:pt x="1" y="446"/>
                      <a:pt x="286" y="446"/>
                    </a:cubicBezTo>
                    <a:cubicBezTo>
                      <a:pt x="571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8" name="Google Shape;17008;p36"/>
              <p:cNvSpPr/>
              <p:nvPr/>
            </p:nvSpPr>
            <p:spPr>
              <a:xfrm>
                <a:off x="9048443" y="-601943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0"/>
                    </a:moveTo>
                    <a:cubicBezTo>
                      <a:pt x="36" y="0"/>
                      <a:pt x="1" y="446"/>
                      <a:pt x="286" y="446"/>
                    </a:cubicBezTo>
                    <a:cubicBezTo>
                      <a:pt x="553" y="446"/>
                      <a:pt x="607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9" name="Google Shape;17009;p36"/>
              <p:cNvSpPr/>
              <p:nvPr/>
            </p:nvSpPr>
            <p:spPr>
              <a:xfrm>
                <a:off x="9109880" y="-721951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0"/>
                    </a:moveTo>
                    <a:cubicBezTo>
                      <a:pt x="36" y="0"/>
                      <a:pt x="1" y="445"/>
                      <a:pt x="286" y="445"/>
                    </a:cubicBezTo>
                    <a:cubicBezTo>
                      <a:pt x="553" y="445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0" name="Google Shape;17010;p36"/>
              <p:cNvSpPr/>
              <p:nvPr/>
            </p:nvSpPr>
            <p:spPr>
              <a:xfrm>
                <a:off x="9235618" y="-721951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0"/>
                    </a:moveTo>
                    <a:cubicBezTo>
                      <a:pt x="53" y="0"/>
                      <a:pt x="0" y="445"/>
                      <a:pt x="285" y="445"/>
                    </a:cubicBezTo>
                    <a:cubicBezTo>
                      <a:pt x="570" y="445"/>
                      <a:pt x="624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1" name="Google Shape;17011;p36"/>
              <p:cNvSpPr/>
              <p:nvPr/>
            </p:nvSpPr>
            <p:spPr>
              <a:xfrm>
                <a:off x="9208189" y="-635950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0"/>
                    </a:moveTo>
                    <a:cubicBezTo>
                      <a:pt x="54" y="0"/>
                      <a:pt x="0" y="446"/>
                      <a:pt x="285" y="446"/>
                    </a:cubicBezTo>
                    <a:cubicBezTo>
                      <a:pt x="570" y="446"/>
                      <a:pt x="624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2" name="Google Shape;17012;p36"/>
              <p:cNvSpPr/>
              <p:nvPr/>
            </p:nvSpPr>
            <p:spPr>
              <a:xfrm>
                <a:off x="9280024" y="-479069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0"/>
                    </a:moveTo>
                    <a:cubicBezTo>
                      <a:pt x="54" y="0"/>
                      <a:pt x="0" y="446"/>
                      <a:pt x="285" y="446"/>
                    </a:cubicBezTo>
                    <a:cubicBezTo>
                      <a:pt x="570" y="446"/>
                      <a:pt x="624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3" name="Google Shape;17013;p36"/>
              <p:cNvSpPr/>
              <p:nvPr/>
            </p:nvSpPr>
            <p:spPr>
              <a:xfrm>
                <a:off x="9368837" y="-411054"/>
                <a:ext cx="33159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7" extrusionOk="0">
                    <a:moveTo>
                      <a:pt x="339" y="1"/>
                    </a:moveTo>
                    <a:cubicBezTo>
                      <a:pt x="54" y="1"/>
                      <a:pt x="1" y="446"/>
                      <a:pt x="286" y="446"/>
                    </a:cubicBezTo>
                    <a:cubicBezTo>
                      <a:pt x="571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4" name="Google Shape;17014;p36"/>
              <p:cNvSpPr/>
              <p:nvPr/>
            </p:nvSpPr>
            <p:spPr>
              <a:xfrm>
                <a:off x="9423695" y="-527296"/>
                <a:ext cx="32151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7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5" name="Google Shape;17015;p36"/>
              <p:cNvSpPr/>
              <p:nvPr/>
            </p:nvSpPr>
            <p:spPr>
              <a:xfrm>
                <a:off x="6529702" y="-760362"/>
                <a:ext cx="1282605" cy="881509"/>
              </a:xfrm>
              <a:custGeom>
                <a:avLst/>
                <a:gdLst/>
                <a:ahLst/>
                <a:cxnLst/>
                <a:rect l="l" t="t" r="r" b="b"/>
                <a:pathLst>
                  <a:path w="24175" h="16615" extrusionOk="0">
                    <a:moveTo>
                      <a:pt x="24000" y="0"/>
                    </a:moveTo>
                    <a:cubicBezTo>
                      <a:pt x="23981" y="0"/>
                      <a:pt x="23962" y="4"/>
                      <a:pt x="23943" y="11"/>
                    </a:cubicBezTo>
                    <a:cubicBezTo>
                      <a:pt x="23480" y="136"/>
                      <a:pt x="22999" y="207"/>
                      <a:pt x="22518" y="243"/>
                    </a:cubicBezTo>
                    <a:cubicBezTo>
                      <a:pt x="18813" y="653"/>
                      <a:pt x="10119" y="1650"/>
                      <a:pt x="54" y="16365"/>
                    </a:cubicBezTo>
                    <a:cubicBezTo>
                      <a:pt x="1" y="16436"/>
                      <a:pt x="19" y="16543"/>
                      <a:pt x="90" y="16597"/>
                    </a:cubicBezTo>
                    <a:cubicBezTo>
                      <a:pt x="125" y="16597"/>
                      <a:pt x="143" y="16614"/>
                      <a:pt x="179" y="16614"/>
                    </a:cubicBezTo>
                    <a:cubicBezTo>
                      <a:pt x="232" y="16614"/>
                      <a:pt x="286" y="16597"/>
                      <a:pt x="321" y="16561"/>
                    </a:cubicBezTo>
                    <a:cubicBezTo>
                      <a:pt x="10315" y="1971"/>
                      <a:pt x="18902" y="991"/>
                      <a:pt x="22554" y="564"/>
                    </a:cubicBezTo>
                    <a:cubicBezTo>
                      <a:pt x="23070" y="528"/>
                      <a:pt x="23569" y="439"/>
                      <a:pt x="24050" y="314"/>
                    </a:cubicBezTo>
                    <a:cubicBezTo>
                      <a:pt x="24139" y="279"/>
                      <a:pt x="24175" y="190"/>
                      <a:pt x="24157" y="118"/>
                    </a:cubicBezTo>
                    <a:cubicBezTo>
                      <a:pt x="24129" y="48"/>
                      <a:pt x="24068" y="0"/>
                      <a:pt x="24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6" name="Google Shape;17016;p36"/>
              <p:cNvSpPr/>
              <p:nvPr/>
            </p:nvSpPr>
            <p:spPr>
              <a:xfrm>
                <a:off x="6987134" y="-602102"/>
                <a:ext cx="278910" cy="643875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12136" extrusionOk="0">
                    <a:moveTo>
                      <a:pt x="5079" y="0"/>
                    </a:moveTo>
                    <a:cubicBezTo>
                      <a:pt x="5003" y="0"/>
                      <a:pt x="4933" y="51"/>
                      <a:pt x="4918" y="128"/>
                    </a:cubicBezTo>
                    <a:cubicBezTo>
                      <a:pt x="4169" y="5134"/>
                      <a:pt x="90" y="11814"/>
                      <a:pt x="36" y="11886"/>
                    </a:cubicBezTo>
                    <a:cubicBezTo>
                      <a:pt x="1" y="11957"/>
                      <a:pt x="19" y="12046"/>
                      <a:pt x="90" y="12099"/>
                    </a:cubicBezTo>
                    <a:cubicBezTo>
                      <a:pt x="126" y="12117"/>
                      <a:pt x="143" y="12117"/>
                      <a:pt x="179" y="12135"/>
                    </a:cubicBezTo>
                    <a:cubicBezTo>
                      <a:pt x="232" y="12135"/>
                      <a:pt x="286" y="12099"/>
                      <a:pt x="321" y="12046"/>
                    </a:cubicBezTo>
                    <a:cubicBezTo>
                      <a:pt x="357" y="11993"/>
                      <a:pt x="4472" y="5241"/>
                      <a:pt x="5238" y="182"/>
                    </a:cubicBezTo>
                    <a:cubicBezTo>
                      <a:pt x="5256" y="93"/>
                      <a:pt x="5203" y="21"/>
                      <a:pt x="5114" y="3"/>
                    </a:cubicBezTo>
                    <a:cubicBezTo>
                      <a:pt x="5102" y="1"/>
                      <a:pt x="5091" y="0"/>
                      <a:pt x="50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7" name="Google Shape;17017;p36"/>
              <p:cNvSpPr/>
              <p:nvPr/>
            </p:nvSpPr>
            <p:spPr>
              <a:xfrm>
                <a:off x="6790038" y="-224410"/>
                <a:ext cx="82819" cy="29074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480" extrusionOk="0">
                    <a:moveTo>
                      <a:pt x="213" y="1"/>
                    </a:moveTo>
                    <a:cubicBezTo>
                      <a:pt x="110" y="1"/>
                      <a:pt x="0" y="97"/>
                      <a:pt x="46" y="224"/>
                    </a:cubicBezTo>
                    <a:cubicBezTo>
                      <a:pt x="64" y="260"/>
                      <a:pt x="1222" y="3110"/>
                      <a:pt x="349" y="5265"/>
                    </a:cubicBezTo>
                    <a:cubicBezTo>
                      <a:pt x="331" y="5337"/>
                      <a:pt x="367" y="5444"/>
                      <a:pt x="456" y="5461"/>
                    </a:cubicBezTo>
                    <a:cubicBezTo>
                      <a:pt x="474" y="5479"/>
                      <a:pt x="491" y="5479"/>
                      <a:pt x="509" y="5479"/>
                    </a:cubicBezTo>
                    <a:cubicBezTo>
                      <a:pt x="563" y="5479"/>
                      <a:pt x="634" y="5444"/>
                      <a:pt x="652" y="5372"/>
                    </a:cubicBezTo>
                    <a:cubicBezTo>
                      <a:pt x="1560" y="3110"/>
                      <a:pt x="402" y="224"/>
                      <a:pt x="349" y="99"/>
                    </a:cubicBezTo>
                    <a:cubicBezTo>
                      <a:pt x="324" y="30"/>
                      <a:pt x="269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8" name="Google Shape;17018;p36"/>
              <p:cNvSpPr/>
              <p:nvPr/>
            </p:nvSpPr>
            <p:spPr>
              <a:xfrm>
                <a:off x="6931746" y="16615"/>
                <a:ext cx="101759" cy="8419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87" extrusionOk="0">
                    <a:moveTo>
                      <a:pt x="935" y="1"/>
                    </a:moveTo>
                    <a:cubicBezTo>
                      <a:pt x="431" y="1"/>
                      <a:pt x="0" y="507"/>
                      <a:pt x="190" y="1061"/>
                    </a:cubicBezTo>
                    <a:cubicBezTo>
                      <a:pt x="302" y="1385"/>
                      <a:pt x="615" y="1586"/>
                      <a:pt x="944" y="1586"/>
                    </a:cubicBezTo>
                    <a:cubicBezTo>
                      <a:pt x="1031" y="1586"/>
                      <a:pt x="1119" y="1572"/>
                      <a:pt x="1205" y="1542"/>
                    </a:cubicBezTo>
                    <a:cubicBezTo>
                      <a:pt x="1882" y="1310"/>
                      <a:pt x="1918" y="384"/>
                      <a:pt x="1276" y="81"/>
                    </a:cubicBezTo>
                    <a:cubicBezTo>
                      <a:pt x="1163" y="26"/>
                      <a:pt x="1047" y="1"/>
                      <a:pt x="9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9" name="Google Shape;17019;p36"/>
              <p:cNvSpPr/>
              <p:nvPr/>
            </p:nvSpPr>
            <p:spPr>
              <a:xfrm>
                <a:off x="6755977" y="31417"/>
                <a:ext cx="101759" cy="84517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93" extrusionOk="0">
                    <a:moveTo>
                      <a:pt x="920" y="0"/>
                    </a:moveTo>
                    <a:cubicBezTo>
                      <a:pt x="414" y="0"/>
                      <a:pt x="1" y="516"/>
                      <a:pt x="189" y="1067"/>
                    </a:cubicBezTo>
                    <a:cubicBezTo>
                      <a:pt x="302" y="1391"/>
                      <a:pt x="615" y="1592"/>
                      <a:pt x="943" y="1592"/>
                    </a:cubicBezTo>
                    <a:cubicBezTo>
                      <a:pt x="1030" y="1592"/>
                      <a:pt x="1119" y="1578"/>
                      <a:pt x="1205" y="1548"/>
                    </a:cubicBezTo>
                    <a:cubicBezTo>
                      <a:pt x="1864" y="1316"/>
                      <a:pt x="1917" y="390"/>
                      <a:pt x="1276" y="87"/>
                    </a:cubicBezTo>
                    <a:cubicBezTo>
                      <a:pt x="1157" y="27"/>
                      <a:pt x="103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0" name="Google Shape;17020;p36"/>
              <p:cNvSpPr/>
              <p:nvPr/>
            </p:nvSpPr>
            <p:spPr>
              <a:xfrm>
                <a:off x="6810411" y="-477796"/>
                <a:ext cx="258855" cy="55496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46" extrusionOk="0">
                    <a:moveTo>
                      <a:pt x="3582" y="1"/>
                    </a:moveTo>
                    <a:cubicBezTo>
                      <a:pt x="2832" y="1"/>
                      <a:pt x="1696" y="150"/>
                      <a:pt x="125" y="742"/>
                    </a:cubicBezTo>
                    <a:cubicBezTo>
                      <a:pt x="54" y="760"/>
                      <a:pt x="1" y="867"/>
                      <a:pt x="36" y="938"/>
                    </a:cubicBezTo>
                    <a:cubicBezTo>
                      <a:pt x="54" y="1010"/>
                      <a:pt x="125" y="1045"/>
                      <a:pt x="179" y="1045"/>
                    </a:cubicBezTo>
                    <a:lnTo>
                      <a:pt x="250" y="1045"/>
                    </a:lnTo>
                    <a:cubicBezTo>
                      <a:pt x="1765" y="470"/>
                      <a:pt x="2859" y="330"/>
                      <a:pt x="3570" y="330"/>
                    </a:cubicBezTo>
                    <a:cubicBezTo>
                      <a:pt x="4248" y="330"/>
                      <a:pt x="4579" y="457"/>
                      <a:pt x="4597" y="457"/>
                    </a:cubicBezTo>
                    <a:cubicBezTo>
                      <a:pt x="4617" y="466"/>
                      <a:pt x="4637" y="469"/>
                      <a:pt x="4656" y="469"/>
                    </a:cubicBezTo>
                    <a:cubicBezTo>
                      <a:pt x="4799" y="469"/>
                      <a:pt x="4879" y="249"/>
                      <a:pt x="4721" y="154"/>
                    </a:cubicBezTo>
                    <a:cubicBezTo>
                      <a:pt x="4686" y="146"/>
                      <a:pt x="4322" y="1"/>
                      <a:pt x="3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1" name="Google Shape;17021;p36"/>
              <p:cNvSpPr/>
              <p:nvPr/>
            </p:nvSpPr>
            <p:spPr>
              <a:xfrm>
                <a:off x="6776881" y="-477584"/>
                <a:ext cx="102555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592" extrusionOk="0">
                    <a:moveTo>
                      <a:pt x="948" y="1"/>
                    </a:moveTo>
                    <a:cubicBezTo>
                      <a:pt x="432" y="1"/>
                      <a:pt x="0" y="518"/>
                      <a:pt x="205" y="1059"/>
                    </a:cubicBezTo>
                    <a:cubicBezTo>
                      <a:pt x="317" y="1380"/>
                      <a:pt x="614" y="1591"/>
                      <a:pt x="942" y="1591"/>
                    </a:cubicBezTo>
                    <a:cubicBezTo>
                      <a:pt x="1034" y="1591"/>
                      <a:pt x="1127" y="1575"/>
                      <a:pt x="1220" y="1540"/>
                    </a:cubicBezTo>
                    <a:cubicBezTo>
                      <a:pt x="1880" y="1308"/>
                      <a:pt x="1933" y="382"/>
                      <a:pt x="1292" y="79"/>
                    </a:cubicBezTo>
                    <a:cubicBezTo>
                      <a:pt x="1177" y="25"/>
                      <a:pt x="1061" y="1"/>
                      <a:pt x="9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2" name="Google Shape;17022;p36"/>
              <p:cNvSpPr/>
              <p:nvPr/>
            </p:nvSpPr>
            <p:spPr>
              <a:xfrm>
                <a:off x="6465453" y="-171993"/>
                <a:ext cx="277265" cy="57777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1089" extrusionOk="0">
                    <a:moveTo>
                      <a:pt x="2820" y="1"/>
                    </a:moveTo>
                    <a:cubicBezTo>
                      <a:pt x="1971" y="1"/>
                      <a:pt x="989" y="181"/>
                      <a:pt x="89" y="786"/>
                    </a:cubicBezTo>
                    <a:cubicBezTo>
                      <a:pt x="18" y="839"/>
                      <a:pt x="0" y="928"/>
                      <a:pt x="36" y="1017"/>
                    </a:cubicBezTo>
                    <a:cubicBezTo>
                      <a:pt x="72" y="1053"/>
                      <a:pt x="125" y="1089"/>
                      <a:pt x="178" y="1089"/>
                    </a:cubicBezTo>
                    <a:cubicBezTo>
                      <a:pt x="214" y="1089"/>
                      <a:pt x="232" y="1071"/>
                      <a:pt x="268" y="1053"/>
                    </a:cubicBezTo>
                    <a:cubicBezTo>
                      <a:pt x="1089" y="506"/>
                      <a:pt x="2000" y="343"/>
                      <a:pt x="2795" y="343"/>
                    </a:cubicBezTo>
                    <a:cubicBezTo>
                      <a:pt x="3968" y="343"/>
                      <a:pt x="4889" y="697"/>
                      <a:pt x="4899" y="697"/>
                    </a:cubicBezTo>
                    <a:cubicBezTo>
                      <a:pt x="4927" y="711"/>
                      <a:pt x="4953" y="717"/>
                      <a:pt x="4978" y="717"/>
                    </a:cubicBezTo>
                    <a:cubicBezTo>
                      <a:pt x="5144" y="717"/>
                      <a:pt x="5226" y="440"/>
                      <a:pt x="5024" y="394"/>
                    </a:cubicBezTo>
                    <a:cubicBezTo>
                      <a:pt x="4961" y="363"/>
                      <a:pt x="4024" y="1"/>
                      <a:pt x="2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3" name="Google Shape;17023;p36"/>
              <p:cNvSpPr/>
              <p:nvPr/>
            </p:nvSpPr>
            <p:spPr>
              <a:xfrm>
                <a:off x="6955036" y="-334285"/>
                <a:ext cx="228614" cy="99107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1868" extrusionOk="0">
                    <a:moveTo>
                      <a:pt x="3077" y="1"/>
                    </a:moveTo>
                    <a:cubicBezTo>
                      <a:pt x="1886" y="1"/>
                      <a:pt x="741" y="586"/>
                      <a:pt x="54" y="1618"/>
                    </a:cubicBezTo>
                    <a:cubicBezTo>
                      <a:pt x="0" y="1689"/>
                      <a:pt x="18" y="1778"/>
                      <a:pt x="89" y="1832"/>
                    </a:cubicBezTo>
                    <a:cubicBezTo>
                      <a:pt x="107" y="1850"/>
                      <a:pt x="143" y="1867"/>
                      <a:pt x="178" y="1867"/>
                    </a:cubicBezTo>
                    <a:cubicBezTo>
                      <a:pt x="232" y="1867"/>
                      <a:pt x="285" y="1850"/>
                      <a:pt x="321" y="1796"/>
                    </a:cubicBezTo>
                    <a:cubicBezTo>
                      <a:pt x="1207" y="576"/>
                      <a:pt x="2296" y="314"/>
                      <a:pt x="3060" y="314"/>
                    </a:cubicBezTo>
                    <a:cubicBezTo>
                      <a:pt x="3600" y="314"/>
                      <a:pt x="3979" y="445"/>
                      <a:pt x="4008" y="460"/>
                    </a:cubicBezTo>
                    <a:cubicBezTo>
                      <a:pt x="4031" y="468"/>
                      <a:pt x="4052" y="471"/>
                      <a:pt x="4071" y="471"/>
                    </a:cubicBezTo>
                    <a:cubicBezTo>
                      <a:pt x="4241" y="471"/>
                      <a:pt x="4309" y="221"/>
                      <a:pt x="4133" y="157"/>
                    </a:cubicBezTo>
                    <a:cubicBezTo>
                      <a:pt x="3784" y="52"/>
                      <a:pt x="3429" y="1"/>
                      <a:pt x="3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4" name="Google Shape;17024;p36"/>
              <p:cNvSpPr/>
              <p:nvPr/>
            </p:nvSpPr>
            <p:spPr>
              <a:xfrm>
                <a:off x="6919437" y="-287704"/>
                <a:ext cx="101813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1586" extrusionOk="0">
                    <a:moveTo>
                      <a:pt x="929" y="1"/>
                    </a:moveTo>
                    <a:cubicBezTo>
                      <a:pt x="419" y="1"/>
                      <a:pt x="1" y="507"/>
                      <a:pt x="190" y="1061"/>
                    </a:cubicBezTo>
                    <a:cubicBezTo>
                      <a:pt x="303" y="1384"/>
                      <a:pt x="604" y="1586"/>
                      <a:pt x="937" y="1586"/>
                    </a:cubicBezTo>
                    <a:cubicBezTo>
                      <a:pt x="1025" y="1586"/>
                      <a:pt x="1116" y="1572"/>
                      <a:pt x="1206" y="1542"/>
                    </a:cubicBezTo>
                    <a:cubicBezTo>
                      <a:pt x="1865" y="1310"/>
                      <a:pt x="1918" y="384"/>
                      <a:pt x="1277" y="81"/>
                    </a:cubicBezTo>
                    <a:cubicBezTo>
                      <a:pt x="1160" y="26"/>
                      <a:pt x="1042" y="1"/>
                      <a:pt x="9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5" name="Google Shape;17025;p36"/>
              <p:cNvSpPr/>
              <p:nvPr/>
            </p:nvSpPr>
            <p:spPr>
              <a:xfrm>
                <a:off x="7136481" y="-252900"/>
                <a:ext cx="78521" cy="24171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4556" extrusionOk="0">
                    <a:moveTo>
                      <a:pt x="180" y="1"/>
                    </a:moveTo>
                    <a:cubicBezTo>
                      <a:pt x="148" y="1"/>
                      <a:pt x="116" y="11"/>
                      <a:pt x="90" y="31"/>
                    </a:cubicBezTo>
                    <a:cubicBezTo>
                      <a:pt x="18" y="84"/>
                      <a:pt x="0" y="173"/>
                      <a:pt x="54" y="262"/>
                    </a:cubicBezTo>
                    <a:cubicBezTo>
                      <a:pt x="1123" y="1865"/>
                      <a:pt x="339" y="4324"/>
                      <a:pt x="339" y="4359"/>
                    </a:cubicBezTo>
                    <a:cubicBezTo>
                      <a:pt x="303" y="4431"/>
                      <a:pt x="357" y="4520"/>
                      <a:pt x="446" y="4555"/>
                    </a:cubicBezTo>
                    <a:lnTo>
                      <a:pt x="481" y="4555"/>
                    </a:lnTo>
                    <a:cubicBezTo>
                      <a:pt x="553" y="4555"/>
                      <a:pt x="606" y="4520"/>
                      <a:pt x="642" y="4449"/>
                    </a:cubicBezTo>
                    <a:cubicBezTo>
                      <a:pt x="677" y="4342"/>
                      <a:pt x="1479" y="1812"/>
                      <a:pt x="321" y="84"/>
                    </a:cubicBezTo>
                    <a:cubicBezTo>
                      <a:pt x="288" y="28"/>
                      <a:pt x="233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6" name="Google Shape;17026;p36"/>
              <p:cNvSpPr/>
              <p:nvPr/>
            </p:nvSpPr>
            <p:spPr>
              <a:xfrm>
                <a:off x="7108628" y="-58881"/>
                <a:ext cx="102555" cy="84994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602" extrusionOk="0">
                    <a:moveTo>
                      <a:pt x="948" y="0"/>
                    </a:moveTo>
                    <a:cubicBezTo>
                      <a:pt x="432" y="0"/>
                      <a:pt x="0" y="517"/>
                      <a:pt x="205" y="1059"/>
                    </a:cubicBezTo>
                    <a:cubicBezTo>
                      <a:pt x="318" y="1397"/>
                      <a:pt x="620" y="1602"/>
                      <a:pt x="953" y="1602"/>
                    </a:cubicBezTo>
                    <a:cubicBezTo>
                      <a:pt x="1041" y="1602"/>
                      <a:pt x="1131" y="1587"/>
                      <a:pt x="1220" y="1558"/>
                    </a:cubicBezTo>
                    <a:cubicBezTo>
                      <a:pt x="1879" y="1308"/>
                      <a:pt x="1933" y="382"/>
                      <a:pt x="1292" y="79"/>
                    </a:cubicBezTo>
                    <a:cubicBezTo>
                      <a:pt x="1177" y="25"/>
                      <a:pt x="1060" y="0"/>
                      <a:pt x="9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7" name="Google Shape;17027;p36"/>
              <p:cNvSpPr/>
              <p:nvPr/>
            </p:nvSpPr>
            <p:spPr>
              <a:xfrm>
                <a:off x="8988917" y="880865"/>
                <a:ext cx="723087" cy="1378157"/>
              </a:xfrm>
              <a:custGeom>
                <a:avLst/>
                <a:gdLst/>
                <a:ahLst/>
                <a:cxnLst/>
                <a:rect l="l" t="t" r="r" b="b"/>
                <a:pathLst>
                  <a:path w="13629" h="25976" extrusionOk="0">
                    <a:moveTo>
                      <a:pt x="13367" y="1"/>
                    </a:moveTo>
                    <a:cubicBezTo>
                      <a:pt x="13304" y="1"/>
                      <a:pt x="13241" y="35"/>
                      <a:pt x="13219" y="109"/>
                    </a:cubicBezTo>
                    <a:cubicBezTo>
                      <a:pt x="13147" y="608"/>
                      <a:pt x="13130" y="1107"/>
                      <a:pt x="13147" y="1623"/>
                    </a:cubicBezTo>
                    <a:cubicBezTo>
                      <a:pt x="13201" y="5311"/>
                      <a:pt x="13308" y="13951"/>
                      <a:pt x="72" y="25690"/>
                    </a:cubicBezTo>
                    <a:cubicBezTo>
                      <a:pt x="18" y="25744"/>
                      <a:pt x="1" y="25851"/>
                      <a:pt x="54" y="25922"/>
                    </a:cubicBezTo>
                    <a:cubicBezTo>
                      <a:pt x="90" y="25958"/>
                      <a:pt x="143" y="25975"/>
                      <a:pt x="179" y="25975"/>
                    </a:cubicBezTo>
                    <a:cubicBezTo>
                      <a:pt x="214" y="25975"/>
                      <a:pt x="250" y="25958"/>
                      <a:pt x="286" y="25940"/>
                    </a:cubicBezTo>
                    <a:cubicBezTo>
                      <a:pt x="13628" y="14093"/>
                      <a:pt x="13522" y="5346"/>
                      <a:pt x="13468" y="1623"/>
                    </a:cubicBezTo>
                    <a:cubicBezTo>
                      <a:pt x="13450" y="1142"/>
                      <a:pt x="13468" y="661"/>
                      <a:pt x="13522" y="180"/>
                    </a:cubicBezTo>
                    <a:cubicBezTo>
                      <a:pt x="13542" y="66"/>
                      <a:pt x="13455" y="1"/>
                      <a:pt x="13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8" name="Google Shape;17028;p36"/>
              <p:cNvSpPr/>
              <p:nvPr/>
            </p:nvSpPr>
            <p:spPr>
              <a:xfrm>
                <a:off x="9010669" y="1441169"/>
                <a:ext cx="608700" cy="353771"/>
              </a:xfrm>
              <a:custGeom>
                <a:avLst/>
                <a:gdLst/>
                <a:ahLst/>
                <a:cxnLst/>
                <a:rect l="l" t="t" r="r" b="b"/>
                <a:pathLst>
                  <a:path w="11473" h="6668" extrusionOk="0">
                    <a:moveTo>
                      <a:pt x="11285" y="1"/>
                    </a:moveTo>
                    <a:cubicBezTo>
                      <a:pt x="11271" y="1"/>
                      <a:pt x="11256" y="2"/>
                      <a:pt x="11241" y="5"/>
                    </a:cubicBezTo>
                    <a:cubicBezTo>
                      <a:pt x="6324" y="1395"/>
                      <a:pt x="143" y="6329"/>
                      <a:pt x="89" y="6383"/>
                    </a:cubicBezTo>
                    <a:cubicBezTo>
                      <a:pt x="18" y="6436"/>
                      <a:pt x="0" y="6525"/>
                      <a:pt x="54" y="6596"/>
                    </a:cubicBezTo>
                    <a:cubicBezTo>
                      <a:pt x="89" y="6632"/>
                      <a:pt x="143" y="6650"/>
                      <a:pt x="196" y="6668"/>
                    </a:cubicBezTo>
                    <a:cubicBezTo>
                      <a:pt x="232" y="6668"/>
                      <a:pt x="267" y="6650"/>
                      <a:pt x="285" y="6632"/>
                    </a:cubicBezTo>
                    <a:cubicBezTo>
                      <a:pt x="357" y="6579"/>
                      <a:pt x="6467" y="1697"/>
                      <a:pt x="11330" y="308"/>
                    </a:cubicBezTo>
                    <a:cubicBezTo>
                      <a:pt x="11419" y="290"/>
                      <a:pt x="11473" y="201"/>
                      <a:pt x="11437" y="112"/>
                    </a:cubicBezTo>
                    <a:cubicBezTo>
                      <a:pt x="11422" y="38"/>
                      <a:pt x="11358" y="1"/>
                      <a:pt x="1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9" name="Google Shape;17029;p36"/>
              <p:cNvSpPr/>
              <p:nvPr/>
            </p:nvSpPr>
            <p:spPr>
              <a:xfrm>
                <a:off x="9005947" y="1926083"/>
                <a:ext cx="294933" cy="50296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948" extrusionOk="0">
                    <a:moveTo>
                      <a:pt x="3060" y="0"/>
                    </a:moveTo>
                    <a:cubicBezTo>
                      <a:pt x="2130" y="0"/>
                      <a:pt x="1068" y="146"/>
                      <a:pt x="161" y="645"/>
                    </a:cubicBezTo>
                    <a:cubicBezTo>
                      <a:pt x="0" y="734"/>
                      <a:pt x="54" y="948"/>
                      <a:pt x="232" y="948"/>
                    </a:cubicBezTo>
                    <a:cubicBezTo>
                      <a:pt x="267" y="948"/>
                      <a:pt x="285" y="948"/>
                      <a:pt x="303" y="930"/>
                    </a:cubicBezTo>
                    <a:cubicBezTo>
                      <a:pt x="1139" y="468"/>
                      <a:pt x="2136" y="332"/>
                      <a:pt x="3021" y="332"/>
                    </a:cubicBezTo>
                    <a:cubicBezTo>
                      <a:pt x="4285" y="332"/>
                      <a:pt x="5324" y="609"/>
                      <a:pt x="5344" y="609"/>
                    </a:cubicBezTo>
                    <a:cubicBezTo>
                      <a:pt x="5354" y="612"/>
                      <a:pt x="5363" y="613"/>
                      <a:pt x="5373" y="613"/>
                    </a:cubicBezTo>
                    <a:cubicBezTo>
                      <a:pt x="5438" y="613"/>
                      <a:pt x="5509" y="562"/>
                      <a:pt x="5540" y="485"/>
                    </a:cubicBezTo>
                    <a:cubicBezTo>
                      <a:pt x="5558" y="396"/>
                      <a:pt x="5505" y="307"/>
                      <a:pt x="5416" y="289"/>
                    </a:cubicBezTo>
                    <a:cubicBezTo>
                      <a:pt x="5344" y="268"/>
                      <a:pt x="4322" y="0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0" name="Google Shape;17030;p36"/>
              <p:cNvSpPr/>
              <p:nvPr/>
            </p:nvSpPr>
            <p:spPr>
              <a:xfrm>
                <a:off x="8950187" y="1762995"/>
                <a:ext cx="10048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9" extrusionOk="0">
                    <a:moveTo>
                      <a:pt x="881" y="1"/>
                    </a:moveTo>
                    <a:cubicBezTo>
                      <a:pt x="532" y="1"/>
                      <a:pt x="190" y="226"/>
                      <a:pt x="107" y="619"/>
                    </a:cubicBezTo>
                    <a:cubicBezTo>
                      <a:pt x="0" y="1047"/>
                      <a:pt x="285" y="1475"/>
                      <a:pt x="713" y="1581"/>
                    </a:cubicBezTo>
                    <a:cubicBezTo>
                      <a:pt x="770" y="1593"/>
                      <a:pt x="826" y="1599"/>
                      <a:pt x="881" y="1599"/>
                    </a:cubicBezTo>
                    <a:cubicBezTo>
                      <a:pt x="1487" y="1599"/>
                      <a:pt x="1893" y="909"/>
                      <a:pt x="1550" y="370"/>
                    </a:cubicBezTo>
                    <a:cubicBezTo>
                      <a:pt x="1386" y="117"/>
                      <a:pt x="1132" y="1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1" name="Google Shape;17031;p36"/>
              <p:cNvSpPr/>
              <p:nvPr/>
            </p:nvSpPr>
            <p:spPr>
              <a:xfrm>
                <a:off x="8957721" y="1938339"/>
                <a:ext cx="100380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590" extrusionOk="0">
                    <a:moveTo>
                      <a:pt x="872" y="0"/>
                    </a:moveTo>
                    <a:cubicBezTo>
                      <a:pt x="521" y="0"/>
                      <a:pt x="173" y="223"/>
                      <a:pt x="90" y="628"/>
                    </a:cubicBezTo>
                    <a:cubicBezTo>
                      <a:pt x="1" y="1055"/>
                      <a:pt x="268" y="1483"/>
                      <a:pt x="695" y="1572"/>
                    </a:cubicBezTo>
                    <a:cubicBezTo>
                      <a:pt x="754" y="1584"/>
                      <a:pt x="811" y="1590"/>
                      <a:pt x="867" y="1590"/>
                    </a:cubicBezTo>
                    <a:cubicBezTo>
                      <a:pt x="1474" y="1590"/>
                      <a:pt x="1892" y="915"/>
                      <a:pt x="1533" y="361"/>
                    </a:cubicBezTo>
                    <a:cubicBezTo>
                      <a:pt x="1376" y="115"/>
                      <a:pt x="1124" y="0"/>
                      <a:pt x="8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2" name="Google Shape;17032;p36"/>
              <p:cNvSpPr/>
              <p:nvPr/>
            </p:nvSpPr>
            <p:spPr>
              <a:xfrm>
                <a:off x="8948277" y="2216183"/>
                <a:ext cx="100433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591" extrusionOk="0">
                    <a:moveTo>
                      <a:pt x="881" y="0"/>
                    </a:moveTo>
                    <a:cubicBezTo>
                      <a:pt x="530" y="0"/>
                      <a:pt x="183" y="224"/>
                      <a:pt x="90" y="628"/>
                    </a:cubicBezTo>
                    <a:cubicBezTo>
                      <a:pt x="1" y="1056"/>
                      <a:pt x="268" y="1483"/>
                      <a:pt x="713" y="1572"/>
                    </a:cubicBezTo>
                    <a:cubicBezTo>
                      <a:pt x="770" y="1584"/>
                      <a:pt x="826" y="1590"/>
                      <a:pt x="880" y="1590"/>
                    </a:cubicBezTo>
                    <a:cubicBezTo>
                      <a:pt x="1473" y="1590"/>
                      <a:pt x="1893" y="916"/>
                      <a:pt x="1550" y="361"/>
                    </a:cubicBezTo>
                    <a:cubicBezTo>
                      <a:pt x="1387" y="115"/>
                      <a:pt x="1133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3" name="Google Shape;17033;p36"/>
              <p:cNvSpPr/>
              <p:nvPr/>
            </p:nvSpPr>
            <p:spPr>
              <a:xfrm>
                <a:off x="9492188" y="1656993"/>
                <a:ext cx="60058" cy="25609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827" extrusionOk="0">
                    <a:moveTo>
                      <a:pt x="221" y="1"/>
                    </a:moveTo>
                    <a:cubicBezTo>
                      <a:pt x="112" y="1"/>
                      <a:pt x="1" y="111"/>
                      <a:pt x="63" y="248"/>
                    </a:cubicBezTo>
                    <a:cubicBezTo>
                      <a:pt x="81" y="248"/>
                      <a:pt x="776" y="1513"/>
                      <a:pt x="27" y="4630"/>
                    </a:cubicBezTo>
                    <a:cubicBezTo>
                      <a:pt x="10" y="4702"/>
                      <a:pt x="63" y="4791"/>
                      <a:pt x="152" y="4826"/>
                    </a:cubicBezTo>
                    <a:lnTo>
                      <a:pt x="188" y="4826"/>
                    </a:lnTo>
                    <a:cubicBezTo>
                      <a:pt x="259" y="4809"/>
                      <a:pt x="330" y="4773"/>
                      <a:pt x="348" y="4702"/>
                    </a:cubicBezTo>
                    <a:cubicBezTo>
                      <a:pt x="1132" y="1459"/>
                      <a:pt x="384" y="141"/>
                      <a:pt x="348" y="70"/>
                    </a:cubicBezTo>
                    <a:cubicBezTo>
                      <a:pt x="316" y="22"/>
                      <a:pt x="26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4" name="Google Shape;17034;p36"/>
              <p:cNvSpPr/>
              <p:nvPr/>
            </p:nvSpPr>
            <p:spPr>
              <a:xfrm>
                <a:off x="9459612" y="1853823"/>
                <a:ext cx="100486" cy="8472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7" extrusionOk="0">
                    <a:moveTo>
                      <a:pt x="885" y="0"/>
                    </a:moveTo>
                    <a:cubicBezTo>
                      <a:pt x="535" y="0"/>
                      <a:pt x="190" y="230"/>
                      <a:pt x="107" y="635"/>
                    </a:cubicBezTo>
                    <a:cubicBezTo>
                      <a:pt x="0" y="1063"/>
                      <a:pt x="285" y="1473"/>
                      <a:pt x="713" y="1580"/>
                    </a:cubicBezTo>
                    <a:cubicBezTo>
                      <a:pt x="768" y="1591"/>
                      <a:pt x="823" y="1597"/>
                      <a:pt x="877" y="1597"/>
                    </a:cubicBezTo>
                    <a:cubicBezTo>
                      <a:pt x="1472" y="1597"/>
                      <a:pt x="1893" y="908"/>
                      <a:pt x="1550" y="368"/>
                    </a:cubicBezTo>
                    <a:cubicBezTo>
                      <a:pt x="1387" y="116"/>
                      <a:pt x="1135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5" name="Google Shape;17035;p36"/>
              <p:cNvSpPr/>
              <p:nvPr/>
            </p:nvSpPr>
            <p:spPr>
              <a:xfrm>
                <a:off x="9218588" y="2020997"/>
                <a:ext cx="91732" cy="2720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7" extrusionOk="0">
                    <a:moveTo>
                      <a:pt x="170" y="0"/>
                    </a:moveTo>
                    <a:cubicBezTo>
                      <a:pt x="148" y="0"/>
                      <a:pt x="126" y="5"/>
                      <a:pt x="107" y="14"/>
                    </a:cubicBezTo>
                    <a:cubicBezTo>
                      <a:pt x="18" y="67"/>
                      <a:pt x="0" y="157"/>
                      <a:pt x="36" y="246"/>
                    </a:cubicBezTo>
                    <a:cubicBezTo>
                      <a:pt x="54" y="263"/>
                      <a:pt x="1354" y="2704"/>
                      <a:pt x="268" y="4895"/>
                    </a:cubicBezTo>
                    <a:cubicBezTo>
                      <a:pt x="214" y="4966"/>
                      <a:pt x="250" y="5073"/>
                      <a:pt x="339" y="5109"/>
                    </a:cubicBezTo>
                    <a:cubicBezTo>
                      <a:pt x="357" y="5127"/>
                      <a:pt x="392" y="5127"/>
                      <a:pt x="410" y="5127"/>
                    </a:cubicBezTo>
                    <a:cubicBezTo>
                      <a:pt x="464" y="5127"/>
                      <a:pt x="535" y="5091"/>
                      <a:pt x="553" y="5038"/>
                    </a:cubicBezTo>
                    <a:cubicBezTo>
                      <a:pt x="1728" y="2704"/>
                      <a:pt x="392" y="192"/>
                      <a:pt x="321" y="85"/>
                    </a:cubicBezTo>
                    <a:cubicBezTo>
                      <a:pt x="295" y="33"/>
                      <a:pt x="231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6" name="Google Shape;17036;p36"/>
              <p:cNvSpPr/>
              <p:nvPr/>
            </p:nvSpPr>
            <p:spPr>
              <a:xfrm>
                <a:off x="9193069" y="2243612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881" y="0"/>
                    </a:moveTo>
                    <a:cubicBezTo>
                      <a:pt x="530" y="0"/>
                      <a:pt x="183" y="223"/>
                      <a:pt x="89" y="628"/>
                    </a:cubicBezTo>
                    <a:cubicBezTo>
                      <a:pt x="0" y="1055"/>
                      <a:pt x="268" y="1483"/>
                      <a:pt x="713" y="1572"/>
                    </a:cubicBezTo>
                    <a:cubicBezTo>
                      <a:pt x="775" y="1587"/>
                      <a:pt x="836" y="1594"/>
                      <a:pt x="895" y="1594"/>
                    </a:cubicBezTo>
                    <a:cubicBezTo>
                      <a:pt x="1480" y="1594"/>
                      <a:pt x="1890" y="911"/>
                      <a:pt x="1550" y="361"/>
                    </a:cubicBezTo>
                    <a:cubicBezTo>
                      <a:pt x="1387" y="115"/>
                      <a:pt x="1133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7" name="Google Shape;17037;p36"/>
              <p:cNvSpPr/>
              <p:nvPr/>
            </p:nvSpPr>
            <p:spPr>
              <a:xfrm>
                <a:off x="9287558" y="1560541"/>
                <a:ext cx="105951" cy="231585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4365" extrusionOk="0">
                    <a:moveTo>
                      <a:pt x="1135" y="0"/>
                    </a:moveTo>
                    <a:cubicBezTo>
                      <a:pt x="1108" y="0"/>
                      <a:pt x="1080" y="6"/>
                      <a:pt x="1052" y="17"/>
                    </a:cubicBezTo>
                    <a:cubicBezTo>
                      <a:pt x="981" y="53"/>
                      <a:pt x="945" y="160"/>
                      <a:pt x="981" y="249"/>
                    </a:cubicBezTo>
                    <a:cubicBezTo>
                      <a:pt x="998" y="267"/>
                      <a:pt x="1996" y="2298"/>
                      <a:pt x="108" y="4079"/>
                    </a:cubicBezTo>
                    <a:cubicBezTo>
                      <a:pt x="1" y="4186"/>
                      <a:pt x="72" y="4364"/>
                      <a:pt x="232" y="4364"/>
                    </a:cubicBezTo>
                    <a:cubicBezTo>
                      <a:pt x="268" y="4364"/>
                      <a:pt x="304" y="4346"/>
                      <a:pt x="339" y="4329"/>
                    </a:cubicBezTo>
                    <a:cubicBezTo>
                      <a:pt x="1551" y="3260"/>
                      <a:pt x="1925" y="1550"/>
                      <a:pt x="1283" y="89"/>
                    </a:cubicBezTo>
                    <a:cubicBezTo>
                      <a:pt x="1247" y="28"/>
                      <a:pt x="1194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8" name="Google Shape;17038;p36"/>
              <p:cNvSpPr/>
              <p:nvPr/>
            </p:nvSpPr>
            <p:spPr>
              <a:xfrm>
                <a:off x="9253550" y="173699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882" y="1"/>
                    </a:moveTo>
                    <a:cubicBezTo>
                      <a:pt x="533" y="1"/>
                      <a:pt x="190" y="224"/>
                      <a:pt x="107" y="628"/>
                    </a:cubicBezTo>
                    <a:cubicBezTo>
                      <a:pt x="1" y="1056"/>
                      <a:pt x="286" y="1484"/>
                      <a:pt x="713" y="1573"/>
                    </a:cubicBezTo>
                    <a:cubicBezTo>
                      <a:pt x="769" y="1584"/>
                      <a:pt x="824" y="1590"/>
                      <a:pt x="877" y="1590"/>
                    </a:cubicBezTo>
                    <a:cubicBezTo>
                      <a:pt x="1472" y="1590"/>
                      <a:pt x="1894" y="901"/>
                      <a:pt x="1550" y="361"/>
                    </a:cubicBezTo>
                    <a:cubicBezTo>
                      <a:pt x="1387" y="116"/>
                      <a:pt x="1133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9" name="Google Shape;17039;p36"/>
              <p:cNvSpPr/>
              <p:nvPr/>
            </p:nvSpPr>
            <p:spPr>
              <a:xfrm>
                <a:off x="9040910" y="1575926"/>
                <a:ext cx="247449" cy="47962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904" extrusionOk="0">
                    <a:moveTo>
                      <a:pt x="2795" y="0"/>
                    </a:moveTo>
                    <a:cubicBezTo>
                      <a:pt x="1424" y="0"/>
                      <a:pt x="201" y="563"/>
                      <a:pt x="125" y="600"/>
                    </a:cubicBezTo>
                    <a:cubicBezTo>
                      <a:pt x="36" y="636"/>
                      <a:pt x="0" y="725"/>
                      <a:pt x="54" y="814"/>
                    </a:cubicBezTo>
                    <a:cubicBezTo>
                      <a:pt x="72" y="868"/>
                      <a:pt x="143" y="903"/>
                      <a:pt x="196" y="903"/>
                    </a:cubicBezTo>
                    <a:cubicBezTo>
                      <a:pt x="214" y="903"/>
                      <a:pt x="250" y="903"/>
                      <a:pt x="268" y="885"/>
                    </a:cubicBezTo>
                    <a:cubicBezTo>
                      <a:pt x="280" y="885"/>
                      <a:pt x="1495" y="326"/>
                      <a:pt x="2819" y="326"/>
                    </a:cubicBezTo>
                    <a:cubicBezTo>
                      <a:pt x="3339" y="326"/>
                      <a:pt x="3877" y="412"/>
                      <a:pt x="4365" y="654"/>
                    </a:cubicBezTo>
                    <a:cubicBezTo>
                      <a:pt x="4387" y="663"/>
                      <a:pt x="4408" y="666"/>
                      <a:pt x="4428" y="666"/>
                    </a:cubicBezTo>
                    <a:cubicBezTo>
                      <a:pt x="4573" y="666"/>
                      <a:pt x="4664" y="463"/>
                      <a:pt x="4507" y="369"/>
                    </a:cubicBezTo>
                    <a:cubicBezTo>
                      <a:pt x="3959" y="97"/>
                      <a:pt x="3364" y="0"/>
                      <a:pt x="2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0" name="Google Shape;17040;p36"/>
              <p:cNvSpPr/>
              <p:nvPr/>
            </p:nvSpPr>
            <p:spPr>
              <a:xfrm>
                <a:off x="9003082" y="1577253"/>
                <a:ext cx="100433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591" extrusionOk="0">
                    <a:moveTo>
                      <a:pt x="865" y="1"/>
                    </a:moveTo>
                    <a:cubicBezTo>
                      <a:pt x="515" y="1"/>
                      <a:pt x="173" y="224"/>
                      <a:pt x="90" y="629"/>
                    </a:cubicBezTo>
                    <a:cubicBezTo>
                      <a:pt x="1" y="1056"/>
                      <a:pt x="268" y="1484"/>
                      <a:pt x="695" y="1573"/>
                    </a:cubicBezTo>
                    <a:cubicBezTo>
                      <a:pt x="753" y="1585"/>
                      <a:pt x="809" y="1590"/>
                      <a:pt x="864" y="1590"/>
                    </a:cubicBezTo>
                    <a:cubicBezTo>
                      <a:pt x="1472" y="1590"/>
                      <a:pt x="1892" y="901"/>
                      <a:pt x="1533" y="362"/>
                    </a:cubicBezTo>
                    <a:cubicBezTo>
                      <a:pt x="1369" y="116"/>
                      <a:pt x="1115" y="1"/>
                      <a:pt x="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41" name="Google Shape;17041;p36"/>
            <p:cNvSpPr/>
            <p:nvPr/>
          </p:nvSpPr>
          <p:spPr>
            <a:xfrm>
              <a:off x="-77308" y="4028731"/>
              <a:ext cx="77306" cy="66380"/>
            </a:xfrm>
            <a:custGeom>
              <a:avLst/>
              <a:gdLst/>
              <a:ahLst/>
              <a:cxnLst/>
              <a:rect l="l" t="t" r="r" b="b"/>
              <a:pathLst>
                <a:path w="1408" h="1209" extrusionOk="0">
                  <a:moveTo>
                    <a:pt x="820" y="0"/>
                  </a:moveTo>
                  <a:cubicBezTo>
                    <a:pt x="268" y="0"/>
                    <a:pt x="0" y="642"/>
                    <a:pt x="392" y="1034"/>
                  </a:cubicBezTo>
                  <a:cubicBezTo>
                    <a:pt x="513" y="1154"/>
                    <a:pt x="661" y="1208"/>
                    <a:pt x="806" y="1208"/>
                  </a:cubicBezTo>
                  <a:cubicBezTo>
                    <a:pt x="1113" y="1208"/>
                    <a:pt x="1408" y="969"/>
                    <a:pt x="1408" y="606"/>
                  </a:cubicBezTo>
                  <a:cubicBezTo>
                    <a:pt x="1408" y="268"/>
                    <a:pt x="1140" y="0"/>
                    <a:pt x="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2" name="Google Shape;17042;p36"/>
            <p:cNvSpPr/>
            <p:nvPr/>
          </p:nvSpPr>
          <p:spPr>
            <a:xfrm>
              <a:off x="171092" y="4028731"/>
              <a:ext cx="77306" cy="66380"/>
            </a:xfrm>
            <a:custGeom>
              <a:avLst/>
              <a:gdLst/>
              <a:ahLst/>
              <a:cxnLst/>
              <a:rect l="l" t="t" r="r" b="b"/>
              <a:pathLst>
                <a:path w="1408" h="1209" extrusionOk="0">
                  <a:moveTo>
                    <a:pt x="820" y="0"/>
                  </a:moveTo>
                  <a:cubicBezTo>
                    <a:pt x="268" y="0"/>
                    <a:pt x="0" y="642"/>
                    <a:pt x="392" y="1034"/>
                  </a:cubicBezTo>
                  <a:cubicBezTo>
                    <a:pt x="513" y="1154"/>
                    <a:pt x="661" y="1208"/>
                    <a:pt x="806" y="1208"/>
                  </a:cubicBezTo>
                  <a:cubicBezTo>
                    <a:pt x="1113" y="1208"/>
                    <a:pt x="1408" y="969"/>
                    <a:pt x="1408" y="606"/>
                  </a:cubicBezTo>
                  <a:cubicBezTo>
                    <a:pt x="1408" y="268"/>
                    <a:pt x="1140" y="0"/>
                    <a:pt x="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3" name="Google Shape;17043;p36"/>
          <p:cNvGrpSpPr/>
          <p:nvPr/>
        </p:nvGrpSpPr>
        <p:grpSpPr>
          <a:xfrm>
            <a:off x="4530348" y="2096985"/>
            <a:ext cx="5203449" cy="5224600"/>
            <a:chOff x="4530348" y="2096985"/>
            <a:chExt cx="5203449" cy="5224600"/>
          </a:xfrm>
        </p:grpSpPr>
        <p:grpSp>
          <p:nvGrpSpPr>
            <p:cNvPr id="17044" name="Google Shape;17044;p36"/>
            <p:cNvGrpSpPr/>
            <p:nvPr/>
          </p:nvGrpSpPr>
          <p:grpSpPr>
            <a:xfrm rot="6424015">
              <a:off x="5037564" y="2630741"/>
              <a:ext cx="4189015" cy="4157088"/>
              <a:chOff x="5727312" y="-948916"/>
              <a:chExt cx="4188852" cy="4156925"/>
            </a:xfrm>
          </p:grpSpPr>
          <p:sp>
            <p:nvSpPr>
              <p:cNvPr id="17045" name="Google Shape;17045;p36"/>
              <p:cNvSpPr/>
              <p:nvPr/>
            </p:nvSpPr>
            <p:spPr>
              <a:xfrm>
                <a:off x="9162828" y="1303441"/>
                <a:ext cx="638941" cy="1904568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35898" extrusionOk="0">
                    <a:moveTo>
                      <a:pt x="8712" y="4757"/>
                    </a:moveTo>
                    <a:cubicBezTo>
                      <a:pt x="8712" y="4792"/>
                      <a:pt x="8729" y="4828"/>
                      <a:pt x="8765" y="4846"/>
                    </a:cubicBezTo>
                    <a:cubicBezTo>
                      <a:pt x="8925" y="4970"/>
                      <a:pt x="9103" y="5077"/>
                      <a:pt x="9282" y="5202"/>
                    </a:cubicBezTo>
                    <a:cubicBezTo>
                      <a:pt x="10315" y="5968"/>
                      <a:pt x="11116" y="7001"/>
                      <a:pt x="11580" y="8195"/>
                    </a:cubicBezTo>
                    <a:cubicBezTo>
                      <a:pt x="11687" y="8462"/>
                      <a:pt x="11811" y="8943"/>
                      <a:pt x="11562" y="9175"/>
                    </a:cubicBezTo>
                    <a:cubicBezTo>
                      <a:pt x="11450" y="9256"/>
                      <a:pt x="11320" y="9297"/>
                      <a:pt x="11190" y="9297"/>
                    </a:cubicBezTo>
                    <a:cubicBezTo>
                      <a:pt x="11092" y="9297"/>
                      <a:pt x="10994" y="9274"/>
                      <a:pt x="10903" y="9228"/>
                    </a:cubicBezTo>
                    <a:cubicBezTo>
                      <a:pt x="10671" y="9103"/>
                      <a:pt x="10493" y="8943"/>
                      <a:pt x="10350" y="8729"/>
                    </a:cubicBezTo>
                    <a:cubicBezTo>
                      <a:pt x="9638" y="7643"/>
                      <a:pt x="9139" y="6449"/>
                      <a:pt x="8908" y="5184"/>
                    </a:cubicBezTo>
                    <a:cubicBezTo>
                      <a:pt x="8890" y="5131"/>
                      <a:pt x="8854" y="5077"/>
                      <a:pt x="8801" y="5077"/>
                    </a:cubicBezTo>
                    <a:cubicBezTo>
                      <a:pt x="8783" y="5077"/>
                      <a:pt x="8765" y="5095"/>
                      <a:pt x="8747" y="5095"/>
                    </a:cubicBezTo>
                    <a:lnTo>
                      <a:pt x="8747" y="4953"/>
                    </a:lnTo>
                    <a:cubicBezTo>
                      <a:pt x="8747" y="4899"/>
                      <a:pt x="8712" y="4863"/>
                      <a:pt x="8658" y="4846"/>
                    </a:cubicBezTo>
                    <a:cubicBezTo>
                      <a:pt x="8645" y="4841"/>
                      <a:pt x="8631" y="4839"/>
                      <a:pt x="8619" y="4839"/>
                    </a:cubicBezTo>
                    <a:cubicBezTo>
                      <a:pt x="8580" y="4839"/>
                      <a:pt x="8547" y="4859"/>
                      <a:pt x="8533" y="4899"/>
                    </a:cubicBezTo>
                    <a:cubicBezTo>
                      <a:pt x="7874" y="6057"/>
                      <a:pt x="6984" y="7090"/>
                      <a:pt x="5933" y="7910"/>
                    </a:cubicBezTo>
                    <a:cubicBezTo>
                      <a:pt x="5719" y="8052"/>
                      <a:pt x="5487" y="8159"/>
                      <a:pt x="5238" y="8195"/>
                    </a:cubicBezTo>
                    <a:cubicBezTo>
                      <a:pt x="5208" y="8199"/>
                      <a:pt x="5178" y="8202"/>
                      <a:pt x="5148" y="8202"/>
                    </a:cubicBezTo>
                    <a:cubicBezTo>
                      <a:pt x="4948" y="8202"/>
                      <a:pt x="4756" y="8100"/>
                      <a:pt x="4632" y="7945"/>
                    </a:cubicBezTo>
                    <a:cubicBezTo>
                      <a:pt x="4490" y="7625"/>
                      <a:pt x="4757" y="7233"/>
                      <a:pt x="4935" y="7001"/>
                    </a:cubicBezTo>
                    <a:cubicBezTo>
                      <a:pt x="5772" y="6021"/>
                      <a:pt x="6859" y="5309"/>
                      <a:pt x="8088" y="4935"/>
                    </a:cubicBezTo>
                    <a:cubicBezTo>
                      <a:pt x="8284" y="4863"/>
                      <a:pt x="8480" y="4828"/>
                      <a:pt x="8676" y="4774"/>
                    </a:cubicBezTo>
                    <a:cubicBezTo>
                      <a:pt x="8694" y="4774"/>
                      <a:pt x="8694" y="4774"/>
                      <a:pt x="8712" y="4757"/>
                    </a:cubicBezTo>
                    <a:close/>
                    <a:moveTo>
                      <a:pt x="8213" y="10243"/>
                    </a:moveTo>
                    <a:lnTo>
                      <a:pt x="8213" y="10243"/>
                    </a:lnTo>
                    <a:cubicBezTo>
                      <a:pt x="8195" y="10297"/>
                      <a:pt x="8231" y="10332"/>
                      <a:pt x="8266" y="10368"/>
                    </a:cubicBezTo>
                    <a:cubicBezTo>
                      <a:pt x="9014" y="10724"/>
                      <a:pt x="9691" y="11241"/>
                      <a:pt x="10226" y="11882"/>
                    </a:cubicBezTo>
                    <a:cubicBezTo>
                      <a:pt x="10671" y="12417"/>
                      <a:pt x="11152" y="13735"/>
                      <a:pt x="11063" y="14341"/>
                    </a:cubicBezTo>
                    <a:cubicBezTo>
                      <a:pt x="11063" y="14448"/>
                      <a:pt x="11010" y="14537"/>
                      <a:pt x="10938" y="14590"/>
                    </a:cubicBezTo>
                    <a:cubicBezTo>
                      <a:pt x="10855" y="14638"/>
                      <a:pt x="10764" y="14661"/>
                      <a:pt x="10676" y="14661"/>
                    </a:cubicBezTo>
                    <a:cubicBezTo>
                      <a:pt x="10632" y="14661"/>
                      <a:pt x="10588" y="14655"/>
                      <a:pt x="10546" y="14644"/>
                    </a:cubicBezTo>
                    <a:cubicBezTo>
                      <a:pt x="10065" y="14501"/>
                      <a:pt x="9460" y="13699"/>
                      <a:pt x="8979" y="12595"/>
                    </a:cubicBezTo>
                    <a:cubicBezTo>
                      <a:pt x="8729" y="11954"/>
                      <a:pt x="8516" y="11294"/>
                      <a:pt x="8373" y="10618"/>
                    </a:cubicBezTo>
                    <a:cubicBezTo>
                      <a:pt x="8373" y="10564"/>
                      <a:pt x="8320" y="10528"/>
                      <a:pt x="8266" y="10528"/>
                    </a:cubicBezTo>
                    <a:lnTo>
                      <a:pt x="8266" y="10511"/>
                    </a:lnTo>
                    <a:cubicBezTo>
                      <a:pt x="8248" y="10511"/>
                      <a:pt x="8213" y="10528"/>
                      <a:pt x="8213" y="10528"/>
                    </a:cubicBezTo>
                    <a:cubicBezTo>
                      <a:pt x="8195" y="10493"/>
                      <a:pt x="8177" y="10457"/>
                      <a:pt x="8124" y="10439"/>
                    </a:cubicBezTo>
                    <a:cubicBezTo>
                      <a:pt x="8110" y="10435"/>
                      <a:pt x="8097" y="10433"/>
                      <a:pt x="8084" y="10433"/>
                    </a:cubicBezTo>
                    <a:cubicBezTo>
                      <a:pt x="8046" y="10433"/>
                      <a:pt x="8012" y="10453"/>
                      <a:pt x="7999" y="10493"/>
                    </a:cubicBezTo>
                    <a:cubicBezTo>
                      <a:pt x="7643" y="11063"/>
                      <a:pt x="7251" y="11615"/>
                      <a:pt x="6805" y="12114"/>
                    </a:cubicBezTo>
                    <a:cubicBezTo>
                      <a:pt x="5999" y="12991"/>
                      <a:pt x="5175" y="13539"/>
                      <a:pt x="4674" y="13539"/>
                    </a:cubicBezTo>
                    <a:cubicBezTo>
                      <a:pt x="4666" y="13539"/>
                      <a:pt x="4658" y="13539"/>
                      <a:pt x="4650" y="13539"/>
                    </a:cubicBezTo>
                    <a:cubicBezTo>
                      <a:pt x="4507" y="13539"/>
                      <a:pt x="4383" y="13468"/>
                      <a:pt x="4294" y="13361"/>
                    </a:cubicBezTo>
                    <a:cubicBezTo>
                      <a:pt x="4240" y="13290"/>
                      <a:pt x="4240" y="13183"/>
                      <a:pt x="4258" y="13094"/>
                    </a:cubicBezTo>
                    <a:cubicBezTo>
                      <a:pt x="4365" y="12488"/>
                      <a:pt x="5273" y="11401"/>
                      <a:pt x="5861" y="11045"/>
                    </a:cubicBezTo>
                    <a:cubicBezTo>
                      <a:pt x="6574" y="10618"/>
                      <a:pt x="7358" y="10368"/>
                      <a:pt x="8159" y="10261"/>
                    </a:cubicBezTo>
                    <a:cubicBezTo>
                      <a:pt x="8177" y="10261"/>
                      <a:pt x="8195" y="10261"/>
                      <a:pt x="8213" y="10243"/>
                    </a:cubicBezTo>
                    <a:close/>
                    <a:moveTo>
                      <a:pt x="6984" y="16674"/>
                    </a:moveTo>
                    <a:cubicBezTo>
                      <a:pt x="6609" y="17227"/>
                      <a:pt x="5452" y="18830"/>
                      <a:pt x="4240" y="19275"/>
                    </a:cubicBezTo>
                    <a:lnTo>
                      <a:pt x="4222" y="19293"/>
                    </a:lnTo>
                    <a:cubicBezTo>
                      <a:pt x="4038" y="19367"/>
                      <a:pt x="3733" y="19484"/>
                      <a:pt x="3510" y="19484"/>
                    </a:cubicBezTo>
                    <a:cubicBezTo>
                      <a:pt x="3411" y="19484"/>
                      <a:pt x="3328" y="19460"/>
                      <a:pt x="3278" y="19400"/>
                    </a:cubicBezTo>
                    <a:cubicBezTo>
                      <a:pt x="3189" y="19275"/>
                      <a:pt x="3136" y="19115"/>
                      <a:pt x="3171" y="18955"/>
                    </a:cubicBezTo>
                    <a:cubicBezTo>
                      <a:pt x="3278" y="18420"/>
                      <a:pt x="4009" y="17797"/>
                      <a:pt x="4686" y="17387"/>
                    </a:cubicBezTo>
                    <a:cubicBezTo>
                      <a:pt x="5398" y="16977"/>
                      <a:pt x="6253" y="16799"/>
                      <a:pt x="6984" y="16674"/>
                    </a:cubicBezTo>
                    <a:close/>
                    <a:moveTo>
                      <a:pt x="7429" y="16853"/>
                    </a:moveTo>
                    <a:lnTo>
                      <a:pt x="7429" y="16853"/>
                    </a:lnTo>
                    <a:cubicBezTo>
                      <a:pt x="8159" y="17351"/>
                      <a:pt x="8818" y="17975"/>
                      <a:pt x="9371" y="18670"/>
                    </a:cubicBezTo>
                    <a:cubicBezTo>
                      <a:pt x="9674" y="19044"/>
                      <a:pt x="9976" y="19507"/>
                      <a:pt x="9959" y="20041"/>
                    </a:cubicBezTo>
                    <a:cubicBezTo>
                      <a:pt x="9976" y="20291"/>
                      <a:pt x="9834" y="20540"/>
                      <a:pt x="9602" y="20647"/>
                    </a:cubicBezTo>
                    <a:cubicBezTo>
                      <a:pt x="9559" y="20663"/>
                      <a:pt x="9515" y="20671"/>
                      <a:pt x="9471" y="20671"/>
                    </a:cubicBezTo>
                    <a:cubicBezTo>
                      <a:pt x="9317" y="20671"/>
                      <a:pt x="9155" y="20574"/>
                      <a:pt x="8961" y="20380"/>
                    </a:cubicBezTo>
                    <a:cubicBezTo>
                      <a:pt x="8284" y="19685"/>
                      <a:pt x="7625" y="17565"/>
                      <a:pt x="7429" y="16853"/>
                    </a:cubicBezTo>
                    <a:close/>
                    <a:moveTo>
                      <a:pt x="5897" y="22161"/>
                    </a:moveTo>
                    <a:cubicBezTo>
                      <a:pt x="5897" y="22179"/>
                      <a:pt x="5897" y="22197"/>
                      <a:pt x="5897" y="22215"/>
                    </a:cubicBezTo>
                    <a:cubicBezTo>
                      <a:pt x="5915" y="22232"/>
                      <a:pt x="5915" y="22250"/>
                      <a:pt x="5933" y="22268"/>
                    </a:cubicBezTo>
                    <a:cubicBezTo>
                      <a:pt x="5923" y="22265"/>
                      <a:pt x="5914" y="22263"/>
                      <a:pt x="5906" y="22263"/>
                    </a:cubicBezTo>
                    <a:cubicBezTo>
                      <a:pt x="5867" y="22263"/>
                      <a:pt x="5840" y="22295"/>
                      <a:pt x="5826" y="22339"/>
                    </a:cubicBezTo>
                    <a:cubicBezTo>
                      <a:pt x="5772" y="22482"/>
                      <a:pt x="5737" y="22642"/>
                      <a:pt x="5701" y="22785"/>
                    </a:cubicBezTo>
                    <a:cubicBezTo>
                      <a:pt x="5683" y="22767"/>
                      <a:pt x="5665" y="22767"/>
                      <a:pt x="5647" y="22749"/>
                    </a:cubicBezTo>
                    <a:cubicBezTo>
                      <a:pt x="5634" y="22743"/>
                      <a:pt x="5619" y="22738"/>
                      <a:pt x="5603" y="22738"/>
                    </a:cubicBezTo>
                    <a:cubicBezTo>
                      <a:pt x="5575" y="22738"/>
                      <a:pt x="5545" y="22751"/>
                      <a:pt x="5523" y="22785"/>
                    </a:cubicBezTo>
                    <a:cubicBezTo>
                      <a:pt x="5024" y="23390"/>
                      <a:pt x="4258" y="23764"/>
                      <a:pt x="3581" y="24050"/>
                    </a:cubicBezTo>
                    <a:cubicBezTo>
                      <a:pt x="3394" y="24159"/>
                      <a:pt x="3166" y="24213"/>
                      <a:pt x="2945" y="24213"/>
                    </a:cubicBezTo>
                    <a:cubicBezTo>
                      <a:pt x="2913" y="24213"/>
                      <a:pt x="2882" y="24212"/>
                      <a:pt x="2851" y="24210"/>
                    </a:cubicBezTo>
                    <a:cubicBezTo>
                      <a:pt x="2566" y="24139"/>
                      <a:pt x="2316" y="23943"/>
                      <a:pt x="2209" y="23658"/>
                    </a:cubicBezTo>
                    <a:cubicBezTo>
                      <a:pt x="2138" y="23462"/>
                      <a:pt x="2192" y="23248"/>
                      <a:pt x="2334" y="23105"/>
                    </a:cubicBezTo>
                    <a:cubicBezTo>
                      <a:pt x="2477" y="22981"/>
                      <a:pt x="2637" y="22892"/>
                      <a:pt x="2833" y="22838"/>
                    </a:cubicBezTo>
                    <a:cubicBezTo>
                      <a:pt x="3474" y="22642"/>
                      <a:pt x="4133" y="22446"/>
                      <a:pt x="4810" y="22286"/>
                    </a:cubicBezTo>
                    <a:cubicBezTo>
                      <a:pt x="5149" y="22232"/>
                      <a:pt x="5487" y="22197"/>
                      <a:pt x="5826" y="22179"/>
                    </a:cubicBezTo>
                    <a:cubicBezTo>
                      <a:pt x="5861" y="22179"/>
                      <a:pt x="5879" y="22179"/>
                      <a:pt x="5897" y="22161"/>
                    </a:cubicBezTo>
                    <a:close/>
                    <a:moveTo>
                      <a:pt x="6022" y="22304"/>
                    </a:moveTo>
                    <a:lnTo>
                      <a:pt x="6022" y="22304"/>
                    </a:lnTo>
                    <a:cubicBezTo>
                      <a:pt x="7055" y="22767"/>
                      <a:pt x="7946" y="23515"/>
                      <a:pt x="8605" y="24441"/>
                    </a:cubicBezTo>
                    <a:cubicBezTo>
                      <a:pt x="8747" y="24673"/>
                      <a:pt x="8818" y="24958"/>
                      <a:pt x="8765" y="25243"/>
                    </a:cubicBezTo>
                    <a:cubicBezTo>
                      <a:pt x="8729" y="25403"/>
                      <a:pt x="8622" y="25528"/>
                      <a:pt x="8480" y="25599"/>
                    </a:cubicBezTo>
                    <a:cubicBezTo>
                      <a:pt x="8431" y="25624"/>
                      <a:pt x="8372" y="25636"/>
                      <a:pt x="8305" y="25636"/>
                    </a:cubicBezTo>
                    <a:cubicBezTo>
                      <a:pt x="7983" y="25636"/>
                      <a:pt x="7489" y="25359"/>
                      <a:pt x="7180" y="24887"/>
                    </a:cubicBezTo>
                    <a:cubicBezTo>
                      <a:pt x="6681" y="24085"/>
                      <a:pt x="6289" y="23230"/>
                      <a:pt x="6039" y="22339"/>
                    </a:cubicBezTo>
                    <a:cubicBezTo>
                      <a:pt x="6039" y="22322"/>
                      <a:pt x="6022" y="22304"/>
                      <a:pt x="6022" y="22304"/>
                    </a:cubicBezTo>
                    <a:close/>
                    <a:moveTo>
                      <a:pt x="4194" y="27416"/>
                    </a:moveTo>
                    <a:lnTo>
                      <a:pt x="4194" y="27416"/>
                    </a:lnTo>
                    <a:cubicBezTo>
                      <a:pt x="4175" y="27432"/>
                      <a:pt x="4160" y="27451"/>
                      <a:pt x="4151" y="27470"/>
                    </a:cubicBezTo>
                    <a:lnTo>
                      <a:pt x="4115" y="27577"/>
                    </a:lnTo>
                    <a:cubicBezTo>
                      <a:pt x="4098" y="27577"/>
                      <a:pt x="4098" y="27559"/>
                      <a:pt x="4080" y="27541"/>
                    </a:cubicBezTo>
                    <a:cubicBezTo>
                      <a:pt x="4058" y="27534"/>
                      <a:pt x="4036" y="27529"/>
                      <a:pt x="4015" y="27529"/>
                    </a:cubicBezTo>
                    <a:cubicBezTo>
                      <a:pt x="3985" y="27529"/>
                      <a:pt x="3958" y="27538"/>
                      <a:pt x="3937" y="27559"/>
                    </a:cubicBezTo>
                    <a:cubicBezTo>
                      <a:pt x="3296" y="28272"/>
                      <a:pt x="2530" y="29073"/>
                      <a:pt x="1568" y="29519"/>
                    </a:cubicBezTo>
                    <a:cubicBezTo>
                      <a:pt x="1362" y="29621"/>
                      <a:pt x="1120" y="29688"/>
                      <a:pt x="891" y="29688"/>
                    </a:cubicBezTo>
                    <a:cubicBezTo>
                      <a:pt x="843" y="29688"/>
                      <a:pt x="795" y="29685"/>
                      <a:pt x="749" y="29679"/>
                    </a:cubicBezTo>
                    <a:cubicBezTo>
                      <a:pt x="481" y="29625"/>
                      <a:pt x="232" y="29412"/>
                      <a:pt x="268" y="29162"/>
                    </a:cubicBezTo>
                    <a:cubicBezTo>
                      <a:pt x="321" y="28752"/>
                      <a:pt x="553" y="28378"/>
                      <a:pt x="909" y="28147"/>
                    </a:cubicBezTo>
                    <a:cubicBezTo>
                      <a:pt x="1780" y="27524"/>
                      <a:pt x="2953" y="27417"/>
                      <a:pt x="3658" y="27417"/>
                    </a:cubicBezTo>
                    <a:cubicBezTo>
                      <a:pt x="3861" y="27417"/>
                      <a:pt x="4026" y="27426"/>
                      <a:pt x="4133" y="27434"/>
                    </a:cubicBezTo>
                    <a:cubicBezTo>
                      <a:pt x="4157" y="27434"/>
                      <a:pt x="4177" y="27427"/>
                      <a:pt x="4194" y="27416"/>
                    </a:cubicBezTo>
                    <a:close/>
                    <a:moveTo>
                      <a:pt x="4240" y="27327"/>
                    </a:moveTo>
                    <a:cubicBezTo>
                      <a:pt x="4258" y="27345"/>
                      <a:pt x="4258" y="27363"/>
                      <a:pt x="4276" y="27363"/>
                    </a:cubicBezTo>
                    <a:cubicBezTo>
                      <a:pt x="5345" y="27986"/>
                      <a:pt x="6235" y="28842"/>
                      <a:pt x="6877" y="29893"/>
                    </a:cubicBezTo>
                    <a:cubicBezTo>
                      <a:pt x="7019" y="30124"/>
                      <a:pt x="7180" y="30427"/>
                      <a:pt x="7108" y="30694"/>
                    </a:cubicBezTo>
                    <a:cubicBezTo>
                      <a:pt x="6989" y="30966"/>
                      <a:pt x="6708" y="31141"/>
                      <a:pt x="6420" y="31141"/>
                    </a:cubicBezTo>
                    <a:cubicBezTo>
                      <a:pt x="6406" y="31141"/>
                      <a:pt x="6392" y="31140"/>
                      <a:pt x="6378" y="31140"/>
                    </a:cubicBezTo>
                    <a:cubicBezTo>
                      <a:pt x="6359" y="31140"/>
                      <a:pt x="6340" y="31141"/>
                      <a:pt x="6322" y="31141"/>
                    </a:cubicBezTo>
                    <a:cubicBezTo>
                      <a:pt x="5934" y="31141"/>
                      <a:pt x="5583" y="30965"/>
                      <a:pt x="5345" y="30676"/>
                    </a:cubicBezTo>
                    <a:cubicBezTo>
                      <a:pt x="4579" y="29519"/>
                      <a:pt x="4400" y="28058"/>
                      <a:pt x="4365" y="27488"/>
                    </a:cubicBezTo>
                    <a:cubicBezTo>
                      <a:pt x="4365" y="27434"/>
                      <a:pt x="4329" y="27399"/>
                      <a:pt x="4276" y="27381"/>
                    </a:cubicBezTo>
                    <a:lnTo>
                      <a:pt x="4258" y="27381"/>
                    </a:lnTo>
                    <a:cubicBezTo>
                      <a:pt x="4239" y="27387"/>
                      <a:pt x="4222" y="27396"/>
                      <a:pt x="4208" y="27406"/>
                    </a:cubicBezTo>
                    <a:lnTo>
                      <a:pt x="4208" y="27406"/>
                    </a:lnTo>
                    <a:cubicBezTo>
                      <a:pt x="4222" y="27393"/>
                      <a:pt x="4233" y="27378"/>
                      <a:pt x="4240" y="27363"/>
                    </a:cubicBezTo>
                    <a:cubicBezTo>
                      <a:pt x="4240" y="27345"/>
                      <a:pt x="4240" y="27345"/>
                      <a:pt x="4240" y="27327"/>
                    </a:cubicBezTo>
                    <a:close/>
                    <a:moveTo>
                      <a:pt x="2637" y="31157"/>
                    </a:moveTo>
                    <a:cubicBezTo>
                      <a:pt x="2637" y="31175"/>
                      <a:pt x="2637" y="31193"/>
                      <a:pt x="2637" y="31211"/>
                    </a:cubicBezTo>
                    <a:cubicBezTo>
                      <a:pt x="3225" y="32422"/>
                      <a:pt x="3082" y="34542"/>
                      <a:pt x="2120" y="35308"/>
                    </a:cubicBezTo>
                    <a:cubicBezTo>
                      <a:pt x="1942" y="35468"/>
                      <a:pt x="1728" y="35575"/>
                      <a:pt x="1515" y="35647"/>
                    </a:cubicBezTo>
                    <a:cubicBezTo>
                      <a:pt x="1405" y="35667"/>
                      <a:pt x="1305" y="35677"/>
                      <a:pt x="1214" y="35677"/>
                    </a:cubicBezTo>
                    <a:cubicBezTo>
                      <a:pt x="980" y="35677"/>
                      <a:pt x="806" y="35610"/>
                      <a:pt x="677" y="35468"/>
                    </a:cubicBezTo>
                    <a:cubicBezTo>
                      <a:pt x="285" y="34988"/>
                      <a:pt x="570" y="33883"/>
                      <a:pt x="766" y="33349"/>
                    </a:cubicBezTo>
                    <a:cubicBezTo>
                      <a:pt x="1176" y="32458"/>
                      <a:pt x="1817" y="31710"/>
                      <a:pt x="2637" y="31157"/>
                    </a:cubicBezTo>
                    <a:close/>
                    <a:moveTo>
                      <a:pt x="8925" y="0"/>
                    </a:moveTo>
                    <a:cubicBezTo>
                      <a:pt x="8818" y="0"/>
                      <a:pt x="8712" y="89"/>
                      <a:pt x="8712" y="196"/>
                    </a:cubicBezTo>
                    <a:cubicBezTo>
                      <a:pt x="8694" y="1639"/>
                      <a:pt x="8640" y="3118"/>
                      <a:pt x="8551" y="4561"/>
                    </a:cubicBezTo>
                    <a:cubicBezTo>
                      <a:pt x="8373" y="4614"/>
                      <a:pt x="8195" y="4650"/>
                      <a:pt x="8035" y="4703"/>
                    </a:cubicBezTo>
                    <a:cubicBezTo>
                      <a:pt x="6752" y="5095"/>
                      <a:pt x="5630" y="5843"/>
                      <a:pt x="4757" y="6859"/>
                    </a:cubicBezTo>
                    <a:cubicBezTo>
                      <a:pt x="4490" y="7162"/>
                      <a:pt x="4222" y="7625"/>
                      <a:pt x="4436" y="8034"/>
                    </a:cubicBezTo>
                    <a:cubicBezTo>
                      <a:pt x="4591" y="8267"/>
                      <a:pt x="4854" y="8419"/>
                      <a:pt x="5132" y="8419"/>
                    </a:cubicBezTo>
                    <a:cubicBezTo>
                      <a:pt x="5173" y="8419"/>
                      <a:pt x="5214" y="8415"/>
                      <a:pt x="5256" y="8409"/>
                    </a:cubicBezTo>
                    <a:cubicBezTo>
                      <a:pt x="5558" y="8373"/>
                      <a:pt x="5826" y="8248"/>
                      <a:pt x="6057" y="8070"/>
                    </a:cubicBezTo>
                    <a:cubicBezTo>
                      <a:pt x="7019" y="7340"/>
                      <a:pt x="7856" y="6431"/>
                      <a:pt x="8480" y="5398"/>
                    </a:cubicBezTo>
                    <a:lnTo>
                      <a:pt x="8480" y="5398"/>
                    </a:lnTo>
                    <a:cubicBezTo>
                      <a:pt x="8373" y="6966"/>
                      <a:pt x="8231" y="8533"/>
                      <a:pt x="8035" y="10047"/>
                    </a:cubicBezTo>
                    <a:cubicBezTo>
                      <a:pt x="7233" y="10154"/>
                      <a:pt x="6449" y="10439"/>
                      <a:pt x="5737" y="10849"/>
                    </a:cubicBezTo>
                    <a:cubicBezTo>
                      <a:pt x="5095" y="11241"/>
                      <a:pt x="4169" y="12363"/>
                      <a:pt x="4044" y="13058"/>
                    </a:cubicBezTo>
                    <a:cubicBezTo>
                      <a:pt x="4009" y="13201"/>
                      <a:pt x="4026" y="13379"/>
                      <a:pt x="4115" y="13503"/>
                    </a:cubicBezTo>
                    <a:cubicBezTo>
                      <a:pt x="4240" y="13664"/>
                      <a:pt x="4436" y="13753"/>
                      <a:pt x="4650" y="13771"/>
                    </a:cubicBezTo>
                    <a:cubicBezTo>
                      <a:pt x="4657" y="13771"/>
                      <a:pt x="4665" y="13771"/>
                      <a:pt x="4673" y="13771"/>
                    </a:cubicBezTo>
                    <a:cubicBezTo>
                      <a:pt x="5348" y="13771"/>
                      <a:pt x="6296" y="12996"/>
                      <a:pt x="6966" y="12256"/>
                    </a:cubicBezTo>
                    <a:cubicBezTo>
                      <a:pt x="7304" y="11865"/>
                      <a:pt x="7625" y="11455"/>
                      <a:pt x="7928" y="11027"/>
                    </a:cubicBezTo>
                    <a:lnTo>
                      <a:pt x="7928" y="11027"/>
                    </a:lnTo>
                    <a:cubicBezTo>
                      <a:pt x="7661" y="12862"/>
                      <a:pt x="7375" y="14661"/>
                      <a:pt x="7037" y="16425"/>
                    </a:cubicBezTo>
                    <a:cubicBezTo>
                      <a:pt x="6271" y="16567"/>
                      <a:pt x="5345" y="16746"/>
                      <a:pt x="4561" y="17191"/>
                    </a:cubicBezTo>
                    <a:cubicBezTo>
                      <a:pt x="3884" y="17583"/>
                      <a:pt x="3064" y="18260"/>
                      <a:pt x="2940" y="18901"/>
                    </a:cubicBezTo>
                    <a:cubicBezTo>
                      <a:pt x="2886" y="19133"/>
                      <a:pt x="2940" y="19364"/>
                      <a:pt x="3100" y="19542"/>
                    </a:cubicBezTo>
                    <a:cubicBezTo>
                      <a:pt x="3192" y="19661"/>
                      <a:pt x="3331" y="19704"/>
                      <a:pt x="3486" y="19704"/>
                    </a:cubicBezTo>
                    <a:cubicBezTo>
                      <a:pt x="3750" y="19704"/>
                      <a:pt x="4062" y="19579"/>
                      <a:pt x="4276" y="19489"/>
                    </a:cubicBezTo>
                    <a:lnTo>
                      <a:pt x="4311" y="19489"/>
                    </a:lnTo>
                    <a:cubicBezTo>
                      <a:pt x="5345" y="19097"/>
                      <a:pt x="6342" y="17904"/>
                      <a:pt x="6877" y="17173"/>
                    </a:cubicBezTo>
                    <a:lnTo>
                      <a:pt x="6877" y="17173"/>
                    </a:lnTo>
                    <a:cubicBezTo>
                      <a:pt x="6538" y="18812"/>
                      <a:pt x="6146" y="20415"/>
                      <a:pt x="5719" y="21965"/>
                    </a:cubicBezTo>
                    <a:cubicBezTo>
                      <a:pt x="5398" y="21983"/>
                      <a:pt x="5060" y="22019"/>
                      <a:pt x="4739" y="22072"/>
                    </a:cubicBezTo>
                    <a:cubicBezTo>
                      <a:pt x="4062" y="22232"/>
                      <a:pt x="3403" y="22428"/>
                      <a:pt x="2762" y="22624"/>
                    </a:cubicBezTo>
                    <a:cubicBezTo>
                      <a:pt x="2530" y="22678"/>
                      <a:pt x="2334" y="22785"/>
                      <a:pt x="2156" y="22945"/>
                    </a:cubicBezTo>
                    <a:cubicBezTo>
                      <a:pt x="1960" y="23159"/>
                      <a:pt x="1889" y="23444"/>
                      <a:pt x="1996" y="23729"/>
                    </a:cubicBezTo>
                    <a:cubicBezTo>
                      <a:pt x="2120" y="24085"/>
                      <a:pt x="2423" y="24352"/>
                      <a:pt x="2815" y="24424"/>
                    </a:cubicBezTo>
                    <a:cubicBezTo>
                      <a:pt x="2865" y="24430"/>
                      <a:pt x="2915" y="24433"/>
                      <a:pt x="2965" y="24433"/>
                    </a:cubicBezTo>
                    <a:cubicBezTo>
                      <a:pt x="3205" y="24433"/>
                      <a:pt x="3449" y="24366"/>
                      <a:pt x="3670" y="24263"/>
                    </a:cubicBezTo>
                    <a:cubicBezTo>
                      <a:pt x="4276" y="24014"/>
                      <a:pt x="4846" y="23675"/>
                      <a:pt x="5362" y="23248"/>
                    </a:cubicBezTo>
                    <a:lnTo>
                      <a:pt x="5362" y="23248"/>
                    </a:lnTo>
                    <a:cubicBezTo>
                      <a:pt x="4953" y="24602"/>
                      <a:pt x="4525" y="25920"/>
                      <a:pt x="4044" y="27203"/>
                    </a:cubicBezTo>
                    <a:cubicBezTo>
                      <a:pt x="3937" y="27196"/>
                      <a:pt x="3793" y="27190"/>
                      <a:pt x="3624" y="27190"/>
                    </a:cubicBezTo>
                    <a:cubicBezTo>
                      <a:pt x="2889" y="27190"/>
                      <a:pt x="1663" y="27303"/>
                      <a:pt x="766" y="27969"/>
                    </a:cubicBezTo>
                    <a:cubicBezTo>
                      <a:pt x="357" y="28236"/>
                      <a:pt x="89" y="28663"/>
                      <a:pt x="18" y="29144"/>
                    </a:cubicBezTo>
                    <a:cubicBezTo>
                      <a:pt x="0" y="29519"/>
                      <a:pt x="339" y="29821"/>
                      <a:pt x="695" y="29893"/>
                    </a:cubicBezTo>
                    <a:cubicBezTo>
                      <a:pt x="750" y="29899"/>
                      <a:pt x="806" y="29902"/>
                      <a:pt x="861" y="29902"/>
                    </a:cubicBezTo>
                    <a:cubicBezTo>
                      <a:pt x="1130" y="29902"/>
                      <a:pt x="1403" y="29833"/>
                      <a:pt x="1639" y="29714"/>
                    </a:cubicBezTo>
                    <a:cubicBezTo>
                      <a:pt x="2423" y="29323"/>
                      <a:pt x="3118" y="28788"/>
                      <a:pt x="3706" y="28129"/>
                    </a:cubicBezTo>
                    <a:lnTo>
                      <a:pt x="3706" y="28129"/>
                    </a:lnTo>
                    <a:cubicBezTo>
                      <a:pt x="3332" y="29091"/>
                      <a:pt x="2922" y="30035"/>
                      <a:pt x="2494" y="30979"/>
                    </a:cubicBezTo>
                    <a:cubicBezTo>
                      <a:pt x="1657" y="31549"/>
                      <a:pt x="980" y="32351"/>
                      <a:pt x="570" y="33277"/>
                    </a:cubicBezTo>
                    <a:cubicBezTo>
                      <a:pt x="339" y="33883"/>
                      <a:pt x="54" y="35059"/>
                      <a:pt x="517" y="35611"/>
                    </a:cubicBezTo>
                    <a:cubicBezTo>
                      <a:pt x="682" y="35793"/>
                      <a:pt x="909" y="35898"/>
                      <a:pt x="1154" y="35898"/>
                    </a:cubicBezTo>
                    <a:cubicBezTo>
                      <a:pt x="1173" y="35898"/>
                      <a:pt x="1192" y="35897"/>
                      <a:pt x="1212" y="35896"/>
                    </a:cubicBezTo>
                    <a:cubicBezTo>
                      <a:pt x="1336" y="35896"/>
                      <a:pt x="1443" y="35896"/>
                      <a:pt x="1550" y="35878"/>
                    </a:cubicBezTo>
                    <a:cubicBezTo>
                      <a:pt x="1817" y="35807"/>
                      <a:pt x="2049" y="35664"/>
                      <a:pt x="2245" y="35486"/>
                    </a:cubicBezTo>
                    <a:cubicBezTo>
                      <a:pt x="3314" y="34649"/>
                      <a:pt x="3456" y="32458"/>
                      <a:pt x="2868" y="31157"/>
                    </a:cubicBezTo>
                    <a:cubicBezTo>
                      <a:pt x="3332" y="30142"/>
                      <a:pt x="3777" y="29073"/>
                      <a:pt x="4205" y="27986"/>
                    </a:cubicBezTo>
                    <a:cubicBezTo>
                      <a:pt x="4311" y="28984"/>
                      <a:pt x="4632" y="29946"/>
                      <a:pt x="5166" y="30801"/>
                    </a:cubicBezTo>
                    <a:cubicBezTo>
                      <a:pt x="5440" y="31161"/>
                      <a:pt x="5879" y="31372"/>
                      <a:pt x="6324" y="31372"/>
                    </a:cubicBezTo>
                    <a:cubicBezTo>
                      <a:pt x="6342" y="31372"/>
                      <a:pt x="6360" y="31372"/>
                      <a:pt x="6378" y="31371"/>
                    </a:cubicBezTo>
                    <a:cubicBezTo>
                      <a:pt x="6392" y="31372"/>
                      <a:pt x="6405" y="31372"/>
                      <a:pt x="6419" y="31372"/>
                    </a:cubicBezTo>
                    <a:cubicBezTo>
                      <a:pt x="6814" y="31372"/>
                      <a:pt x="7184" y="31126"/>
                      <a:pt x="7322" y="30748"/>
                    </a:cubicBezTo>
                    <a:cubicBezTo>
                      <a:pt x="7429" y="30391"/>
                      <a:pt x="7251" y="30035"/>
                      <a:pt x="7073" y="29768"/>
                    </a:cubicBezTo>
                    <a:cubicBezTo>
                      <a:pt x="6431" y="28717"/>
                      <a:pt x="5541" y="27844"/>
                      <a:pt x="4490" y="27220"/>
                    </a:cubicBezTo>
                    <a:cubicBezTo>
                      <a:pt x="5024" y="25778"/>
                      <a:pt x="5505" y="24281"/>
                      <a:pt x="5950" y="22767"/>
                    </a:cubicBezTo>
                    <a:cubicBezTo>
                      <a:pt x="6200" y="23551"/>
                      <a:pt x="6556" y="24317"/>
                      <a:pt x="7001" y="25029"/>
                    </a:cubicBezTo>
                    <a:cubicBezTo>
                      <a:pt x="7332" y="25533"/>
                      <a:pt x="7884" y="25874"/>
                      <a:pt x="8309" y="25874"/>
                    </a:cubicBezTo>
                    <a:cubicBezTo>
                      <a:pt x="8410" y="25874"/>
                      <a:pt x="8505" y="25854"/>
                      <a:pt x="8587" y="25813"/>
                    </a:cubicBezTo>
                    <a:cubicBezTo>
                      <a:pt x="8801" y="25706"/>
                      <a:pt x="8943" y="25528"/>
                      <a:pt x="8997" y="25297"/>
                    </a:cubicBezTo>
                    <a:cubicBezTo>
                      <a:pt x="9050" y="24958"/>
                      <a:pt x="8979" y="24602"/>
                      <a:pt x="8783" y="24317"/>
                    </a:cubicBezTo>
                    <a:cubicBezTo>
                      <a:pt x="8124" y="23373"/>
                      <a:pt x="7215" y="22607"/>
                      <a:pt x="6164" y="22126"/>
                    </a:cubicBezTo>
                    <a:lnTo>
                      <a:pt x="6164" y="22108"/>
                    </a:lnTo>
                    <a:cubicBezTo>
                      <a:pt x="6164" y="22072"/>
                      <a:pt x="6164" y="22036"/>
                      <a:pt x="6146" y="22001"/>
                    </a:cubicBezTo>
                    <a:cubicBezTo>
                      <a:pt x="6574" y="20451"/>
                      <a:pt x="6966" y="18848"/>
                      <a:pt x="7304" y="17209"/>
                    </a:cubicBezTo>
                    <a:cubicBezTo>
                      <a:pt x="7589" y="18153"/>
                      <a:pt x="8159" y="19899"/>
                      <a:pt x="8801" y="20540"/>
                    </a:cubicBezTo>
                    <a:cubicBezTo>
                      <a:pt x="9035" y="20774"/>
                      <a:pt x="9258" y="20891"/>
                      <a:pt x="9479" y="20891"/>
                    </a:cubicBezTo>
                    <a:cubicBezTo>
                      <a:pt x="9544" y="20891"/>
                      <a:pt x="9609" y="20881"/>
                      <a:pt x="9674" y="20861"/>
                    </a:cubicBezTo>
                    <a:cubicBezTo>
                      <a:pt x="9994" y="20718"/>
                      <a:pt x="10190" y="20398"/>
                      <a:pt x="10190" y="20059"/>
                    </a:cubicBezTo>
                    <a:cubicBezTo>
                      <a:pt x="10208" y="19453"/>
                      <a:pt x="9869" y="18955"/>
                      <a:pt x="9549" y="18545"/>
                    </a:cubicBezTo>
                    <a:cubicBezTo>
                      <a:pt x="8943" y="17779"/>
                      <a:pt x="8231" y="17120"/>
                      <a:pt x="7429" y="16585"/>
                    </a:cubicBezTo>
                    <a:cubicBezTo>
                      <a:pt x="7767" y="14857"/>
                      <a:pt x="8052" y="13058"/>
                      <a:pt x="8302" y="11259"/>
                    </a:cubicBezTo>
                    <a:cubicBezTo>
                      <a:pt x="8427" y="11740"/>
                      <a:pt x="8605" y="12203"/>
                      <a:pt x="8801" y="12666"/>
                    </a:cubicBezTo>
                    <a:cubicBezTo>
                      <a:pt x="9193" y="13592"/>
                      <a:pt x="9852" y="14644"/>
                      <a:pt x="10511" y="14840"/>
                    </a:cubicBezTo>
                    <a:cubicBezTo>
                      <a:pt x="10580" y="14865"/>
                      <a:pt x="10652" y="14877"/>
                      <a:pt x="10723" y="14877"/>
                    </a:cubicBezTo>
                    <a:cubicBezTo>
                      <a:pt x="10851" y="14877"/>
                      <a:pt x="10977" y="14837"/>
                      <a:pt x="11081" y="14768"/>
                    </a:cubicBezTo>
                    <a:cubicBezTo>
                      <a:pt x="11206" y="14679"/>
                      <a:pt x="11295" y="14519"/>
                      <a:pt x="11312" y="14359"/>
                    </a:cubicBezTo>
                    <a:cubicBezTo>
                      <a:pt x="11402" y="13682"/>
                      <a:pt x="10885" y="12310"/>
                      <a:pt x="10422" y="11722"/>
                    </a:cubicBezTo>
                    <a:cubicBezTo>
                      <a:pt x="9869" y="11081"/>
                      <a:pt x="9210" y="10564"/>
                      <a:pt x="8444" y="10190"/>
                    </a:cubicBezTo>
                    <a:lnTo>
                      <a:pt x="8444" y="10172"/>
                    </a:lnTo>
                    <a:cubicBezTo>
                      <a:pt x="8462" y="10154"/>
                      <a:pt x="8462" y="10119"/>
                      <a:pt x="8444" y="10101"/>
                    </a:cubicBezTo>
                    <a:cubicBezTo>
                      <a:pt x="8622" y="8729"/>
                      <a:pt x="8747" y="7340"/>
                      <a:pt x="8854" y="5932"/>
                    </a:cubicBezTo>
                    <a:cubicBezTo>
                      <a:pt x="9121" y="6966"/>
                      <a:pt x="9567" y="7945"/>
                      <a:pt x="10172" y="8836"/>
                    </a:cubicBezTo>
                    <a:cubicBezTo>
                      <a:pt x="10333" y="9085"/>
                      <a:pt x="10546" y="9281"/>
                      <a:pt x="10814" y="9424"/>
                    </a:cubicBezTo>
                    <a:cubicBezTo>
                      <a:pt x="10930" y="9482"/>
                      <a:pt x="11058" y="9511"/>
                      <a:pt x="11186" y="9511"/>
                    </a:cubicBezTo>
                    <a:cubicBezTo>
                      <a:pt x="11372" y="9511"/>
                      <a:pt x="11557" y="9451"/>
                      <a:pt x="11704" y="9335"/>
                    </a:cubicBezTo>
                    <a:cubicBezTo>
                      <a:pt x="12043" y="9014"/>
                      <a:pt x="11936" y="8498"/>
                      <a:pt x="11793" y="8106"/>
                    </a:cubicBezTo>
                    <a:cubicBezTo>
                      <a:pt x="11312" y="6876"/>
                      <a:pt x="10493" y="5790"/>
                      <a:pt x="9406" y="5006"/>
                    </a:cubicBezTo>
                    <a:cubicBezTo>
                      <a:pt x="9264" y="4899"/>
                      <a:pt x="9103" y="4792"/>
                      <a:pt x="8943" y="4685"/>
                    </a:cubicBezTo>
                    <a:cubicBezTo>
                      <a:pt x="9032" y="3189"/>
                      <a:pt x="9103" y="1693"/>
                      <a:pt x="9121" y="214"/>
                    </a:cubicBezTo>
                    <a:cubicBezTo>
                      <a:pt x="9121" y="89"/>
                      <a:pt x="9032" y="0"/>
                      <a:pt x="89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6" name="Google Shape;17046;p36"/>
              <p:cNvSpPr/>
              <p:nvPr/>
            </p:nvSpPr>
            <p:spPr>
              <a:xfrm>
                <a:off x="8270989" y="69456"/>
                <a:ext cx="875832" cy="1792622"/>
              </a:xfrm>
              <a:custGeom>
                <a:avLst/>
                <a:gdLst/>
                <a:ahLst/>
                <a:cxnLst/>
                <a:rect l="l" t="t" r="r" b="b"/>
                <a:pathLst>
                  <a:path w="16508" h="33788" extrusionOk="0">
                    <a:moveTo>
                      <a:pt x="15094" y="0"/>
                    </a:moveTo>
                    <a:cubicBezTo>
                      <a:pt x="15060" y="0"/>
                      <a:pt x="15026" y="20"/>
                      <a:pt x="15011" y="65"/>
                    </a:cubicBezTo>
                    <a:cubicBezTo>
                      <a:pt x="14744" y="1419"/>
                      <a:pt x="14423" y="2880"/>
                      <a:pt x="14049" y="4412"/>
                    </a:cubicBezTo>
                    <a:cubicBezTo>
                      <a:pt x="13853" y="4429"/>
                      <a:pt x="13639" y="4447"/>
                      <a:pt x="13443" y="4465"/>
                    </a:cubicBezTo>
                    <a:cubicBezTo>
                      <a:pt x="12143" y="4625"/>
                      <a:pt x="10914" y="5142"/>
                      <a:pt x="9916" y="5979"/>
                    </a:cubicBezTo>
                    <a:cubicBezTo>
                      <a:pt x="9613" y="6229"/>
                      <a:pt x="9311" y="6585"/>
                      <a:pt x="9435" y="6959"/>
                    </a:cubicBezTo>
                    <a:cubicBezTo>
                      <a:pt x="9524" y="7226"/>
                      <a:pt x="9774" y="7404"/>
                      <a:pt x="10059" y="7404"/>
                    </a:cubicBezTo>
                    <a:cubicBezTo>
                      <a:pt x="10088" y="7406"/>
                      <a:pt x="10117" y="7407"/>
                      <a:pt x="10145" y="7407"/>
                    </a:cubicBezTo>
                    <a:cubicBezTo>
                      <a:pt x="10398" y="7407"/>
                      <a:pt x="10636" y="7338"/>
                      <a:pt x="10860" y="7226"/>
                    </a:cubicBezTo>
                    <a:cubicBezTo>
                      <a:pt x="12054" y="6603"/>
                      <a:pt x="13123" y="5748"/>
                      <a:pt x="13978" y="4697"/>
                    </a:cubicBezTo>
                    <a:lnTo>
                      <a:pt x="13978" y="4697"/>
                    </a:lnTo>
                    <a:cubicBezTo>
                      <a:pt x="13586" y="6300"/>
                      <a:pt x="13123" y="7992"/>
                      <a:pt x="12606" y="9738"/>
                    </a:cubicBezTo>
                    <a:cubicBezTo>
                      <a:pt x="12481" y="9730"/>
                      <a:pt x="12355" y="9726"/>
                      <a:pt x="12230" y="9726"/>
                    </a:cubicBezTo>
                    <a:cubicBezTo>
                      <a:pt x="11519" y="9726"/>
                      <a:pt x="10814" y="9855"/>
                      <a:pt x="10148" y="10112"/>
                    </a:cubicBezTo>
                    <a:cubicBezTo>
                      <a:pt x="9328" y="10433"/>
                      <a:pt x="7868" y="11751"/>
                      <a:pt x="8153" y="12286"/>
                    </a:cubicBezTo>
                    <a:cubicBezTo>
                      <a:pt x="8268" y="12499"/>
                      <a:pt x="8476" y="12592"/>
                      <a:pt x="8741" y="12592"/>
                    </a:cubicBezTo>
                    <a:cubicBezTo>
                      <a:pt x="9338" y="12592"/>
                      <a:pt x="10226" y="12124"/>
                      <a:pt x="11003" y="11520"/>
                    </a:cubicBezTo>
                    <a:cubicBezTo>
                      <a:pt x="11537" y="11092"/>
                      <a:pt x="12036" y="10629"/>
                      <a:pt x="12481" y="10112"/>
                    </a:cubicBezTo>
                    <a:lnTo>
                      <a:pt x="12481" y="10112"/>
                    </a:lnTo>
                    <a:cubicBezTo>
                      <a:pt x="11911" y="11983"/>
                      <a:pt x="11252" y="13889"/>
                      <a:pt x="10486" y="15831"/>
                    </a:cubicBezTo>
                    <a:cubicBezTo>
                      <a:pt x="9596" y="15831"/>
                      <a:pt x="8705" y="15848"/>
                      <a:pt x="7885" y="16151"/>
                    </a:cubicBezTo>
                    <a:cubicBezTo>
                      <a:pt x="7048" y="16454"/>
                      <a:pt x="5659" y="17238"/>
                      <a:pt x="6104" y="18040"/>
                    </a:cubicBezTo>
                    <a:cubicBezTo>
                      <a:pt x="6182" y="18187"/>
                      <a:pt x="6362" y="18233"/>
                      <a:pt x="6566" y="18233"/>
                    </a:cubicBezTo>
                    <a:cubicBezTo>
                      <a:pt x="6779" y="18233"/>
                      <a:pt x="7017" y="18183"/>
                      <a:pt x="7191" y="18146"/>
                    </a:cubicBezTo>
                    <a:cubicBezTo>
                      <a:pt x="8527" y="17879"/>
                      <a:pt x="9987" y="16436"/>
                      <a:pt x="10451" y="15973"/>
                    </a:cubicBezTo>
                    <a:lnTo>
                      <a:pt x="10451" y="15973"/>
                    </a:lnTo>
                    <a:cubicBezTo>
                      <a:pt x="9774" y="17665"/>
                      <a:pt x="9043" y="19376"/>
                      <a:pt x="8242" y="21050"/>
                    </a:cubicBezTo>
                    <a:cubicBezTo>
                      <a:pt x="7885" y="21015"/>
                      <a:pt x="7547" y="20979"/>
                      <a:pt x="7191" y="20979"/>
                    </a:cubicBezTo>
                    <a:cubicBezTo>
                      <a:pt x="6496" y="21032"/>
                      <a:pt x="5819" y="21086"/>
                      <a:pt x="5142" y="21175"/>
                    </a:cubicBezTo>
                    <a:cubicBezTo>
                      <a:pt x="4928" y="21193"/>
                      <a:pt x="4732" y="21264"/>
                      <a:pt x="4554" y="21371"/>
                    </a:cubicBezTo>
                    <a:cubicBezTo>
                      <a:pt x="4358" y="21513"/>
                      <a:pt x="4251" y="21763"/>
                      <a:pt x="4287" y="21994"/>
                    </a:cubicBezTo>
                    <a:cubicBezTo>
                      <a:pt x="4358" y="22333"/>
                      <a:pt x="4590" y="22618"/>
                      <a:pt x="4910" y="22743"/>
                    </a:cubicBezTo>
                    <a:cubicBezTo>
                      <a:pt x="5037" y="22776"/>
                      <a:pt x="5163" y="22794"/>
                      <a:pt x="5289" y="22794"/>
                    </a:cubicBezTo>
                    <a:cubicBezTo>
                      <a:pt x="5430" y="22794"/>
                      <a:pt x="5571" y="22772"/>
                      <a:pt x="5712" y="22725"/>
                    </a:cubicBezTo>
                    <a:cubicBezTo>
                      <a:pt x="6496" y="22547"/>
                      <a:pt x="7280" y="22297"/>
                      <a:pt x="7885" y="21781"/>
                    </a:cubicBezTo>
                    <a:lnTo>
                      <a:pt x="7885" y="21781"/>
                    </a:lnTo>
                    <a:cubicBezTo>
                      <a:pt x="7191" y="23188"/>
                      <a:pt x="6460" y="24560"/>
                      <a:pt x="5659" y="25913"/>
                    </a:cubicBezTo>
                    <a:cubicBezTo>
                      <a:pt x="5382" y="25844"/>
                      <a:pt x="4765" y="25709"/>
                      <a:pt x="4055" y="25709"/>
                    </a:cubicBezTo>
                    <a:cubicBezTo>
                      <a:pt x="3485" y="25709"/>
                      <a:pt x="2855" y="25796"/>
                      <a:pt x="2292" y="26074"/>
                    </a:cubicBezTo>
                    <a:cubicBezTo>
                      <a:pt x="1882" y="26252"/>
                      <a:pt x="1561" y="26608"/>
                      <a:pt x="1401" y="27036"/>
                    </a:cubicBezTo>
                    <a:cubicBezTo>
                      <a:pt x="1330" y="27321"/>
                      <a:pt x="1579" y="27641"/>
                      <a:pt x="1846" y="27748"/>
                    </a:cubicBezTo>
                    <a:cubicBezTo>
                      <a:pt x="1998" y="27793"/>
                      <a:pt x="2154" y="27815"/>
                      <a:pt x="2307" y="27815"/>
                    </a:cubicBezTo>
                    <a:cubicBezTo>
                      <a:pt x="2461" y="27815"/>
                      <a:pt x="2612" y="27793"/>
                      <a:pt x="2755" y="27748"/>
                    </a:cubicBezTo>
                    <a:cubicBezTo>
                      <a:pt x="3770" y="27481"/>
                      <a:pt x="4643" y="26875"/>
                      <a:pt x="5480" y="26234"/>
                    </a:cubicBezTo>
                    <a:lnTo>
                      <a:pt x="5480" y="26234"/>
                    </a:lnTo>
                    <a:cubicBezTo>
                      <a:pt x="4857" y="27285"/>
                      <a:pt x="4180" y="28318"/>
                      <a:pt x="3485" y="29352"/>
                    </a:cubicBezTo>
                    <a:cubicBezTo>
                      <a:pt x="3111" y="29441"/>
                      <a:pt x="1811" y="30225"/>
                      <a:pt x="1187" y="31240"/>
                    </a:cubicBezTo>
                    <a:cubicBezTo>
                      <a:pt x="726" y="32002"/>
                      <a:pt x="1" y="33788"/>
                      <a:pt x="1591" y="33788"/>
                    </a:cubicBezTo>
                    <a:cubicBezTo>
                      <a:pt x="1599" y="33788"/>
                      <a:pt x="1607" y="33788"/>
                      <a:pt x="1615" y="33787"/>
                    </a:cubicBezTo>
                    <a:cubicBezTo>
                      <a:pt x="1864" y="33770"/>
                      <a:pt x="2114" y="33681"/>
                      <a:pt x="2310" y="33538"/>
                    </a:cubicBezTo>
                    <a:cubicBezTo>
                      <a:pt x="3521" y="32897"/>
                      <a:pt x="3966" y="30741"/>
                      <a:pt x="3610" y="29476"/>
                    </a:cubicBezTo>
                    <a:cubicBezTo>
                      <a:pt x="4358" y="28372"/>
                      <a:pt x="5071" y="27267"/>
                      <a:pt x="5748" y="26127"/>
                    </a:cubicBezTo>
                    <a:lnTo>
                      <a:pt x="5748" y="26127"/>
                    </a:lnTo>
                    <a:cubicBezTo>
                      <a:pt x="5676" y="26733"/>
                      <a:pt x="5587" y="28212"/>
                      <a:pt x="6157" y="29494"/>
                    </a:cubicBezTo>
                    <a:cubicBezTo>
                      <a:pt x="6371" y="29868"/>
                      <a:pt x="6745" y="30135"/>
                      <a:pt x="7173" y="30189"/>
                    </a:cubicBezTo>
                    <a:cubicBezTo>
                      <a:pt x="7239" y="30206"/>
                      <a:pt x="7306" y="30213"/>
                      <a:pt x="7372" y="30213"/>
                    </a:cubicBezTo>
                    <a:cubicBezTo>
                      <a:pt x="7661" y="30213"/>
                      <a:pt x="7936" y="30061"/>
                      <a:pt x="8081" y="29815"/>
                    </a:cubicBezTo>
                    <a:cubicBezTo>
                      <a:pt x="8224" y="29530"/>
                      <a:pt x="8135" y="29191"/>
                      <a:pt x="8010" y="28888"/>
                    </a:cubicBezTo>
                    <a:cubicBezTo>
                      <a:pt x="7547" y="27731"/>
                      <a:pt x="6817" y="26715"/>
                      <a:pt x="5872" y="25913"/>
                    </a:cubicBezTo>
                    <a:cubicBezTo>
                      <a:pt x="6745" y="24417"/>
                      <a:pt x="7547" y="22903"/>
                      <a:pt x="8295" y="21371"/>
                    </a:cubicBezTo>
                    <a:cubicBezTo>
                      <a:pt x="8402" y="22315"/>
                      <a:pt x="8616" y="23224"/>
                      <a:pt x="8972" y="24114"/>
                    </a:cubicBezTo>
                    <a:cubicBezTo>
                      <a:pt x="9226" y="24685"/>
                      <a:pt x="9733" y="25114"/>
                      <a:pt x="10130" y="25114"/>
                    </a:cubicBezTo>
                    <a:cubicBezTo>
                      <a:pt x="10180" y="25114"/>
                      <a:pt x="10227" y="25108"/>
                      <a:pt x="10273" y="25094"/>
                    </a:cubicBezTo>
                    <a:cubicBezTo>
                      <a:pt x="10932" y="24898"/>
                      <a:pt x="10753" y="24043"/>
                      <a:pt x="10664" y="23829"/>
                    </a:cubicBezTo>
                    <a:cubicBezTo>
                      <a:pt x="10166" y="22760"/>
                      <a:pt x="9382" y="21852"/>
                      <a:pt x="8402" y="21193"/>
                    </a:cubicBezTo>
                    <a:cubicBezTo>
                      <a:pt x="8420" y="21157"/>
                      <a:pt x="8455" y="21121"/>
                      <a:pt x="8473" y="21086"/>
                    </a:cubicBezTo>
                    <a:lnTo>
                      <a:pt x="8420" y="21086"/>
                    </a:lnTo>
                    <a:cubicBezTo>
                      <a:pt x="9221" y="19411"/>
                      <a:pt x="9952" y="17737"/>
                      <a:pt x="10611" y="16062"/>
                    </a:cubicBezTo>
                    <a:cubicBezTo>
                      <a:pt x="10664" y="16668"/>
                      <a:pt x="10932" y="19126"/>
                      <a:pt x="11537" y="20017"/>
                    </a:cubicBezTo>
                    <a:cubicBezTo>
                      <a:pt x="11687" y="20217"/>
                      <a:pt x="11884" y="20448"/>
                      <a:pt x="12156" y="20448"/>
                    </a:cubicBezTo>
                    <a:cubicBezTo>
                      <a:pt x="12175" y="20448"/>
                      <a:pt x="12195" y="20447"/>
                      <a:pt x="12214" y="20444"/>
                    </a:cubicBezTo>
                    <a:cubicBezTo>
                      <a:pt x="12517" y="20355"/>
                      <a:pt x="12731" y="20106"/>
                      <a:pt x="12784" y="19821"/>
                    </a:cubicBezTo>
                    <a:cubicBezTo>
                      <a:pt x="12891" y="19269"/>
                      <a:pt x="12677" y="18752"/>
                      <a:pt x="12428" y="18289"/>
                    </a:cubicBezTo>
                    <a:cubicBezTo>
                      <a:pt x="11965" y="17416"/>
                      <a:pt x="11359" y="16632"/>
                      <a:pt x="10647" y="15955"/>
                    </a:cubicBezTo>
                    <a:cubicBezTo>
                      <a:pt x="11395" y="14014"/>
                      <a:pt x="12054" y="12107"/>
                      <a:pt x="12642" y="10237"/>
                    </a:cubicBezTo>
                    <a:cubicBezTo>
                      <a:pt x="12677" y="10932"/>
                      <a:pt x="12749" y="11626"/>
                      <a:pt x="12909" y="12303"/>
                    </a:cubicBezTo>
                    <a:cubicBezTo>
                      <a:pt x="13197" y="13535"/>
                      <a:pt x="13758" y="14739"/>
                      <a:pt x="14399" y="14739"/>
                    </a:cubicBezTo>
                    <a:cubicBezTo>
                      <a:pt x="14471" y="14739"/>
                      <a:pt x="14545" y="14723"/>
                      <a:pt x="14619" y="14690"/>
                    </a:cubicBezTo>
                    <a:cubicBezTo>
                      <a:pt x="15189" y="14459"/>
                      <a:pt x="14886" y="12517"/>
                      <a:pt x="14459" y="11751"/>
                    </a:cubicBezTo>
                    <a:cubicBezTo>
                      <a:pt x="14031" y="11003"/>
                      <a:pt x="13443" y="10379"/>
                      <a:pt x="12767" y="9881"/>
                    </a:cubicBezTo>
                    <a:cubicBezTo>
                      <a:pt x="12767" y="9845"/>
                      <a:pt x="12784" y="9809"/>
                      <a:pt x="12784" y="9774"/>
                    </a:cubicBezTo>
                    <a:lnTo>
                      <a:pt x="12802" y="9756"/>
                    </a:lnTo>
                    <a:cubicBezTo>
                      <a:pt x="13319" y="8099"/>
                      <a:pt x="13746" y="6496"/>
                      <a:pt x="14138" y="4964"/>
                    </a:cubicBezTo>
                    <a:cubicBezTo>
                      <a:pt x="14156" y="6264"/>
                      <a:pt x="14423" y="7565"/>
                      <a:pt x="14940" y="8758"/>
                    </a:cubicBezTo>
                    <a:cubicBezTo>
                      <a:pt x="15047" y="9008"/>
                      <a:pt x="15225" y="9221"/>
                      <a:pt x="15439" y="9400"/>
                    </a:cubicBezTo>
                    <a:cubicBezTo>
                      <a:pt x="15561" y="9491"/>
                      <a:pt x="15713" y="9542"/>
                      <a:pt x="15867" y="9542"/>
                    </a:cubicBezTo>
                    <a:cubicBezTo>
                      <a:pt x="15982" y="9542"/>
                      <a:pt x="16098" y="9514"/>
                      <a:pt x="16205" y="9453"/>
                    </a:cubicBezTo>
                    <a:cubicBezTo>
                      <a:pt x="16508" y="9257"/>
                      <a:pt x="16508" y="8776"/>
                      <a:pt x="16436" y="8384"/>
                    </a:cubicBezTo>
                    <a:cubicBezTo>
                      <a:pt x="16187" y="7102"/>
                      <a:pt x="15563" y="5926"/>
                      <a:pt x="14655" y="4982"/>
                    </a:cubicBezTo>
                    <a:cubicBezTo>
                      <a:pt x="14512" y="4821"/>
                      <a:pt x="14352" y="4679"/>
                      <a:pt x="14209" y="4536"/>
                    </a:cubicBezTo>
                    <a:cubicBezTo>
                      <a:pt x="14584" y="2969"/>
                      <a:pt x="14922" y="1472"/>
                      <a:pt x="15189" y="101"/>
                    </a:cubicBezTo>
                    <a:cubicBezTo>
                      <a:pt x="15189" y="38"/>
                      <a:pt x="15141" y="0"/>
                      <a:pt x="150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7" name="Google Shape;17047;p36"/>
              <p:cNvSpPr/>
              <p:nvPr/>
            </p:nvSpPr>
            <p:spPr>
              <a:xfrm>
                <a:off x="5727312" y="-912627"/>
                <a:ext cx="1803393" cy="856095"/>
              </a:xfrm>
              <a:custGeom>
                <a:avLst/>
                <a:gdLst/>
                <a:ahLst/>
                <a:cxnLst/>
                <a:rect l="l" t="t" r="r" b="b"/>
                <a:pathLst>
                  <a:path w="33991" h="16136" extrusionOk="0">
                    <a:moveTo>
                      <a:pt x="14359" y="3915"/>
                    </a:moveTo>
                    <a:cubicBezTo>
                      <a:pt x="14768" y="3950"/>
                      <a:pt x="15178" y="4075"/>
                      <a:pt x="15534" y="4289"/>
                    </a:cubicBezTo>
                    <a:cubicBezTo>
                      <a:pt x="16318" y="4716"/>
                      <a:pt x="17049" y="5251"/>
                      <a:pt x="17672" y="5874"/>
                    </a:cubicBezTo>
                    <a:cubicBezTo>
                      <a:pt x="16942" y="5803"/>
                      <a:pt x="14733" y="5536"/>
                      <a:pt x="13931" y="4984"/>
                    </a:cubicBezTo>
                    <a:cubicBezTo>
                      <a:pt x="13646" y="4788"/>
                      <a:pt x="13521" y="4609"/>
                      <a:pt x="13539" y="4414"/>
                    </a:cubicBezTo>
                    <a:cubicBezTo>
                      <a:pt x="13610" y="4164"/>
                      <a:pt x="13824" y="3986"/>
                      <a:pt x="14074" y="3950"/>
                    </a:cubicBezTo>
                    <a:cubicBezTo>
                      <a:pt x="14181" y="3933"/>
                      <a:pt x="14270" y="3915"/>
                      <a:pt x="14359" y="3915"/>
                    </a:cubicBezTo>
                    <a:close/>
                    <a:moveTo>
                      <a:pt x="25063" y="226"/>
                    </a:moveTo>
                    <a:cubicBezTo>
                      <a:pt x="25195" y="226"/>
                      <a:pt x="25324" y="243"/>
                      <a:pt x="25421" y="263"/>
                    </a:cubicBezTo>
                    <a:cubicBezTo>
                      <a:pt x="26686" y="512"/>
                      <a:pt x="27844" y="1118"/>
                      <a:pt x="28788" y="2009"/>
                    </a:cubicBezTo>
                    <a:cubicBezTo>
                      <a:pt x="28949" y="2151"/>
                      <a:pt x="29091" y="2311"/>
                      <a:pt x="29234" y="2454"/>
                    </a:cubicBezTo>
                    <a:cubicBezTo>
                      <a:pt x="29251" y="2472"/>
                      <a:pt x="29287" y="2490"/>
                      <a:pt x="29323" y="2490"/>
                    </a:cubicBezTo>
                    <a:cubicBezTo>
                      <a:pt x="29323" y="2490"/>
                      <a:pt x="29323" y="2507"/>
                      <a:pt x="29323" y="2525"/>
                    </a:cubicBezTo>
                    <a:cubicBezTo>
                      <a:pt x="29323" y="2757"/>
                      <a:pt x="29305" y="2935"/>
                      <a:pt x="29287" y="3131"/>
                    </a:cubicBezTo>
                    <a:cubicBezTo>
                      <a:pt x="29127" y="4396"/>
                      <a:pt x="28610" y="5607"/>
                      <a:pt x="27791" y="6605"/>
                    </a:cubicBezTo>
                    <a:cubicBezTo>
                      <a:pt x="27651" y="6790"/>
                      <a:pt x="27364" y="7070"/>
                      <a:pt x="27069" y="7070"/>
                    </a:cubicBezTo>
                    <a:cubicBezTo>
                      <a:pt x="27025" y="7070"/>
                      <a:pt x="26980" y="7064"/>
                      <a:pt x="26936" y="7050"/>
                    </a:cubicBezTo>
                    <a:cubicBezTo>
                      <a:pt x="26722" y="6961"/>
                      <a:pt x="26579" y="6747"/>
                      <a:pt x="26579" y="6516"/>
                    </a:cubicBezTo>
                    <a:cubicBezTo>
                      <a:pt x="26561" y="6248"/>
                      <a:pt x="26615" y="5999"/>
                      <a:pt x="26740" y="5785"/>
                    </a:cubicBezTo>
                    <a:cubicBezTo>
                      <a:pt x="27363" y="4592"/>
                      <a:pt x="28200" y="3523"/>
                      <a:pt x="29234" y="2686"/>
                    </a:cubicBezTo>
                    <a:cubicBezTo>
                      <a:pt x="29318" y="2618"/>
                      <a:pt x="29275" y="2488"/>
                      <a:pt x="29195" y="2488"/>
                    </a:cubicBezTo>
                    <a:cubicBezTo>
                      <a:pt x="29190" y="2488"/>
                      <a:pt x="29185" y="2489"/>
                      <a:pt x="29180" y="2490"/>
                    </a:cubicBezTo>
                    <a:lnTo>
                      <a:pt x="29127" y="2490"/>
                    </a:lnTo>
                    <a:lnTo>
                      <a:pt x="28984" y="2525"/>
                    </a:lnTo>
                    <a:cubicBezTo>
                      <a:pt x="28984" y="2507"/>
                      <a:pt x="28984" y="2490"/>
                      <a:pt x="28984" y="2472"/>
                    </a:cubicBezTo>
                    <a:cubicBezTo>
                      <a:pt x="28984" y="2400"/>
                      <a:pt x="28931" y="2365"/>
                      <a:pt x="28877" y="2365"/>
                    </a:cubicBezTo>
                    <a:cubicBezTo>
                      <a:pt x="27595" y="2347"/>
                      <a:pt x="26312" y="2080"/>
                      <a:pt x="25136" y="1581"/>
                    </a:cubicBezTo>
                    <a:cubicBezTo>
                      <a:pt x="24887" y="1474"/>
                      <a:pt x="24691" y="1314"/>
                      <a:pt x="24531" y="1118"/>
                    </a:cubicBezTo>
                    <a:cubicBezTo>
                      <a:pt x="24388" y="922"/>
                      <a:pt x="24370" y="672"/>
                      <a:pt x="24477" y="459"/>
                    </a:cubicBezTo>
                    <a:cubicBezTo>
                      <a:pt x="24590" y="278"/>
                      <a:pt x="24832" y="226"/>
                      <a:pt x="25063" y="226"/>
                    </a:cubicBezTo>
                    <a:close/>
                    <a:moveTo>
                      <a:pt x="9531" y="5963"/>
                    </a:moveTo>
                    <a:lnTo>
                      <a:pt x="9513" y="5981"/>
                    </a:lnTo>
                    <a:cubicBezTo>
                      <a:pt x="9691" y="5981"/>
                      <a:pt x="9852" y="5999"/>
                      <a:pt x="9994" y="6070"/>
                    </a:cubicBezTo>
                    <a:cubicBezTo>
                      <a:pt x="11027" y="6551"/>
                      <a:pt x="11918" y="7299"/>
                      <a:pt x="12559" y="8226"/>
                    </a:cubicBezTo>
                    <a:lnTo>
                      <a:pt x="12524" y="8226"/>
                    </a:lnTo>
                    <a:cubicBezTo>
                      <a:pt x="11597" y="8119"/>
                      <a:pt x="10671" y="7887"/>
                      <a:pt x="9816" y="7549"/>
                    </a:cubicBezTo>
                    <a:cubicBezTo>
                      <a:pt x="9175" y="7282"/>
                      <a:pt x="8783" y="6694"/>
                      <a:pt x="8890" y="6391"/>
                    </a:cubicBezTo>
                    <a:cubicBezTo>
                      <a:pt x="8925" y="6231"/>
                      <a:pt x="9032" y="6106"/>
                      <a:pt x="9175" y="6035"/>
                    </a:cubicBezTo>
                    <a:cubicBezTo>
                      <a:pt x="9299" y="5981"/>
                      <a:pt x="9406" y="5963"/>
                      <a:pt x="9531" y="5963"/>
                    </a:cubicBezTo>
                    <a:close/>
                    <a:moveTo>
                      <a:pt x="20076" y="1787"/>
                    </a:moveTo>
                    <a:cubicBezTo>
                      <a:pt x="20741" y="1787"/>
                      <a:pt x="21623" y="1989"/>
                      <a:pt x="22072" y="2240"/>
                    </a:cubicBezTo>
                    <a:cubicBezTo>
                      <a:pt x="22785" y="2668"/>
                      <a:pt x="23408" y="3220"/>
                      <a:pt x="23907" y="3897"/>
                    </a:cubicBezTo>
                    <a:cubicBezTo>
                      <a:pt x="23925" y="3933"/>
                      <a:pt x="23978" y="3950"/>
                      <a:pt x="24032" y="3950"/>
                    </a:cubicBezTo>
                    <a:cubicBezTo>
                      <a:pt x="24032" y="3950"/>
                      <a:pt x="24032" y="3968"/>
                      <a:pt x="24032" y="3986"/>
                    </a:cubicBezTo>
                    <a:cubicBezTo>
                      <a:pt x="24067" y="4805"/>
                      <a:pt x="23943" y="5625"/>
                      <a:pt x="23658" y="6391"/>
                    </a:cubicBezTo>
                    <a:cubicBezTo>
                      <a:pt x="23408" y="7032"/>
                      <a:pt x="22500" y="8101"/>
                      <a:pt x="21930" y="8333"/>
                    </a:cubicBezTo>
                    <a:cubicBezTo>
                      <a:pt x="21885" y="8350"/>
                      <a:pt x="21836" y="8359"/>
                      <a:pt x="21787" y="8359"/>
                    </a:cubicBezTo>
                    <a:cubicBezTo>
                      <a:pt x="21738" y="8359"/>
                      <a:pt x="21689" y="8350"/>
                      <a:pt x="21645" y="8333"/>
                    </a:cubicBezTo>
                    <a:cubicBezTo>
                      <a:pt x="21520" y="8279"/>
                      <a:pt x="21449" y="8155"/>
                      <a:pt x="21413" y="8030"/>
                    </a:cubicBezTo>
                    <a:cubicBezTo>
                      <a:pt x="21306" y="7531"/>
                      <a:pt x="21716" y="6605"/>
                      <a:pt x="22446" y="5661"/>
                    </a:cubicBezTo>
                    <a:cubicBezTo>
                      <a:pt x="22856" y="5126"/>
                      <a:pt x="23319" y="4627"/>
                      <a:pt x="23836" y="4182"/>
                    </a:cubicBezTo>
                    <a:cubicBezTo>
                      <a:pt x="23872" y="4146"/>
                      <a:pt x="23872" y="4093"/>
                      <a:pt x="23854" y="4057"/>
                    </a:cubicBezTo>
                    <a:cubicBezTo>
                      <a:pt x="23836" y="4022"/>
                      <a:pt x="23800" y="3986"/>
                      <a:pt x="23765" y="3986"/>
                    </a:cubicBezTo>
                    <a:lnTo>
                      <a:pt x="23747" y="3986"/>
                    </a:lnTo>
                    <a:cubicBezTo>
                      <a:pt x="23747" y="3968"/>
                      <a:pt x="23747" y="3950"/>
                      <a:pt x="23747" y="3933"/>
                    </a:cubicBezTo>
                    <a:cubicBezTo>
                      <a:pt x="23747" y="3879"/>
                      <a:pt x="23693" y="3843"/>
                      <a:pt x="23640" y="3843"/>
                    </a:cubicBezTo>
                    <a:cubicBezTo>
                      <a:pt x="22945" y="3826"/>
                      <a:pt x="22268" y="3737"/>
                      <a:pt x="21591" y="3594"/>
                    </a:cubicBezTo>
                    <a:cubicBezTo>
                      <a:pt x="20416" y="3309"/>
                      <a:pt x="19525" y="2864"/>
                      <a:pt x="19293" y="2418"/>
                    </a:cubicBezTo>
                    <a:cubicBezTo>
                      <a:pt x="19222" y="2294"/>
                      <a:pt x="19222" y="2151"/>
                      <a:pt x="19275" y="2026"/>
                    </a:cubicBezTo>
                    <a:cubicBezTo>
                      <a:pt x="19311" y="1937"/>
                      <a:pt x="19400" y="1884"/>
                      <a:pt x="19489" y="1866"/>
                    </a:cubicBezTo>
                    <a:cubicBezTo>
                      <a:pt x="19641" y="1811"/>
                      <a:pt x="19845" y="1787"/>
                      <a:pt x="20076" y="1787"/>
                    </a:cubicBezTo>
                    <a:close/>
                    <a:moveTo>
                      <a:pt x="17922" y="6301"/>
                    </a:moveTo>
                    <a:cubicBezTo>
                      <a:pt x="17921" y="7046"/>
                      <a:pt x="17902" y="7911"/>
                      <a:pt x="17637" y="8671"/>
                    </a:cubicBezTo>
                    <a:cubicBezTo>
                      <a:pt x="17369" y="9419"/>
                      <a:pt x="16871" y="10257"/>
                      <a:pt x="16372" y="10435"/>
                    </a:cubicBezTo>
                    <a:cubicBezTo>
                      <a:pt x="16301" y="10466"/>
                      <a:pt x="16231" y="10480"/>
                      <a:pt x="16162" y="10480"/>
                    </a:cubicBezTo>
                    <a:cubicBezTo>
                      <a:pt x="16074" y="10480"/>
                      <a:pt x="15989" y="10457"/>
                      <a:pt x="15909" y="10417"/>
                    </a:cubicBezTo>
                    <a:cubicBezTo>
                      <a:pt x="15677" y="10292"/>
                      <a:pt x="15784" y="9758"/>
                      <a:pt x="15837" y="9473"/>
                    </a:cubicBezTo>
                    <a:lnTo>
                      <a:pt x="15837" y="9437"/>
                    </a:lnTo>
                    <a:cubicBezTo>
                      <a:pt x="16084" y="8188"/>
                      <a:pt x="17425" y="6782"/>
                      <a:pt x="17922" y="6301"/>
                    </a:cubicBezTo>
                    <a:close/>
                    <a:moveTo>
                      <a:pt x="12631" y="8297"/>
                    </a:moveTo>
                    <a:cubicBezTo>
                      <a:pt x="12631" y="8297"/>
                      <a:pt x="12649" y="8315"/>
                      <a:pt x="12666" y="8315"/>
                    </a:cubicBezTo>
                    <a:lnTo>
                      <a:pt x="12738" y="8315"/>
                    </a:lnTo>
                    <a:cubicBezTo>
                      <a:pt x="12720" y="8333"/>
                      <a:pt x="12720" y="8368"/>
                      <a:pt x="12720" y="8386"/>
                    </a:cubicBezTo>
                    <a:cubicBezTo>
                      <a:pt x="12755" y="8725"/>
                      <a:pt x="12791" y="9081"/>
                      <a:pt x="12791" y="9419"/>
                    </a:cubicBezTo>
                    <a:cubicBezTo>
                      <a:pt x="12755" y="10096"/>
                      <a:pt x="12684" y="10791"/>
                      <a:pt x="12595" y="11450"/>
                    </a:cubicBezTo>
                    <a:cubicBezTo>
                      <a:pt x="12595" y="11646"/>
                      <a:pt x="12542" y="11842"/>
                      <a:pt x="12435" y="12002"/>
                    </a:cubicBezTo>
                    <a:cubicBezTo>
                      <a:pt x="12328" y="12139"/>
                      <a:pt x="12170" y="12224"/>
                      <a:pt x="12005" y="12224"/>
                    </a:cubicBezTo>
                    <a:cubicBezTo>
                      <a:pt x="11976" y="12224"/>
                      <a:pt x="11947" y="12221"/>
                      <a:pt x="11918" y="12216"/>
                    </a:cubicBezTo>
                    <a:cubicBezTo>
                      <a:pt x="11615" y="12163"/>
                      <a:pt x="11366" y="11949"/>
                      <a:pt x="11259" y="11682"/>
                    </a:cubicBezTo>
                    <a:cubicBezTo>
                      <a:pt x="11188" y="11432"/>
                      <a:pt x="11188" y="11165"/>
                      <a:pt x="11277" y="10934"/>
                    </a:cubicBezTo>
                    <a:cubicBezTo>
                      <a:pt x="11437" y="10221"/>
                      <a:pt x="11669" y="9402"/>
                      <a:pt x="12185" y="8796"/>
                    </a:cubicBezTo>
                    <a:cubicBezTo>
                      <a:pt x="12221" y="8760"/>
                      <a:pt x="12221" y="8707"/>
                      <a:pt x="12185" y="8671"/>
                    </a:cubicBezTo>
                    <a:cubicBezTo>
                      <a:pt x="12168" y="8653"/>
                      <a:pt x="12168" y="8635"/>
                      <a:pt x="12150" y="8635"/>
                    </a:cubicBezTo>
                    <a:lnTo>
                      <a:pt x="12559" y="8422"/>
                    </a:lnTo>
                    <a:cubicBezTo>
                      <a:pt x="12613" y="8386"/>
                      <a:pt x="12631" y="8350"/>
                      <a:pt x="12631" y="8297"/>
                    </a:cubicBezTo>
                    <a:close/>
                    <a:moveTo>
                      <a:pt x="4413" y="8575"/>
                    </a:moveTo>
                    <a:cubicBezTo>
                      <a:pt x="4597" y="8575"/>
                      <a:pt x="4790" y="8637"/>
                      <a:pt x="4953" y="8707"/>
                    </a:cubicBezTo>
                    <a:cubicBezTo>
                      <a:pt x="6093" y="9152"/>
                      <a:pt x="7108" y="9883"/>
                      <a:pt x="7892" y="10809"/>
                    </a:cubicBezTo>
                    <a:cubicBezTo>
                      <a:pt x="7910" y="10827"/>
                      <a:pt x="7928" y="10844"/>
                      <a:pt x="7946" y="10844"/>
                    </a:cubicBezTo>
                    <a:lnTo>
                      <a:pt x="7910" y="10862"/>
                    </a:lnTo>
                    <a:cubicBezTo>
                      <a:pt x="7874" y="10898"/>
                      <a:pt x="7856" y="10934"/>
                      <a:pt x="7856" y="10987"/>
                    </a:cubicBezTo>
                    <a:cubicBezTo>
                      <a:pt x="7981" y="11450"/>
                      <a:pt x="8320" y="13036"/>
                      <a:pt x="7714" y="14283"/>
                    </a:cubicBezTo>
                    <a:cubicBezTo>
                      <a:pt x="7554" y="14675"/>
                      <a:pt x="7233" y="14977"/>
                      <a:pt x="6823" y="15102"/>
                    </a:cubicBezTo>
                    <a:cubicBezTo>
                      <a:pt x="6800" y="15105"/>
                      <a:pt x="6777" y="15107"/>
                      <a:pt x="6754" y="15107"/>
                    </a:cubicBezTo>
                    <a:cubicBezTo>
                      <a:pt x="6529" y="15107"/>
                      <a:pt x="6318" y="14954"/>
                      <a:pt x="6253" y="14728"/>
                    </a:cubicBezTo>
                    <a:cubicBezTo>
                      <a:pt x="6164" y="14443"/>
                      <a:pt x="6164" y="14158"/>
                      <a:pt x="6253" y="13891"/>
                    </a:cubicBezTo>
                    <a:cubicBezTo>
                      <a:pt x="6520" y="12875"/>
                      <a:pt x="7162" y="11967"/>
                      <a:pt x="7750" y="11219"/>
                    </a:cubicBezTo>
                    <a:cubicBezTo>
                      <a:pt x="7785" y="11165"/>
                      <a:pt x="7785" y="11112"/>
                      <a:pt x="7750" y="11076"/>
                    </a:cubicBezTo>
                    <a:cubicBezTo>
                      <a:pt x="7750" y="11058"/>
                      <a:pt x="7732" y="11040"/>
                      <a:pt x="7714" y="11040"/>
                    </a:cubicBezTo>
                    <a:lnTo>
                      <a:pt x="7821" y="10969"/>
                    </a:lnTo>
                    <a:cubicBezTo>
                      <a:pt x="7874" y="10934"/>
                      <a:pt x="7892" y="10880"/>
                      <a:pt x="7874" y="10844"/>
                    </a:cubicBezTo>
                    <a:cubicBezTo>
                      <a:pt x="7856" y="10791"/>
                      <a:pt x="7803" y="10755"/>
                      <a:pt x="7750" y="10755"/>
                    </a:cubicBezTo>
                    <a:cubicBezTo>
                      <a:pt x="7546" y="10781"/>
                      <a:pt x="7229" y="10809"/>
                      <a:pt x="6848" y="10809"/>
                    </a:cubicBezTo>
                    <a:cubicBezTo>
                      <a:pt x="6162" y="10809"/>
                      <a:pt x="5267" y="10719"/>
                      <a:pt x="4454" y="10363"/>
                    </a:cubicBezTo>
                    <a:cubicBezTo>
                      <a:pt x="4098" y="10168"/>
                      <a:pt x="3866" y="9829"/>
                      <a:pt x="3813" y="9437"/>
                    </a:cubicBezTo>
                    <a:cubicBezTo>
                      <a:pt x="3741" y="9116"/>
                      <a:pt x="3866" y="8796"/>
                      <a:pt x="4133" y="8635"/>
                    </a:cubicBezTo>
                    <a:cubicBezTo>
                      <a:pt x="4220" y="8592"/>
                      <a:pt x="4315" y="8575"/>
                      <a:pt x="4413" y="8575"/>
                    </a:cubicBezTo>
                    <a:close/>
                    <a:moveTo>
                      <a:pt x="3474" y="13018"/>
                    </a:moveTo>
                    <a:cubicBezTo>
                      <a:pt x="3795" y="13018"/>
                      <a:pt x="4098" y="13036"/>
                      <a:pt x="4400" y="13125"/>
                    </a:cubicBezTo>
                    <a:lnTo>
                      <a:pt x="4436" y="13125"/>
                    </a:lnTo>
                    <a:cubicBezTo>
                      <a:pt x="4044" y="14015"/>
                      <a:pt x="3421" y="14781"/>
                      <a:pt x="2601" y="15352"/>
                    </a:cubicBezTo>
                    <a:cubicBezTo>
                      <a:pt x="2228" y="15572"/>
                      <a:pt x="1524" y="15911"/>
                      <a:pt x="977" y="15911"/>
                    </a:cubicBezTo>
                    <a:cubicBezTo>
                      <a:pt x="818" y="15911"/>
                      <a:pt x="673" y="15883"/>
                      <a:pt x="553" y="15815"/>
                    </a:cubicBezTo>
                    <a:cubicBezTo>
                      <a:pt x="321" y="15690"/>
                      <a:pt x="214" y="15423"/>
                      <a:pt x="214" y="15013"/>
                    </a:cubicBezTo>
                    <a:cubicBezTo>
                      <a:pt x="250" y="14781"/>
                      <a:pt x="321" y="14568"/>
                      <a:pt x="446" y="14372"/>
                    </a:cubicBezTo>
                    <a:cubicBezTo>
                      <a:pt x="909" y="13517"/>
                      <a:pt x="2281" y="13018"/>
                      <a:pt x="3474" y="13018"/>
                    </a:cubicBezTo>
                    <a:close/>
                    <a:moveTo>
                      <a:pt x="25058" y="0"/>
                    </a:moveTo>
                    <a:cubicBezTo>
                      <a:pt x="24763" y="0"/>
                      <a:pt x="24467" y="83"/>
                      <a:pt x="24299" y="334"/>
                    </a:cubicBezTo>
                    <a:cubicBezTo>
                      <a:pt x="24139" y="619"/>
                      <a:pt x="24174" y="975"/>
                      <a:pt x="24370" y="1225"/>
                    </a:cubicBezTo>
                    <a:cubicBezTo>
                      <a:pt x="24548" y="1474"/>
                      <a:pt x="24780" y="1652"/>
                      <a:pt x="25065" y="1759"/>
                    </a:cubicBezTo>
                    <a:cubicBezTo>
                      <a:pt x="26045" y="2205"/>
                      <a:pt x="27078" y="2454"/>
                      <a:pt x="28147" y="2543"/>
                    </a:cubicBezTo>
                    <a:cubicBezTo>
                      <a:pt x="26793" y="2899"/>
                      <a:pt x="25439" y="3273"/>
                      <a:pt x="24139" y="3665"/>
                    </a:cubicBezTo>
                    <a:cubicBezTo>
                      <a:pt x="24103" y="3665"/>
                      <a:pt x="24067" y="3683"/>
                      <a:pt x="24050" y="3701"/>
                    </a:cubicBezTo>
                    <a:lnTo>
                      <a:pt x="24032" y="3701"/>
                    </a:lnTo>
                    <a:cubicBezTo>
                      <a:pt x="23533" y="3024"/>
                      <a:pt x="22892" y="2472"/>
                      <a:pt x="22179" y="2044"/>
                    </a:cubicBezTo>
                    <a:cubicBezTo>
                      <a:pt x="21674" y="1765"/>
                      <a:pt x="20754" y="1556"/>
                      <a:pt x="20045" y="1556"/>
                    </a:cubicBezTo>
                    <a:cubicBezTo>
                      <a:pt x="19803" y="1556"/>
                      <a:pt x="19586" y="1580"/>
                      <a:pt x="19418" y="1634"/>
                    </a:cubicBezTo>
                    <a:cubicBezTo>
                      <a:pt x="19258" y="1688"/>
                      <a:pt x="19133" y="1795"/>
                      <a:pt x="19062" y="1937"/>
                    </a:cubicBezTo>
                    <a:cubicBezTo>
                      <a:pt x="18973" y="2115"/>
                      <a:pt x="18990" y="2329"/>
                      <a:pt x="19097" y="2507"/>
                    </a:cubicBezTo>
                    <a:cubicBezTo>
                      <a:pt x="19400" y="3113"/>
                      <a:pt x="20558" y="3576"/>
                      <a:pt x="21538" y="3808"/>
                    </a:cubicBezTo>
                    <a:cubicBezTo>
                      <a:pt x="22037" y="3915"/>
                      <a:pt x="22518" y="3986"/>
                      <a:pt x="23016" y="4022"/>
                    </a:cubicBezTo>
                    <a:cubicBezTo>
                      <a:pt x="21288" y="4574"/>
                      <a:pt x="19578" y="5180"/>
                      <a:pt x="17939" y="5821"/>
                    </a:cubicBezTo>
                    <a:cubicBezTo>
                      <a:pt x="17262" y="5144"/>
                      <a:pt x="16496" y="4556"/>
                      <a:pt x="15641" y="4111"/>
                    </a:cubicBezTo>
                    <a:cubicBezTo>
                      <a:pt x="15264" y="3922"/>
                      <a:pt x="14827" y="3721"/>
                      <a:pt x="14359" y="3721"/>
                    </a:cubicBezTo>
                    <a:cubicBezTo>
                      <a:pt x="14254" y="3721"/>
                      <a:pt x="14146" y="3731"/>
                      <a:pt x="14038" y="3754"/>
                    </a:cubicBezTo>
                    <a:cubicBezTo>
                      <a:pt x="13700" y="3808"/>
                      <a:pt x="13415" y="4057"/>
                      <a:pt x="13325" y="4414"/>
                    </a:cubicBezTo>
                    <a:cubicBezTo>
                      <a:pt x="13290" y="4699"/>
                      <a:pt x="13450" y="4948"/>
                      <a:pt x="13806" y="5197"/>
                    </a:cubicBezTo>
                    <a:cubicBezTo>
                      <a:pt x="14555" y="5714"/>
                      <a:pt x="16390" y="5981"/>
                      <a:pt x="17369" y="6088"/>
                    </a:cubicBezTo>
                    <a:cubicBezTo>
                      <a:pt x="15819" y="6712"/>
                      <a:pt x="14287" y="7371"/>
                      <a:pt x="12844" y="8065"/>
                    </a:cubicBezTo>
                    <a:cubicBezTo>
                      <a:pt x="12827" y="8057"/>
                      <a:pt x="12809" y="8052"/>
                      <a:pt x="12791" y="8052"/>
                    </a:cubicBezTo>
                    <a:cubicBezTo>
                      <a:pt x="12773" y="8052"/>
                      <a:pt x="12755" y="8057"/>
                      <a:pt x="12738" y="8065"/>
                    </a:cubicBezTo>
                    <a:lnTo>
                      <a:pt x="12720" y="8065"/>
                    </a:lnTo>
                    <a:cubicBezTo>
                      <a:pt x="12061" y="7121"/>
                      <a:pt x="11152" y="6373"/>
                      <a:pt x="10101" y="5874"/>
                    </a:cubicBezTo>
                    <a:cubicBezTo>
                      <a:pt x="9929" y="5798"/>
                      <a:pt x="9747" y="5762"/>
                      <a:pt x="9566" y="5762"/>
                    </a:cubicBezTo>
                    <a:cubicBezTo>
                      <a:pt x="9409" y="5762"/>
                      <a:pt x="9252" y="5789"/>
                      <a:pt x="9103" y="5839"/>
                    </a:cubicBezTo>
                    <a:cubicBezTo>
                      <a:pt x="8890" y="5928"/>
                      <a:pt x="8729" y="6106"/>
                      <a:pt x="8676" y="6337"/>
                    </a:cubicBezTo>
                    <a:cubicBezTo>
                      <a:pt x="8533" y="6801"/>
                      <a:pt x="9032" y="7460"/>
                      <a:pt x="9727" y="7763"/>
                    </a:cubicBezTo>
                    <a:cubicBezTo>
                      <a:pt x="10511" y="8065"/>
                      <a:pt x="11312" y="8279"/>
                      <a:pt x="12132" y="8404"/>
                    </a:cubicBezTo>
                    <a:cubicBezTo>
                      <a:pt x="10725" y="9099"/>
                      <a:pt x="9335" y="9847"/>
                      <a:pt x="7999" y="10631"/>
                    </a:cubicBezTo>
                    <a:cubicBezTo>
                      <a:pt x="7197" y="9704"/>
                      <a:pt x="6182" y="8974"/>
                      <a:pt x="5042" y="8529"/>
                    </a:cubicBezTo>
                    <a:cubicBezTo>
                      <a:pt x="4848" y="8449"/>
                      <a:pt x="4625" y="8376"/>
                      <a:pt x="4402" y="8376"/>
                    </a:cubicBezTo>
                    <a:cubicBezTo>
                      <a:pt x="4275" y="8376"/>
                      <a:pt x="4148" y="8400"/>
                      <a:pt x="4026" y="8457"/>
                    </a:cubicBezTo>
                    <a:cubicBezTo>
                      <a:pt x="3670" y="8671"/>
                      <a:pt x="3492" y="9081"/>
                      <a:pt x="3581" y="9491"/>
                    </a:cubicBezTo>
                    <a:cubicBezTo>
                      <a:pt x="3652" y="9954"/>
                      <a:pt x="3937" y="10363"/>
                      <a:pt x="4347" y="10595"/>
                    </a:cubicBezTo>
                    <a:cubicBezTo>
                      <a:pt x="5144" y="10896"/>
                      <a:pt x="5979" y="11057"/>
                      <a:pt x="6821" y="11057"/>
                    </a:cubicBezTo>
                    <a:cubicBezTo>
                      <a:pt x="6976" y="11057"/>
                      <a:pt x="7131" y="11052"/>
                      <a:pt x="7286" y="11040"/>
                    </a:cubicBezTo>
                    <a:lnTo>
                      <a:pt x="7286" y="11040"/>
                    </a:lnTo>
                    <a:cubicBezTo>
                      <a:pt x="6289" y="11628"/>
                      <a:pt x="5327" y="12270"/>
                      <a:pt x="4400" y="12893"/>
                    </a:cubicBezTo>
                    <a:cubicBezTo>
                      <a:pt x="4123" y="12825"/>
                      <a:pt x="3815" y="12791"/>
                      <a:pt x="3493" y="12791"/>
                    </a:cubicBezTo>
                    <a:cubicBezTo>
                      <a:pt x="2226" y="12791"/>
                      <a:pt x="761" y="13313"/>
                      <a:pt x="250" y="14265"/>
                    </a:cubicBezTo>
                    <a:cubicBezTo>
                      <a:pt x="107" y="14496"/>
                      <a:pt x="18" y="14764"/>
                      <a:pt x="0" y="15031"/>
                    </a:cubicBezTo>
                    <a:cubicBezTo>
                      <a:pt x="0" y="15512"/>
                      <a:pt x="143" y="15832"/>
                      <a:pt x="446" y="16011"/>
                    </a:cubicBezTo>
                    <a:cubicBezTo>
                      <a:pt x="606" y="16100"/>
                      <a:pt x="784" y="16135"/>
                      <a:pt x="980" y="16135"/>
                    </a:cubicBezTo>
                    <a:cubicBezTo>
                      <a:pt x="1568" y="16135"/>
                      <a:pt x="2316" y="15797"/>
                      <a:pt x="2690" y="15530"/>
                    </a:cubicBezTo>
                    <a:cubicBezTo>
                      <a:pt x="3545" y="14942"/>
                      <a:pt x="4205" y="14140"/>
                      <a:pt x="4614" y="13214"/>
                    </a:cubicBezTo>
                    <a:cubicBezTo>
                      <a:pt x="5452" y="12644"/>
                      <a:pt x="6324" y="12074"/>
                      <a:pt x="7197" y="11539"/>
                    </a:cubicBezTo>
                    <a:lnTo>
                      <a:pt x="7197" y="11539"/>
                    </a:lnTo>
                    <a:cubicBezTo>
                      <a:pt x="6663" y="12216"/>
                      <a:pt x="6253" y="13000"/>
                      <a:pt x="6004" y="13837"/>
                    </a:cubicBezTo>
                    <a:cubicBezTo>
                      <a:pt x="5915" y="14140"/>
                      <a:pt x="5915" y="14479"/>
                      <a:pt x="6004" y="14799"/>
                    </a:cubicBezTo>
                    <a:cubicBezTo>
                      <a:pt x="6110" y="15088"/>
                      <a:pt x="6399" y="15339"/>
                      <a:pt x="6703" y="15339"/>
                    </a:cubicBezTo>
                    <a:cubicBezTo>
                      <a:pt x="6755" y="15339"/>
                      <a:pt x="6807" y="15331"/>
                      <a:pt x="6859" y="15316"/>
                    </a:cubicBezTo>
                    <a:cubicBezTo>
                      <a:pt x="7322" y="15173"/>
                      <a:pt x="7696" y="14817"/>
                      <a:pt x="7892" y="14390"/>
                    </a:cubicBezTo>
                    <a:cubicBezTo>
                      <a:pt x="8498" y="13143"/>
                      <a:pt x="8195" y="11575"/>
                      <a:pt x="8070" y="11023"/>
                    </a:cubicBezTo>
                    <a:cubicBezTo>
                      <a:pt x="9228" y="10328"/>
                      <a:pt x="10457" y="9651"/>
                      <a:pt x="11704" y="9027"/>
                    </a:cubicBezTo>
                    <a:lnTo>
                      <a:pt x="11704" y="9027"/>
                    </a:lnTo>
                    <a:cubicBezTo>
                      <a:pt x="11384" y="9597"/>
                      <a:pt x="11152" y="10221"/>
                      <a:pt x="11027" y="10862"/>
                    </a:cubicBezTo>
                    <a:cubicBezTo>
                      <a:pt x="10938" y="11147"/>
                      <a:pt x="10921" y="11450"/>
                      <a:pt x="11010" y="11735"/>
                    </a:cubicBezTo>
                    <a:cubicBezTo>
                      <a:pt x="11152" y="12091"/>
                      <a:pt x="11473" y="12359"/>
                      <a:pt x="11847" y="12430"/>
                    </a:cubicBezTo>
                    <a:cubicBezTo>
                      <a:pt x="11879" y="12434"/>
                      <a:pt x="11912" y="12436"/>
                      <a:pt x="11944" y="12436"/>
                    </a:cubicBezTo>
                    <a:cubicBezTo>
                      <a:pt x="12195" y="12436"/>
                      <a:pt x="12435" y="12317"/>
                      <a:pt x="12577" y="12127"/>
                    </a:cubicBezTo>
                    <a:cubicBezTo>
                      <a:pt x="12702" y="11931"/>
                      <a:pt x="12773" y="11700"/>
                      <a:pt x="12791" y="11486"/>
                    </a:cubicBezTo>
                    <a:cubicBezTo>
                      <a:pt x="12880" y="10791"/>
                      <a:pt x="12934" y="10114"/>
                      <a:pt x="12987" y="9419"/>
                    </a:cubicBezTo>
                    <a:cubicBezTo>
                      <a:pt x="12987" y="9099"/>
                      <a:pt x="12951" y="8760"/>
                      <a:pt x="12916" y="8422"/>
                    </a:cubicBezTo>
                    <a:cubicBezTo>
                      <a:pt x="14359" y="7745"/>
                      <a:pt x="15855" y="7068"/>
                      <a:pt x="17423" y="6444"/>
                    </a:cubicBezTo>
                    <a:lnTo>
                      <a:pt x="17423" y="6444"/>
                    </a:lnTo>
                    <a:cubicBezTo>
                      <a:pt x="16799" y="7103"/>
                      <a:pt x="15819" y="8297"/>
                      <a:pt x="15588" y="9384"/>
                    </a:cubicBezTo>
                    <a:lnTo>
                      <a:pt x="15588" y="9419"/>
                    </a:lnTo>
                    <a:cubicBezTo>
                      <a:pt x="15517" y="9776"/>
                      <a:pt x="15392" y="10399"/>
                      <a:pt x="15766" y="10595"/>
                    </a:cubicBezTo>
                    <a:cubicBezTo>
                      <a:pt x="15877" y="10656"/>
                      <a:pt x="16006" y="10688"/>
                      <a:pt x="16135" y="10688"/>
                    </a:cubicBezTo>
                    <a:cubicBezTo>
                      <a:pt x="16234" y="10688"/>
                      <a:pt x="16333" y="10669"/>
                      <a:pt x="16425" y="10631"/>
                    </a:cubicBezTo>
                    <a:cubicBezTo>
                      <a:pt x="17031" y="10399"/>
                      <a:pt x="17547" y="9473"/>
                      <a:pt x="17815" y="8742"/>
                    </a:cubicBezTo>
                    <a:cubicBezTo>
                      <a:pt x="18135" y="7887"/>
                      <a:pt x="18135" y="6943"/>
                      <a:pt x="18135" y="6177"/>
                    </a:cubicBezTo>
                    <a:cubicBezTo>
                      <a:pt x="19792" y="5518"/>
                      <a:pt x="21520" y="4912"/>
                      <a:pt x="23301" y="4342"/>
                    </a:cubicBezTo>
                    <a:lnTo>
                      <a:pt x="23301" y="4342"/>
                    </a:lnTo>
                    <a:cubicBezTo>
                      <a:pt x="22910" y="4716"/>
                      <a:pt x="22571" y="5090"/>
                      <a:pt x="22233" y="5518"/>
                    </a:cubicBezTo>
                    <a:cubicBezTo>
                      <a:pt x="21627" y="6302"/>
                      <a:pt x="21021" y="7388"/>
                      <a:pt x="21182" y="8065"/>
                    </a:cubicBezTo>
                    <a:cubicBezTo>
                      <a:pt x="21217" y="8261"/>
                      <a:pt x="21342" y="8440"/>
                      <a:pt x="21520" y="8529"/>
                    </a:cubicBezTo>
                    <a:cubicBezTo>
                      <a:pt x="21591" y="8564"/>
                      <a:pt x="21671" y="8582"/>
                      <a:pt x="21752" y="8582"/>
                    </a:cubicBezTo>
                    <a:cubicBezTo>
                      <a:pt x="21832" y="8582"/>
                      <a:pt x="21912" y="8564"/>
                      <a:pt x="21983" y="8529"/>
                    </a:cubicBezTo>
                    <a:cubicBezTo>
                      <a:pt x="22642" y="8279"/>
                      <a:pt x="23569" y="7175"/>
                      <a:pt x="23854" y="6462"/>
                    </a:cubicBezTo>
                    <a:cubicBezTo>
                      <a:pt x="24139" y="5696"/>
                      <a:pt x="24263" y="4877"/>
                      <a:pt x="24228" y="4057"/>
                    </a:cubicBezTo>
                    <a:cubicBezTo>
                      <a:pt x="25689" y="3612"/>
                      <a:pt x="27203" y="3184"/>
                      <a:pt x="28735" y="2792"/>
                    </a:cubicBezTo>
                    <a:lnTo>
                      <a:pt x="28735" y="2792"/>
                    </a:lnTo>
                    <a:cubicBezTo>
                      <a:pt x="27826" y="3612"/>
                      <a:pt x="27078" y="4592"/>
                      <a:pt x="26526" y="5661"/>
                    </a:cubicBezTo>
                    <a:cubicBezTo>
                      <a:pt x="26383" y="5928"/>
                      <a:pt x="26330" y="6213"/>
                      <a:pt x="26330" y="6516"/>
                    </a:cubicBezTo>
                    <a:cubicBezTo>
                      <a:pt x="26348" y="6836"/>
                      <a:pt x="26544" y="7121"/>
                      <a:pt x="26847" y="7246"/>
                    </a:cubicBezTo>
                    <a:cubicBezTo>
                      <a:pt x="26919" y="7269"/>
                      <a:pt x="26990" y="7279"/>
                      <a:pt x="27059" y="7279"/>
                    </a:cubicBezTo>
                    <a:cubicBezTo>
                      <a:pt x="27421" y="7279"/>
                      <a:pt x="27745" y="6998"/>
                      <a:pt x="27969" y="6729"/>
                    </a:cubicBezTo>
                    <a:cubicBezTo>
                      <a:pt x="28806" y="5696"/>
                      <a:pt x="29341" y="4449"/>
                      <a:pt x="29501" y="3131"/>
                    </a:cubicBezTo>
                    <a:cubicBezTo>
                      <a:pt x="29519" y="2971"/>
                      <a:pt x="29536" y="2792"/>
                      <a:pt x="29536" y="2596"/>
                    </a:cubicBezTo>
                    <a:cubicBezTo>
                      <a:pt x="30962" y="2258"/>
                      <a:pt x="32387" y="1937"/>
                      <a:pt x="33812" y="1652"/>
                    </a:cubicBezTo>
                    <a:cubicBezTo>
                      <a:pt x="33919" y="1634"/>
                      <a:pt x="33990" y="1528"/>
                      <a:pt x="33972" y="1421"/>
                    </a:cubicBezTo>
                    <a:cubicBezTo>
                      <a:pt x="33956" y="1325"/>
                      <a:pt x="33869" y="1258"/>
                      <a:pt x="33761" y="1258"/>
                    </a:cubicBezTo>
                    <a:cubicBezTo>
                      <a:pt x="33748" y="1258"/>
                      <a:pt x="33736" y="1259"/>
                      <a:pt x="33723" y="1260"/>
                    </a:cubicBezTo>
                    <a:cubicBezTo>
                      <a:pt x="32280" y="1545"/>
                      <a:pt x="30801" y="1866"/>
                      <a:pt x="29358" y="2240"/>
                    </a:cubicBezTo>
                    <a:cubicBezTo>
                      <a:pt x="29234" y="2098"/>
                      <a:pt x="29091" y="1955"/>
                      <a:pt x="28949" y="1830"/>
                    </a:cubicBezTo>
                    <a:cubicBezTo>
                      <a:pt x="27987" y="904"/>
                      <a:pt x="26793" y="298"/>
                      <a:pt x="25475" y="49"/>
                    </a:cubicBezTo>
                    <a:cubicBezTo>
                      <a:pt x="25346" y="20"/>
                      <a:pt x="25202" y="0"/>
                      <a:pt x="250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8" name="Google Shape;17048;p36"/>
              <p:cNvSpPr/>
              <p:nvPr/>
            </p:nvSpPr>
            <p:spPr>
              <a:xfrm>
                <a:off x="7206406" y="-317042"/>
                <a:ext cx="1604171" cy="1125190"/>
              </a:xfrm>
              <a:custGeom>
                <a:avLst/>
                <a:gdLst/>
                <a:ahLst/>
                <a:cxnLst/>
                <a:rect l="l" t="t" r="r" b="b"/>
                <a:pathLst>
                  <a:path w="30236" h="21208" extrusionOk="0">
                    <a:moveTo>
                      <a:pt x="30105" y="0"/>
                    </a:moveTo>
                    <a:cubicBezTo>
                      <a:pt x="30094" y="0"/>
                      <a:pt x="30083" y="4"/>
                      <a:pt x="30071" y="10"/>
                    </a:cubicBezTo>
                    <a:cubicBezTo>
                      <a:pt x="28771" y="563"/>
                      <a:pt x="27399" y="1204"/>
                      <a:pt x="25938" y="1899"/>
                    </a:cubicBezTo>
                    <a:cubicBezTo>
                      <a:pt x="25778" y="1774"/>
                      <a:pt x="25600" y="1667"/>
                      <a:pt x="25422" y="1560"/>
                    </a:cubicBezTo>
                    <a:cubicBezTo>
                      <a:pt x="24351" y="897"/>
                      <a:pt x="23133" y="542"/>
                      <a:pt x="21894" y="542"/>
                    </a:cubicBezTo>
                    <a:cubicBezTo>
                      <a:pt x="21835" y="542"/>
                      <a:pt x="21776" y="543"/>
                      <a:pt x="21716" y="545"/>
                    </a:cubicBezTo>
                    <a:cubicBezTo>
                      <a:pt x="21324" y="545"/>
                      <a:pt x="20861" y="652"/>
                      <a:pt x="20719" y="1008"/>
                    </a:cubicBezTo>
                    <a:cubicBezTo>
                      <a:pt x="20630" y="1275"/>
                      <a:pt x="20719" y="1560"/>
                      <a:pt x="20933" y="1738"/>
                    </a:cubicBezTo>
                    <a:cubicBezTo>
                      <a:pt x="21146" y="1917"/>
                      <a:pt x="21396" y="2041"/>
                      <a:pt x="21681" y="2095"/>
                    </a:cubicBezTo>
                    <a:cubicBezTo>
                      <a:pt x="22313" y="2219"/>
                      <a:pt x="22959" y="2282"/>
                      <a:pt x="23607" y="2282"/>
                    </a:cubicBezTo>
                    <a:cubicBezTo>
                      <a:pt x="24255" y="2282"/>
                      <a:pt x="24905" y="2219"/>
                      <a:pt x="25546" y="2095"/>
                    </a:cubicBezTo>
                    <a:lnTo>
                      <a:pt x="25546" y="2095"/>
                    </a:lnTo>
                    <a:cubicBezTo>
                      <a:pt x="24121" y="2789"/>
                      <a:pt x="22661" y="3555"/>
                      <a:pt x="21146" y="4393"/>
                    </a:cubicBezTo>
                    <a:cubicBezTo>
                      <a:pt x="21146" y="4393"/>
                      <a:pt x="21146" y="4393"/>
                      <a:pt x="21146" y="4375"/>
                    </a:cubicBezTo>
                    <a:lnTo>
                      <a:pt x="21129" y="4411"/>
                    </a:lnTo>
                    <a:lnTo>
                      <a:pt x="21039" y="4464"/>
                    </a:lnTo>
                    <a:cubicBezTo>
                      <a:pt x="20398" y="3894"/>
                      <a:pt x="19668" y="3466"/>
                      <a:pt x="18848" y="3199"/>
                    </a:cubicBezTo>
                    <a:cubicBezTo>
                      <a:pt x="18573" y="3117"/>
                      <a:pt x="18177" y="3074"/>
                      <a:pt x="17765" y="3074"/>
                    </a:cubicBezTo>
                    <a:cubicBezTo>
                      <a:pt x="16922" y="3074"/>
                      <a:pt x="16010" y="3256"/>
                      <a:pt x="15927" y="3662"/>
                    </a:cubicBezTo>
                    <a:cubicBezTo>
                      <a:pt x="15784" y="4446"/>
                      <a:pt x="17227" y="4820"/>
                      <a:pt x="18635" y="4838"/>
                    </a:cubicBezTo>
                    <a:cubicBezTo>
                      <a:pt x="19329" y="4838"/>
                      <a:pt x="20024" y="4767"/>
                      <a:pt x="20719" y="4642"/>
                    </a:cubicBezTo>
                    <a:lnTo>
                      <a:pt x="20719" y="4642"/>
                    </a:lnTo>
                    <a:cubicBezTo>
                      <a:pt x="19009" y="5604"/>
                      <a:pt x="17281" y="6655"/>
                      <a:pt x="15535" y="7813"/>
                    </a:cubicBezTo>
                    <a:cubicBezTo>
                      <a:pt x="14733" y="7243"/>
                      <a:pt x="13825" y="6833"/>
                      <a:pt x="12898" y="6566"/>
                    </a:cubicBezTo>
                    <a:cubicBezTo>
                      <a:pt x="12599" y="6473"/>
                      <a:pt x="12288" y="6404"/>
                      <a:pt x="11982" y="6404"/>
                    </a:cubicBezTo>
                    <a:cubicBezTo>
                      <a:pt x="11760" y="6404"/>
                      <a:pt x="11540" y="6441"/>
                      <a:pt x="11331" y="6530"/>
                    </a:cubicBezTo>
                    <a:cubicBezTo>
                      <a:pt x="11046" y="6637"/>
                      <a:pt x="10850" y="6905"/>
                      <a:pt x="10832" y="7207"/>
                    </a:cubicBezTo>
                    <a:cubicBezTo>
                      <a:pt x="10867" y="7510"/>
                      <a:pt x="11152" y="7688"/>
                      <a:pt x="11402" y="7777"/>
                    </a:cubicBezTo>
                    <a:cubicBezTo>
                      <a:pt x="11814" y="7950"/>
                      <a:pt x="12489" y="8006"/>
                      <a:pt x="13178" y="8006"/>
                    </a:cubicBezTo>
                    <a:cubicBezTo>
                      <a:pt x="14126" y="8006"/>
                      <a:pt x="15103" y="7900"/>
                      <a:pt x="15464" y="7849"/>
                    </a:cubicBezTo>
                    <a:lnTo>
                      <a:pt x="15464" y="7849"/>
                    </a:lnTo>
                    <a:cubicBezTo>
                      <a:pt x="13967" y="8846"/>
                      <a:pt x="12471" y="9915"/>
                      <a:pt x="11010" y="11055"/>
                    </a:cubicBezTo>
                    <a:lnTo>
                      <a:pt x="10992" y="11020"/>
                    </a:lnTo>
                    <a:cubicBezTo>
                      <a:pt x="10957" y="11037"/>
                      <a:pt x="10939" y="11073"/>
                      <a:pt x="10903" y="11091"/>
                    </a:cubicBezTo>
                    <a:cubicBezTo>
                      <a:pt x="10048" y="10289"/>
                      <a:pt x="8997" y="9719"/>
                      <a:pt x="7857" y="9452"/>
                    </a:cubicBezTo>
                    <a:cubicBezTo>
                      <a:pt x="7807" y="9440"/>
                      <a:pt x="7726" y="9431"/>
                      <a:pt x="7630" y="9431"/>
                    </a:cubicBezTo>
                    <a:cubicBezTo>
                      <a:pt x="7285" y="9431"/>
                      <a:pt x="6741" y="9549"/>
                      <a:pt x="6699" y="10093"/>
                    </a:cubicBezTo>
                    <a:cubicBezTo>
                      <a:pt x="6663" y="10521"/>
                      <a:pt x="7233" y="11020"/>
                      <a:pt x="7928" y="11162"/>
                    </a:cubicBezTo>
                    <a:cubicBezTo>
                      <a:pt x="8503" y="11260"/>
                      <a:pt x="9078" y="11305"/>
                      <a:pt x="9653" y="11305"/>
                    </a:cubicBezTo>
                    <a:cubicBezTo>
                      <a:pt x="10022" y="11305"/>
                      <a:pt x="10391" y="11286"/>
                      <a:pt x="10761" y="11251"/>
                    </a:cubicBezTo>
                    <a:lnTo>
                      <a:pt x="10761" y="11251"/>
                    </a:lnTo>
                    <a:cubicBezTo>
                      <a:pt x="9425" y="12284"/>
                      <a:pt x="8106" y="13407"/>
                      <a:pt x="6824" y="14565"/>
                    </a:cubicBezTo>
                    <a:cubicBezTo>
                      <a:pt x="5844" y="13817"/>
                      <a:pt x="4686" y="13300"/>
                      <a:pt x="3457" y="13104"/>
                    </a:cubicBezTo>
                    <a:cubicBezTo>
                      <a:pt x="3341" y="13083"/>
                      <a:pt x="3217" y="13068"/>
                      <a:pt x="3094" y="13068"/>
                    </a:cubicBezTo>
                    <a:cubicBezTo>
                      <a:pt x="2897" y="13068"/>
                      <a:pt x="2702" y="13108"/>
                      <a:pt x="2548" y="13229"/>
                    </a:cubicBezTo>
                    <a:cubicBezTo>
                      <a:pt x="2281" y="13478"/>
                      <a:pt x="2210" y="13870"/>
                      <a:pt x="2370" y="14208"/>
                    </a:cubicBezTo>
                    <a:cubicBezTo>
                      <a:pt x="2513" y="14618"/>
                      <a:pt x="2851" y="14921"/>
                      <a:pt x="3261" y="15046"/>
                    </a:cubicBezTo>
                    <a:cubicBezTo>
                      <a:pt x="3605" y="15117"/>
                      <a:pt x="3952" y="15146"/>
                      <a:pt x="4288" y="15146"/>
                    </a:cubicBezTo>
                    <a:cubicBezTo>
                      <a:pt x="5288" y="15146"/>
                      <a:pt x="6187" y="14890"/>
                      <a:pt x="6628" y="14743"/>
                    </a:cubicBezTo>
                    <a:lnTo>
                      <a:pt x="6628" y="14743"/>
                    </a:lnTo>
                    <a:cubicBezTo>
                      <a:pt x="5666" y="15634"/>
                      <a:pt x="4739" y="16560"/>
                      <a:pt x="3831" y="17522"/>
                    </a:cubicBezTo>
                    <a:cubicBezTo>
                      <a:pt x="3781" y="17519"/>
                      <a:pt x="3731" y="17518"/>
                      <a:pt x="3680" y="17518"/>
                    </a:cubicBezTo>
                    <a:cubicBezTo>
                      <a:pt x="2363" y="17518"/>
                      <a:pt x="468" y="18391"/>
                      <a:pt x="108" y="19660"/>
                    </a:cubicBezTo>
                    <a:cubicBezTo>
                      <a:pt x="19" y="19891"/>
                      <a:pt x="1" y="20141"/>
                      <a:pt x="19" y="20390"/>
                    </a:cubicBezTo>
                    <a:cubicBezTo>
                      <a:pt x="141" y="20993"/>
                      <a:pt x="451" y="21207"/>
                      <a:pt x="824" y="21207"/>
                    </a:cubicBezTo>
                    <a:cubicBezTo>
                      <a:pt x="1431" y="21207"/>
                      <a:pt x="2204" y="20640"/>
                      <a:pt x="2602" y="20265"/>
                    </a:cubicBezTo>
                    <a:cubicBezTo>
                      <a:pt x="3314" y="19535"/>
                      <a:pt x="3777" y="18626"/>
                      <a:pt x="3973" y="17629"/>
                    </a:cubicBezTo>
                    <a:cubicBezTo>
                      <a:pt x="4828" y="16720"/>
                      <a:pt x="5701" y="15847"/>
                      <a:pt x="6610" y="15010"/>
                    </a:cubicBezTo>
                    <a:lnTo>
                      <a:pt x="6610" y="15010"/>
                    </a:lnTo>
                    <a:cubicBezTo>
                      <a:pt x="6147" y="15972"/>
                      <a:pt x="5737" y="16952"/>
                      <a:pt x="5684" y="18003"/>
                    </a:cubicBezTo>
                    <a:cubicBezTo>
                      <a:pt x="5648" y="18306"/>
                      <a:pt x="5719" y="18609"/>
                      <a:pt x="5862" y="18894"/>
                    </a:cubicBezTo>
                    <a:cubicBezTo>
                      <a:pt x="5996" y="19082"/>
                      <a:pt x="6232" y="19229"/>
                      <a:pt x="6454" y="19229"/>
                    </a:cubicBezTo>
                    <a:cubicBezTo>
                      <a:pt x="6527" y="19229"/>
                      <a:pt x="6598" y="19214"/>
                      <a:pt x="6663" y="19179"/>
                    </a:cubicBezTo>
                    <a:cubicBezTo>
                      <a:pt x="7055" y="18947"/>
                      <a:pt x="7322" y="18555"/>
                      <a:pt x="7411" y="18110"/>
                    </a:cubicBezTo>
                    <a:cubicBezTo>
                      <a:pt x="7750" y="16738"/>
                      <a:pt x="7073" y="15224"/>
                      <a:pt x="6859" y="14778"/>
                    </a:cubicBezTo>
                    <a:cubicBezTo>
                      <a:pt x="7999" y="13710"/>
                      <a:pt x="9193" y="12694"/>
                      <a:pt x="10422" y="11732"/>
                    </a:cubicBezTo>
                    <a:lnTo>
                      <a:pt x="10422" y="11732"/>
                    </a:lnTo>
                    <a:cubicBezTo>
                      <a:pt x="10030" y="12427"/>
                      <a:pt x="9977" y="13264"/>
                      <a:pt x="9959" y="14048"/>
                    </a:cubicBezTo>
                    <a:cubicBezTo>
                      <a:pt x="9923" y="14315"/>
                      <a:pt x="9977" y="14600"/>
                      <a:pt x="10101" y="14850"/>
                    </a:cubicBezTo>
                    <a:cubicBezTo>
                      <a:pt x="10297" y="15135"/>
                      <a:pt x="10618" y="15295"/>
                      <a:pt x="10974" y="15295"/>
                    </a:cubicBezTo>
                    <a:cubicBezTo>
                      <a:pt x="11206" y="15277"/>
                      <a:pt x="11420" y="15135"/>
                      <a:pt x="11527" y="14903"/>
                    </a:cubicBezTo>
                    <a:cubicBezTo>
                      <a:pt x="11598" y="14707"/>
                      <a:pt x="11616" y="14493"/>
                      <a:pt x="11580" y="14297"/>
                    </a:cubicBezTo>
                    <a:cubicBezTo>
                      <a:pt x="11527" y="13603"/>
                      <a:pt x="11455" y="12926"/>
                      <a:pt x="11348" y="12249"/>
                    </a:cubicBezTo>
                    <a:cubicBezTo>
                      <a:pt x="11277" y="11910"/>
                      <a:pt x="11170" y="11572"/>
                      <a:pt x="11046" y="11233"/>
                    </a:cubicBezTo>
                    <a:cubicBezTo>
                      <a:pt x="12542" y="10093"/>
                      <a:pt x="14038" y="9007"/>
                      <a:pt x="15553" y="8009"/>
                    </a:cubicBezTo>
                    <a:lnTo>
                      <a:pt x="15553" y="8009"/>
                    </a:lnTo>
                    <a:cubicBezTo>
                      <a:pt x="15196" y="8526"/>
                      <a:pt x="14092" y="10289"/>
                      <a:pt x="14110" y="11643"/>
                    </a:cubicBezTo>
                    <a:cubicBezTo>
                      <a:pt x="14127" y="11999"/>
                      <a:pt x="14127" y="12587"/>
                      <a:pt x="14448" y="12694"/>
                    </a:cubicBezTo>
                    <a:cubicBezTo>
                      <a:pt x="14512" y="12713"/>
                      <a:pt x="14575" y="12721"/>
                      <a:pt x="14635" y="12721"/>
                    </a:cubicBezTo>
                    <a:cubicBezTo>
                      <a:pt x="15390" y="12721"/>
                      <a:pt x="15811" y="11347"/>
                      <a:pt x="15927" y="10539"/>
                    </a:cubicBezTo>
                    <a:cubicBezTo>
                      <a:pt x="16051" y="9666"/>
                      <a:pt x="15873" y="8793"/>
                      <a:pt x="15677" y="7920"/>
                    </a:cubicBezTo>
                    <a:cubicBezTo>
                      <a:pt x="17423" y="6780"/>
                      <a:pt x="19151" y="5729"/>
                      <a:pt x="20861" y="4767"/>
                    </a:cubicBezTo>
                    <a:lnTo>
                      <a:pt x="20861" y="4767"/>
                    </a:lnTo>
                    <a:cubicBezTo>
                      <a:pt x="20452" y="5319"/>
                      <a:pt x="20095" y="5907"/>
                      <a:pt x="19792" y="6513"/>
                    </a:cubicBezTo>
                    <a:cubicBezTo>
                      <a:pt x="19187" y="7795"/>
                      <a:pt x="18884" y="9238"/>
                      <a:pt x="19650" y="9452"/>
                    </a:cubicBezTo>
                    <a:cubicBezTo>
                      <a:pt x="19678" y="9461"/>
                      <a:pt x="19708" y="9465"/>
                      <a:pt x="19738" y="9465"/>
                    </a:cubicBezTo>
                    <a:cubicBezTo>
                      <a:pt x="20331" y="9465"/>
                      <a:pt x="21224" y="7861"/>
                      <a:pt x="21360" y="7047"/>
                    </a:cubicBezTo>
                    <a:cubicBezTo>
                      <a:pt x="21467" y="6210"/>
                      <a:pt x="21414" y="5373"/>
                      <a:pt x="21200" y="4571"/>
                    </a:cubicBezTo>
                    <a:cubicBezTo>
                      <a:pt x="22785" y="3680"/>
                      <a:pt x="24335" y="2878"/>
                      <a:pt x="25831" y="2148"/>
                    </a:cubicBezTo>
                    <a:lnTo>
                      <a:pt x="25831" y="2148"/>
                    </a:lnTo>
                    <a:cubicBezTo>
                      <a:pt x="24994" y="3217"/>
                      <a:pt x="24371" y="4428"/>
                      <a:pt x="24014" y="5747"/>
                    </a:cubicBezTo>
                    <a:cubicBezTo>
                      <a:pt x="23943" y="6014"/>
                      <a:pt x="23943" y="6299"/>
                      <a:pt x="24014" y="6566"/>
                    </a:cubicBezTo>
                    <a:cubicBezTo>
                      <a:pt x="24086" y="6833"/>
                      <a:pt x="24299" y="7029"/>
                      <a:pt x="24584" y="7083"/>
                    </a:cubicBezTo>
                    <a:cubicBezTo>
                      <a:pt x="24608" y="7086"/>
                      <a:pt x="24631" y="7088"/>
                      <a:pt x="24653" y="7088"/>
                    </a:cubicBezTo>
                    <a:cubicBezTo>
                      <a:pt x="24996" y="7088"/>
                      <a:pt x="25273" y="6723"/>
                      <a:pt x="25440" y="6406"/>
                    </a:cubicBezTo>
                    <a:cubicBezTo>
                      <a:pt x="26045" y="5248"/>
                      <a:pt x="26295" y="3930"/>
                      <a:pt x="26170" y="2629"/>
                    </a:cubicBezTo>
                    <a:cubicBezTo>
                      <a:pt x="26152" y="2433"/>
                      <a:pt x="26134" y="2237"/>
                      <a:pt x="26099" y="2023"/>
                    </a:cubicBezTo>
                    <a:cubicBezTo>
                      <a:pt x="27524" y="1346"/>
                      <a:pt x="28878" y="723"/>
                      <a:pt x="30143" y="171"/>
                    </a:cubicBezTo>
                    <a:cubicBezTo>
                      <a:pt x="30236" y="140"/>
                      <a:pt x="30180" y="0"/>
                      <a:pt x="30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9" name="Google Shape;17049;p36"/>
              <p:cNvSpPr/>
              <p:nvPr/>
            </p:nvSpPr>
            <p:spPr>
              <a:xfrm>
                <a:off x="7182797" y="-948916"/>
                <a:ext cx="1860055" cy="1059031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9961" extrusionOk="0">
                    <a:moveTo>
                      <a:pt x="24697" y="0"/>
                    </a:moveTo>
                    <a:cubicBezTo>
                      <a:pt x="24677" y="0"/>
                      <a:pt x="24657" y="1"/>
                      <a:pt x="24638" y="3"/>
                    </a:cubicBezTo>
                    <a:cubicBezTo>
                      <a:pt x="24050" y="20"/>
                      <a:pt x="23907" y="555"/>
                      <a:pt x="24032" y="965"/>
                    </a:cubicBezTo>
                    <a:cubicBezTo>
                      <a:pt x="24139" y="1250"/>
                      <a:pt x="24299" y="1499"/>
                      <a:pt x="24495" y="1731"/>
                    </a:cubicBezTo>
                    <a:cubicBezTo>
                      <a:pt x="25190" y="2621"/>
                      <a:pt x="25831" y="3583"/>
                      <a:pt x="26116" y="4670"/>
                    </a:cubicBezTo>
                    <a:lnTo>
                      <a:pt x="26098" y="4723"/>
                    </a:lnTo>
                    <a:cubicBezTo>
                      <a:pt x="25012" y="3583"/>
                      <a:pt x="23729" y="2657"/>
                      <a:pt x="22304" y="1998"/>
                    </a:cubicBezTo>
                    <a:cubicBezTo>
                      <a:pt x="21867" y="1785"/>
                      <a:pt x="21385" y="1599"/>
                      <a:pt x="20916" y="1599"/>
                    </a:cubicBezTo>
                    <a:cubicBezTo>
                      <a:pt x="20716" y="1599"/>
                      <a:pt x="20518" y="1633"/>
                      <a:pt x="20327" y="1713"/>
                    </a:cubicBezTo>
                    <a:cubicBezTo>
                      <a:pt x="20220" y="1748"/>
                      <a:pt x="20148" y="1855"/>
                      <a:pt x="20131" y="1962"/>
                    </a:cubicBezTo>
                    <a:cubicBezTo>
                      <a:pt x="20095" y="2123"/>
                      <a:pt x="20237" y="2212"/>
                      <a:pt x="20344" y="2283"/>
                    </a:cubicBezTo>
                    <a:lnTo>
                      <a:pt x="23747" y="4189"/>
                    </a:lnTo>
                    <a:cubicBezTo>
                      <a:pt x="23713" y="4427"/>
                      <a:pt x="23477" y="4521"/>
                      <a:pt x="23213" y="4521"/>
                    </a:cubicBezTo>
                    <a:cubicBezTo>
                      <a:pt x="23063" y="4521"/>
                      <a:pt x="22903" y="4490"/>
                      <a:pt x="22767" y="4438"/>
                    </a:cubicBezTo>
                    <a:cubicBezTo>
                      <a:pt x="21086" y="3804"/>
                      <a:pt x="19702" y="2294"/>
                      <a:pt x="17869" y="2294"/>
                    </a:cubicBezTo>
                    <a:cubicBezTo>
                      <a:pt x="17798" y="2294"/>
                      <a:pt x="17726" y="2296"/>
                      <a:pt x="17654" y="2301"/>
                    </a:cubicBezTo>
                    <a:cubicBezTo>
                      <a:pt x="17316" y="2301"/>
                      <a:pt x="17031" y="2532"/>
                      <a:pt x="16924" y="2853"/>
                    </a:cubicBezTo>
                    <a:cubicBezTo>
                      <a:pt x="16781" y="3423"/>
                      <a:pt x="17405" y="3779"/>
                      <a:pt x="17922" y="3975"/>
                    </a:cubicBezTo>
                    <a:lnTo>
                      <a:pt x="20522" y="4955"/>
                    </a:lnTo>
                    <a:cubicBezTo>
                      <a:pt x="20683" y="5008"/>
                      <a:pt x="20772" y="5169"/>
                      <a:pt x="20754" y="5347"/>
                    </a:cubicBezTo>
                    <a:cubicBezTo>
                      <a:pt x="20718" y="5454"/>
                      <a:pt x="20612" y="5543"/>
                      <a:pt x="20487" y="5543"/>
                    </a:cubicBezTo>
                    <a:cubicBezTo>
                      <a:pt x="20361" y="5562"/>
                      <a:pt x="20235" y="5571"/>
                      <a:pt x="20110" y="5571"/>
                    </a:cubicBezTo>
                    <a:cubicBezTo>
                      <a:pt x="19651" y="5571"/>
                      <a:pt x="19201" y="5446"/>
                      <a:pt x="18794" y="5222"/>
                    </a:cubicBezTo>
                    <a:cubicBezTo>
                      <a:pt x="17350" y="4433"/>
                      <a:pt x="15699" y="3754"/>
                      <a:pt x="14021" y="3754"/>
                    </a:cubicBezTo>
                    <a:cubicBezTo>
                      <a:pt x="13920" y="3754"/>
                      <a:pt x="13819" y="3756"/>
                      <a:pt x="13717" y="3761"/>
                    </a:cubicBezTo>
                    <a:cubicBezTo>
                      <a:pt x="13397" y="3779"/>
                      <a:pt x="13005" y="3868"/>
                      <a:pt x="12898" y="4207"/>
                    </a:cubicBezTo>
                    <a:cubicBezTo>
                      <a:pt x="12844" y="4421"/>
                      <a:pt x="12898" y="4634"/>
                      <a:pt x="13040" y="4795"/>
                    </a:cubicBezTo>
                    <a:cubicBezTo>
                      <a:pt x="13290" y="5098"/>
                      <a:pt x="13664" y="5187"/>
                      <a:pt x="14038" y="5240"/>
                    </a:cubicBezTo>
                    <a:cubicBezTo>
                      <a:pt x="14875" y="5400"/>
                      <a:pt x="15713" y="5507"/>
                      <a:pt x="16550" y="5596"/>
                    </a:cubicBezTo>
                    <a:cubicBezTo>
                      <a:pt x="17102" y="5650"/>
                      <a:pt x="17797" y="5828"/>
                      <a:pt x="17868" y="6362"/>
                    </a:cubicBezTo>
                    <a:cubicBezTo>
                      <a:pt x="17530" y="6436"/>
                      <a:pt x="17193" y="6467"/>
                      <a:pt x="16856" y="6467"/>
                    </a:cubicBezTo>
                    <a:cubicBezTo>
                      <a:pt x="14858" y="6467"/>
                      <a:pt x="12861" y="5364"/>
                      <a:pt x="10809" y="5364"/>
                    </a:cubicBezTo>
                    <a:cubicBezTo>
                      <a:pt x="10521" y="5364"/>
                      <a:pt x="10232" y="5386"/>
                      <a:pt x="9941" y="5436"/>
                    </a:cubicBezTo>
                    <a:cubicBezTo>
                      <a:pt x="9442" y="5507"/>
                      <a:pt x="9014" y="5810"/>
                      <a:pt x="8747" y="6220"/>
                    </a:cubicBezTo>
                    <a:cubicBezTo>
                      <a:pt x="8623" y="6434"/>
                      <a:pt x="8516" y="6701"/>
                      <a:pt x="8801" y="6915"/>
                    </a:cubicBezTo>
                    <a:cubicBezTo>
                      <a:pt x="8925" y="7004"/>
                      <a:pt x="9086" y="7057"/>
                      <a:pt x="9246" y="7057"/>
                    </a:cubicBezTo>
                    <a:cubicBezTo>
                      <a:pt x="10832" y="7150"/>
                      <a:pt x="12432" y="7203"/>
                      <a:pt x="14022" y="7203"/>
                    </a:cubicBezTo>
                    <a:cubicBezTo>
                      <a:pt x="14253" y="7203"/>
                      <a:pt x="14484" y="7202"/>
                      <a:pt x="14715" y="7200"/>
                    </a:cubicBezTo>
                    <a:cubicBezTo>
                      <a:pt x="14766" y="7192"/>
                      <a:pt x="14818" y="7189"/>
                      <a:pt x="14869" y="7189"/>
                    </a:cubicBezTo>
                    <a:cubicBezTo>
                      <a:pt x="15071" y="7189"/>
                      <a:pt x="15275" y="7243"/>
                      <a:pt x="15445" y="7342"/>
                    </a:cubicBezTo>
                    <a:cubicBezTo>
                      <a:pt x="15588" y="7431"/>
                      <a:pt x="15659" y="7609"/>
                      <a:pt x="15624" y="7770"/>
                    </a:cubicBezTo>
                    <a:cubicBezTo>
                      <a:pt x="15606" y="7877"/>
                      <a:pt x="15534" y="7966"/>
                      <a:pt x="15445" y="8001"/>
                    </a:cubicBezTo>
                    <a:cubicBezTo>
                      <a:pt x="14975" y="8229"/>
                      <a:pt x="14482" y="8343"/>
                      <a:pt x="13975" y="8343"/>
                    </a:cubicBezTo>
                    <a:cubicBezTo>
                      <a:pt x="13849" y="8343"/>
                      <a:pt x="13721" y="8336"/>
                      <a:pt x="13593" y="8322"/>
                    </a:cubicBezTo>
                    <a:cubicBezTo>
                      <a:pt x="12573" y="8224"/>
                      <a:pt x="11554" y="8179"/>
                      <a:pt x="10534" y="8179"/>
                    </a:cubicBezTo>
                    <a:cubicBezTo>
                      <a:pt x="9879" y="8179"/>
                      <a:pt x="9224" y="8198"/>
                      <a:pt x="8569" y="8233"/>
                    </a:cubicBezTo>
                    <a:cubicBezTo>
                      <a:pt x="7376" y="8304"/>
                      <a:pt x="6146" y="8429"/>
                      <a:pt x="5149" y="9124"/>
                    </a:cubicBezTo>
                    <a:cubicBezTo>
                      <a:pt x="4917" y="9284"/>
                      <a:pt x="4792" y="9569"/>
                      <a:pt x="4828" y="9854"/>
                    </a:cubicBezTo>
                    <a:cubicBezTo>
                      <a:pt x="4919" y="10276"/>
                      <a:pt x="5354" y="10379"/>
                      <a:pt x="5767" y="10379"/>
                    </a:cubicBezTo>
                    <a:cubicBezTo>
                      <a:pt x="5841" y="10379"/>
                      <a:pt x="5915" y="10376"/>
                      <a:pt x="5986" y="10371"/>
                    </a:cubicBezTo>
                    <a:cubicBezTo>
                      <a:pt x="7910" y="10246"/>
                      <a:pt x="9816" y="9979"/>
                      <a:pt x="11687" y="9533"/>
                    </a:cubicBezTo>
                    <a:cubicBezTo>
                      <a:pt x="11730" y="9521"/>
                      <a:pt x="11773" y="9515"/>
                      <a:pt x="11816" y="9515"/>
                    </a:cubicBezTo>
                    <a:cubicBezTo>
                      <a:pt x="12019" y="9515"/>
                      <a:pt x="12204" y="9648"/>
                      <a:pt x="12292" y="9854"/>
                    </a:cubicBezTo>
                    <a:cubicBezTo>
                      <a:pt x="12364" y="10103"/>
                      <a:pt x="12150" y="10299"/>
                      <a:pt x="11936" y="10406"/>
                    </a:cubicBezTo>
                    <a:cubicBezTo>
                      <a:pt x="11134" y="10852"/>
                      <a:pt x="10190" y="10869"/>
                      <a:pt x="9282" y="10923"/>
                    </a:cubicBezTo>
                    <a:cubicBezTo>
                      <a:pt x="7643" y="11012"/>
                      <a:pt x="6039" y="11226"/>
                      <a:pt x="4436" y="11546"/>
                    </a:cubicBezTo>
                    <a:cubicBezTo>
                      <a:pt x="3955" y="11635"/>
                      <a:pt x="3456" y="11760"/>
                      <a:pt x="3100" y="12134"/>
                    </a:cubicBezTo>
                    <a:cubicBezTo>
                      <a:pt x="2958" y="12277"/>
                      <a:pt x="2886" y="12490"/>
                      <a:pt x="2922" y="12704"/>
                    </a:cubicBezTo>
                    <a:cubicBezTo>
                      <a:pt x="2984" y="13100"/>
                      <a:pt x="3389" y="13238"/>
                      <a:pt x="3815" y="13238"/>
                    </a:cubicBezTo>
                    <a:cubicBezTo>
                      <a:pt x="4003" y="13238"/>
                      <a:pt x="4196" y="13211"/>
                      <a:pt x="4365" y="13167"/>
                    </a:cubicBezTo>
                    <a:cubicBezTo>
                      <a:pt x="6004" y="12740"/>
                      <a:pt x="7589" y="12045"/>
                      <a:pt x="9299" y="11992"/>
                    </a:cubicBezTo>
                    <a:lnTo>
                      <a:pt x="9299" y="11992"/>
                    </a:lnTo>
                    <a:cubicBezTo>
                      <a:pt x="9389" y="12419"/>
                      <a:pt x="8854" y="12669"/>
                      <a:pt x="8444" y="12758"/>
                    </a:cubicBezTo>
                    <a:lnTo>
                      <a:pt x="2993" y="14040"/>
                    </a:lnTo>
                    <a:cubicBezTo>
                      <a:pt x="2637" y="14129"/>
                      <a:pt x="2281" y="14254"/>
                      <a:pt x="1942" y="14432"/>
                    </a:cubicBezTo>
                    <a:cubicBezTo>
                      <a:pt x="1549" y="14672"/>
                      <a:pt x="1730" y="15273"/>
                      <a:pt x="2155" y="15273"/>
                    </a:cubicBezTo>
                    <a:cubicBezTo>
                      <a:pt x="2173" y="15273"/>
                      <a:pt x="2191" y="15272"/>
                      <a:pt x="2209" y="15269"/>
                    </a:cubicBezTo>
                    <a:cubicBezTo>
                      <a:pt x="3421" y="15127"/>
                      <a:pt x="4614" y="14860"/>
                      <a:pt x="5754" y="14432"/>
                    </a:cubicBezTo>
                    <a:lnTo>
                      <a:pt x="5754" y="14432"/>
                    </a:lnTo>
                    <a:cubicBezTo>
                      <a:pt x="5843" y="14931"/>
                      <a:pt x="5220" y="15234"/>
                      <a:pt x="4739" y="15376"/>
                    </a:cubicBezTo>
                    <a:cubicBezTo>
                      <a:pt x="3296" y="15804"/>
                      <a:pt x="1924" y="16392"/>
                      <a:pt x="624" y="17140"/>
                    </a:cubicBezTo>
                    <a:cubicBezTo>
                      <a:pt x="321" y="17300"/>
                      <a:pt x="0" y="17532"/>
                      <a:pt x="36" y="17888"/>
                    </a:cubicBezTo>
                    <a:cubicBezTo>
                      <a:pt x="72" y="18102"/>
                      <a:pt x="214" y="18280"/>
                      <a:pt x="392" y="18369"/>
                    </a:cubicBezTo>
                    <a:cubicBezTo>
                      <a:pt x="537" y="18438"/>
                      <a:pt x="688" y="18464"/>
                      <a:pt x="838" y="18464"/>
                    </a:cubicBezTo>
                    <a:cubicBezTo>
                      <a:pt x="1076" y="18464"/>
                      <a:pt x="1314" y="18399"/>
                      <a:pt x="1532" y="18334"/>
                    </a:cubicBezTo>
                    <a:cubicBezTo>
                      <a:pt x="3100" y="17817"/>
                      <a:pt x="4561" y="17033"/>
                      <a:pt x="5861" y="16018"/>
                    </a:cubicBezTo>
                    <a:lnTo>
                      <a:pt x="5861" y="16018"/>
                    </a:lnTo>
                    <a:cubicBezTo>
                      <a:pt x="5683" y="17389"/>
                      <a:pt x="4080" y="18102"/>
                      <a:pt x="3528" y="19367"/>
                    </a:cubicBezTo>
                    <a:cubicBezTo>
                      <a:pt x="3421" y="19509"/>
                      <a:pt x="3439" y="19723"/>
                      <a:pt x="3563" y="19848"/>
                    </a:cubicBezTo>
                    <a:cubicBezTo>
                      <a:pt x="3651" y="19924"/>
                      <a:pt x="3765" y="19961"/>
                      <a:pt x="3882" y="19961"/>
                    </a:cubicBezTo>
                    <a:cubicBezTo>
                      <a:pt x="3955" y="19961"/>
                      <a:pt x="4029" y="19946"/>
                      <a:pt x="4098" y="19919"/>
                    </a:cubicBezTo>
                    <a:cubicBezTo>
                      <a:pt x="6520" y="18797"/>
                      <a:pt x="8409" y="16748"/>
                      <a:pt x="9335" y="14254"/>
                    </a:cubicBezTo>
                    <a:cubicBezTo>
                      <a:pt x="9513" y="13773"/>
                      <a:pt x="9780" y="13167"/>
                      <a:pt x="10297" y="13167"/>
                    </a:cubicBezTo>
                    <a:cubicBezTo>
                      <a:pt x="10208" y="14361"/>
                      <a:pt x="9798" y="15483"/>
                      <a:pt x="9086" y="16427"/>
                    </a:cubicBezTo>
                    <a:cubicBezTo>
                      <a:pt x="8640" y="17015"/>
                      <a:pt x="8070" y="17550"/>
                      <a:pt x="7821" y="18244"/>
                    </a:cubicBezTo>
                    <a:cubicBezTo>
                      <a:pt x="7750" y="18387"/>
                      <a:pt x="7767" y="18530"/>
                      <a:pt x="7839" y="18672"/>
                    </a:cubicBezTo>
                    <a:cubicBezTo>
                      <a:pt x="7921" y="18800"/>
                      <a:pt x="8042" y="18848"/>
                      <a:pt x="8174" y="18848"/>
                    </a:cubicBezTo>
                    <a:cubicBezTo>
                      <a:pt x="8355" y="18848"/>
                      <a:pt x="8557" y="18757"/>
                      <a:pt x="8712" y="18654"/>
                    </a:cubicBezTo>
                    <a:cubicBezTo>
                      <a:pt x="10636" y="17389"/>
                      <a:pt x="11989" y="15430"/>
                      <a:pt x="12453" y="13185"/>
                    </a:cubicBezTo>
                    <a:cubicBezTo>
                      <a:pt x="12453" y="13185"/>
                      <a:pt x="13147" y="11528"/>
                      <a:pt x="13539" y="10976"/>
                    </a:cubicBezTo>
                    <a:cubicBezTo>
                      <a:pt x="13647" y="10828"/>
                      <a:pt x="13805" y="10671"/>
                      <a:pt x="13968" y="10671"/>
                    </a:cubicBezTo>
                    <a:cubicBezTo>
                      <a:pt x="14021" y="10671"/>
                      <a:pt x="14075" y="10687"/>
                      <a:pt x="14127" y="10727"/>
                    </a:cubicBezTo>
                    <a:cubicBezTo>
                      <a:pt x="14234" y="10816"/>
                      <a:pt x="14287" y="10941"/>
                      <a:pt x="14270" y="11065"/>
                    </a:cubicBezTo>
                    <a:cubicBezTo>
                      <a:pt x="14038" y="12829"/>
                      <a:pt x="13023" y="14343"/>
                      <a:pt x="12292" y="15964"/>
                    </a:cubicBezTo>
                    <a:cubicBezTo>
                      <a:pt x="12221" y="16142"/>
                      <a:pt x="12150" y="16338"/>
                      <a:pt x="12292" y="16516"/>
                    </a:cubicBezTo>
                    <a:cubicBezTo>
                      <a:pt x="12392" y="16616"/>
                      <a:pt x="12519" y="16673"/>
                      <a:pt x="12653" y="16673"/>
                    </a:cubicBezTo>
                    <a:cubicBezTo>
                      <a:pt x="12710" y="16673"/>
                      <a:pt x="12768" y="16662"/>
                      <a:pt x="12827" y="16641"/>
                    </a:cubicBezTo>
                    <a:cubicBezTo>
                      <a:pt x="14145" y="16231"/>
                      <a:pt x="14679" y="14806"/>
                      <a:pt x="15071" y="13541"/>
                    </a:cubicBezTo>
                    <a:cubicBezTo>
                      <a:pt x="15356" y="12651"/>
                      <a:pt x="15641" y="11760"/>
                      <a:pt x="15926" y="10887"/>
                    </a:cubicBezTo>
                    <a:cubicBezTo>
                      <a:pt x="16194" y="10014"/>
                      <a:pt x="16603" y="9017"/>
                      <a:pt x="17476" y="8803"/>
                    </a:cubicBezTo>
                    <a:cubicBezTo>
                      <a:pt x="17542" y="8788"/>
                      <a:pt x="17612" y="8777"/>
                      <a:pt x="17681" y="8777"/>
                    </a:cubicBezTo>
                    <a:cubicBezTo>
                      <a:pt x="17856" y="8777"/>
                      <a:pt x="18023" y="8846"/>
                      <a:pt x="18100" y="9088"/>
                    </a:cubicBezTo>
                    <a:cubicBezTo>
                      <a:pt x="18135" y="9213"/>
                      <a:pt x="18135" y="9355"/>
                      <a:pt x="18100" y="9480"/>
                    </a:cubicBezTo>
                    <a:cubicBezTo>
                      <a:pt x="17743" y="10852"/>
                      <a:pt x="17209" y="12152"/>
                      <a:pt x="16514" y="13363"/>
                    </a:cubicBezTo>
                    <a:cubicBezTo>
                      <a:pt x="16300" y="13755"/>
                      <a:pt x="16033" y="14165"/>
                      <a:pt x="16105" y="14628"/>
                    </a:cubicBezTo>
                    <a:cubicBezTo>
                      <a:pt x="16140" y="14860"/>
                      <a:pt x="16283" y="15074"/>
                      <a:pt x="16496" y="15180"/>
                    </a:cubicBezTo>
                    <a:cubicBezTo>
                      <a:pt x="16574" y="15214"/>
                      <a:pt x="16654" y="15230"/>
                      <a:pt x="16734" y="15230"/>
                    </a:cubicBezTo>
                    <a:cubicBezTo>
                      <a:pt x="16912" y="15230"/>
                      <a:pt x="17086" y="15150"/>
                      <a:pt x="17209" y="15002"/>
                    </a:cubicBezTo>
                    <a:cubicBezTo>
                      <a:pt x="18100" y="14183"/>
                      <a:pt x="18260" y="12882"/>
                      <a:pt x="18527" y="11707"/>
                    </a:cubicBezTo>
                    <a:cubicBezTo>
                      <a:pt x="18777" y="10656"/>
                      <a:pt x="19151" y="9622"/>
                      <a:pt x="19650" y="8660"/>
                    </a:cubicBezTo>
                    <a:cubicBezTo>
                      <a:pt x="19988" y="7983"/>
                      <a:pt x="20522" y="7253"/>
                      <a:pt x="21288" y="7217"/>
                    </a:cubicBezTo>
                    <a:cubicBezTo>
                      <a:pt x="21342" y="7217"/>
                      <a:pt x="21413" y="7235"/>
                      <a:pt x="21484" y="7271"/>
                    </a:cubicBezTo>
                    <a:cubicBezTo>
                      <a:pt x="21538" y="7306"/>
                      <a:pt x="21574" y="7378"/>
                      <a:pt x="21591" y="7449"/>
                    </a:cubicBezTo>
                    <a:cubicBezTo>
                      <a:pt x="21734" y="7894"/>
                      <a:pt x="21467" y="8358"/>
                      <a:pt x="21217" y="8749"/>
                    </a:cubicBezTo>
                    <a:cubicBezTo>
                      <a:pt x="20202" y="10264"/>
                      <a:pt x="19062" y="11778"/>
                      <a:pt x="18723" y="13577"/>
                    </a:cubicBezTo>
                    <a:cubicBezTo>
                      <a:pt x="18688" y="13755"/>
                      <a:pt x="18670" y="13969"/>
                      <a:pt x="18866" y="14094"/>
                    </a:cubicBezTo>
                    <a:cubicBezTo>
                      <a:pt x="18955" y="14147"/>
                      <a:pt x="19048" y="14174"/>
                      <a:pt x="19140" y="14174"/>
                    </a:cubicBezTo>
                    <a:cubicBezTo>
                      <a:pt x="19231" y="14174"/>
                      <a:pt x="19320" y="14147"/>
                      <a:pt x="19400" y="14094"/>
                    </a:cubicBezTo>
                    <a:cubicBezTo>
                      <a:pt x="20576" y="13381"/>
                      <a:pt x="21431" y="12241"/>
                      <a:pt x="22072" y="11012"/>
                    </a:cubicBezTo>
                    <a:cubicBezTo>
                      <a:pt x="22678" y="9872"/>
                      <a:pt x="23088" y="8643"/>
                      <a:pt x="23569" y="7449"/>
                    </a:cubicBezTo>
                    <a:cubicBezTo>
                      <a:pt x="23658" y="7235"/>
                      <a:pt x="23765" y="6986"/>
                      <a:pt x="24032" y="6950"/>
                    </a:cubicBezTo>
                    <a:cubicBezTo>
                      <a:pt x="24045" y="6949"/>
                      <a:pt x="24059" y="6948"/>
                      <a:pt x="24072" y="6948"/>
                    </a:cubicBezTo>
                    <a:cubicBezTo>
                      <a:pt x="24219" y="6948"/>
                      <a:pt x="24360" y="7035"/>
                      <a:pt x="24442" y="7182"/>
                    </a:cubicBezTo>
                    <a:cubicBezTo>
                      <a:pt x="24566" y="7431"/>
                      <a:pt x="24584" y="7716"/>
                      <a:pt x="24477" y="7983"/>
                    </a:cubicBezTo>
                    <a:cubicBezTo>
                      <a:pt x="24103" y="9409"/>
                      <a:pt x="23088" y="10567"/>
                      <a:pt x="22268" y="11778"/>
                    </a:cubicBezTo>
                    <a:cubicBezTo>
                      <a:pt x="22144" y="11956"/>
                      <a:pt x="22108" y="12205"/>
                      <a:pt x="22197" y="12419"/>
                    </a:cubicBezTo>
                    <a:cubicBezTo>
                      <a:pt x="22294" y="12654"/>
                      <a:pt x="22490" y="12745"/>
                      <a:pt x="22712" y="12745"/>
                    </a:cubicBezTo>
                    <a:cubicBezTo>
                      <a:pt x="22979" y="12745"/>
                      <a:pt x="23283" y="12612"/>
                      <a:pt x="23497" y="12437"/>
                    </a:cubicBezTo>
                    <a:cubicBezTo>
                      <a:pt x="24834" y="11386"/>
                      <a:pt x="25297" y="9587"/>
                      <a:pt x="26223" y="8162"/>
                    </a:cubicBezTo>
                    <a:cubicBezTo>
                      <a:pt x="26348" y="7930"/>
                      <a:pt x="26562" y="7734"/>
                      <a:pt x="26811" y="7663"/>
                    </a:cubicBezTo>
                    <a:cubicBezTo>
                      <a:pt x="26844" y="7653"/>
                      <a:pt x="26879" y="7649"/>
                      <a:pt x="26914" y="7649"/>
                    </a:cubicBezTo>
                    <a:cubicBezTo>
                      <a:pt x="27008" y="7649"/>
                      <a:pt x="27102" y="7682"/>
                      <a:pt x="27167" y="7734"/>
                    </a:cubicBezTo>
                    <a:cubicBezTo>
                      <a:pt x="27310" y="7859"/>
                      <a:pt x="27363" y="8072"/>
                      <a:pt x="27274" y="8251"/>
                    </a:cubicBezTo>
                    <a:cubicBezTo>
                      <a:pt x="27132" y="8892"/>
                      <a:pt x="26864" y="9498"/>
                      <a:pt x="26472" y="10032"/>
                    </a:cubicBezTo>
                    <a:cubicBezTo>
                      <a:pt x="26276" y="10281"/>
                      <a:pt x="26098" y="10549"/>
                      <a:pt x="25956" y="10834"/>
                    </a:cubicBezTo>
                    <a:cubicBezTo>
                      <a:pt x="25795" y="11226"/>
                      <a:pt x="25831" y="11742"/>
                      <a:pt x="26294" y="11938"/>
                    </a:cubicBezTo>
                    <a:cubicBezTo>
                      <a:pt x="26394" y="11977"/>
                      <a:pt x="26498" y="11995"/>
                      <a:pt x="26600" y="11995"/>
                    </a:cubicBezTo>
                    <a:cubicBezTo>
                      <a:pt x="26735" y="11995"/>
                      <a:pt x="26868" y="11963"/>
                      <a:pt x="26989" y="11903"/>
                    </a:cubicBezTo>
                    <a:cubicBezTo>
                      <a:pt x="27434" y="11689"/>
                      <a:pt x="27666" y="11226"/>
                      <a:pt x="27862" y="10780"/>
                    </a:cubicBezTo>
                    <a:cubicBezTo>
                      <a:pt x="28289" y="9783"/>
                      <a:pt x="28646" y="8767"/>
                      <a:pt x="28913" y="7716"/>
                    </a:cubicBezTo>
                    <a:cubicBezTo>
                      <a:pt x="28984" y="7467"/>
                      <a:pt x="29127" y="7253"/>
                      <a:pt x="29323" y="7128"/>
                    </a:cubicBezTo>
                    <a:cubicBezTo>
                      <a:pt x="29448" y="7047"/>
                      <a:pt x="29571" y="7012"/>
                      <a:pt x="29686" y="7012"/>
                    </a:cubicBezTo>
                    <a:cubicBezTo>
                      <a:pt x="30124" y="7012"/>
                      <a:pt x="30448" y="7528"/>
                      <a:pt x="30392" y="7966"/>
                    </a:cubicBezTo>
                    <a:cubicBezTo>
                      <a:pt x="30320" y="8536"/>
                      <a:pt x="29893" y="8981"/>
                      <a:pt x="29608" y="9444"/>
                    </a:cubicBezTo>
                    <a:cubicBezTo>
                      <a:pt x="29519" y="9587"/>
                      <a:pt x="29483" y="9765"/>
                      <a:pt x="29501" y="9943"/>
                    </a:cubicBezTo>
                    <a:cubicBezTo>
                      <a:pt x="29561" y="10242"/>
                      <a:pt x="29805" y="10356"/>
                      <a:pt x="30061" y="10356"/>
                    </a:cubicBezTo>
                    <a:cubicBezTo>
                      <a:pt x="30187" y="10356"/>
                      <a:pt x="30316" y="10328"/>
                      <a:pt x="30427" y="10281"/>
                    </a:cubicBezTo>
                    <a:cubicBezTo>
                      <a:pt x="30908" y="10050"/>
                      <a:pt x="31211" y="9569"/>
                      <a:pt x="31443" y="9088"/>
                    </a:cubicBezTo>
                    <a:cubicBezTo>
                      <a:pt x="31674" y="8625"/>
                      <a:pt x="31888" y="8108"/>
                      <a:pt x="32262" y="7734"/>
                    </a:cubicBezTo>
                    <a:cubicBezTo>
                      <a:pt x="32380" y="7616"/>
                      <a:pt x="32620" y="7569"/>
                      <a:pt x="32906" y="7569"/>
                    </a:cubicBezTo>
                    <a:cubicBezTo>
                      <a:pt x="33525" y="7569"/>
                      <a:pt x="34363" y="7789"/>
                      <a:pt x="34667" y="7983"/>
                    </a:cubicBezTo>
                    <a:lnTo>
                      <a:pt x="35059" y="7449"/>
                    </a:lnTo>
                    <a:cubicBezTo>
                      <a:pt x="34293" y="6879"/>
                      <a:pt x="32832" y="5774"/>
                      <a:pt x="32672" y="4830"/>
                    </a:cubicBezTo>
                    <a:cubicBezTo>
                      <a:pt x="32511" y="3975"/>
                      <a:pt x="32583" y="2924"/>
                      <a:pt x="31835" y="2461"/>
                    </a:cubicBezTo>
                    <a:cubicBezTo>
                      <a:pt x="31726" y="2383"/>
                      <a:pt x="31604" y="2333"/>
                      <a:pt x="31468" y="2333"/>
                    </a:cubicBezTo>
                    <a:cubicBezTo>
                      <a:pt x="31448" y="2333"/>
                      <a:pt x="31428" y="2334"/>
                      <a:pt x="31407" y="2336"/>
                    </a:cubicBezTo>
                    <a:cubicBezTo>
                      <a:pt x="30944" y="2390"/>
                      <a:pt x="30837" y="2995"/>
                      <a:pt x="30873" y="3441"/>
                    </a:cubicBezTo>
                    <a:cubicBezTo>
                      <a:pt x="30908" y="4046"/>
                      <a:pt x="30979" y="4634"/>
                      <a:pt x="31086" y="5222"/>
                    </a:cubicBezTo>
                    <a:cubicBezTo>
                      <a:pt x="31140" y="5347"/>
                      <a:pt x="31122" y="5489"/>
                      <a:pt x="31069" y="5596"/>
                    </a:cubicBezTo>
                    <a:cubicBezTo>
                      <a:pt x="31006" y="5659"/>
                      <a:pt x="30926" y="5690"/>
                      <a:pt x="30846" y="5690"/>
                    </a:cubicBezTo>
                    <a:cubicBezTo>
                      <a:pt x="30766" y="5690"/>
                      <a:pt x="30686" y="5659"/>
                      <a:pt x="30623" y="5596"/>
                    </a:cubicBezTo>
                    <a:cubicBezTo>
                      <a:pt x="30498" y="5472"/>
                      <a:pt x="30427" y="5311"/>
                      <a:pt x="30392" y="5151"/>
                    </a:cubicBezTo>
                    <a:cubicBezTo>
                      <a:pt x="29982" y="3619"/>
                      <a:pt x="29768" y="1962"/>
                      <a:pt x="28806" y="697"/>
                    </a:cubicBezTo>
                    <a:cubicBezTo>
                      <a:pt x="28601" y="419"/>
                      <a:pt x="28299" y="140"/>
                      <a:pt x="27939" y="140"/>
                    </a:cubicBezTo>
                    <a:cubicBezTo>
                      <a:pt x="27863" y="140"/>
                      <a:pt x="27783" y="152"/>
                      <a:pt x="27702" y="181"/>
                    </a:cubicBezTo>
                    <a:cubicBezTo>
                      <a:pt x="27434" y="288"/>
                      <a:pt x="27256" y="519"/>
                      <a:pt x="27203" y="786"/>
                    </a:cubicBezTo>
                    <a:cubicBezTo>
                      <a:pt x="27078" y="1392"/>
                      <a:pt x="27381" y="1891"/>
                      <a:pt x="27630" y="2390"/>
                    </a:cubicBezTo>
                    <a:cubicBezTo>
                      <a:pt x="27933" y="2995"/>
                      <a:pt x="28183" y="3619"/>
                      <a:pt x="28361" y="4278"/>
                    </a:cubicBezTo>
                    <a:cubicBezTo>
                      <a:pt x="28414" y="4474"/>
                      <a:pt x="28396" y="4777"/>
                      <a:pt x="28200" y="4795"/>
                    </a:cubicBezTo>
                    <a:cubicBezTo>
                      <a:pt x="27310" y="3209"/>
                      <a:pt x="26757" y="1356"/>
                      <a:pt x="25297" y="216"/>
                    </a:cubicBezTo>
                    <a:cubicBezTo>
                      <a:pt x="25117" y="86"/>
                      <a:pt x="24908" y="0"/>
                      <a:pt x="24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0" name="Google Shape;17050;p36"/>
              <p:cNvSpPr/>
              <p:nvPr/>
            </p:nvSpPr>
            <p:spPr>
              <a:xfrm>
                <a:off x="7348167" y="-65089"/>
                <a:ext cx="19896" cy="17031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21" extrusionOk="0">
                    <a:moveTo>
                      <a:pt x="179" y="0"/>
                    </a:moveTo>
                    <a:cubicBezTo>
                      <a:pt x="1" y="0"/>
                      <a:pt x="1" y="321"/>
                      <a:pt x="179" y="321"/>
                    </a:cubicBezTo>
                    <a:cubicBezTo>
                      <a:pt x="375" y="321"/>
                      <a:pt x="375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1" name="Google Shape;17051;p36"/>
              <p:cNvSpPr/>
              <p:nvPr/>
            </p:nvSpPr>
            <p:spPr>
              <a:xfrm>
                <a:off x="7440587" y="15023"/>
                <a:ext cx="21169" cy="1565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5" extrusionOk="0">
                    <a:moveTo>
                      <a:pt x="213" y="0"/>
                    </a:moveTo>
                    <a:cubicBezTo>
                      <a:pt x="105" y="0"/>
                      <a:pt x="0" y="150"/>
                      <a:pt x="129" y="254"/>
                    </a:cubicBezTo>
                    <a:lnTo>
                      <a:pt x="147" y="271"/>
                    </a:lnTo>
                    <a:cubicBezTo>
                      <a:pt x="171" y="287"/>
                      <a:pt x="197" y="294"/>
                      <a:pt x="223" y="294"/>
                    </a:cubicBezTo>
                    <a:cubicBezTo>
                      <a:pt x="314" y="294"/>
                      <a:pt x="399" y="208"/>
                      <a:pt x="343" y="111"/>
                    </a:cubicBezTo>
                    <a:lnTo>
                      <a:pt x="325" y="75"/>
                    </a:lnTo>
                    <a:cubicBezTo>
                      <a:pt x="296" y="22"/>
                      <a:pt x="255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2" name="Google Shape;17052;p36"/>
              <p:cNvSpPr/>
              <p:nvPr/>
            </p:nvSpPr>
            <p:spPr>
              <a:xfrm>
                <a:off x="7592003" y="-129390"/>
                <a:ext cx="12362" cy="854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61" extrusionOk="0">
                    <a:moveTo>
                      <a:pt x="126" y="1"/>
                    </a:moveTo>
                    <a:cubicBezTo>
                      <a:pt x="1" y="1"/>
                      <a:pt x="1" y="161"/>
                      <a:pt x="126" y="161"/>
                    </a:cubicBezTo>
                    <a:cubicBezTo>
                      <a:pt x="215" y="161"/>
                      <a:pt x="233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3" name="Google Shape;17053;p36"/>
              <p:cNvSpPr/>
              <p:nvPr/>
            </p:nvSpPr>
            <p:spPr>
              <a:xfrm>
                <a:off x="7525845" y="-203082"/>
                <a:ext cx="28437" cy="21753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0" extrusionOk="0">
                    <a:moveTo>
                      <a:pt x="268" y="0"/>
                    </a:moveTo>
                    <a:cubicBezTo>
                      <a:pt x="1" y="0"/>
                      <a:pt x="1" y="410"/>
                      <a:pt x="268" y="410"/>
                    </a:cubicBezTo>
                    <a:cubicBezTo>
                      <a:pt x="535" y="410"/>
                      <a:pt x="535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4" name="Google Shape;17054;p36"/>
              <p:cNvSpPr/>
              <p:nvPr/>
            </p:nvSpPr>
            <p:spPr>
              <a:xfrm>
                <a:off x="7722463" y="-313488"/>
                <a:ext cx="20851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3" extrusionOk="0">
                    <a:moveTo>
                      <a:pt x="159" y="0"/>
                    </a:moveTo>
                    <a:cubicBezTo>
                      <a:pt x="114" y="0"/>
                      <a:pt x="79" y="30"/>
                      <a:pt x="54" y="68"/>
                    </a:cubicBezTo>
                    <a:cubicBezTo>
                      <a:pt x="0" y="139"/>
                      <a:pt x="0" y="246"/>
                      <a:pt x="54" y="335"/>
                    </a:cubicBezTo>
                    <a:cubicBezTo>
                      <a:pt x="86" y="378"/>
                      <a:pt x="138" y="402"/>
                      <a:pt x="190" y="402"/>
                    </a:cubicBezTo>
                    <a:cubicBezTo>
                      <a:pt x="224" y="402"/>
                      <a:pt x="257" y="392"/>
                      <a:pt x="285" y="371"/>
                    </a:cubicBezTo>
                    <a:lnTo>
                      <a:pt x="357" y="264"/>
                    </a:lnTo>
                    <a:cubicBezTo>
                      <a:pt x="392" y="175"/>
                      <a:pt x="339" y="68"/>
                      <a:pt x="250" y="32"/>
                    </a:cubicBezTo>
                    <a:lnTo>
                      <a:pt x="214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5" name="Google Shape;17055;p36"/>
              <p:cNvSpPr/>
              <p:nvPr/>
            </p:nvSpPr>
            <p:spPr>
              <a:xfrm>
                <a:off x="7766870" y="-213481"/>
                <a:ext cx="24618" cy="1798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39" extrusionOk="0">
                    <a:moveTo>
                      <a:pt x="214" y="0"/>
                    </a:moveTo>
                    <a:cubicBezTo>
                      <a:pt x="1" y="0"/>
                      <a:pt x="36" y="339"/>
                      <a:pt x="250" y="339"/>
                    </a:cubicBezTo>
                    <a:cubicBezTo>
                      <a:pt x="464" y="339"/>
                      <a:pt x="428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6" name="Google Shape;17056;p36"/>
              <p:cNvSpPr/>
              <p:nvPr/>
            </p:nvSpPr>
            <p:spPr>
              <a:xfrm>
                <a:off x="7843427" y="-375137"/>
                <a:ext cx="25573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40" extrusionOk="0">
                    <a:moveTo>
                      <a:pt x="214" y="1"/>
                    </a:moveTo>
                    <a:cubicBezTo>
                      <a:pt x="1" y="1"/>
                      <a:pt x="36" y="339"/>
                      <a:pt x="250" y="339"/>
                    </a:cubicBezTo>
                    <a:cubicBezTo>
                      <a:pt x="482" y="339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7" name="Google Shape;17057;p36"/>
              <p:cNvSpPr/>
              <p:nvPr/>
            </p:nvSpPr>
            <p:spPr>
              <a:xfrm>
                <a:off x="7955901" y="-455460"/>
                <a:ext cx="18941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0" extrusionOk="0">
                    <a:moveTo>
                      <a:pt x="143" y="1"/>
                    </a:moveTo>
                    <a:cubicBezTo>
                      <a:pt x="54" y="18"/>
                      <a:pt x="0" y="90"/>
                      <a:pt x="0" y="197"/>
                    </a:cubicBezTo>
                    <a:cubicBezTo>
                      <a:pt x="18" y="286"/>
                      <a:pt x="107" y="339"/>
                      <a:pt x="196" y="339"/>
                    </a:cubicBezTo>
                    <a:cubicBezTo>
                      <a:pt x="286" y="321"/>
                      <a:pt x="357" y="250"/>
                      <a:pt x="339" y="143"/>
                    </a:cubicBezTo>
                    <a:cubicBezTo>
                      <a:pt x="321" y="54"/>
                      <a:pt x="250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8" name="Google Shape;17058;p36"/>
              <p:cNvSpPr/>
              <p:nvPr/>
            </p:nvSpPr>
            <p:spPr>
              <a:xfrm>
                <a:off x="7567439" y="-473393"/>
                <a:ext cx="33159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268" y="0"/>
                    </a:moveTo>
                    <a:cubicBezTo>
                      <a:pt x="1" y="0"/>
                      <a:pt x="54" y="446"/>
                      <a:pt x="339" y="446"/>
                    </a:cubicBezTo>
                    <a:cubicBezTo>
                      <a:pt x="624" y="446"/>
                      <a:pt x="553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9" name="Google Shape;17059;p36"/>
              <p:cNvSpPr/>
              <p:nvPr/>
            </p:nvSpPr>
            <p:spPr>
              <a:xfrm>
                <a:off x="7701666" y="-485701"/>
                <a:ext cx="13264" cy="1236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33" extrusionOk="0">
                    <a:moveTo>
                      <a:pt x="125" y="1"/>
                    </a:moveTo>
                    <a:cubicBezTo>
                      <a:pt x="0" y="1"/>
                      <a:pt x="0" y="232"/>
                      <a:pt x="125" y="232"/>
                    </a:cubicBezTo>
                    <a:cubicBezTo>
                      <a:pt x="250" y="232"/>
                      <a:pt x="25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0" name="Google Shape;17060;p36"/>
              <p:cNvSpPr/>
              <p:nvPr/>
            </p:nvSpPr>
            <p:spPr>
              <a:xfrm>
                <a:off x="7888788" y="-159631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286" y="1"/>
                    </a:moveTo>
                    <a:cubicBezTo>
                      <a:pt x="1" y="1"/>
                      <a:pt x="54" y="446"/>
                      <a:pt x="321" y="446"/>
                    </a:cubicBezTo>
                    <a:cubicBezTo>
                      <a:pt x="606" y="446"/>
                      <a:pt x="553" y="1"/>
                      <a:pt x="2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1" name="Google Shape;17061;p36"/>
              <p:cNvSpPr/>
              <p:nvPr/>
            </p:nvSpPr>
            <p:spPr>
              <a:xfrm>
                <a:off x="7962586" y="-317997"/>
                <a:ext cx="18092" cy="13794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60" extrusionOk="0">
                    <a:moveTo>
                      <a:pt x="165" y="0"/>
                    </a:moveTo>
                    <a:cubicBezTo>
                      <a:pt x="83" y="0"/>
                      <a:pt x="1" y="105"/>
                      <a:pt x="70" y="189"/>
                    </a:cubicBezTo>
                    <a:lnTo>
                      <a:pt x="88" y="207"/>
                    </a:lnTo>
                    <a:cubicBezTo>
                      <a:pt x="116" y="244"/>
                      <a:pt x="149" y="259"/>
                      <a:pt x="180" y="259"/>
                    </a:cubicBezTo>
                    <a:cubicBezTo>
                      <a:pt x="268" y="259"/>
                      <a:pt x="341" y="138"/>
                      <a:pt x="249" y="46"/>
                    </a:cubicBezTo>
                    <a:lnTo>
                      <a:pt x="231" y="28"/>
                    </a:lnTo>
                    <a:cubicBezTo>
                      <a:pt x="211" y="9"/>
                      <a:pt x="188" y="0"/>
                      <a:pt x="1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2" name="Google Shape;17062;p36"/>
              <p:cNvSpPr/>
              <p:nvPr/>
            </p:nvSpPr>
            <p:spPr>
              <a:xfrm>
                <a:off x="8120369" y="-528251"/>
                <a:ext cx="22708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22" extrusionOk="0">
                    <a:moveTo>
                      <a:pt x="214" y="1"/>
                    </a:moveTo>
                    <a:cubicBezTo>
                      <a:pt x="0" y="1"/>
                      <a:pt x="18" y="322"/>
                      <a:pt x="232" y="322"/>
                    </a:cubicBezTo>
                    <a:cubicBezTo>
                      <a:pt x="428" y="322"/>
                      <a:pt x="410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3" name="Google Shape;17063;p36"/>
              <p:cNvSpPr/>
              <p:nvPr/>
            </p:nvSpPr>
            <p:spPr>
              <a:xfrm>
                <a:off x="7747027" y="-648259"/>
                <a:ext cx="23663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22" extrusionOk="0">
                    <a:moveTo>
                      <a:pt x="214" y="1"/>
                    </a:moveTo>
                    <a:cubicBezTo>
                      <a:pt x="1" y="1"/>
                      <a:pt x="36" y="321"/>
                      <a:pt x="232" y="321"/>
                    </a:cubicBezTo>
                    <a:cubicBezTo>
                      <a:pt x="446" y="321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4" name="Google Shape;17064;p36"/>
              <p:cNvSpPr/>
              <p:nvPr/>
            </p:nvSpPr>
            <p:spPr>
              <a:xfrm>
                <a:off x="7871811" y="-616108"/>
                <a:ext cx="22708" cy="22124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17" extrusionOk="0">
                    <a:moveTo>
                      <a:pt x="214" y="0"/>
                    </a:moveTo>
                    <a:cubicBezTo>
                      <a:pt x="89" y="0"/>
                      <a:pt x="0" y="125"/>
                      <a:pt x="18" y="250"/>
                    </a:cubicBezTo>
                    <a:lnTo>
                      <a:pt x="18" y="267"/>
                    </a:lnTo>
                    <a:cubicBezTo>
                      <a:pt x="36" y="368"/>
                      <a:pt x="120" y="417"/>
                      <a:pt x="204" y="417"/>
                    </a:cubicBezTo>
                    <a:cubicBezTo>
                      <a:pt x="285" y="417"/>
                      <a:pt x="366" y="372"/>
                      <a:pt x="392" y="285"/>
                    </a:cubicBezTo>
                    <a:lnTo>
                      <a:pt x="392" y="250"/>
                    </a:lnTo>
                    <a:cubicBezTo>
                      <a:pt x="428" y="125"/>
                      <a:pt x="338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5" name="Google Shape;17065;p36"/>
              <p:cNvSpPr/>
              <p:nvPr/>
            </p:nvSpPr>
            <p:spPr>
              <a:xfrm>
                <a:off x="8031662" y="-698448"/>
                <a:ext cx="19577" cy="14378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71" extrusionOk="0">
                    <a:moveTo>
                      <a:pt x="234" y="0"/>
                    </a:moveTo>
                    <a:cubicBezTo>
                      <a:pt x="227" y="0"/>
                      <a:pt x="219" y="1"/>
                      <a:pt x="211" y="2"/>
                    </a:cubicBezTo>
                    <a:lnTo>
                      <a:pt x="158" y="20"/>
                    </a:lnTo>
                    <a:cubicBezTo>
                      <a:pt x="0" y="73"/>
                      <a:pt x="104" y="271"/>
                      <a:pt x="213" y="271"/>
                    </a:cubicBezTo>
                    <a:cubicBezTo>
                      <a:pt x="251" y="271"/>
                      <a:pt x="290" y="246"/>
                      <a:pt x="318" y="181"/>
                    </a:cubicBezTo>
                    <a:lnTo>
                      <a:pt x="336" y="163"/>
                    </a:lnTo>
                    <a:cubicBezTo>
                      <a:pt x="369" y="81"/>
                      <a:pt x="312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6" name="Google Shape;17066;p36"/>
              <p:cNvSpPr/>
              <p:nvPr/>
            </p:nvSpPr>
            <p:spPr>
              <a:xfrm>
                <a:off x="8203505" y="-601943"/>
                <a:ext cx="34114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00" extrusionOk="0">
                    <a:moveTo>
                      <a:pt x="339" y="0"/>
                    </a:moveTo>
                    <a:cubicBezTo>
                      <a:pt x="19" y="0"/>
                      <a:pt x="1" y="499"/>
                      <a:pt x="321" y="499"/>
                    </a:cubicBezTo>
                    <a:cubicBezTo>
                      <a:pt x="624" y="499"/>
                      <a:pt x="642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7" name="Google Shape;17067;p36"/>
              <p:cNvSpPr/>
              <p:nvPr/>
            </p:nvSpPr>
            <p:spPr>
              <a:xfrm>
                <a:off x="8328394" y="-650752"/>
                <a:ext cx="22601" cy="16712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15" extrusionOk="0">
                    <a:moveTo>
                      <a:pt x="313" y="1"/>
                    </a:moveTo>
                    <a:cubicBezTo>
                      <a:pt x="240" y="1"/>
                      <a:pt x="140" y="100"/>
                      <a:pt x="112" y="187"/>
                    </a:cubicBezTo>
                    <a:lnTo>
                      <a:pt x="112" y="187"/>
                    </a:lnTo>
                    <a:lnTo>
                      <a:pt x="34" y="65"/>
                    </a:lnTo>
                    <a:lnTo>
                      <a:pt x="34" y="65"/>
                    </a:lnTo>
                    <a:cubicBezTo>
                      <a:pt x="0" y="184"/>
                      <a:pt x="63" y="287"/>
                      <a:pt x="177" y="312"/>
                    </a:cubicBezTo>
                    <a:lnTo>
                      <a:pt x="177" y="312"/>
                    </a:lnTo>
                    <a:cubicBezTo>
                      <a:pt x="182" y="313"/>
                      <a:pt x="188" y="314"/>
                      <a:pt x="194" y="315"/>
                    </a:cubicBezTo>
                    <a:cubicBezTo>
                      <a:pt x="301" y="315"/>
                      <a:pt x="426" y="208"/>
                      <a:pt x="390" y="83"/>
                    </a:cubicBezTo>
                    <a:cubicBezTo>
                      <a:pt x="378" y="24"/>
                      <a:pt x="349" y="1"/>
                      <a:pt x="3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8" name="Google Shape;17068;p36"/>
              <p:cNvSpPr/>
              <p:nvPr/>
            </p:nvSpPr>
            <p:spPr>
              <a:xfrm>
                <a:off x="8268761" y="-360016"/>
                <a:ext cx="24618" cy="20851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93" extrusionOk="0">
                    <a:moveTo>
                      <a:pt x="232" y="1"/>
                    </a:moveTo>
                    <a:cubicBezTo>
                      <a:pt x="0" y="37"/>
                      <a:pt x="0" y="375"/>
                      <a:pt x="232" y="393"/>
                    </a:cubicBezTo>
                    <a:cubicBezTo>
                      <a:pt x="463" y="375"/>
                      <a:pt x="463" y="37"/>
                      <a:pt x="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9" name="Google Shape;17069;p36"/>
              <p:cNvSpPr/>
              <p:nvPr/>
            </p:nvSpPr>
            <p:spPr>
              <a:xfrm>
                <a:off x="8359590" y="-529630"/>
                <a:ext cx="25732" cy="18781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54" extrusionOk="0">
                    <a:moveTo>
                      <a:pt x="215" y="1"/>
                    </a:moveTo>
                    <a:cubicBezTo>
                      <a:pt x="176" y="1"/>
                      <a:pt x="137" y="19"/>
                      <a:pt x="105" y="63"/>
                    </a:cubicBezTo>
                    <a:lnTo>
                      <a:pt x="105" y="80"/>
                    </a:lnTo>
                    <a:lnTo>
                      <a:pt x="87" y="98"/>
                    </a:lnTo>
                    <a:cubicBezTo>
                      <a:pt x="0" y="214"/>
                      <a:pt x="78" y="354"/>
                      <a:pt x="197" y="354"/>
                    </a:cubicBezTo>
                    <a:cubicBezTo>
                      <a:pt x="224" y="354"/>
                      <a:pt x="253" y="346"/>
                      <a:pt x="283" y="330"/>
                    </a:cubicBezTo>
                    <a:lnTo>
                      <a:pt x="319" y="312"/>
                    </a:lnTo>
                    <a:cubicBezTo>
                      <a:pt x="485" y="215"/>
                      <a:pt x="350" y="1"/>
                      <a:pt x="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0" name="Google Shape;17070;p36"/>
              <p:cNvSpPr/>
              <p:nvPr/>
            </p:nvSpPr>
            <p:spPr>
              <a:xfrm>
                <a:off x="8551327" y="-614251"/>
                <a:ext cx="25573" cy="2180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11" extrusionOk="0">
                    <a:moveTo>
                      <a:pt x="232" y="1"/>
                    </a:moveTo>
                    <a:cubicBezTo>
                      <a:pt x="0" y="37"/>
                      <a:pt x="0" y="375"/>
                      <a:pt x="232" y="411"/>
                    </a:cubicBezTo>
                    <a:cubicBezTo>
                      <a:pt x="481" y="375"/>
                      <a:pt x="481" y="37"/>
                      <a:pt x="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1" name="Google Shape;17071;p36"/>
              <p:cNvSpPr/>
              <p:nvPr/>
            </p:nvSpPr>
            <p:spPr>
              <a:xfrm>
                <a:off x="8487078" y="-686086"/>
                <a:ext cx="24618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22" extrusionOk="0">
                    <a:moveTo>
                      <a:pt x="214" y="1"/>
                    </a:moveTo>
                    <a:cubicBezTo>
                      <a:pt x="0" y="1"/>
                      <a:pt x="18" y="322"/>
                      <a:pt x="232" y="322"/>
                    </a:cubicBezTo>
                    <a:cubicBezTo>
                      <a:pt x="463" y="322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2" name="Google Shape;17072;p36"/>
              <p:cNvSpPr/>
              <p:nvPr/>
            </p:nvSpPr>
            <p:spPr>
              <a:xfrm>
                <a:off x="8174219" y="-784343"/>
                <a:ext cx="26527" cy="1798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39" extrusionOk="0">
                    <a:moveTo>
                      <a:pt x="268" y="0"/>
                    </a:moveTo>
                    <a:cubicBezTo>
                      <a:pt x="54" y="0"/>
                      <a:pt x="1" y="339"/>
                      <a:pt x="232" y="339"/>
                    </a:cubicBezTo>
                    <a:cubicBezTo>
                      <a:pt x="446" y="339"/>
                      <a:pt x="499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3" name="Google Shape;17073;p36"/>
              <p:cNvSpPr/>
              <p:nvPr/>
            </p:nvSpPr>
            <p:spPr>
              <a:xfrm>
                <a:off x="8421822" y="-376993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286" y="0"/>
                    </a:moveTo>
                    <a:cubicBezTo>
                      <a:pt x="1" y="0"/>
                      <a:pt x="54" y="446"/>
                      <a:pt x="322" y="446"/>
                    </a:cubicBezTo>
                    <a:cubicBezTo>
                      <a:pt x="607" y="446"/>
                      <a:pt x="553" y="0"/>
                      <a:pt x="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4" name="Google Shape;17074;p36"/>
              <p:cNvSpPr/>
              <p:nvPr/>
            </p:nvSpPr>
            <p:spPr>
              <a:xfrm>
                <a:off x="8701576" y="-620830"/>
                <a:ext cx="26527" cy="1989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75" extrusionOk="0">
                    <a:moveTo>
                      <a:pt x="268" y="0"/>
                    </a:moveTo>
                    <a:cubicBezTo>
                      <a:pt x="37" y="0"/>
                      <a:pt x="1" y="374"/>
                      <a:pt x="233" y="374"/>
                    </a:cubicBezTo>
                    <a:cubicBezTo>
                      <a:pt x="482" y="374"/>
                      <a:pt x="500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5" name="Google Shape;17075;p36"/>
              <p:cNvSpPr/>
              <p:nvPr/>
            </p:nvSpPr>
            <p:spPr>
              <a:xfrm>
                <a:off x="8699931" y="-818456"/>
                <a:ext cx="23450" cy="18781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54" extrusionOk="0">
                    <a:moveTo>
                      <a:pt x="227" y="0"/>
                    </a:moveTo>
                    <a:cubicBezTo>
                      <a:pt x="123" y="0"/>
                      <a:pt x="0" y="133"/>
                      <a:pt x="68" y="234"/>
                    </a:cubicBezTo>
                    <a:cubicBezTo>
                      <a:pt x="101" y="300"/>
                      <a:pt x="169" y="353"/>
                      <a:pt x="237" y="353"/>
                    </a:cubicBezTo>
                    <a:cubicBezTo>
                      <a:pt x="278" y="353"/>
                      <a:pt x="319" y="334"/>
                      <a:pt x="353" y="287"/>
                    </a:cubicBezTo>
                    <a:cubicBezTo>
                      <a:pt x="442" y="180"/>
                      <a:pt x="370" y="20"/>
                      <a:pt x="246" y="2"/>
                    </a:cubicBezTo>
                    <a:cubicBezTo>
                      <a:pt x="240" y="1"/>
                      <a:pt x="233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6" name="Google Shape;17076;p36"/>
              <p:cNvSpPr/>
              <p:nvPr/>
            </p:nvSpPr>
            <p:spPr>
              <a:xfrm>
                <a:off x="8814051" y="-533874"/>
                <a:ext cx="30294" cy="2270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28" extrusionOk="0">
                    <a:moveTo>
                      <a:pt x="268" y="0"/>
                    </a:moveTo>
                    <a:cubicBezTo>
                      <a:pt x="1" y="0"/>
                      <a:pt x="37" y="428"/>
                      <a:pt x="304" y="428"/>
                    </a:cubicBezTo>
                    <a:cubicBezTo>
                      <a:pt x="571" y="428"/>
                      <a:pt x="535" y="0"/>
                      <a:pt x="268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7" name="Google Shape;17077;p36"/>
              <p:cNvSpPr/>
              <p:nvPr/>
            </p:nvSpPr>
            <p:spPr>
              <a:xfrm>
                <a:off x="8866999" y="-722906"/>
                <a:ext cx="17986" cy="15174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6" extrusionOk="0">
                    <a:moveTo>
                      <a:pt x="161" y="0"/>
                    </a:moveTo>
                    <a:cubicBezTo>
                      <a:pt x="0" y="18"/>
                      <a:pt x="0" y="250"/>
                      <a:pt x="161" y="285"/>
                    </a:cubicBezTo>
                    <a:cubicBezTo>
                      <a:pt x="339" y="250"/>
                      <a:pt x="339" y="18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8" name="Google Shape;17078;p36"/>
              <p:cNvSpPr/>
              <p:nvPr/>
            </p:nvSpPr>
            <p:spPr>
              <a:xfrm>
                <a:off x="8595733" y="-369460"/>
                <a:ext cx="29339" cy="21806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1" extrusionOk="0">
                    <a:moveTo>
                      <a:pt x="286" y="1"/>
                    </a:moveTo>
                    <a:cubicBezTo>
                      <a:pt x="1" y="1"/>
                      <a:pt x="36" y="411"/>
                      <a:pt x="304" y="411"/>
                    </a:cubicBezTo>
                    <a:cubicBezTo>
                      <a:pt x="553" y="411"/>
                      <a:pt x="553" y="1"/>
                      <a:pt x="286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9" name="Google Shape;17079;p36"/>
              <p:cNvSpPr/>
              <p:nvPr/>
            </p:nvSpPr>
            <p:spPr>
              <a:xfrm>
                <a:off x="8530530" y="-857133"/>
                <a:ext cx="26527" cy="1894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57" extrusionOk="0">
                    <a:moveTo>
                      <a:pt x="268" y="1"/>
                    </a:moveTo>
                    <a:cubicBezTo>
                      <a:pt x="36" y="1"/>
                      <a:pt x="1" y="357"/>
                      <a:pt x="250" y="357"/>
                    </a:cubicBezTo>
                    <a:cubicBezTo>
                      <a:pt x="464" y="357"/>
                      <a:pt x="499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0" name="Google Shape;17080;p36"/>
              <p:cNvSpPr/>
              <p:nvPr/>
            </p:nvSpPr>
            <p:spPr>
              <a:xfrm>
                <a:off x="8076971" y="-232580"/>
                <a:ext cx="31143" cy="22177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18" extrusionOk="0">
                    <a:moveTo>
                      <a:pt x="328" y="1"/>
                    </a:moveTo>
                    <a:cubicBezTo>
                      <a:pt x="302" y="1"/>
                      <a:pt x="274" y="7"/>
                      <a:pt x="248" y="22"/>
                    </a:cubicBezTo>
                    <a:lnTo>
                      <a:pt x="212" y="39"/>
                    </a:lnTo>
                    <a:cubicBezTo>
                      <a:pt x="0" y="167"/>
                      <a:pt x="170" y="417"/>
                      <a:pt x="329" y="417"/>
                    </a:cubicBezTo>
                    <a:cubicBezTo>
                      <a:pt x="370" y="417"/>
                      <a:pt x="411" y="401"/>
                      <a:pt x="444" y="360"/>
                    </a:cubicBezTo>
                    <a:lnTo>
                      <a:pt x="498" y="289"/>
                    </a:lnTo>
                    <a:cubicBezTo>
                      <a:pt x="587" y="170"/>
                      <a:pt x="464" y="1"/>
                      <a:pt x="328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1" name="Google Shape;17081;p36"/>
              <p:cNvSpPr/>
              <p:nvPr/>
            </p:nvSpPr>
            <p:spPr>
              <a:xfrm>
                <a:off x="8715795" y="-151142"/>
                <a:ext cx="1200369" cy="1783179"/>
              </a:xfrm>
              <a:custGeom>
                <a:avLst/>
                <a:gdLst/>
                <a:ahLst/>
                <a:cxnLst/>
                <a:rect l="l" t="t" r="r" b="b"/>
                <a:pathLst>
                  <a:path w="22625" h="33610" extrusionOk="0">
                    <a:moveTo>
                      <a:pt x="16051" y="1"/>
                    </a:moveTo>
                    <a:lnTo>
                      <a:pt x="15445" y="339"/>
                    </a:lnTo>
                    <a:cubicBezTo>
                      <a:pt x="15695" y="803"/>
                      <a:pt x="15837" y="2424"/>
                      <a:pt x="15427" y="2744"/>
                    </a:cubicBezTo>
                    <a:cubicBezTo>
                      <a:pt x="15018" y="3083"/>
                      <a:pt x="14483" y="3225"/>
                      <a:pt x="13984" y="3403"/>
                    </a:cubicBezTo>
                    <a:cubicBezTo>
                      <a:pt x="13486" y="3599"/>
                      <a:pt x="12969" y="3849"/>
                      <a:pt x="12702" y="4294"/>
                    </a:cubicBezTo>
                    <a:cubicBezTo>
                      <a:pt x="12506" y="4615"/>
                      <a:pt x="12470" y="5114"/>
                      <a:pt x="12916" y="5238"/>
                    </a:cubicBezTo>
                    <a:cubicBezTo>
                      <a:pt x="12982" y="5258"/>
                      <a:pt x="13049" y="5268"/>
                      <a:pt x="13115" y="5268"/>
                    </a:cubicBezTo>
                    <a:cubicBezTo>
                      <a:pt x="13225" y="5268"/>
                      <a:pt x="13332" y="5241"/>
                      <a:pt x="13432" y="5185"/>
                    </a:cubicBezTo>
                    <a:cubicBezTo>
                      <a:pt x="13919" y="4959"/>
                      <a:pt x="14407" y="4596"/>
                      <a:pt x="14944" y="4596"/>
                    </a:cubicBezTo>
                    <a:cubicBezTo>
                      <a:pt x="14957" y="4596"/>
                      <a:pt x="14969" y="4597"/>
                      <a:pt x="14982" y="4597"/>
                    </a:cubicBezTo>
                    <a:cubicBezTo>
                      <a:pt x="15552" y="4597"/>
                      <a:pt x="16176" y="5185"/>
                      <a:pt x="15712" y="5737"/>
                    </a:cubicBezTo>
                    <a:cubicBezTo>
                      <a:pt x="15552" y="5933"/>
                      <a:pt x="15320" y="6058"/>
                      <a:pt x="15071" y="6076"/>
                    </a:cubicBezTo>
                    <a:cubicBezTo>
                      <a:pt x="14002" y="6236"/>
                      <a:pt x="12951" y="6468"/>
                      <a:pt x="11918" y="6788"/>
                    </a:cubicBezTo>
                    <a:cubicBezTo>
                      <a:pt x="11455" y="6931"/>
                      <a:pt x="10974" y="7091"/>
                      <a:pt x="10707" y="7519"/>
                    </a:cubicBezTo>
                    <a:cubicBezTo>
                      <a:pt x="10564" y="7715"/>
                      <a:pt x="10511" y="7964"/>
                      <a:pt x="10582" y="8195"/>
                    </a:cubicBezTo>
                    <a:cubicBezTo>
                      <a:pt x="10677" y="8574"/>
                      <a:pt x="10997" y="8717"/>
                      <a:pt x="11325" y="8717"/>
                    </a:cubicBezTo>
                    <a:cubicBezTo>
                      <a:pt x="11429" y="8717"/>
                      <a:pt x="11534" y="8702"/>
                      <a:pt x="11633" y="8676"/>
                    </a:cubicBezTo>
                    <a:cubicBezTo>
                      <a:pt x="11936" y="8570"/>
                      <a:pt x="12221" y="8427"/>
                      <a:pt x="12488" y="8249"/>
                    </a:cubicBezTo>
                    <a:cubicBezTo>
                      <a:pt x="13058" y="7928"/>
                      <a:pt x="13699" y="7715"/>
                      <a:pt x="14341" y="7643"/>
                    </a:cubicBezTo>
                    <a:cubicBezTo>
                      <a:pt x="14384" y="7631"/>
                      <a:pt x="14427" y="7626"/>
                      <a:pt x="14470" y="7626"/>
                    </a:cubicBezTo>
                    <a:cubicBezTo>
                      <a:pt x="14620" y="7626"/>
                      <a:pt x="14760" y="7697"/>
                      <a:pt x="14857" y="7821"/>
                    </a:cubicBezTo>
                    <a:cubicBezTo>
                      <a:pt x="14911" y="7928"/>
                      <a:pt x="14929" y="8053"/>
                      <a:pt x="14875" y="8178"/>
                    </a:cubicBezTo>
                    <a:cubicBezTo>
                      <a:pt x="14768" y="8427"/>
                      <a:pt x="14554" y="8605"/>
                      <a:pt x="14305" y="8694"/>
                    </a:cubicBezTo>
                    <a:cubicBezTo>
                      <a:pt x="12791" y="9460"/>
                      <a:pt x="10956" y="9710"/>
                      <a:pt x="9745" y="10921"/>
                    </a:cubicBezTo>
                    <a:cubicBezTo>
                      <a:pt x="9406" y="11295"/>
                      <a:pt x="9139" y="11954"/>
                      <a:pt x="9620" y="12222"/>
                    </a:cubicBezTo>
                    <a:cubicBezTo>
                      <a:pt x="9718" y="12275"/>
                      <a:pt x="9829" y="12302"/>
                      <a:pt x="9943" y="12302"/>
                    </a:cubicBezTo>
                    <a:cubicBezTo>
                      <a:pt x="10056" y="12302"/>
                      <a:pt x="10172" y="12275"/>
                      <a:pt x="10279" y="12222"/>
                    </a:cubicBezTo>
                    <a:cubicBezTo>
                      <a:pt x="11562" y="11545"/>
                      <a:pt x="12826" y="10672"/>
                      <a:pt x="14287" y="10458"/>
                    </a:cubicBezTo>
                    <a:cubicBezTo>
                      <a:pt x="14363" y="10443"/>
                      <a:pt x="14440" y="10435"/>
                      <a:pt x="14518" y="10435"/>
                    </a:cubicBezTo>
                    <a:cubicBezTo>
                      <a:pt x="14713" y="10435"/>
                      <a:pt x="14910" y="10486"/>
                      <a:pt x="15089" y="10600"/>
                    </a:cubicBezTo>
                    <a:cubicBezTo>
                      <a:pt x="15231" y="10690"/>
                      <a:pt x="15303" y="10868"/>
                      <a:pt x="15267" y="11046"/>
                    </a:cubicBezTo>
                    <a:cubicBezTo>
                      <a:pt x="15214" y="11295"/>
                      <a:pt x="14929" y="11384"/>
                      <a:pt x="14715" y="11438"/>
                    </a:cubicBezTo>
                    <a:cubicBezTo>
                      <a:pt x="13468" y="11776"/>
                      <a:pt x="12203" y="12043"/>
                      <a:pt x="11009" y="12507"/>
                    </a:cubicBezTo>
                    <a:cubicBezTo>
                      <a:pt x="9727" y="13005"/>
                      <a:pt x="8480" y="13718"/>
                      <a:pt x="7643" y="14822"/>
                    </a:cubicBezTo>
                    <a:cubicBezTo>
                      <a:pt x="7518" y="14965"/>
                      <a:pt x="7500" y="15179"/>
                      <a:pt x="7571" y="15339"/>
                    </a:cubicBezTo>
                    <a:cubicBezTo>
                      <a:pt x="7659" y="15515"/>
                      <a:pt x="7819" y="15558"/>
                      <a:pt x="7982" y="15558"/>
                    </a:cubicBezTo>
                    <a:cubicBezTo>
                      <a:pt x="8017" y="15558"/>
                      <a:pt x="8053" y="15556"/>
                      <a:pt x="8088" y="15553"/>
                    </a:cubicBezTo>
                    <a:cubicBezTo>
                      <a:pt x="9887" y="15410"/>
                      <a:pt x="11526" y="14448"/>
                      <a:pt x="13147" y="13629"/>
                    </a:cubicBezTo>
                    <a:cubicBezTo>
                      <a:pt x="13451" y="13477"/>
                      <a:pt x="13790" y="13334"/>
                      <a:pt x="14114" y="13334"/>
                    </a:cubicBezTo>
                    <a:cubicBezTo>
                      <a:pt x="14247" y="13334"/>
                      <a:pt x="14377" y="13358"/>
                      <a:pt x="14501" y="13415"/>
                    </a:cubicBezTo>
                    <a:cubicBezTo>
                      <a:pt x="14572" y="13433"/>
                      <a:pt x="14626" y="13486"/>
                      <a:pt x="14661" y="13540"/>
                    </a:cubicBezTo>
                    <a:cubicBezTo>
                      <a:pt x="14679" y="13611"/>
                      <a:pt x="14697" y="13682"/>
                      <a:pt x="14679" y="13736"/>
                    </a:cubicBezTo>
                    <a:cubicBezTo>
                      <a:pt x="14572" y="14502"/>
                      <a:pt x="13771" y="14947"/>
                      <a:pt x="13058" y="15214"/>
                    </a:cubicBezTo>
                    <a:cubicBezTo>
                      <a:pt x="12043" y="15588"/>
                      <a:pt x="10974" y="15838"/>
                      <a:pt x="9905" y="15963"/>
                    </a:cubicBezTo>
                    <a:cubicBezTo>
                      <a:pt x="8711" y="16105"/>
                      <a:pt x="7393" y="16105"/>
                      <a:pt x="6485" y="16907"/>
                    </a:cubicBezTo>
                    <a:cubicBezTo>
                      <a:pt x="6253" y="17049"/>
                      <a:pt x="6164" y="17316"/>
                      <a:pt x="6235" y="17566"/>
                    </a:cubicBezTo>
                    <a:cubicBezTo>
                      <a:pt x="6306" y="17797"/>
                      <a:pt x="6502" y="17958"/>
                      <a:pt x="6734" y="18029"/>
                    </a:cubicBezTo>
                    <a:cubicBezTo>
                      <a:pt x="6827" y="18055"/>
                      <a:pt x="6919" y="18066"/>
                      <a:pt x="7010" y="18066"/>
                    </a:cubicBezTo>
                    <a:cubicBezTo>
                      <a:pt x="7357" y="18066"/>
                      <a:pt x="7696" y="17903"/>
                      <a:pt x="8034" y="17762"/>
                    </a:cubicBezTo>
                    <a:cubicBezTo>
                      <a:pt x="9317" y="17210"/>
                      <a:pt x="10671" y="16818"/>
                      <a:pt x="12078" y="16622"/>
                    </a:cubicBezTo>
                    <a:cubicBezTo>
                      <a:pt x="12109" y="16617"/>
                      <a:pt x="12142" y="16615"/>
                      <a:pt x="12175" y="16615"/>
                    </a:cubicBezTo>
                    <a:cubicBezTo>
                      <a:pt x="12273" y="16615"/>
                      <a:pt x="12377" y="16635"/>
                      <a:pt x="12470" y="16675"/>
                    </a:cubicBezTo>
                    <a:cubicBezTo>
                      <a:pt x="12791" y="16818"/>
                      <a:pt x="12773" y="17103"/>
                      <a:pt x="12684" y="17316"/>
                    </a:cubicBezTo>
                    <a:cubicBezTo>
                      <a:pt x="12363" y="18172"/>
                      <a:pt x="11330" y="18457"/>
                      <a:pt x="10439" y="18635"/>
                    </a:cubicBezTo>
                    <a:lnTo>
                      <a:pt x="7696" y="19169"/>
                    </a:lnTo>
                    <a:cubicBezTo>
                      <a:pt x="6396" y="19419"/>
                      <a:pt x="4917" y="19793"/>
                      <a:pt x="4347" y="21057"/>
                    </a:cubicBezTo>
                    <a:cubicBezTo>
                      <a:pt x="4276" y="21236"/>
                      <a:pt x="4293" y="21449"/>
                      <a:pt x="4436" y="21592"/>
                    </a:cubicBezTo>
                    <a:cubicBezTo>
                      <a:pt x="4510" y="21684"/>
                      <a:pt x="4603" y="21714"/>
                      <a:pt x="4701" y="21714"/>
                    </a:cubicBezTo>
                    <a:cubicBezTo>
                      <a:pt x="4791" y="21714"/>
                      <a:pt x="4885" y="21689"/>
                      <a:pt x="4970" y="21663"/>
                    </a:cubicBezTo>
                    <a:cubicBezTo>
                      <a:pt x="6645" y="21129"/>
                      <a:pt x="8266" y="20291"/>
                      <a:pt x="10047" y="20256"/>
                    </a:cubicBezTo>
                    <a:cubicBezTo>
                      <a:pt x="10172" y="20256"/>
                      <a:pt x="10297" y="20327"/>
                      <a:pt x="10368" y="20434"/>
                    </a:cubicBezTo>
                    <a:cubicBezTo>
                      <a:pt x="10493" y="20666"/>
                      <a:pt x="10279" y="20879"/>
                      <a:pt x="10047" y="21004"/>
                    </a:cubicBezTo>
                    <a:cubicBezTo>
                      <a:pt x="9477" y="21307"/>
                      <a:pt x="7749" y="21823"/>
                      <a:pt x="7749" y="21823"/>
                    </a:cubicBezTo>
                    <a:cubicBezTo>
                      <a:pt x="5451" y="22037"/>
                      <a:pt x="3349" y="23142"/>
                      <a:pt x="1889" y="24905"/>
                    </a:cubicBezTo>
                    <a:cubicBezTo>
                      <a:pt x="1675" y="25155"/>
                      <a:pt x="1479" y="25547"/>
                      <a:pt x="1764" y="25778"/>
                    </a:cubicBezTo>
                    <a:cubicBezTo>
                      <a:pt x="1855" y="25830"/>
                      <a:pt x="1956" y="25863"/>
                      <a:pt x="2066" y="25863"/>
                    </a:cubicBezTo>
                    <a:cubicBezTo>
                      <a:pt x="2107" y="25863"/>
                      <a:pt x="2148" y="25859"/>
                      <a:pt x="2191" y="25849"/>
                    </a:cubicBezTo>
                    <a:cubicBezTo>
                      <a:pt x="2904" y="25671"/>
                      <a:pt x="3492" y="25155"/>
                      <a:pt x="4133" y="24781"/>
                    </a:cubicBezTo>
                    <a:cubicBezTo>
                      <a:pt x="5051" y="24249"/>
                      <a:pt x="6099" y="23951"/>
                      <a:pt x="7160" y="23951"/>
                    </a:cubicBezTo>
                    <a:cubicBezTo>
                      <a:pt x="7273" y="23951"/>
                      <a:pt x="7387" y="23954"/>
                      <a:pt x="7500" y="23961"/>
                    </a:cubicBezTo>
                    <a:cubicBezTo>
                      <a:pt x="7447" y="24478"/>
                      <a:pt x="6823" y="24674"/>
                      <a:pt x="6324" y="24798"/>
                    </a:cubicBezTo>
                    <a:cubicBezTo>
                      <a:pt x="3741" y="25422"/>
                      <a:pt x="1497" y="27061"/>
                      <a:pt x="107" y="29341"/>
                    </a:cubicBezTo>
                    <a:cubicBezTo>
                      <a:pt x="0" y="29501"/>
                      <a:pt x="0" y="29715"/>
                      <a:pt x="107" y="29876"/>
                    </a:cubicBezTo>
                    <a:cubicBezTo>
                      <a:pt x="178" y="29971"/>
                      <a:pt x="297" y="30026"/>
                      <a:pt x="416" y="30026"/>
                    </a:cubicBezTo>
                    <a:cubicBezTo>
                      <a:pt x="475" y="30026"/>
                      <a:pt x="535" y="30012"/>
                      <a:pt x="588" y="29982"/>
                    </a:cubicBezTo>
                    <a:cubicBezTo>
                      <a:pt x="1906" y="29573"/>
                      <a:pt x="2797" y="28058"/>
                      <a:pt x="4169" y="28041"/>
                    </a:cubicBezTo>
                    <a:lnTo>
                      <a:pt x="4169" y="28041"/>
                    </a:lnTo>
                    <a:cubicBezTo>
                      <a:pt x="3011" y="29199"/>
                      <a:pt x="2067" y="30570"/>
                      <a:pt x="1390" y="32067"/>
                    </a:cubicBezTo>
                    <a:cubicBezTo>
                      <a:pt x="1229" y="32423"/>
                      <a:pt x="1087" y="32797"/>
                      <a:pt x="1212" y="33189"/>
                    </a:cubicBezTo>
                    <a:cubicBezTo>
                      <a:pt x="1283" y="33403"/>
                      <a:pt x="1443" y="33545"/>
                      <a:pt x="1657" y="33599"/>
                    </a:cubicBezTo>
                    <a:cubicBezTo>
                      <a:pt x="1697" y="33606"/>
                      <a:pt x="1735" y="33610"/>
                      <a:pt x="1772" y="33610"/>
                    </a:cubicBezTo>
                    <a:cubicBezTo>
                      <a:pt x="2083" y="33610"/>
                      <a:pt x="2301" y="33357"/>
                      <a:pt x="2476" y="33118"/>
                    </a:cubicBezTo>
                    <a:cubicBezTo>
                      <a:pt x="3367" y="31906"/>
                      <a:pt x="4097" y="30606"/>
                      <a:pt x="4685" y="29216"/>
                    </a:cubicBezTo>
                    <a:cubicBezTo>
                      <a:pt x="4860" y="28803"/>
                      <a:pt x="5178" y="28303"/>
                      <a:pt x="5586" y="28303"/>
                    </a:cubicBezTo>
                    <a:cubicBezTo>
                      <a:pt x="5635" y="28303"/>
                      <a:pt x="5685" y="28311"/>
                      <a:pt x="5736" y="28326"/>
                    </a:cubicBezTo>
                    <a:cubicBezTo>
                      <a:pt x="5202" y="29412"/>
                      <a:pt x="4792" y="30570"/>
                      <a:pt x="4507" y="31746"/>
                    </a:cubicBezTo>
                    <a:cubicBezTo>
                      <a:pt x="4435" y="32070"/>
                      <a:pt x="4694" y="32296"/>
                      <a:pt x="4958" y="32296"/>
                    </a:cubicBezTo>
                    <a:cubicBezTo>
                      <a:pt x="5086" y="32296"/>
                      <a:pt x="5216" y="32243"/>
                      <a:pt x="5309" y="32120"/>
                    </a:cubicBezTo>
                    <a:cubicBezTo>
                      <a:pt x="5523" y="31799"/>
                      <a:pt x="5701" y="31461"/>
                      <a:pt x="5808" y="31105"/>
                    </a:cubicBezTo>
                    <a:lnTo>
                      <a:pt x="7732" y="25832"/>
                    </a:lnTo>
                    <a:cubicBezTo>
                      <a:pt x="7857" y="25487"/>
                      <a:pt x="8121" y="25059"/>
                      <a:pt x="8449" y="25059"/>
                    </a:cubicBezTo>
                    <a:cubicBezTo>
                      <a:pt x="8494" y="25059"/>
                      <a:pt x="8540" y="25066"/>
                      <a:pt x="8587" y="25083"/>
                    </a:cubicBezTo>
                    <a:cubicBezTo>
                      <a:pt x="8355" y="26758"/>
                      <a:pt x="7482" y="28272"/>
                      <a:pt x="6877" y="29858"/>
                    </a:cubicBezTo>
                    <a:cubicBezTo>
                      <a:pt x="6663" y="30392"/>
                      <a:pt x="6609" y="31176"/>
                      <a:pt x="7162" y="31336"/>
                    </a:cubicBezTo>
                    <a:cubicBezTo>
                      <a:pt x="7217" y="31350"/>
                      <a:pt x="7273" y="31357"/>
                      <a:pt x="7328" y="31357"/>
                    </a:cubicBezTo>
                    <a:cubicBezTo>
                      <a:pt x="7483" y="31357"/>
                      <a:pt x="7631" y="31304"/>
                      <a:pt x="7749" y="31212"/>
                    </a:cubicBezTo>
                    <a:cubicBezTo>
                      <a:pt x="8159" y="30909"/>
                      <a:pt x="8337" y="30428"/>
                      <a:pt x="8480" y="29965"/>
                    </a:cubicBezTo>
                    <a:cubicBezTo>
                      <a:pt x="8979" y="28415"/>
                      <a:pt x="9371" y="26829"/>
                      <a:pt x="9656" y="25208"/>
                    </a:cubicBezTo>
                    <a:cubicBezTo>
                      <a:pt x="9816" y="24317"/>
                      <a:pt x="9941" y="23373"/>
                      <a:pt x="10457" y="22643"/>
                    </a:cubicBezTo>
                    <a:cubicBezTo>
                      <a:pt x="10570" y="22487"/>
                      <a:pt x="10728" y="22321"/>
                      <a:pt x="10913" y="22321"/>
                    </a:cubicBezTo>
                    <a:cubicBezTo>
                      <a:pt x="10961" y="22321"/>
                      <a:pt x="11011" y="22332"/>
                      <a:pt x="11063" y="22358"/>
                    </a:cubicBezTo>
                    <a:cubicBezTo>
                      <a:pt x="11294" y="22465"/>
                      <a:pt x="11401" y="22750"/>
                      <a:pt x="11312" y="22981"/>
                    </a:cubicBezTo>
                    <a:cubicBezTo>
                      <a:pt x="10653" y="24798"/>
                      <a:pt x="10154" y="26651"/>
                      <a:pt x="9834" y="28539"/>
                    </a:cubicBezTo>
                    <a:cubicBezTo>
                      <a:pt x="9745" y="29003"/>
                      <a:pt x="9727" y="29591"/>
                      <a:pt x="10226" y="29751"/>
                    </a:cubicBezTo>
                    <a:cubicBezTo>
                      <a:pt x="10295" y="29774"/>
                      <a:pt x="10367" y="29785"/>
                      <a:pt x="10439" y="29785"/>
                    </a:cubicBezTo>
                    <a:cubicBezTo>
                      <a:pt x="10642" y="29785"/>
                      <a:pt x="10842" y="29695"/>
                      <a:pt x="10974" y="29537"/>
                    </a:cubicBezTo>
                    <a:cubicBezTo>
                      <a:pt x="11775" y="28611"/>
                      <a:pt x="12043" y="27417"/>
                      <a:pt x="12256" y="26241"/>
                    </a:cubicBezTo>
                    <a:cubicBezTo>
                      <a:pt x="12524" y="24585"/>
                      <a:pt x="12684" y="22910"/>
                      <a:pt x="12737" y="21218"/>
                    </a:cubicBezTo>
                    <a:cubicBezTo>
                      <a:pt x="12737" y="20594"/>
                      <a:pt x="12916" y="19971"/>
                      <a:pt x="13254" y="19436"/>
                    </a:cubicBezTo>
                    <a:cubicBezTo>
                      <a:pt x="13307" y="19347"/>
                      <a:pt x="13397" y="19294"/>
                      <a:pt x="13521" y="19276"/>
                    </a:cubicBezTo>
                    <a:cubicBezTo>
                      <a:pt x="13682" y="19276"/>
                      <a:pt x="13842" y="19365"/>
                      <a:pt x="13913" y="19508"/>
                    </a:cubicBezTo>
                    <a:cubicBezTo>
                      <a:pt x="14020" y="19739"/>
                      <a:pt x="14038" y="19989"/>
                      <a:pt x="13984" y="20238"/>
                    </a:cubicBezTo>
                    <a:cubicBezTo>
                      <a:pt x="13753" y="22055"/>
                      <a:pt x="13592" y="23872"/>
                      <a:pt x="13486" y="25689"/>
                    </a:cubicBezTo>
                    <a:cubicBezTo>
                      <a:pt x="13468" y="25849"/>
                      <a:pt x="13503" y="26010"/>
                      <a:pt x="13592" y="26152"/>
                    </a:cubicBezTo>
                    <a:cubicBezTo>
                      <a:pt x="13690" y="26318"/>
                      <a:pt x="13820" y="26372"/>
                      <a:pt x="13949" y="26372"/>
                    </a:cubicBezTo>
                    <a:cubicBezTo>
                      <a:pt x="14056" y="26372"/>
                      <a:pt x="14163" y="26335"/>
                      <a:pt x="14252" y="26295"/>
                    </a:cubicBezTo>
                    <a:cubicBezTo>
                      <a:pt x="14715" y="26063"/>
                      <a:pt x="15053" y="25671"/>
                      <a:pt x="15178" y="25173"/>
                    </a:cubicBezTo>
                    <a:cubicBezTo>
                      <a:pt x="15944" y="22554"/>
                      <a:pt x="14305" y="19739"/>
                      <a:pt x="15160" y="17210"/>
                    </a:cubicBezTo>
                    <a:lnTo>
                      <a:pt x="15160" y="17210"/>
                    </a:lnTo>
                    <a:cubicBezTo>
                      <a:pt x="15695" y="17334"/>
                      <a:pt x="15766" y="18047"/>
                      <a:pt x="15766" y="18599"/>
                    </a:cubicBezTo>
                    <a:cubicBezTo>
                      <a:pt x="15748" y="19436"/>
                      <a:pt x="15784" y="20291"/>
                      <a:pt x="15837" y="21129"/>
                    </a:cubicBezTo>
                    <a:cubicBezTo>
                      <a:pt x="15855" y="21503"/>
                      <a:pt x="15908" y="21895"/>
                      <a:pt x="16176" y="22180"/>
                    </a:cubicBezTo>
                    <a:cubicBezTo>
                      <a:pt x="16294" y="22313"/>
                      <a:pt x="16462" y="22385"/>
                      <a:pt x="16638" y="22385"/>
                    </a:cubicBezTo>
                    <a:cubicBezTo>
                      <a:pt x="16673" y="22385"/>
                      <a:pt x="16709" y="22382"/>
                      <a:pt x="16746" y="22376"/>
                    </a:cubicBezTo>
                    <a:cubicBezTo>
                      <a:pt x="17102" y="22304"/>
                      <a:pt x="17209" y="21948"/>
                      <a:pt x="17280" y="21610"/>
                    </a:cubicBezTo>
                    <a:cubicBezTo>
                      <a:pt x="17583" y="19864"/>
                      <a:pt x="17066" y="18029"/>
                      <a:pt x="16407" y="16408"/>
                    </a:cubicBezTo>
                    <a:cubicBezTo>
                      <a:pt x="16176" y="15873"/>
                      <a:pt x="16122" y="15268"/>
                      <a:pt x="16282" y="14698"/>
                    </a:cubicBezTo>
                    <a:cubicBezTo>
                      <a:pt x="16282" y="14573"/>
                      <a:pt x="16389" y="14484"/>
                      <a:pt x="16496" y="14448"/>
                    </a:cubicBezTo>
                    <a:cubicBezTo>
                      <a:pt x="16674" y="14448"/>
                      <a:pt x="16835" y="14555"/>
                      <a:pt x="16870" y="14733"/>
                    </a:cubicBezTo>
                    <a:lnTo>
                      <a:pt x="17547" y="17423"/>
                    </a:lnTo>
                    <a:cubicBezTo>
                      <a:pt x="17683" y="17931"/>
                      <a:pt x="17947" y="18551"/>
                      <a:pt x="18461" y="18551"/>
                    </a:cubicBezTo>
                    <a:cubicBezTo>
                      <a:pt x="18488" y="18551"/>
                      <a:pt x="18516" y="18549"/>
                      <a:pt x="18545" y="18546"/>
                    </a:cubicBezTo>
                    <a:cubicBezTo>
                      <a:pt x="18883" y="18474"/>
                      <a:pt x="19133" y="18225"/>
                      <a:pt x="19186" y="17886"/>
                    </a:cubicBezTo>
                    <a:cubicBezTo>
                      <a:pt x="19525" y="15963"/>
                      <a:pt x="18100" y="14377"/>
                      <a:pt x="17636" y="12560"/>
                    </a:cubicBezTo>
                    <a:cubicBezTo>
                      <a:pt x="17547" y="12186"/>
                      <a:pt x="17601" y="11634"/>
                      <a:pt x="17993" y="11634"/>
                    </a:cubicBezTo>
                    <a:lnTo>
                      <a:pt x="19507" y="15214"/>
                    </a:lnTo>
                    <a:cubicBezTo>
                      <a:pt x="19560" y="15339"/>
                      <a:pt x="19614" y="15482"/>
                      <a:pt x="19792" y="15482"/>
                    </a:cubicBezTo>
                    <a:cubicBezTo>
                      <a:pt x="19899" y="15482"/>
                      <a:pt x="20006" y="15410"/>
                      <a:pt x="20059" y="15303"/>
                    </a:cubicBezTo>
                    <a:cubicBezTo>
                      <a:pt x="20398" y="14680"/>
                      <a:pt x="20219" y="13967"/>
                      <a:pt x="20006" y="13308"/>
                    </a:cubicBezTo>
                    <a:cubicBezTo>
                      <a:pt x="19489" y="11830"/>
                      <a:pt x="18723" y="10440"/>
                      <a:pt x="17725" y="9247"/>
                    </a:cubicBezTo>
                    <a:lnTo>
                      <a:pt x="17797" y="9229"/>
                    </a:lnTo>
                    <a:cubicBezTo>
                      <a:pt x="18848" y="9621"/>
                      <a:pt x="19721" y="10387"/>
                      <a:pt x="20522" y="11170"/>
                    </a:cubicBezTo>
                    <a:cubicBezTo>
                      <a:pt x="20718" y="11402"/>
                      <a:pt x="20950" y="11580"/>
                      <a:pt x="21217" y="11705"/>
                    </a:cubicBezTo>
                    <a:cubicBezTo>
                      <a:pt x="21338" y="11765"/>
                      <a:pt x="21474" y="11799"/>
                      <a:pt x="21607" y="11799"/>
                    </a:cubicBezTo>
                    <a:cubicBezTo>
                      <a:pt x="21905" y="11799"/>
                      <a:pt x="22189" y="11631"/>
                      <a:pt x="22250" y="11224"/>
                    </a:cubicBezTo>
                    <a:cubicBezTo>
                      <a:pt x="22286" y="10992"/>
                      <a:pt x="22232" y="10743"/>
                      <a:pt x="22108" y="10529"/>
                    </a:cubicBezTo>
                    <a:cubicBezTo>
                      <a:pt x="21128" y="8962"/>
                      <a:pt x="19364" y="8213"/>
                      <a:pt x="17886" y="7144"/>
                    </a:cubicBezTo>
                    <a:cubicBezTo>
                      <a:pt x="17907" y="7029"/>
                      <a:pt x="18020" y="6988"/>
                      <a:pt x="18150" y="6988"/>
                    </a:cubicBezTo>
                    <a:cubicBezTo>
                      <a:pt x="18241" y="6988"/>
                      <a:pt x="18339" y="7008"/>
                      <a:pt x="18420" y="7038"/>
                    </a:cubicBezTo>
                    <a:cubicBezTo>
                      <a:pt x="19044" y="7287"/>
                      <a:pt x="19649" y="7590"/>
                      <a:pt x="20202" y="7964"/>
                    </a:cubicBezTo>
                    <a:cubicBezTo>
                      <a:pt x="20650" y="8246"/>
                      <a:pt x="21083" y="8575"/>
                      <a:pt x="21630" y="8575"/>
                    </a:cubicBezTo>
                    <a:cubicBezTo>
                      <a:pt x="21670" y="8575"/>
                      <a:pt x="21710" y="8573"/>
                      <a:pt x="21751" y="8570"/>
                    </a:cubicBezTo>
                    <a:cubicBezTo>
                      <a:pt x="22036" y="8552"/>
                      <a:pt x="22286" y="8391"/>
                      <a:pt x="22411" y="8142"/>
                    </a:cubicBezTo>
                    <a:cubicBezTo>
                      <a:pt x="22624" y="7715"/>
                      <a:pt x="22339" y="7287"/>
                      <a:pt x="22036" y="6984"/>
                    </a:cubicBezTo>
                    <a:cubicBezTo>
                      <a:pt x="20879" y="5897"/>
                      <a:pt x="19257" y="5506"/>
                      <a:pt x="17779" y="4918"/>
                    </a:cubicBezTo>
                    <a:cubicBezTo>
                      <a:pt x="17619" y="4864"/>
                      <a:pt x="17476" y="4775"/>
                      <a:pt x="17369" y="4650"/>
                    </a:cubicBezTo>
                    <a:cubicBezTo>
                      <a:pt x="17262" y="4508"/>
                      <a:pt x="17280" y="4312"/>
                      <a:pt x="17423" y="4205"/>
                    </a:cubicBezTo>
                    <a:cubicBezTo>
                      <a:pt x="17485" y="4178"/>
                      <a:pt x="17547" y="4165"/>
                      <a:pt x="17610" y="4165"/>
                    </a:cubicBezTo>
                    <a:cubicBezTo>
                      <a:pt x="17672" y="4165"/>
                      <a:pt x="17734" y="4178"/>
                      <a:pt x="17797" y="4205"/>
                    </a:cubicBezTo>
                    <a:cubicBezTo>
                      <a:pt x="18367" y="4383"/>
                      <a:pt x="18937" y="4526"/>
                      <a:pt x="19525" y="4633"/>
                    </a:cubicBezTo>
                    <a:cubicBezTo>
                      <a:pt x="19639" y="4650"/>
                      <a:pt x="19762" y="4661"/>
                      <a:pt x="19884" y="4661"/>
                    </a:cubicBezTo>
                    <a:cubicBezTo>
                      <a:pt x="20257" y="4661"/>
                      <a:pt x="20620" y="4558"/>
                      <a:pt x="20700" y="4223"/>
                    </a:cubicBezTo>
                    <a:cubicBezTo>
                      <a:pt x="20736" y="4063"/>
                      <a:pt x="20700" y="3902"/>
                      <a:pt x="20629" y="3778"/>
                    </a:cubicBezTo>
                    <a:cubicBezTo>
                      <a:pt x="20237" y="2994"/>
                      <a:pt x="19204" y="2922"/>
                      <a:pt x="18367" y="2673"/>
                    </a:cubicBezTo>
                    <a:cubicBezTo>
                      <a:pt x="17440" y="2406"/>
                      <a:pt x="16514" y="838"/>
                      <a:pt x="16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2" name="Google Shape;17082;p36"/>
              <p:cNvSpPr/>
              <p:nvPr/>
            </p:nvSpPr>
            <p:spPr>
              <a:xfrm>
                <a:off x="8870765" y="1459367"/>
                <a:ext cx="20851" cy="1612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04" extrusionOk="0">
                    <a:moveTo>
                      <a:pt x="179" y="1"/>
                    </a:moveTo>
                    <a:cubicBezTo>
                      <a:pt x="1" y="1"/>
                      <a:pt x="1" y="303"/>
                      <a:pt x="179" y="303"/>
                    </a:cubicBezTo>
                    <a:cubicBezTo>
                      <a:pt x="393" y="303"/>
                      <a:pt x="375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3" name="Google Shape;17083;p36"/>
              <p:cNvSpPr/>
              <p:nvPr/>
            </p:nvSpPr>
            <p:spPr>
              <a:xfrm>
                <a:off x="8801689" y="1357025"/>
                <a:ext cx="21859" cy="15651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95" extrusionOk="0">
                    <a:moveTo>
                      <a:pt x="176" y="1"/>
                    </a:moveTo>
                    <a:cubicBezTo>
                      <a:pt x="85" y="1"/>
                      <a:pt x="0" y="87"/>
                      <a:pt x="56" y="184"/>
                    </a:cubicBezTo>
                    <a:lnTo>
                      <a:pt x="74" y="219"/>
                    </a:lnTo>
                    <a:cubicBezTo>
                      <a:pt x="108" y="273"/>
                      <a:pt x="153" y="295"/>
                      <a:pt x="196" y="295"/>
                    </a:cubicBezTo>
                    <a:cubicBezTo>
                      <a:pt x="310" y="295"/>
                      <a:pt x="412" y="145"/>
                      <a:pt x="270" y="41"/>
                    </a:cubicBezTo>
                    <a:lnTo>
                      <a:pt x="252" y="23"/>
                    </a:lnTo>
                    <a:cubicBezTo>
                      <a:pt x="228" y="8"/>
                      <a:pt x="202" y="1"/>
                      <a:pt x="176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4" name="Google Shape;17084;p36"/>
              <p:cNvSpPr/>
              <p:nvPr/>
            </p:nvSpPr>
            <p:spPr>
              <a:xfrm>
                <a:off x="8969075" y="1231605"/>
                <a:ext cx="12309" cy="8542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1" extrusionOk="0">
                    <a:moveTo>
                      <a:pt x="125" y="0"/>
                    </a:moveTo>
                    <a:cubicBezTo>
                      <a:pt x="0" y="0"/>
                      <a:pt x="0" y="161"/>
                      <a:pt x="125" y="161"/>
                    </a:cubicBezTo>
                    <a:cubicBezTo>
                      <a:pt x="232" y="161"/>
                      <a:pt x="232" y="0"/>
                      <a:pt x="125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5" name="Google Shape;17085;p36"/>
              <p:cNvSpPr/>
              <p:nvPr/>
            </p:nvSpPr>
            <p:spPr>
              <a:xfrm>
                <a:off x="9022023" y="1291132"/>
                <a:ext cx="28384" cy="21806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11" extrusionOk="0">
                    <a:moveTo>
                      <a:pt x="267" y="1"/>
                    </a:moveTo>
                    <a:cubicBezTo>
                      <a:pt x="0" y="1"/>
                      <a:pt x="0" y="410"/>
                      <a:pt x="267" y="410"/>
                    </a:cubicBezTo>
                    <a:cubicBezTo>
                      <a:pt x="534" y="392"/>
                      <a:pt x="5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6" name="Google Shape;17086;p36"/>
              <p:cNvSpPr/>
              <p:nvPr/>
            </p:nvSpPr>
            <p:spPr>
              <a:xfrm>
                <a:off x="9155241" y="1114409"/>
                <a:ext cx="22761" cy="18463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48" extrusionOk="0">
                    <a:moveTo>
                      <a:pt x="143" y="0"/>
                    </a:moveTo>
                    <a:cubicBezTo>
                      <a:pt x="1" y="54"/>
                      <a:pt x="1" y="250"/>
                      <a:pt x="143" y="321"/>
                    </a:cubicBezTo>
                    <a:cubicBezTo>
                      <a:pt x="170" y="339"/>
                      <a:pt x="206" y="348"/>
                      <a:pt x="244" y="348"/>
                    </a:cubicBezTo>
                    <a:cubicBezTo>
                      <a:pt x="281" y="348"/>
                      <a:pt x="321" y="339"/>
                      <a:pt x="357" y="321"/>
                    </a:cubicBezTo>
                    <a:cubicBezTo>
                      <a:pt x="411" y="303"/>
                      <a:pt x="428" y="250"/>
                      <a:pt x="428" y="196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7" name="Google Shape;17087;p36"/>
              <p:cNvSpPr/>
              <p:nvPr/>
            </p:nvSpPr>
            <p:spPr>
              <a:xfrm>
                <a:off x="9062662" y="1056739"/>
                <a:ext cx="24618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40" extrusionOk="0">
                    <a:moveTo>
                      <a:pt x="214" y="1"/>
                    </a:moveTo>
                    <a:cubicBezTo>
                      <a:pt x="0" y="1"/>
                      <a:pt x="36" y="339"/>
                      <a:pt x="249" y="339"/>
                    </a:cubicBezTo>
                    <a:cubicBezTo>
                      <a:pt x="463" y="339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8" name="Google Shape;17088;p36"/>
              <p:cNvSpPr/>
              <p:nvPr/>
            </p:nvSpPr>
            <p:spPr>
              <a:xfrm>
                <a:off x="9231798" y="998168"/>
                <a:ext cx="25573" cy="1798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39" extrusionOk="0">
                    <a:moveTo>
                      <a:pt x="215" y="0"/>
                    </a:moveTo>
                    <a:cubicBezTo>
                      <a:pt x="1" y="0"/>
                      <a:pt x="36" y="339"/>
                      <a:pt x="250" y="339"/>
                    </a:cubicBezTo>
                    <a:cubicBezTo>
                      <a:pt x="482" y="339"/>
                      <a:pt x="428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9" name="Google Shape;17089;p36"/>
              <p:cNvSpPr/>
              <p:nvPr/>
            </p:nvSpPr>
            <p:spPr>
              <a:xfrm>
                <a:off x="9327296" y="898903"/>
                <a:ext cx="18941" cy="1814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42" extrusionOk="0">
                    <a:moveTo>
                      <a:pt x="160" y="1"/>
                    </a:moveTo>
                    <a:cubicBezTo>
                      <a:pt x="71" y="18"/>
                      <a:pt x="0" y="108"/>
                      <a:pt x="0" y="197"/>
                    </a:cubicBezTo>
                    <a:cubicBezTo>
                      <a:pt x="16" y="276"/>
                      <a:pt x="89" y="342"/>
                      <a:pt x="168" y="342"/>
                    </a:cubicBezTo>
                    <a:cubicBezTo>
                      <a:pt x="177" y="342"/>
                      <a:pt x="187" y="341"/>
                      <a:pt x="196" y="339"/>
                    </a:cubicBezTo>
                    <a:cubicBezTo>
                      <a:pt x="285" y="339"/>
                      <a:pt x="356" y="250"/>
                      <a:pt x="339" y="161"/>
                    </a:cubicBezTo>
                    <a:cubicBezTo>
                      <a:pt x="339" y="72"/>
                      <a:pt x="249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0" name="Google Shape;17090;p36"/>
              <p:cNvSpPr/>
              <p:nvPr/>
            </p:nvSpPr>
            <p:spPr>
              <a:xfrm>
                <a:off x="9292280" y="1276967"/>
                <a:ext cx="33159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268" y="0"/>
                    </a:moveTo>
                    <a:cubicBezTo>
                      <a:pt x="1" y="0"/>
                      <a:pt x="54" y="446"/>
                      <a:pt x="339" y="446"/>
                    </a:cubicBezTo>
                    <a:cubicBezTo>
                      <a:pt x="624" y="446"/>
                      <a:pt x="553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1" name="Google Shape;17091;p36"/>
              <p:cNvSpPr/>
              <p:nvPr/>
            </p:nvSpPr>
            <p:spPr>
              <a:xfrm>
                <a:off x="9332919" y="1161680"/>
                <a:ext cx="15174" cy="1135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14" extrusionOk="0">
                    <a:moveTo>
                      <a:pt x="126" y="0"/>
                    </a:moveTo>
                    <a:cubicBezTo>
                      <a:pt x="1" y="0"/>
                      <a:pt x="1" y="214"/>
                      <a:pt x="143" y="214"/>
                    </a:cubicBezTo>
                    <a:cubicBezTo>
                      <a:pt x="286" y="214"/>
                      <a:pt x="26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2" name="Google Shape;17092;p36"/>
              <p:cNvSpPr/>
              <p:nvPr/>
            </p:nvSpPr>
            <p:spPr>
              <a:xfrm>
                <a:off x="9016346" y="921611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285" y="0"/>
                    </a:moveTo>
                    <a:cubicBezTo>
                      <a:pt x="0" y="0"/>
                      <a:pt x="54" y="446"/>
                      <a:pt x="339" y="446"/>
                    </a:cubicBezTo>
                    <a:cubicBezTo>
                      <a:pt x="606" y="446"/>
                      <a:pt x="570" y="0"/>
                      <a:pt x="2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3" name="Google Shape;17093;p36"/>
              <p:cNvSpPr/>
              <p:nvPr/>
            </p:nvSpPr>
            <p:spPr>
              <a:xfrm>
                <a:off x="9193334" y="880122"/>
                <a:ext cx="18675" cy="1363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57" extrusionOk="0">
                    <a:moveTo>
                      <a:pt x="185" y="1"/>
                    </a:moveTo>
                    <a:cubicBezTo>
                      <a:pt x="102" y="1"/>
                      <a:pt x="1" y="125"/>
                      <a:pt x="84" y="194"/>
                    </a:cubicBezTo>
                    <a:lnTo>
                      <a:pt x="120" y="230"/>
                    </a:lnTo>
                    <a:cubicBezTo>
                      <a:pt x="138" y="248"/>
                      <a:pt x="160" y="256"/>
                      <a:pt x="181" y="256"/>
                    </a:cubicBezTo>
                    <a:cubicBezTo>
                      <a:pt x="265" y="256"/>
                      <a:pt x="351" y="140"/>
                      <a:pt x="280" y="70"/>
                    </a:cubicBezTo>
                    <a:lnTo>
                      <a:pt x="245" y="34"/>
                    </a:lnTo>
                    <a:cubicBezTo>
                      <a:pt x="229" y="11"/>
                      <a:pt x="208" y="1"/>
                      <a:pt x="1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4" name="Google Shape;17094;p36"/>
              <p:cNvSpPr/>
              <p:nvPr/>
            </p:nvSpPr>
            <p:spPr>
              <a:xfrm>
                <a:off x="9417063" y="742023"/>
                <a:ext cx="23663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22" extrusionOk="0">
                    <a:moveTo>
                      <a:pt x="214" y="0"/>
                    </a:moveTo>
                    <a:cubicBezTo>
                      <a:pt x="0" y="0"/>
                      <a:pt x="36" y="321"/>
                      <a:pt x="232" y="321"/>
                    </a:cubicBezTo>
                    <a:cubicBezTo>
                      <a:pt x="446" y="321"/>
                      <a:pt x="41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5" name="Google Shape;17095;p36"/>
              <p:cNvSpPr/>
              <p:nvPr/>
            </p:nvSpPr>
            <p:spPr>
              <a:xfrm>
                <a:off x="9493620" y="1126665"/>
                <a:ext cx="23663" cy="1708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22" extrusionOk="0">
                    <a:moveTo>
                      <a:pt x="214" y="1"/>
                    </a:moveTo>
                    <a:cubicBezTo>
                      <a:pt x="0" y="1"/>
                      <a:pt x="36" y="322"/>
                      <a:pt x="232" y="322"/>
                    </a:cubicBezTo>
                    <a:cubicBezTo>
                      <a:pt x="446" y="322"/>
                      <a:pt x="410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6" name="Google Shape;17096;p36"/>
              <p:cNvSpPr/>
              <p:nvPr/>
            </p:nvSpPr>
            <p:spPr>
              <a:xfrm>
                <a:off x="9470913" y="996152"/>
                <a:ext cx="25573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03" extrusionOk="0">
                    <a:moveTo>
                      <a:pt x="264" y="0"/>
                    </a:moveTo>
                    <a:cubicBezTo>
                      <a:pt x="254" y="0"/>
                      <a:pt x="243" y="1"/>
                      <a:pt x="232" y="3"/>
                    </a:cubicBezTo>
                    <a:lnTo>
                      <a:pt x="232" y="20"/>
                    </a:lnTo>
                    <a:lnTo>
                      <a:pt x="215" y="20"/>
                    </a:lnTo>
                    <a:cubicBezTo>
                      <a:pt x="19" y="74"/>
                      <a:pt x="1" y="341"/>
                      <a:pt x="197" y="394"/>
                    </a:cubicBezTo>
                    <a:lnTo>
                      <a:pt x="232" y="394"/>
                    </a:lnTo>
                    <a:cubicBezTo>
                      <a:pt x="251" y="400"/>
                      <a:pt x="269" y="402"/>
                      <a:pt x="287" y="402"/>
                    </a:cubicBezTo>
                    <a:cubicBezTo>
                      <a:pt x="387" y="402"/>
                      <a:pt x="467" y="320"/>
                      <a:pt x="482" y="198"/>
                    </a:cubicBezTo>
                    <a:cubicBezTo>
                      <a:pt x="466" y="84"/>
                      <a:pt x="375" y="0"/>
                      <a:pt x="2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7" name="Google Shape;17097;p36"/>
              <p:cNvSpPr/>
              <p:nvPr/>
            </p:nvSpPr>
            <p:spPr>
              <a:xfrm>
                <a:off x="9576915" y="851526"/>
                <a:ext cx="19577" cy="1443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72" extrusionOk="0">
                    <a:moveTo>
                      <a:pt x="235" y="1"/>
                    </a:moveTo>
                    <a:cubicBezTo>
                      <a:pt x="227" y="1"/>
                      <a:pt x="220" y="1"/>
                      <a:pt x="212" y="3"/>
                    </a:cubicBezTo>
                    <a:lnTo>
                      <a:pt x="158" y="21"/>
                    </a:lnTo>
                    <a:cubicBezTo>
                      <a:pt x="1" y="73"/>
                      <a:pt x="114" y="271"/>
                      <a:pt x="221" y="271"/>
                    </a:cubicBezTo>
                    <a:cubicBezTo>
                      <a:pt x="259" y="271"/>
                      <a:pt x="295" y="246"/>
                      <a:pt x="319" y="181"/>
                    </a:cubicBezTo>
                    <a:lnTo>
                      <a:pt x="336" y="181"/>
                    </a:lnTo>
                    <a:lnTo>
                      <a:pt x="336" y="163"/>
                    </a:lnTo>
                    <a:cubicBezTo>
                      <a:pt x="369" y="82"/>
                      <a:pt x="312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8" name="Google Shape;17098;p36"/>
              <p:cNvSpPr/>
              <p:nvPr/>
            </p:nvSpPr>
            <p:spPr>
              <a:xfrm>
                <a:off x="9489853" y="657879"/>
                <a:ext cx="34061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00" extrusionOk="0">
                    <a:moveTo>
                      <a:pt x="339" y="1"/>
                    </a:moveTo>
                    <a:cubicBezTo>
                      <a:pt x="18" y="1"/>
                      <a:pt x="0" y="500"/>
                      <a:pt x="321" y="500"/>
                    </a:cubicBezTo>
                    <a:cubicBezTo>
                      <a:pt x="624" y="500"/>
                      <a:pt x="641" y="1"/>
                      <a:pt x="3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9" name="Google Shape;17099;p36"/>
              <p:cNvSpPr/>
              <p:nvPr/>
            </p:nvSpPr>
            <p:spPr>
              <a:xfrm>
                <a:off x="9565455" y="548588"/>
                <a:ext cx="14855" cy="2021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81" extrusionOk="0">
                    <a:moveTo>
                      <a:pt x="193" y="0"/>
                    </a:moveTo>
                    <a:cubicBezTo>
                      <a:pt x="183" y="0"/>
                      <a:pt x="171" y="2"/>
                      <a:pt x="159" y="6"/>
                    </a:cubicBezTo>
                    <a:lnTo>
                      <a:pt x="159" y="6"/>
                    </a:lnTo>
                    <a:cubicBezTo>
                      <a:pt x="81" y="21"/>
                      <a:pt x="13" y="83"/>
                      <a:pt x="0" y="173"/>
                    </a:cubicBezTo>
                    <a:cubicBezTo>
                      <a:pt x="0" y="213"/>
                      <a:pt x="16" y="259"/>
                      <a:pt x="42" y="297"/>
                    </a:cubicBezTo>
                    <a:lnTo>
                      <a:pt x="42" y="297"/>
                    </a:lnTo>
                    <a:cubicBezTo>
                      <a:pt x="45" y="303"/>
                      <a:pt x="49" y="308"/>
                      <a:pt x="53" y="313"/>
                    </a:cubicBezTo>
                    <a:lnTo>
                      <a:pt x="53" y="313"/>
                    </a:lnTo>
                    <a:cubicBezTo>
                      <a:pt x="85" y="352"/>
                      <a:pt x="128" y="380"/>
                      <a:pt x="177" y="380"/>
                    </a:cubicBezTo>
                    <a:cubicBezTo>
                      <a:pt x="195" y="380"/>
                      <a:pt x="213" y="377"/>
                      <a:pt x="232" y="369"/>
                    </a:cubicBezTo>
                    <a:cubicBezTo>
                      <a:pt x="276" y="194"/>
                      <a:pt x="279" y="79"/>
                      <a:pt x="246" y="29"/>
                    </a:cubicBezTo>
                    <a:lnTo>
                      <a:pt x="246" y="29"/>
                    </a:lnTo>
                    <a:lnTo>
                      <a:pt x="250" y="12"/>
                    </a:lnTo>
                    <a:cubicBezTo>
                      <a:pt x="239" y="9"/>
                      <a:pt x="229" y="6"/>
                      <a:pt x="218" y="5"/>
                    </a:cubicBezTo>
                    <a:lnTo>
                      <a:pt x="218" y="5"/>
                    </a:lnTo>
                    <a:cubicBezTo>
                      <a:pt x="211" y="2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0" name="Google Shape;17100;p36"/>
              <p:cNvSpPr/>
              <p:nvPr/>
            </p:nvSpPr>
            <p:spPr>
              <a:xfrm>
                <a:off x="9262994" y="572833"/>
                <a:ext cx="25573" cy="2085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93" extrusionOk="0">
                    <a:moveTo>
                      <a:pt x="250" y="1"/>
                    </a:moveTo>
                    <a:cubicBezTo>
                      <a:pt x="1" y="18"/>
                      <a:pt x="1" y="357"/>
                      <a:pt x="250" y="393"/>
                    </a:cubicBezTo>
                    <a:cubicBezTo>
                      <a:pt x="482" y="357"/>
                      <a:pt x="482" y="18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1" name="Google Shape;17101;p36"/>
              <p:cNvSpPr/>
              <p:nvPr/>
            </p:nvSpPr>
            <p:spPr>
              <a:xfrm>
                <a:off x="9443431" y="503386"/>
                <a:ext cx="26899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07" h="349" extrusionOk="0">
                    <a:moveTo>
                      <a:pt x="222" y="1"/>
                    </a:moveTo>
                    <a:cubicBezTo>
                      <a:pt x="181" y="1"/>
                      <a:pt x="141" y="19"/>
                      <a:pt x="109" y="63"/>
                    </a:cubicBezTo>
                    <a:lnTo>
                      <a:pt x="127" y="63"/>
                    </a:lnTo>
                    <a:lnTo>
                      <a:pt x="73" y="116"/>
                    </a:lnTo>
                    <a:cubicBezTo>
                      <a:pt x="1" y="232"/>
                      <a:pt x="118" y="349"/>
                      <a:pt x="231" y="349"/>
                    </a:cubicBezTo>
                    <a:cubicBezTo>
                      <a:pt x="257" y="349"/>
                      <a:pt x="282" y="343"/>
                      <a:pt x="305" y="330"/>
                    </a:cubicBezTo>
                    <a:lnTo>
                      <a:pt x="341" y="312"/>
                    </a:lnTo>
                    <a:cubicBezTo>
                      <a:pt x="506" y="215"/>
                      <a:pt x="361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2" name="Google Shape;17102;p36"/>
              <p:cNvSpPr/>
              <p:nvPr/>
            </p:nvSpPr>
            <p:spPr>
              <a:xfrm>
                <a:off x="9547470" y="320508"/>
                <a:ext cx="25573" cy="2085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93" extrusionOk="0">
                    <a:moveTo>
                      <a:pt x="250" y="0"/>
                    </a:moveTo>
                    <a:cubicBezTo>
                      <a:pt x="1" y="18"/>
                      <a:pt x="1" y="374"/>
                      <a:pt x="250" y="392"/>
                    </a:cubicBezTo>
                    <a:cubicBezTo>
                      <a:pt x="482" y="374"/>
                      <a:pt x="482" y="18"/>
                      <a:pt x="2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3" name="Google Shape;17103;p36"/>
              <p:cNvSpPr/>
              <p:nvPr/>
            </p:nvSpPr>
            <p:spPr>
              <a:xfrm>
                <a:off x="9614583" y="395155"/>
                <a:ext cx="23663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0" extrusionOk="0">
                    <a:moveTo>
                      <a:pt x="214" y="1"/>
                    </a:moveTo>
                    <a:cubicBezTo>
                      <a:pt x="1" y="1"/>
                      <a:pt x="36" y="339"/>
                      <a:pt x="250" y="339"/>
                    </a:cubicBezTo>
                    <a:cubicBezTo>
                      <a:pt x="446" y="339"/>
                      <a:pt x="428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4" name="Google Shape;17104;p36"/>
              <p:cNvSpPr/>
              <p:nvPr/>
            </p:nvSpPr>
            <p:spPr>
              <a:xfrm>
                <a:off x="9676020" y="715549"/>
                <a:ext cx="25573" cy="18039"/>
              </a:xfrm>
              <a:custGeom>
                <a:avLst/>
                <a:gdLst/>
                <a:ahLst/>
                <a:cxnLst/>
                <a:rect l="l" t="t" r="r" b="b"/>
                <a:pathLst>
                  <a:path w="482" h="340" extrusionOk="0">
                    <a:moveTo>
                      <a:pt x="268" y="1"/>
                    </a:moveTo>
                    <a:cubicBezTo>
                      <a:pt x="54" y="1"/>
                      <a:pt x="1" y="339"/>
                      <a:pt x="214" y="339"/>
                    </a:cubicBezTo>
                    <a:cubicBezTo>
                      <a:pt x="446" y="339"/>
                      <a:pt x="482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5" name="Google Shape;17105;p36"/>
              <p:cNvSpPr/>
              <p:nvPr/>
            </p:nvSpPr>
            <p:spPr>
              <a:xfrm>
                <a:off x="9294190" y="416907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268" y="0"/>
                    </a:moveTo>
                    <a:cubicBezTo>
                      <a:pt x="1" y="0"/>
                      <a:pt x="54" y="446"/>
                      <a:pt x="321" y="446"/>
                    </a:cubicBezTo>
                    <a:cubicBezTo>
                      <a:pt x="606" y="446"/>
                      <a:pt x="553" y="0"/>
                      <a:pt x="268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6" name="Google Shape;17106;p36"/>
              <p:cNvSpPr/>
              <p:nvPr/>
            </p:nvSpPr>
            <p:spPr>
              <a:xfrm>
                <a:off x="9572034" y="172116"/>
                <a:ext cx="27482" cy="1989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75" extrusionOk="0">
                    <a:moveTo>
                      <a:pt x="268" y="0"/>
                    </a:moveTo>
                    <a:cubicBezTo>
                      <a:pt x="37" y="0"/>
                      <a:pt x="1" y="375"/>
                      <a:pt x="250" y="375"/>
                    </a:cubicBezTo>
                    <a:cubicBezTo>
                      <a:pt x="482" y="375"/>
                      <a:pt x="518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7" name="Google Shape;17107;p36"/>
              <p:cNvSpPr/>
              <p:nvPr/>
            </p:nvSpPr>
            <p:spPr>
              <a:xfrm>
                <a:off x="9769607" y="198484"/>
                <a:ext cx="22548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55" extrusionOk="0">
                    <a:moveTo>
                      <a:pt x="241" y="1"/>
                    </a:moveTo>
                    <a:cubicBezTo>
                      <a:pt x="220" y="1"/>
                      <a:pt x="198" y="7"/>
                      <a:pt x="178" y="20"/>
                    </a:cubicBezTo>
                    <a:cubicBezTo>
                      <a:pt x="71" y="91"/>
                      <a:pt x="0" y="234"/>
                      <a:pt x="125" y="323"/>
                    </a:cubicBezTo>
                    <a:cubicBezTo>
                      <a:pt x="157" y="344"/>
                      <a:pt x="193" y="354"/>
                      <a:pt x="230" y="354"/>
                    </a:cubicBezTo>
                    <a:cubicBezTo>
                      <a:pt x="315" y="354"/>
                      <a:pt x="397" y="298"/>
                      <a:pt x="410" y="198"/>
                    </a:cubicBezTo>
                    <a:cubicBezTo>
                      <a:pt x="424" y="111"/>
                      <a:pt x="333" y="1"/>
                      <a:pt x="2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8" name="Google Shape;17108;p36"/>
              <p:cNvSpPr/>
              <p:nvPr/>
            </p:nvSpPr>
            <p:spPr>
              <a:xfrm>
                <a:off x="9495477" y="47333"/>
                <a:ext cx="30347" cy="227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9" extrusionOk="0">
                    <a:moveTo>
                      <a:pt x="268" y="1"/>
                    </a:moveTo>
                    <a:cubicBezTo>
                      <a:pt x="1" y="1"/>
                      <a:pt x="37" y="428"/>
                      <a:pt x="304" y="428"/>
                    </a:cubicBezTo>
                    <a:cubicBezTo>
                      <a:pt x="571" y="428"/>
                      <a:pt x="553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9" name="Google Shape;17109;p36"/>
              <p:cNvSpPr/>
              <p:nvPr/>
            </p:nvSpPr>
            <p:spPr>
              <a:xfrm>
                <a:off x="9698727" y="26536"/>
                <a:ext cx="17986" cy="1522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87" extrusionOk="0">
                    <a:moveTo>
                      <a:pt x="178" y="1"/>
                    </a:moveTo>
                    <a:cubicBezTo>
                      <a:pt x="0" y="19"/>
                      <a:pt x="0" y="268"/>
                      <a:pt x="178" y="286"/>
                    </a:cubicBezTo>
                    <a:cubicBezTo>
                      <a:pt x="339" y="268"/>
                      <a:pt x="339" y="19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0" name="Google Shape;17110;p36"/>
              <p:cNvSpPr/>
              <p:nvPr/>
            </p:nvSpPr>
            <p:spPr>
              <a:xfrm>
                <a:off x="9308355" y="245808"/>
                <a:ext cx="28437" cy="21806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11" extrusionOk="0">
                    <a:moveTo>
                      <a:pt x="268" y="1"/>
                    </a:moveTo>
                    <a:cubicBezTo>
                      <a:pt x="1" y="1"/>
                      <a:pt x="19" y="411"/>
                      <a:pt x="286" y="411"/>
                    </a:cubicBezTo>
                    <a:cubicBezTo>
                      <a:pt x="535" y="411"/>
                      <a:pt x="5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1" name="Google Shape;17111;p36"/>
              <p:cNvSpPr/>
              <p:nvPr/>
            </p:nvSpPr>
            <p:spPr>
              <a:xfrm>
                <a:off x="9787540" y="368681"/>
                <a:ext cx="26527" cy="19896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75" extrusionOk="0">
                    <a:moveTo>
                      <a:pt x="268" y="1"/>
                    </a:moveTo>
                    <a:cubicBezTo>
                      <a:pt x="36" y="1"/>
                      <a:pt x="1" y="375"/>
                      <a:pt x="250" y="375"/>
                    </a:cubicBezTo>
                    <a:cubicBezTo>
                      <a:pt x="482" y="375"/>
                      <a:pt x="499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2" name="Google Shape;17112;p36"/>
              <p:cNvSpPr/>
              <p:nvPr/>
            </p:nvSpPr>
            <p:spPr>
              <a:xfrm>
                <a:off x="9112321" y="743720"/>
                <a:ext cx="30560" cy="21699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9" extrusionOk="0">
                    <a:moveTo>
                      <a:pt x="314" y="1"/>
                    </a:moveTo>
                    <a:cubicBezTo>
                      <a:pt x="288" y="1"/>
                      <a:pt x="263" y="7"/>
                      <a:pt x="240" y="22"/>
                    </a:cubicBezTo>
                    <a:lnTo>
                      <a:pt x="204" y="40"/>
                    </a:lnTo>
                    <a:cubicBezTo>
                      <a:pt x="1" y="162"/>
                      <a:pt x="138" y="408"/>
                      <a:pt x="302" y="408"/>
                    </a:cubicBezTo>
                    <a:cubicBezTo>
                      <a:pt x="353" y="408"/>
                      <a:pt x="407" y="384"/>
                      <a:pt x="454" y="325"/>
                    </a:cubicBezTo>
                    <a:lnTo>
                      <a:pt x="471" y="289"/>
                    </a:lnTo>
                    <a:cubicBezTo>
                      <a:pt x="576" y="170"/>
                      <a:pt x="443" y="1"/>
                      <a:pt x="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3" name="Google Shape;17113;p36"/>
              <p:cNvSpPr/>
              <p:nvPr/>
            </p:nvSpPr>
            <p:spPr>
              <a:xfrm>
                <a:off x="7797110" y="-588732"/>
                <a:ext cx="1758030" cy="1844033"/>
              </a:xfrm>
              <a:custGeom>
                <a:avLst/>
                <a:gdLst/>
                <a:ahLst/>
                <a:cxnLst/>
                <a:rect l="l" t="t" r="r" b="b"/>
                <a:pathLst>
                  <a:path w="33136" h="34757" extrusionOk="0">
                    <a:moveTo>
                      <a:pt x="33135" y="1"/>
                    </a:moveTo>
                    <a:lnTo>
                      <a:pt x="33135" y="1"/>
                    </a:lnTo>
                    <a:cubicBezTo>
                      <a:pt x="28236" y="215"/>
                      <a:pt x="23302" y="446"/>
                      <a:pt x="18207" y="1925"/>
                    </a:cubicBezTo>
                    <a:cubicBezTo>
                      <a:pt x="17209" y="2210"/>
                      <a:pt x="16158" y="2584"/>
                      <a:pt x="15285" y="3332"/>
                    </a:cubicBezTo>
                    <a:cubicBezTo>
                      <a:pt x="14395" y="4098"/>
                      <a:pt x="13789" y="5363"/>
                      <a:pt x="14163" y="6147"/>
                    </a:cubicBezTo>
                    <a:cubicBezTo>
                      <a:pt x="14484" y="6806"/>
                      <a:pt x="15428" y="6948"/>
                      <a:pt x="15677" y="7661"/>
                    </a:cubicBezTo>
                    <a:cubicBezTo>
                      <a:pt x="15980" y="8516"/>
                      <a:pt x="15125" y="9799"/>
                      <a:pt x="14145" y="10422"/>
                    </a:cubicBezTo>
                    <a:cubicBezTo>
                      <a:pt x="13165" y="11028"/>
                      <a:pt x="12114" y="11188"/>
                      <a:pt x="11081" y="11402"/>
                    </a:cubicBezTo>
                    <a:cubicBezTo>
                      <a:pt x="9033" y="11830"/>
                      <a:pt x="6806" y="12649"/>
                      <a:pt x="5113" y="14341"/>
                    </a:cubicBezTo>
                    <a:cubicBezTo>
                      <a:pt x="3403" y="16052"/>
                      <a:pt x="2548" y="18795"/>
                      <a:pt x="3777" y="20024"/>
                    </a:cubicBezTo>
                    <a:cubicBezTo>
                      <a:pt x="4561" y="20826"/>
                      <a:pt x="6164" y="21075"/>
                      <a:pt x="5968" y="22447"/>
                    </a:cubicBezTo>
                    <a:cubicBezTo>
                      <a:pt x="5862" y="22946"/>
                      <a:pt x="5630" y="23427"/>
                      <a:pt x="5327" y="23836"/>
                    </a:cubicBezTo>
                    <a:cubicBezTo>
                      <a:pt x="3973" y="25832"/>
                      <a:pt x="2156" y="27595"/>
                      <a:pt x="1070" y="29697"/>
                    </a:cubicBezTo>
                    <a:cubicBezTo>
                      <a:pt x="1" y="31799"/>
                      <a:pt x="90" y="34489"/>
                      <a:pt x="1978" y="34739"/>
                    </a:cubicBezTo>
                    <a:cubicBezTo>
                      <a:pt x="2070" y="34751"/>
                      <a:pt x="2164" y="34756"/>
                      <a:pt x="2258" y="34756"/>
                    </a:cubicBezTo>
                    <a:cubicBezTo>
                      <a:pt x="3727" y="34756"/>
                      <a:pt x="5405" y="33367"/>
                      <a:pt x="6610" y="31978"/>
                    </a:cubicBezTo>
                    <a:cubicBezTo>
                      <a:pt x="7411" y="31051"/>
                      <a:pt x="8142" y="30071"/>
                      <a:pt x="8783" y="29038"/>
                    </a:cubicBezTo>
                    <a:cubicBezTo>
                      <a:pt x="9104" y="28539"/>
                      <a:pt x="9424" y="28005"/>
                      <a:pt x="9905" y="27667"/>
                    </a:cubicBezTo>
                    <a:cubicBezTo>
                      <a:pt x="10216" y="27450"/>
                      <a:pt x="10528" y="27358"/>
                      <a:pt x="10825" y="27358"/>
                    </a:cubicBezTo>
                    <a:cubicBezTo>
                      <a:pt x="11482" y="27358"/>
                      <a:pt x="12063" y="27809"/>
                      <a:pt x="12382" y="28361"/>
                    </a:cubicBezTo>
                    <a:cubicBezTo>
                      <a:pt x="12845" y="29163"/>
                      <a:pt x="13130" y="30178"/>
                      <a:pt x="14003" y="30481"/>
                    </a:cubicBezTo>
                    <a:cubicBezTo>
                      <a:pt x="14153" y="30529"/>
                      <a:pt x="14316" y="30552"/>
                      <a:pt x="14486" y="30552"/>
                    </a:cubicBezTo>
                    <a:cubicBezTo>
                      <a:pt x="15321" y="30552"/>
                      <a:pt x="16342" y="30004"/>
                      <a:pt x="17067" y="29234"/>
                    </a:cubicBezTo>
                    <a:cubicBezTo>
                      <a:pt x="17940" y="28326"/>
                      <a:pt x="18474" y="27168"/>
                      <a:pt x="18866" y="26045"/>
                    </a:cubicBezTo>
                    <a:cubicBezTo>
                      <a:pt x="19400" y="24513"/>
                      <a:pt x="19703" y="22928"/>
                      <a:pt x="19757" y="21307"/>
                    </a:cubicBezTo>
                    <a:cubicBezTo>
                      <a:pt x="19775" y="20220"/>
                      <a:pt x="19846" y="18813"/>
                      <a:pt x="20897" y="18100"/>
                    </a:cubicBezTo>
                    <a:cubicBezTo>
                      <a:pt x="21250" y="17849"/>
                      <a:pt x="21596" y="17765"/>
                      <a:pt x="21941" y="17765"/>
                    </a:cubicBezTo>
                    <a:cubicBezTo>
                      <a:pt x="22662" y="17765"/>
                      <a:pt x="23377" y="18136"/>
                      <a:pt x="24139" y="18136"/>
                    </a:cubicBezTo>
                    <a:cubicBezTo>
                      <a:pt x="24151" y="18136"/>
                      <a:pt x="24163" y="18136"/>
                      <a:pt x="24175" y="18136"/>
                    </a:cubicBezTo>
                    <a:cubicBezTo>
                      <a:pt x="26010" y="18100"/>
                      <a:pt x="27738" y="15891"/>
                      <a:pt x="28789" y="13985"/>
                    </a:cubicBezTo>
                    <a:cubicBezTo>
                      <a:pt x="31122" y="9656"/>
                      <a:pt x="33135" y="1"/>
                      <a:pt x="33135" y="1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4" name="Google Shape;17114;p36"/>
              <p:cNvSpPr/>
              <p:nvPr/>
            </p:nvSpPr>
            <p:spPr>
              <a:xfrm>
                <a:off x="7827351" y="-591544"/>
                <a:ext cx="1727789" cy="1846845"/>
              </a:xfrm>
              <a:custGeom>
                <a:avLst/>
                <a:gdLst/>
                <a:ahLst/>
                <a:cxnLst/>
                <a:rect l="l" t="t" r="r" b="b"/>
                <a:pathLst>
                  <a:path w="32566" h="34810" extrusionOk="0">
                    <a:moveTo>
                      <a:pt x="30837" y="0"/>
                    </a:moveTo>
                    <a:cubicBezTo>
                      <a:pt x="27203" y="3207"/>
                      <a:pt x="1" y="33634"/>
                      <a:pt x="1" y="33634"/>
                    </a:cubicBezTo>
                    <a:cubicBezTo>
                      <a:pt x="54" y="33812"/>
                      <a:pt x="161" y="33990"/>
                      <a:pt x="268" y="34150"/>
                    </a:cubicBezTo>
                    <a:cubicBezTo>
                      <a:pt x="553" y="34507"/>
                      <a:pt x="945" y="34738"/>
                      <a:pt x="1408" y="34792"/>
                    </a:cubicBezTo>
                    <a:cubicBezTo>
                      <a:pt x="1499" y="34804"/>
                      <a:pt x="1592" y="34809"/>
                      <a:pt x="1685" y="34809"/>
                    </a:cubicBezTo>
                    <a:cubicBezTo>
                      <a:pt x="3140" y="34809"/>
                      <a:pt x="4817" y="33420"/>
                      <a:pt x="6022" y="32031"/>
                    </a:cubicBezTo>
                    <a:cubicBezTo>
                      <a:pt x="6824" y="31104"/>
                      <a:pt x="7554" y="30124"/>
                      <a:pt x="8195" y="29091"/>
                    </a:cubicBezTo>
                    <a:cubicBezTo>
                      <a:pt x="8516" y="28592"/>
                      <a:pt x="8837" y="28058"/>
                      <a:pt x="9318" y="27720"/>
                    </a:cubicBezTo>
                    <a:cubicBezTo>
                      <a:pt x="9628" y="27503"/>
                      <a:pt x="9942" y="27411"/>
                      <a:pt x="10240" y="27411"/>
                    </a:cubicBezTo>
                    <a:cubicBezTo>
                      <a:pt x="10901" y="27411"/>
                      <a:pt x="11487" y="27862"/>
                      <a:pt x="11794" y="28414"/>
                    </a:cubicBezTo>
                    <a:cubicBezTo>
                      <a:pt x="12257" y="29198"/>
                      <a:pt x="12524" y="30231"/>
                      <a:pt x="13433" y="30534"/>
                    </a:cubicBezTo>
                    <a:cubicBezTo>
                      <a:pt x="13583" y="30582"/>
                      <a:pt x="13745" y="30605"/>
                      <a:pt x="13914" y="30605"/>
                    </a:cubicBezTo>
                    <a:cubicBezTo>
                      <a:pt x="14746" y="30605"/>
                      <a:pt x="15754" y="30057"/>
                      <a:pt x="16479" y="29287"/>
                    </a:cubicBezTo>
                    <a:cubicBezTo>
                      <a:pt x="17352" y="28379"/>
                      <a:pt x="17886" y="27221"/>
                      <a:pt x="18278" y="26098"/>
                    </a:cubicBezTo>
                    <a:cubicBezTo>
                      <a:pt x="18813" y="24566"/>
                      <a:pt x="19115" y="22981"/>
                      <a:pt x="19169" y="21360"/>
                    </a:cubicBezTo>
                    <a:cubicBezTo>
                      <a:pt x="19187" y="20273"/>
                      <a:pt x="19258" y="18866"/>
                      <a:pt x="20309" y="18153"/>
                    </a:cubicBezTo>
                    <a:cubicBezTo>
                      <a:pt x="20668" y="17902"/>
                      <a:pt x="21016" y="17818"/>
                      <a:pt x="21361" y="17818"/>
                    </a:cubicBezTo>
                    <a:cubicBezTo>
                      <a:pt x="22082" y="17818"/>
                      <a:pt x="22789" y="18189"/>
                      <a:pt x="23551" y="18189"/>
                    </a:cubicBezTo>
                    <a:cubicBezTo>
                      <a:pt x="23563" y="18189"/>
                      <a:pt x="23575" y="18189"/>
                      <a:pt x="23587" y="18189"/>
                    </a:cubicBezTo>
                    <a:cubicBezTo>
                      <a:pt x="25422" y="18153"/>
                      <a:pt x="27150" y="15944"/>
                      <a:pt x="28201" y="14038"/>
                    </a:cubicBezTo>
                    <a:cubicBezTo>
                      <a:pt x="30552" y="9709"/>
                      <a:pt x="32565" y="54"/>
                      <a:pt x="32565" y="54"/>
                    </a:cubicBezTo>
                    <a:lnTo>
                      <a:pt x="30837" y="0"/>
                    </a:ln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5" name="Google Shape;17115;p36"/>
              <p:cNvSpPr/>
              <p:nvPr/>
            </p:nvSpPr>
            <p:spPr>
              <a:xfrm>
                <a:off x="8950187" y="-532017"/>
                <a:ext cx="499088" cy="30294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571" extrusionOk="0">
                    <a:moveTo>
                      <a:pt x="107" y="1"/>
                    </a:moveTo>
                    <a:cubicBezTo>
                      <a:pt x="54" y="1"/>
                      <a:pt x="0" y="54"/>
                      <a:pt x="0" y="108"/>
                    </a:cubicBezTo>
                    <a:cubicBezTo>
                      <a:pt x="0" y="179"/>
                      <a:pt x="36" y="214"/>
                      <a:pt x="107" y="232"/>
                    </a:cubicBezTo>
                    <a:cubicBezTo>
                      <a:pt x="1817" y="268"/>
                      <a:pt x="3278" y="339"/>
                      <a:pt x="4685" y="393"/>
                    </a:cubicBezTo>
                    <a:cubicBezTo>
                      <a:pt x="6093" y="464"/>
                      <a:pt x="7536" y="517"/>
                      <a:pt x="9264" y="571"/>
                    </a:cubicBezTo>
                    <a:cubicBezTo>
                      <a:pt x="9406" y="571"/>
                      <a:pt x="9406" y="339"/>
                      <a:pt x="9264" y="339"/>
                    </a:cubicBezTo>
                    <a:cubicBezTo>
                      <a:pt x="7553" y="304"/>
                      <a:pt x="6093" y="232"/>
                      <a:pt x="4685" y="179"/>
                    </a:cubicBezTo>
                    <a:cubicBezTo>
                      <a:pt x="3278" y="108"/>
                      <a:pt x="1817" y="54"/>
                      <a:pt x="107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6" name="Google Shape;17116;p36"/>
              <p:cNvSpPr/>
              <p:nvPr/>
            </p:nvSpPr>
            <p:spPr>
              <a:xfrm>
                <a:off x="8599553" y="-405377"/>
                <a:ext cx="675815" cy="52047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981" extrusionOk="0">
                    <a:moveTo>
                      <a:pt x="107" y="1"/>
                    </a:moveTo>
                    <a:cubicBezTo>
                      <a:pt x="53" y="1"/>
                      <a:pt x="0" y="54"/>
                      <a:pt x="0" y="108"/>
                    </a:cubicBezTo>
                    <a:cubicBezTo>
                      <a:pt x="0" y="179"/>
                      <a:pt x="53" y="232"/>
                      <a:pt x="107" y="232"/>
                    </a:cubicBezTo>
                    <a:lnTo>
                      <a:pt x="125" y="232"/>
                    </a:lnTo>
                    <a:cubicBezTo>
                      <a:pt x="1443" y="232"/>
                      <a:pt x="9816" y="749"/>
                      <a:pt x="12613" y="981"/>
                    </a:cubicBezTo>
                    <a:cubicBezTo>
                      <a:pt x="12684" y="981"/>
                      <a:pt x="12737" y="927"/>
                      <a:pt x="12737" y="874"/>
                    </a:cubicBezTo>
                    <a:cubicBezTo>
                      <a:pt x="12737" y="802"/>
                      <a:pt x="12702" y="749"/>
                      <a:pt x="12630" y="749"/>
                    </a:cubicBezTo>
                    <a:cubicBezTo>
                      <a:pt x="9834" y="517"/>
                      <a:pt x="1443" y="1"/>
                      <a:pt x="12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7" name="Google Shape;17117;p36"/>
              <p:cNvSpPr/>
              <p:nvPr/>
            </p:nvSpPr>
            <p:spPr>
              <a:xfrm>
                <a:off x="8574936" y="-252263"/>
                <a:ext cx="533150" cy="54859"/>
              </a:xfrm>
              <a:custGeom>
                <a:avLst/>
                <a:gdLst/>
                <a:ahLst/>
                <a:cxnLst/>
                <a:rect l="l" t="t" r="r" b="b"/>
                <a:pathLst>
                  <a:path w="10049" h="1034" extrusionOk="0">
                    <a:moveTo>
                      <a:pt x="126" y="1"/>
                    </a:moveTo>
                    <a:cubicBezTo>
                      <a:pt x="72" y="1"/>
                      <a:pt x="19" y="54"/>
                      <a:pt x="1" y="108"/>
                    </a:cubicBezTo>
                    <a:cubicBezTo>
                      <a:pt x="1" y="161"/>
                      <a:pt x="36" y="215"/>
                      <a:pt x="108" y="232"/>
                    </a:cubicBezTo>
                    <a:lnTo>
                      <a:pt x="1105" y="321"/>
                    </a:lnTo>
                    <a:cubicBezTo>
                      <a:pt x="4241" y="624"/>
                      <a:pt x="6717" y="874"/>
                      <a:pt x="9941" y="1034"/>
                    </a:cubicBezTo>
                    <a:cubicBezTo>
                      <a:pt x="9995" y="1034"/>
                      <a:pt x="10048" y="981"/>
                      <a:pt x="10048" y="927"/>
                    </a:cubicBezTo>
                    <a:cubicBezTo>
                      <a:pt x="10048" y="874"/>
                      <a:pt x="10012" y="820"/>
                      <a:pt x="9941" y="820"/>
                    </a:cubicBezTo>
                    <a:cubicBezTo>
                      <a:pt x="6717" y="642"/>
                      <a:pt x="4241" y="410"/>
                      <a:pt x="1123" y="108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8" name="Google Shape;17118;p36"/>
              <p:cNvSpPr/>
              <p:nvPr/>
            </p:nvSpPr>
            <p:spPr>
              <a:xfrm>
                <a:off x="8535252" y="-32036"/>
                <a:ext cx="382845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500" extrusionOk="0">
                    <a:moveTo>
                      <a:pt x="161" y="1"/>
                    </a:moveTo>
                    <a:cubicBezTo>
                      <a:pt x="1" y="1"/>
                      <a:pt x="1" y="232"/>
                      <a:pt x="161" y="232"/>
                    </a:cubicBezTo>
                    <a:cubicBezTo>
                      <a:pt x="1550" y="250"/>
                      <a:pt x="2602" y="303"/>
                      <a:pt x="3617" y="357"/>
                    </a:cubicBezTo>
                    <a:cubicBezTo>
                      <a:pt x="4650" y="410"/>
                      <a:pt x="5701" y="464"/>
                      <a:pt x="7109" y="499"/>
                    </a:cubicBezTo>
                    <a:cubicBezTo>
                      <a:pt x="7162" y="481"/>
                      <a:pt x="7215" y="446"/>
                      <a:pt x="7215" y="375"/>
                    </a:cubicBezTo>
                    <a:cubicBezTo>
                      <a:pt x="7215" y="321"/>
                      <a:pt x="7162" y="268"/>
                      <a:pt x="7109" y="268"/>
                    </a:cubicBezTo>
                    <a:cubicBezTo>
                      <a:pt x="5701" y="232"/>
                      <a:pt x="4650" y="179"/>
                      <a:pt x="3635" y="143"/>
                    </a:cubicBezTo>
                    <a:cubicBezTo>
                      <a:pt x="2602" y="90"/>
                      <a:pt x="1550" y="36"/>
                      <a:pt x="161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9" name="Google Shape;17119;p36"/>
              <p:cNvSpPr/>
              <p:nvPr/>
            </p:nvSpPr>
            <p:spPr>
              <a:xfrm>
                <a:off x="8151565" y="105003"/>
                <a:ext cx="63230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714" extrusionOk="0">
                    <a:moveTo>
                      <a:pt x="125" y="1"/>
                    </a:moveTo>
                    <a:cubicBezTo>
                      <a:pt x="53" y="1"/>
                      <a:pt x="0" y="54"/>
                      <a:pt x="0" y="107"/>
                    </a:cubicBezTo>
                    <a:cubicBezTo>
                      <a:pt x="0" y="179"/>
                      <a:pt x="53" y="232"/>
                      <a:pt x="107" y="232"/>
                    </a:cubicBezTo>
                    <a:cubicBezTo>
                      <a:pt x="3581" y="428"/>
                      <a:pt x="7963" y="606"/>
                      <a:pt x="11793" y="713"/>
                    </a:cubicBezTo>
                    <a:cubicBezTo>
                      <a:pt x="11847" y="713"/>
                      <a:pt x="11900" y="660"/>
                      <a:pt x="11900" y="606"/>
                    </a:cubicBezTo>
                    <a:cubicBezTo>
                      <a:pt x="11918" y="535"/>
                      <a:pt x="11864" y="482"/>
                      <a:pt x="11793" y="482"/>
                    </a:cubicBezTo>
                    <a:cubicBezTo>
                      <a:pt x="7963" y="393"/>
                      <a:pt x="3599" y="214"/>
                      <a:pt x="12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0" name="Google Shape;17120;p36"/>
              <p:cNvSpPr/>
              <p:nvPr/>
            </p:nvSpPr>
            <p:spPr>
              <a:xfrm>
                <a:off x="8000307" y="264642"/>
                <a:ext cx="621009" cy="6440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214" extrusionOk="0">
                    <a:moveTo>
                      <a:pt x="354" y="1"/>
                    </a:moveTo>
                    <a:cubicBezTo>
                      <a:pt x="279" y="1"/>
                      <a:pt x="209" y="1"/>
                      <a:pt x="143" y="2"/>
                    </a:cubicBezTo>
                    <a:cubicBezTo>
                      <a:pt x="1" y="2"/>
                      <a:pt x="1" y="216"/>
                      <a:pt x="143" y="216"/>
                    </a:cubicBezTo>
                    <a:cubicBezTo>
                      <a:pt x="203" y="215"/>
                      <a:pt x="267" y="215"/>
                      <a:pt x="335" y="215"/>
                    </a:cubicBezTo>
                    <a:cubicBezTo>
                      <a:pt x="1715" y="215"/>
                      <a:pt x="4746" y="398"/>
                      <a:pt x="11384" y="1196"/>
                    </a:cubicBezTo>
                    <a:lnTo>
                      <a:pt x="11527" y="1214"/>
                    </a:lnTo>
                    <a:lnTo>
                      <a:pt x="11544" y="1214"/>
                    </a:lnTo>
                    <a:cubicBezTo>
                      <a:pt x="11687" y="1214"/>
                      <a:pt x="11705" y="1000"/>
                      <a:pt x="11544" y="982"/>
                    </a:cubicBezTo>
                    <a:lnTo>
                      <a:pt x="11402" y="964"/>
                    </a:lnTo>
                    <a:cubicBezTo>
                      <a:pt x="4793" y="170"/>
                      <a:pt x="1744" y="1"/>
                      <a:pt x="354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1" name="Google Shape;17121;p36"/>
              <p:cNvSpPr/>
              <p:nvPr/>
            </p:nvSpPr>
            <p:spPr>
              <a:xfrm>
                <a:off x="7969112" y="408366"/>
                <a:ext cx="540684" cy="43558"/>
              </a:xfrm>
              <a:custGeom>
                <a:avLst/>
                <a:gdLst/>
                <a:ahLst/>
                <a:cxnLst/>
                <a:rect l="l" t="t" r="r" b="b"/>
                <a:pathLst>
                  <a:path w="10191" h="821" extrusionOk="0">
                    <a:moveTo>
                      <a:pt x="126" y="1"/>
                    </a:moveTo>
                    <a:cubicBezTo>
                      <a:pt x="72" y="1"/>
                      <a:pt x="19" y="54"/>
                      <a:pt x="1" y="108"/>
                    </a:cubicBezTo>
                    <a:cubicBezTo>
                      <a:pt x="1" y="161"/>
                      <a:pt x="54" y="215"/>
                      <a:pt x="108" y="233"/>
                    </a:cubicBezTo>
                    <a:cubicBezTo>
                      <a:pt x="3403" y="482"/>
                      <a:pt x="6735" y="678"/>
                      <a:pt x="10030" y="820"/>
                    </a:cubicBezTo>
                    <a:lnTo>
                      <a:pt x="10048" y="820"/>
                    </a:lnTo>
                    <a:cubicBezTo>
                      <a:pt x="10191" y="820"/>
                      <a:pt x="10191" y="607"/>
                      <a:pt x="10048" y="607"/>
                    </a:cubicBezTo>
                    <a:cubicBezTo>
                      <a:pt x="6753" y="446"/>
                      <a:pt x="3421" y="250"/>
                      <a:pt x="126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2" name="Google Shape;17122;p36"/>
              <p:cNvSpPr/>
              <p:nvPr/>
            </p:nvSpPr>
            <p:spPr>
              <a:xfrm>
                <a:off x="8107105" y="604029"/>
                <a:ext cx="247714" cy="25573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482" extrusionOk="0">
                    <a:moveTo>
                      <a:pt x="161" y="1"/>
                    </a:moveTo>
                    <a:cubicBezTo>
                      <a:pt x="1" y="1"/>
                      <a:pt x="1" y="214"/>
                      <a:pt x="161" y="214"/>
                    </a:cubicBezTo>
                    <a:cubicBezTo>
                      <a:pt x="1123" y="232"/>
                      <a:pt x="1960" y="303"/>
                      <a:pt x="2762" y="357"/>
                    </a:cubicBezTo>
                    <a:cubicBezTo>
                      <a:pt x="3368" y="410"/>
                      <a:pt x="3938" y="446"/>
                      <a:pt x="4526" y="482"/>
                    </a:cubicBezTo>
                    <a:cubicBezTo>
                      <a:pt x="4668" y="482"/>
                      <a:pt x="4668" y="250"/>
                      <a:pt x="4526" y="250"/>
                    </a:cubicBezTo>
                    <a:cubicBezTo>
                      <a:pt x="3956" y="232"/>
                      <a:pt x="3385" y="179"/>
                      <a:pt x="2780" y="143"/>
                    </a:cubicBezTo>
                    <a:cubicBezTo>
                      <a:pt x="1960" y="72"/>
                      <a:pt x="1123" y="1"/>
                      <a:pt x="161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3" name="Google Shape;17123;p36"/>
              <p:cNvSpPr/>
              <p:nvPr/>
            </p:nvSpPr>
            <p:spPr>
              <a:xfrm>
                <a:off x="8010706" y="751466"/>
                <a:ext cx="233495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446" extrusionOk="0">
                    <a:moveTo>
                      <a:pt x="4276" y="1"/>
                    </a:moveTo>
                    <a:cubicBezTo>
                      <a:pt x="3492" y="107"/>
                      <a:pt x="2637" y="125"/>
                      <a:pt x="1818" y="143"/>
                    </a:cubicBezTo>
                    <a:cubicBezTo>
                      <a:pt x="1248" y="161"/>
                      <a:pt x="660" y="179"/>
                      <a:pt x="108" y="214"/>
                    </a:cubicBezTo>
                    <a:cubicBezTo>
                      <a:pt x="54" y="214"/>
                      <a:pt x="1" y="268"/>
                      <a:pt x="1" y="339"/>
                    </a:cubicBezTo>
                    <a:cubicBezTo>
                      <a:pt x="1" y="393"/>
                      <a:pt x="54" y="446"/>
                      <a:pt x="108" y="446"/>
                    </a:cubicBezTo>
                    <a:lnTo>
                      <a:pt x="125" y="446"/>
                    </a:lnTo>
                    <a:cubicBezTo>
                      <a:pt x="678" y="410"/>
                      <a:pt x="1248" y="393"/>
                      <a:pt x="1818" y="375"/>
                    </a:cubicBezTo>
                    <a:cubicBezTo>
                      <a:pt x="2637" y="357"/>
                      <a:pt x="3510" y="321"/>
                      <a:pt x="4294" y="232"/>
                    </a:cubicBezTo>
                    <a:cubicBezTo>
                      <a:pt x="4365" y="214"/>
                      <a:pt x="4401" y="161"/>
                      <a:pt x="4401" y="107"/>
                    </a:cubicBezTo>
                    <a:cubicBezTo>
                      <a:pt x="4383" y="36"/>
                      <a:pt x="4330" y="1"/>
                      <a:pt x="4276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4" name="Google Shape;17124;p36"/>
              <p:cNvSpPr/>
              <p:nvPr/>
            </p:nvSpPr>
            <p:spPr>
              <a:xfrm>
                <a:off x="7917172" y="847706"/>
                <a:ext cx="242939" cy="46529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877" extrusionOk="0">
                    <a:moveTo>
                      <a:pt x="4458" y="0"/>
                    </a:moveTo>
                    <a:cubicBezTo>
                      <a:pt x="4451" y="0"/>
                      <a:pt x="4443" y="1"/>
                      <a:pt x="4436" y="4"/>
                    </a:cubicBezTo>
                    <a:cubicBezTo>
                      <a:pt x="3492" y="200"/>
                      <a:pt x="2548" y="360"/>
                      <a:pt x="1603" y="449"/>
                    </a:cubicBezTo>
                    <a:cubicBezTo>
                      <a:pt x="1069" y="520"/>
                      <a:pt x="588" y="574"/>
                      <a:pt x="143" y="645"/>
                    </a:cubicBezTo>
                    <a:cubicBezTo>
                      <a:pt x="0" y="663"/>
                      <a:pt x="18" y="877"/>
                      <a:pt x="160" y="877"/>
                    </a:cubicBezTo>
                    <a:lnTo>
                      <a:pt x="178" y="859"/>
                    </a:lnTo>
                    <a:cubicBezTo>
                      <a:pt x="624" y="805"/>
                      <a:pt x="1105" y="734"/>
                      <a:pt x="1621" y="681"/>
                    </a:cubicBezTo>
                    <a:cubicBezTo>
                      <a:pt x="2619" y="556"/>
                      <a:pt x="3652" y="413"/>
                      <a:pt x="4489" y="235"/>
                    </a:cubicBezTo>
                    <a:cubicBezTo>
                      <a:pt x="4543" y="217"/>
                      <a:pt x="4578" y="146"/>
                      <a:pt x="4561" y="93"/>
                    </a:cubicBezTo>
                    <a:cubicBezTo>
                      <a:pt x="4561" y="46"/>
                      <a:pt x="4507" y="0"/>
                      <a:pt x="4458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5" name="Google Shape;17125;p36"/>
              <p:cNvSpPr/>
              <p:nvPr/>
            </p:nvSpPr>
            <p:spPr>
              <a:xfrm>
                <a:off x="9412766" y="-492810"/>
                <a:ext cx="46901" cy="28124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5301" extrusionOk="0">
                    <a:moveTo>
                      <a:pt x="123" y="1"/>
                    </a:moveTo>
                    <a:cubicBezTo>
                      <a:pt x="62" y="1"/>
                      <a:pt x="1" y="41"/>
                      <a:pt x="10" y="117"/>
                    </a:cubicBezTo>
                    <a:cubicBezTo>
                      <a:pt x="188" y="1827"/>
                      <a:pt x="260" y="2255"/>
                      <a:pt x="331" y="2664"/>
                    </a:cubicBezTo>
                    <a:cubicBezTo>
                      <a:pt x="402" y="3074"/>
                      <a:pt x="473" y="3502"/>
                      <a:pt x="651" y="5194"/>
                    </a:cubicBezTo>
                    <a:cubicBezTo>
                      <a:pt x="651" y="5247"/>
                      <a:pt x="705" y="5301"/>
                      <a:pt x="758" y="5301"/>
                    </a:cubicBezTo>
                    <a:lnTo>
                      <a:pt x="776" y="5301"/>
                    </a:lnTo>
                    <a:cubicBezTo>
                      <a:pt x="830" y="5283"/>
                      <a:pt x="883" y="5230"/>
                      <a:pt x="865" y="5176"/>
                    </a:cubicBezTo>
                    <a:cubicBezTo>
                      <a:pt x="687" y="3466"/>
                      <a:pt x="616" y="3038"/>
                      <a:pt x="545" y="2629"/>
                    </a:cubicBezTo>
                    <a:cubicBezTo>
                      <a:pt x="491" y="2219"/>
                      <a:pt x="420" y="1809"/>
                      <a:pt x="242" y="99"/>
                    </a:cubicBezTo>
                    <a:cubicBezTo>
                      <a:pt x="233" y="32"/>
                      <a:pt x="178" y="1"/>
                      <a:pt x="123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6" name="Google Shape;17126;p36"/>
              <p:cNvSpPr/>
              <p:nvPr/>
            </p:nvSpPr>
            <p:spPr>
              <a:xfrm>
                <a:off x="9276258" y="-381928"/>
                <a:ext cx="78468" cy="476593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8983" extrusionOk="0">
                    <a:moveTo>
                      <a:pt x="128" y="1"/>
                    </a:moveTo>
                    <a:cubicBezTo>
                      <a:pt x="121" y="1"/>
                      <a:pt x="114" y="2"/>
                      <a:pt x="107" y="4"/>
                    </a:cubicBezTo>
                    <a:cubicBezTo>
                      <a:pt x="36" y="22"/>
                      <a:pt x="0" y="75"/>
                      <a:pt x="18" y="129"/>
                    </a:cubicBezTo>
                    <a:cubicBezTo>
                      <a:pt x="463" y="2926"/>
                      <a:pt x="1158" y="7629"/>
                      <a:pt x="1247" y="8876"/>
                    </a:cubicBezTo>
                    <a:cubicBezTo>
                      <a:pt x="1247" y="8929"/>
                      <a:pt x="1301" y="8983"/>
                      <a:pt x="1354" y="8983"/>
                    </a:cubicBezTo>
                    <a:lnTo>
                      <a:pt x="1372" y="8983"/>
                    </a:lnTo>
                    <a:cubicBezTo>
                      <a:pt x="1425" y="8983"/>
                      <a:pt x="1479" y="8929"/>
                      <a:pt x="1479" y="8858"/>
                    </a:cubicBezTo>
                    <a:cubicBezTo>
                      <a:pt x="1372" y="7611"/>
                      <a:pt x="677" y="2890"/>
                      <a:pt x="232" y="93"/>
                    </a:cubicBezTo>
                    <a:cubicBezTo>
                      <a:pt x="216" y="47"/>
                      <a:pt x="174" y="1"/>
                      <a:pt x="12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7" name="Google Shape;17127;p36"/>
              <p:cNvSpPr/>
              <p:nvPr/>
            </p:nvSpPr>
            <p:spPr>
              <a:xfrm>
                <a:off x="9123144" y="-242820"/>
                <a:ext cx="95499" cy="54163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0209" extrusionOk="0">
                    <a:moveTo>
                      <a:pt x="107" y="1"/>
                    </a:moveTo>
                    <a:cubicBezTo>
                      <a:pt x="36" y="1"/>
                      <a:pt x="0" y="72"/>
                      <a:pt x="0" y="126"/>
                    </a:cubicBezTo>
                    <a:cubicBezTo>
                      <a:pt x="446" y="3599"/>
                      <a:pt x="926" y="6468"/>
                      <a:pt x="1568" y="10102"/>
                    </a:cubicBezTo>
                    <a:cubicBezTo>
                      <a:pt x="1568" y="10155"/>
                      <a:pt x="1621" y="10209"/>
                      <a:pt x="1675" y="10209"/>
                    </a:cubicBezTo>
                    <a:lnTo>
                      <a:pt x="1693" y="10209"/>
                    </a:lnTo>
                    <a:cubicBezTo>
                      <a:pt x="1764" y="10191"/>
                      <a:pt x="1799" y="10137"/>
                      <a:pt x="1782" y="10066"/>
                    </a:cubicBezTo>
                    <a:cubicBezTo>
                      <a:pt x="1158" y="6432"/>
                      <a:pt x="677" y="3582"/>
                      <a:pt x="232" y="90"/>
                    </a:cubicBezTo>
                    <a:cubicBezTo>
                      <a:pt x="214" y="37"/>
                      <a:pt x="160" y="1"/>
                      <a:pt x="107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8" name="Google Shape;17128;p36"/>
              <p:cNvSpPr/>
              <p:nvPr/>
            </p:nvSpPr>
            <p:spPr>
              <a:xfrm>
                <a:off x="8941646" y="-49968"/>
                <a:ext cx="59634" cy="405499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643" extrusionOk="0">
                    <a:moveTo>
                      <a:pt x="108" y="0"/>
                    </a:moveTo>
                    <a:cubicBezTo>
                      <a:pt x="36" y="0"/>
                      <a:pt x="1" y="53"/>
                      <a:pt x="1" y="125"/>
                    </a:cubicBezTo>
                    <a:cubicBezTo>
                      <a:pt x="143" y="1514"/>
                      <a:pt x="286" y="2690"/>
                      <a:pt x="446" y="3830"/>
                    </a:cubicBezTo>
                    <a:cubicBezTo>
                      <a:pt x="606" y="4970"/>
                      <a:pt x="767" y="6164"/>
                      <a:pt x="892" y="7553"/>
                    </a:cubicBezTo>
                    <a:cubicBezTo>
                      <a:pt x="892" y="7607"/>
                      <a:pt x="945" y="7642"/>
                      <a:pt x="998" y="7642"/>
                    </a:cubicBezTo>
                    <a:lnTo>
                      <a:pt x="1016" y="7642"/>
                    </a:lnTo>
                    <a:cubicBezTo>
                      <a:pt x="1070" y="7642"/>
                      <a:pt x="1123" y="7589"/>
                      <a:pt x="1123" y="7518"/>
                    </a:cubicBezTo>
                    <a:cubicBezTo>
                      <a:pt x="981" y="6128"/>
                      <a:pt x="838" y="4952"/>
                      <a:pt x="678" y="3812"/>
                    </a:cubicBezTo>
                    <a:cubicBezTo>
                      <a:pt x="517" y="2672"/>
                      <a:pt x="357" y="1479"/>
                      <a:pt x="232" y="107"/>
                    </a:cubicBezTo>
                    <a:cubicBezTo>
                      <a:pt x="215" y="36"/>
                      <a:pt x="161" y="0"/>
                      <a:pt x="108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9" name="Google Shape;17129;p36"/>
              <p:cNvSpPr/>
              <p:nvPr/>
            </p:nvSpPr>
            <p:spPr>
              <a:xfrm>
                <a:off x="8799885" y="99326"/>
                <a:ext cx="55814" cy="363002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842" extrusionOk="0">
                    <a:moveTo>
                      <a:pt x="108" y="1"/>
                    </a:moveTo>
                    <a:cubicBezTo>
                      <a:pt x="54" y="1"/>
                      <a:pt x="1" y="54"/>
                      <a:pt x="18" y="125"/>
                    </a:cubicBezTo>
                    <a:cubicBezTo>
                      <a:pt x="143" y="1355"/>
                      <a:pt x="339" y="2904"/>
                      <a:pt x="535" y="4383"/>
                    </a:cubicBezTo>
                    <a:cubicBezTo>
                      <a:pt x="624" y="5202"/>
                      <a:pt x="731" y="6004"/>
                      <a:pt x="820" y="6735"/>
                    </a:cubicBezTo>
                    <a:cubicBezTo>
                      <a:pt x="838" y="6806"/>
                      <a:pt x="874" y="6841"/>
                      <a:pt x="945" y="6841"/>
                    </a:cubicBezTo>
                    <a:cubicBezTo>
                      <a:pt x="1016" y="6824"/>
                      <a:pt x="1052" y="6770"/>
                      <a:pt x="1052" y="6717"/>
                    </a:cubicBezTo>
                    <a:cubicBezTo>
                      <a:pt x="963" y="5969"/>
                      <a:pt x="856" y="5167"/>
                      <a:pt x="749" y="4365"/>
                    </a:cubicBezTo>
                    <a:cubicBezTo>
                      <a:pt x="553" y="2869"/>
                      <a:pt x="357" y="1337"/>
                      <a:pt x="232" y="108"/>
                    </a:cubicBezTo>
                    <a:cubicBezTo>
                      <a:pt x="232" y="36"/>
                      <a:pt x="179" y="1"/>
                      <a:pt x="10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0" name="Google Shape;17130;p36"/>
              <p:cNvSpPr/>
              <p:nvPr/>
            </p:nvSpPr>
            <p:spPr>
              <a:xfrm>
                <a:off x="8636373" y="289047"/>
                <a:ext cx="102131" cy="619364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1674" extrusionOk="0">
                    <a:moveTo>
                      <a:pt x="135" y="1"/>
                    </a:moveTo>
                    <a:cubicBezTo>
                      <a:pt x="126" y="1"/>
                      <a:pt x="117" y="2"/>
                      <a:pt x="108" y="5"/>
                    </a:cubicBezTo>
                    <a:cubicBezTo>
                      <a:pt x="36" y="5"/>
                      <a:pt x="1" y="77"/>
                      <a:pt x="19" y="130"/>
                    </a:cubicBezTo>
                    <a:cubicBezTo>
                      <a:pt x="304" y="1609"/>
                      <a:pt x="1533" y="8681"/>
                      <a:pt x="1693" y="11567"/>
                    </a:cubicBezTo>
                    <a:cubicBezTo>
                      <a:pt x="1711" y="11620"/>
                      <a:pt x="1747" y="11674"/>
                      <a:pt x="1818" y="11674"/>
                    </a:cubicBezTo>
                    <a:cubicBezTo>
                      <a:pt x="1871" y="11674"/>
                      <a:pt x="1925" y="11620"/>
                      <a:pt x="1925" y="11549"/>
                    </a:cubicBezTo>
                    <a:cubicBezTo>
                      <a:pt x="1747" y="8645"/>
                      <a:pt x="517" y="1573"/>
                      <a:pt x="232" y="94"/>
                    </a:cubicBezTo>
                    <a:cubicBezTo>
                      <a:pt x="218" y="35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1" name="Google Shape;17131;p36"/>
              <p:cNvSpPr/>
              <p:nvPr/>
            </p:nvSpPr>
            <p:spPr>
              <a:xfrm>
                <a:off x="8519601" y="422160"/>
                <a:ext cx="92263" cy="599681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1303" extrusionOk="0">
                    <a:moveTo>
                      <a:pt x="118" y="1"/>
                    </a:moveTo>
                    <a:cubicBezTo>
                      <a:pt x="60" y="1"/>
                      <a:pt x="1" y="46"/>
                      <a:pt x="11" y="133"/>
                    </a:cubicBezTo>
                    <a:cubicBezTo>
                      <a:pt x="403" y="3429"/>
                      <a:pt x="1026" y="7989"/>
                      <a:pt x="1525" y="11213"/>
                    </a:cubicBezTo>
                    <a:cubicBezTo>
                      <a:pt x="1525" y="11267"/>
                      <a:pt x="1578" y="11302"/>
                      <a:pt x="1632" y="11302"/>
                    </a:cubicBezTo>
                    <a:lnTo>
                      <a:pt x="1650" y="11302"/>
                    </a:lnTo>
                    <a:cubicBezTo>
                      <a:pt x="1703" y="11285"/>
                      <a:pt x="1739" y="11231"/>
                      <a:pt x="1739" y="11178"/>
                    </a:cubicBezTo>
                    <a:cubicBezTo>
                      <a:pt x="1240" y="7953"/>
                      <a:pt x="634" y="3411"/>
                      <a:pt x="224" y="97"/>
                    </a:cubicBezTo>
                    <a:cubicBezTo>
                      <a:pt x="216" y="32"/>
                      <a:pt x="167" y="1"/>
                      <a:pt x="11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2" name="Google Shape;17132;p36"/>
              <p:cNvSpPr/>
              <p:nvPr/>
            </p:nvSpPr>
            <p:spPr>
              <a:xfrm>
                <a:off x="8355186" y="605992"/>
                <a:ext cx="50668" cy="26368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970" extrusionOk="0">
                    <a:moveTo>
                      <a:pt x="128" y="1"/>
                    </a:moveTo>
                    <a:cubicBezTo>
                      <a:pt x="64" y="1"/>
                      <a:pt x="0" y="46"/>
                      <a:pt x="10" y="124"/>
                    </a:cubicBezTo>
                    <a:cubicBezTo>
                      <a:pt x="81" y="730"/>
                      <a:pt x="188" y="1389"/>
                      <a:pt x="313" y="2083"/>
                    </a:cubicBezTo>
                    <a:cubicBezTo>
                      <a:pt x="473" y="2992"/>
                      <a:pt x="651" y="3936"/>
                      <a:pt x="723" y="4880"/>
                    </a:cubicBezTo>
                    <a:cubicBezTo>
                      <a:pt x="723" y="4934"/>
                      <a:pt x="776" y="4969"/>
                      <a:pt x="829" y="4969"/>
                    </a:cubicBezTo>
                    <a:lnTo>
                      <a:pt x="847" y="4969"/>
                    </a:lnTo>
                    <a:cubicBezTo>
                      <a:pt x="901" y="4969"/>
                      <a:pt x="954" y="4916"/>
                      <a:pt x="954" y="4845"/>
                    </a:cubicBezTo>
                    <a:cubicBezTo>
                      <a:pt x="865" y="3901"/>
                      <a:pt x="705" y="2956"/>
                      <a:pt x="544" y="2048"/>
                    </a:cubicBezTo>
                    <a:cubicBezTo>
                      <a:pt x="420" y="1353"/>
                      <a:pt x="295" y="694"/>
                      <a:pt x="242" y="106"/>
                    </a:cubicBezTo>
                    <a:cubicBezTo>
                      <a:pt x="233" y="33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3" name="Google Shape;17133;p36"/>
              <p:cNvSpPr/>
              <p:nvPr/>
            </p:nvSpPr>
            <p:spPr>
              <a:xfrm>
                <a:off x="8230933" y="757143"/>
                <a:ext cx="17986" cy="21269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009" extrusionOk="0">
                    <a:moveTo>
                      <a:pt x="143" y="0"/>
                    </a:moveTo>
                    <a:cubicBezTo>
                      <a:pt x="72" y="0"/>
                      <a:pt x="18" y="54"/>
                      <a:pt x="18" y="107"/>
                    </a:cubicBezTo>
                    <a:cubicBezTo>
                      <a:pt x="0" y="856"/>
                      <a:pt x="0" y="1604"/>
                      <a:pt x="54" y="2334"/>
                    </a:cubicBezTo>
                    <a:cubicBezTo>
                      <a:pt x="90" y="2833"/>
                      <a:pt x="107" y="3350"/>
                      <a:pt x="107" y="3902"/>
                    </a:cubicBezTo>
                    <a:cubicBezTo>
                      <a:pt x="107" y="3955"/>
                      <a:pt x="161" y="4009"/>
                      <a:pt x="232" y="4009"/>
                    </a:cubicBezTo>
                    <a:cubicBezTo>
                      <a:pt x="285" y="4009"/>
                      <a:pt x="339" y="3955"/>
                      <a:pt x="339" y="3902"/>
                    </a:cubicBezTo>
                    <a:cubicBezTo>
                      <a:pt x="339" y="3332"/>
                      <a:pt x="303" y="2815"/>
                      <a:pt x="285" y="2316"/>
                    </a:cubicBezTo>
                    <a:cubicBezTo>
                      <a:pt x="232" y="1586"/>
                      <a:pt x="214" y="856"/>
                      <a:pt x="250" y="125"/>
                    </a:cubicBezTo>
                    <a:cubicBezTo>
                      <a:pt x="250" y="54"/>
                      <a:pt x="196" y="18"/>
                      <a:pt x="143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4" name="Google Shape;17134;p36"/>
              <p:cNvSpPr/>
              <p:nvPr/>
            </p:nvSpPr>
            <p:spPr>
              <a:xfrm>
                <a:off x="7829261" y="917844"/>
                <a:ext cx="277531" cy="274135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5167" extrusionOk="0">
                    <a:moveTo>
                      <a:pt x="5068" y="0"/>
                    </a:moveTo>
                    <a:cubicBezTo>
                      <a:pt x="5041" y="0"/>
                      <a:pt x="5013" y="11"/>
                      <a:pt x="4988" y="36"/>
                    </a:cubicBezTo>
                    <a:cubicBezTo>
                      <a:pt x="4258" y="784"/>
                      <a:pt x="3367" y="1657"/>
                      <a:pt x="2530" y="2494"/>
                    </a:cubicBezTo>
                    <a:cubicBezTo>
                      <a:pt x="1675" y="3349"/>
                      <a:pt x="784" y="4222"/>
                      <a:pt x="36" y="4970"/>
                    </a:cubicBezTo>
                    <a:cubicBezTo>
                      <a:pt x="0" y="5024"/>
                      <a:pt x="0" y="5095"/>
                      <a:pt x="36" y="5130"/>
                    </a:cubicBezTo>
                    <a:cubicBezTo>
                      <a:pt x="72" y="5148"/>
                      <a:pt x="89" y="5166"/>
                      <a:pt x="125" y="5166"/>
                    </a:cubicBezTo>
                    <a:cubicBezTo>
                      <a:pt x="143" y="5166"/>
                      <a:pt x="179" y="5148"/>
                      <a:pt x="196" y="5130"/>
                    </a:cubicBezTo>
                    <a:cubicBezTo>
                      <a:pt x="945" y="4382"/>
                      <a:pt x="1835" y="3509"/>
                      <a:pt x="2673" y="2654"/>
                    </a:cubicBezTo>
                    <a:cubicBezTo>
                      <a:pt x="3528" y="1817"/>
                      <a:pt x="4401" y="944"/>
                      <a:pt x="5149" y="196"/>
                    </a:cubicBezTo>
                    <a:cubicBezTo>
                      <a:pt x="5231" y="114"/>
                      <a:pt x="5155" y="0"/>
                      <a:pt x="5068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5" name="Google Shape;17135;p36"/>
              <p:cNvSpPr/>
              <p:nvPr/>
            </p:nvSpPr>
            <p:spPr>
              <a:xfrm>
                <a:off x="8012616" y="901821"/>
                <a:ext cx="109877" cy="31472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5932" extrusionOk="0">
                    <a:moveTo>
                      <a:pt x="1948" y="0"/>
                    </a:moveTo>
                    <a:cubicBezTo>
                      <a:pt x="1907" y="0"/>
                      <a:pt x="1863" y="22"/>
                      <a:pt x="1835" y="70"/>
                    </a:cubicBezTo>
                    <a:cubicBezTo>
                      <a:pt x="1425" y="1264"/>
                      <a:pt x="642" y="3598"/>
                      <a:pt x="18" y="5789"/>
                    </a:cubicBezTo>
                    <a:cubicBezTo>
                      <a:pt x="0" y="5842"/>
                      <a:pt x="18" y="5913"/>
                      <a:pt x="89" y="5931"/>
                    </a:cubicBezTo>
                    <a:lnTo>
                      <a:pt x="125" y="5931"/>
                    </a:lnTo>
                    <a:cubicBezTo>
                      <a:pt x="161" y="5931"/>
                      <a:pt x="214" y="5896"/>
                      <a:pt x="232" y="5860"/>
                    </a:cubicBezTo>
                    <a:cubicBezTo>
                      <a:pt x="855" y="3669"/>
                      <a:pt x="1639" y="1335"/>
                      <a:pt x="2049" y="142"/>
                    </a:cubicBezTo>
                    <a:cubicBezTo>
                      <a:pt x="2071" y="54"/>
                      <a:pt x="2012" y="0"/>
                      <a:pt x="1948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6" name="Google Shape;17136;p36"/>
              <p:cNvSpPr/>
              <p:nvPr/>
            </p:nvSpPr>
            <p:spPr>
              <a:xfrm>
                <a:off x="8145888" y="852375"/>
                <a:ext cx="24618" cy="243151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583" extrusionOk="0">
                    <a:moveTo>
                      <a:pt x="142" y="0"/>
                    </a:moveTo>
                    <a:cubicBezTo>
                      <a:pt x="131" y="0"/>
                      <a:pt x="119" y="2"/>
                      <a:pt x="107" y="5"/>
                    </a:cubicBezTo>
                    <a:cubicBezTo>
                      <a:pt x="54" y="5"/>
                      <a:pt x="0" y="76"/>
                      <a:pt x="18" y="129"/>
                    </a:cubicBezTo>
                    <a:cubicBezTo>
                      <a:pt x="232" y="1109"/>
                      <a:pt x="160" y="2998"/>
                      <a:pt x="0" y="4458"/>
                    </a:cubicBezTo>
                    <a:cubicBezTo>
                      <a:pt x="0" y="4512"/>
                      <a:pt x="36" y="4565"/>
                      <a:pt x="107" y="4583"/>
                    </a:cubicBezTo>
                    <a:cubicBezTo>
                      <a:pt x="178" y="4583"/>
                      <a:pt x="214" y="4530"/>
                      <a:pt x="232" y="4476"/>
                    </a:cubicBezTo>
                    <a:cubicBezTo>
                      <a:pt x="374" y="3122"/>
                      <a:pt x="463" y="1145"/>
                      <a:pt x="250" y="94"/>
                    </a:cubicBezTo>
                    <a:cubicBezTo>
                      <a:pt x="235" y="35"/>
                      <a:pt x="196" y="0"/>
                      <a:pt x="142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7" name="Google Shape;17137;p36"/>
              <p:cNvSpPr/>
              <p:nvPr/>
            </p:nvSpPr>
            <p:spPr>
              <a:xfrm>
                <a:off x="8081586" y="-725506"/>
                <a:ext cx="1644864" cy="1663274"/>
              </a:xfrm>
              <a:custGeom>
                <a:avLst/>
                <a:gdLst/>
                <a:ahLst/>
                <a:cxnLst/>
                <a:rect l="l" t="t" r="r" b="b"/>
                <a:pathLst>
                  <a:path w="31003" h="31350" extrusionOk="0">
                    <a:moveTo>
                      <a:pt x="30730" y="1"/>
                    </a:moveTo>
                    <a:cubicBezTo>
                      <a:pt x="30696" y="1"/>
                      <a:pt x="30660" y="10"/>
                      <a:pt x="30624" y="31"/>
                    </a:cubicBezTo>
                    <a:cubicBezTo>
                      <a:pt x="30570" y="67"/>
                      <a:pt x="23854" y="4770"/>
                      <a:pt x="18243" y="10506"/>
                    </a:cubicBezTo>
                    <a:cubicBezTo>
                      <a:pt x="11242" y="17650"/>
                      <a:pt x="215" y="30904"/>
                      <a:pt x="108" y="31028"/>
                    </a:cubicBezTo>
                    <a:cubicBezTo>
                      <a:pt x="1" y="31153"/>
                      <a:pt x="90" y="31349"/>
                      <a:pt x="268" y="31349"/>
                    </a:cubicBezTo>
                    <a:cubicBezTo>
                      <a:pt x="321" y="31349"/>
                      <a:pt x="375" y="31331"/>
                      <a:pt x="411" y="31278"/>
                    </a:cubicBezTo>
                    <a:cubicBezTo>
                      <a:pt x="517" y="31153"/>
                      <a:pt x="11527" y="17899"/>
                      <a:pt x="18510" y="10773"/>
                    </a:cubicBezTo>
                    <a:cubicBezTo>
                      <a:pt x="24104" y="5073"/>
                      <a:pt x="30784" y="388"/>
                      <a:pt x="30855" y="352"/>
                    </a:cubicBezTo>
                    <a:cubicBezTo>
                      <a:pt x="31003" y="219"/>
                      <a:pt x="30894" y="1"/>
                      <a:pt x="307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8" name="Google Shape;17138;p36"/>
              <p:cNvSpPr/>
              <p:nvPr/>
            </p:nvSpPr>
            <p:spPr>
              <a:xfrm>
                <a:off x="9459612" y="-767471"/>
                <a:ext cx="322309" cy="24782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671" extrusionOk="0">
                    <a:moveTo>
                      <a:pt x="5719" y="1"/>
                    </a:moveTo>
                    <a:cubicBezTo>
                      <a:pt x="5225" y="1"/>
                      <a:pt x="0" y="4670"/>
                      <a:pt x="0" y="4670"/>
                    </a:cubicBezTo>
                    <a:lnTo>
                      <a:pt x="6039" y="430"/>
                    </a:lnTo>
                    <a:cubicBezTo>
                      <a:pt x="6075" y="235"/>
                      <a:pt x="5950" y="39"/>
                      <a:pt x="5736" y="3"/>
                    </a:cubicBezTo>
                    <a:cubicBezTo>
                      <a:pt x="5731" y="1"/>
                      <a:pt x="5726" y="1"/>
                      <a:pt x="5719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9" name="Google Shape;17139;p36"/>
              <p:cNvSpPr/>
              <p:nvPr/>
            </p:nvSpPr>
            <p:spPr>
              <a:xfrm>
                <a:off x="9171317" y="-743703"/>
                <a:ext cx="633318" cy="994357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18742" extrusionOk="0">
                    <a:moveTo>
                      <a:pt x="8801" y="0"/>
                    </a:moveTo>
                    <a:lnTo>
                      <a:pt x="8231" y="18"/>
                    </a:lnTo>
                    <a:cubicBezTo>
                      <a:pt x="7839" y="2423"/>
                      <a:pt x="5755" y="3492"/>
                      <a:pt x="5755" y="3492"/>
                    </a:cubicBezTo>
                    <a:cubicBezTo>
                      <a:pt x="1533" y="5184"/>
                      <a:pt x="1070" y="6912"/>
                      <a:pt x="1016" y="7803"/>
                    </a:cubicBezTo>
                    <a:cubicBezTo>
                      <a:pt x="927" y="9086"/>
                      <a:pt x="2459" y="9175"/>
                      <a:pt x="2459" y="9175"/>
                    </a:cubicBezTo>
                    <a:cubicBezTo>
                      <a:pt x="268" y="11134"/>
                      <a:pt x="1" y="12559"/>
                      <a:pt x="464" y="13272"/>
                    </a:cubicBezTo>
                    <a:cubicBezTo>
                      <a:pt x="856" y="13878"/>
                      <a:pt x="1497" y="14287"/>
                      <a:pt x="2210" y="14412"/>
                    </a:cubicBezTo>
                    <a:cubicBezTo>
                      <a:pt x="1368" y="15415"/>
                      <a:pt x="1629" y="18741"/>
                      <a:pt x="3327" y="18741"/>
                    </a:cubicBezTo>
                    <a:cubicBezTo>
                      <a:pt x="3498" y="18741"/>
                      <a:pt x="3683" y="18708"/>
                      <a:pt x="3884" y="18634"/>
                    </a:cubicBezTo>
                    <a:cubicBezTo>
                      <a:pt x="6093" y="17832"/>
                      <a:pt x="6164" y="14572"/>
                      <a:pt x="6164" y="14572"/>
                    </a:cubicBezTo>
                    <a:cubicBezTo>
                      <a:pt x="6262" y="14578"/>
                      <a:pt x="6357" y="14580"/>
                      <a:pt x="6450" y="14580"/>
                    </a:cubicBezTo>
                    <a:cubicBezTo>
                      <a:pt x="7653" y="14580"/>
                      <a:pt x="8502" y="14140"/>
                      <a:pt x="8783" y="12934"/>
                    </a:cubicBezTo>
                    <a:cubicBezTo>
                      <a:pt x="9318" y="10707"/>
                      <a:pt x="8498" y="9567"/>
                      <a:pt x="8498" y="9424"/>
                    </a:cubicBezTo>
                    <a:cubicBezTo>
                      <a:pt x="11936" y="8035"/>
                      <a:pt x="9496" y="5149"/>
                      <a:pt x="8854" y="3260"/>
                    </a:cubicBezTo>
                    <a:cubicBezTo>
                      <a:pt x="8213" y="1354"/>
                      <a:pt x="8801" y="0"/>
                      <a:pt x="8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0" name="Google Shape;17140;p36"/>
              <p:cNvSpPr/>
              <p:nvPr/>
            </p:nvSpPr>
            <p:spPr>
              <a:xfrm>
                <a:off x="9377379" y="-752033"/>
                <a:ext cx="254293" cy="819328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15443" extrusionOk="0">
                    <a:moveTo>
                      <a:pt x="4659" y="0"/>
                    </a:moveTo>
                    <a:cubicBezTo>
                      <a:pt x="4621" y="0"/>
                      <a:pt x="4586" y="30"/>
                      <a:pt x="4561" y="68"/>
                    </a:cubicBezTo>
                    <a:cubicBezTo>
                      <a:pt x="4543" y="157"/>
                      <a:pt x="1924" y="7889"/>
                      <a:pt x="18" y="15317"/>
                    </a:cubicBezTo>
                    <a:cubicBezTo>
                      <a:pt x="0" y="15371"/>
                      <a:pt x="36" y="15424"/>
                      <a:pt x="107" y="15442"/>
                    </a:cubicBezTo>
                    <a:lnTo>
                      <a:pt x="125" y="15442"/>
                    </a:lnTo>
                    <a:cubicBezTo>
                      <a:pt x="178" y="15442"/>
                      <a:pt x="214" y="15406"/>
                      <a:pt x="232" y="15371"/>
                    </a:cubicBezTo>
                    <a:cubicBezTo>
                      <a:pt x="2138" y="7942"/>
                      <a:pt x="4739" y="211"/>
                      <a:pt x="4774" y="139"/>
                    </a:cubicBezTo>
                    <a:cubicBezTo>
                      <a:pt x="4792" y="86"/>
                      <a:pt x="4757" y="33"/>
                      <a:pt x="4703" y="15"/>
                    </a:cubicBezTo>
                    <a:cubicBezTo>
                      <a:pt x="4688" y="5"/>
                      <a:pt x="4673" y="0"/>
                      <a:pt x="4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1" name="Google Shape;17141;p36"/>
              <p:cNvSpPr/>
              <p:nvPr/>
            </p:nvSpPr>
            <p:spPr>
              <a:xfrm>
                <a:off x="9462371" y="-523476"/>
                <a:ext cx="140914" cy="10966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67" extrusionOk="0">
                    <a:moveTo>
                      <a:pt x="1747" y="0"/>
                    </a:moveTo>
                    <a:cubicBezTo>
                      <a:pt x="1712" y="0"/>
                      <a:pt x="1676" y="0"/>
                      <a:pt x="1640" y="36"/>
                    </a:cubicBezTo>
                    <a:lnTo>
                      <a:pt x="73" y="1532"/>
                    </a:lnTo>
                    <a:cubicBezTo>
                      <a:pt x="1" y="1604"/>
                      <a:pt x="69" y="1712"/>
                      <a:pt x="154" y="1712"/>
                    </a:cubicBezTo>
                    <a:cubicBezTo>
                      <a:pt x="174" y="1712"/>
                      <a:pt x="195" y="1706"/>
                      <a:pt x="215" y="1692"/>
                    </a:cubicBezTo>
                    <a:lnTo>
                      <a:pt x="1676" y="285"/>
                    </a:lnTo>
                    <a:lnTo>
                      <a:pt x="2424" y="1995"/>
                    </a:lnTo>
                    <a:cubicBezTo>
                      <a:pt x="2442" y="2049"/>
                      <a:pt x="2478" y="2067"/>
                      <a:pt x="2531" y="2067"/>
                    </a:cubicBezTo>
                    <a:cubicBezTo>
                      <a:pt x="2602" y="2067"/>
                      <a:pt x="2656" y="1995"/>
                      <a:pt x="2620" y="1924"/>
                    </a:cubicBezTo>
                    <a:lnTo>
                      <a:pt x="1819" y="71"/>
                    </a:lnTo>
                    <a:cubicBezTo>
                      <a:pt x="1801" y="36"/>
                      <a:pt x="1783" y="0"/>
                      <a:pt x="1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2" name="Google Shape;17142;p36"/>
              <p:cNvSpPr/>
              <p:nvPr/>
            </p:nvSpPr>
            <p:spPr>
              <a:xfrm>
                <a:off x="9408574" y="-346222"/>
                <a:ext cx="131417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915" extrusionOk="0">
                    <a:moveTo>
                      <a:pt x="1665" y="0"/>
                    </a:moveTo>
                    <a:cubicBezTo>
                      <a:pt x="1643" y="0"/>
                      <a:pt x="1621" y="8"/>
                      <a:pt x="1603" y="26"/>
                    </a:cubicBezTo>
                    <a:lnTo>
                      <a:pt x="54" y="1469"/>
                    </a:lnTo>
                    <a:cubicBezTo>
                      <a:pt x="0" y="1522"/>
                      <a:pt x="0" y="1576"/>
                      <a:pt x="54" y="1629"/>
                    </a:cubicBezTo>
                    <a:cubicBezTo>
                      <a:pt x="71" y="1647"/>
                      <a:pt x="98" y="1656"/>
                      <a:pt x="125" y="1656"/>
                    </a:cubicBezTo>
                    <a:cubicBezTo>
                      <a:pt x="151" y="1656"/>
                      <a:pt x="178" y="1647"/>
                      <a:pt x="196" y="1629"/>
                    </a:cubicBezTo>
                    <a:lnTo>
                      <a:pt x="1639" y="293"/>
                    </a:lnTo>
                    <a:lnTo>
                      <a:pt x="2245" y="1843"/>
                    </a:lnTo>
                    <a:cubicBezTo>
                      <a:pt x="2262" y="1896"/>
                      <a:pt x="2316" y="1914"/>
                      <a:pt x="2352" y="1914"/>
                    </a:cubicBezTo>
                    <a:lnTo>
                      <a:pt x="2387" y="1914"/>
                    </a:lnTo>
                    <a:cubicBezTo>
                      <a:pt x="2441" y="1896"/>
                      <a:pt x="2476" y="1825"/>
                      <a:pt x="2441" y="1772"/>
                    </a:cubicBezTo>
                    <a:lnTo>
                      <a:pt x="1782" y="79"/>
                    </a:lnTo>
                    <a:cubicBezTo>
                      <a:pt x="1758" y="32"/>
                      <a:pt x="1710" y="0"/>
                      <a:pt x="1665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3" name="Google Shape;17143;p36"/>
              <p:cNvSpPr/>
              <p:nvPr/>
            </p:nvSpPr>
            <p:spPr>
              <a:xfrm>
                <a:off x="9365442" y="-177563"/>
                <a:ext cx="132001" cy="102131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1925" extrusionOk="0">
                    <a:moveTo>
                      <a:pt x="1543" y="0"/>
                    </a:moveTo>
                    <a:cubicBezTo>
                      <a:pt x="1508" y="0"/>
                      <a:pt x="1472" y="0"/>
                      <a:pt x="1454" y="36"/>
                    </a:cubicBezTo>
                    <a:lnTo>
                      <a:pt x="83" y="1514"/>
                    </a:lnTo>
                    <a:cubicBezTo>
                      <a:pt x="1" y="1582"/>
                      <a:pt x="76" y="1692"/>
                      <a:pt x="155" y="1692"/>
                    </a:cubicBezTo>
                    <a:cubicBezTo>
                      <a:pt x="179" y="1692"/>
                      <a:pt x="204" y="1682"/>
                      <a:pt x="225" y="1657"/>
                    </a:cubicBezTo>
                    <a:lnTo>
                      <a:pt x="1508" y="285"/>
                    </a:lnTo>
                    <a:lnTo>
                      <a:pt x="2274" y="1871"/>
                    </a:lnTo>
                    <a:cubicBezTo>
                      <a:pt x="2292" y="1906"/>
                      <a:pt x="2327" y="1924"/>
                      <a:pt x="2363" y="1924"/>
                    </a:cubicBezTo>
                    <a:lnTo>
                      <a:pt x="2416" y="1924"/>
                    </a:lnTo>
                    <a:cubicBezTo>
                      <a:pt x="2470" y="1888"/>
                      <a:pt x="2488" y="1835"/>
                      <a:pt x="2452" y="1782"/>
                    </a:cubicBezTo>
                    <a:lnTo>
                      <a:pt x="1633" y="54"/>
                    </a:lnTo>
                    <a:cubicBezTo>
                      <a:pt x="1615" y="36"/>
                      <a:pt x="1579" y="0"/>
                      <a:pt x="1543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4" name="Google Shape;17144;p36"/>
              <p:cNvSpPr/>
              <p:nvPr/>
            </p:nvSpPr>
            <p:spPr>
              <a:xfrm>
                <a:off x="9304588" y="-356196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0"/>
                    </a:moveTo>
                    <a:cubicBezTo>
                      <a:pt x="36" y="0"/>
                      <a:pt x="0" y="446"/>
                      <a:pt x="286" y="446"/>
                    </a:cubicBezTo>
                    <a:cubicBezTo>
                      <a:pt x="553" y="446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5" name="Google Shape;17145;p36"/>
              <p:cNvSpPr/>
              <p:nvPr/>
            </p:nvSpPr>
            <p:spPr>
              <a:xfrm>
                <a:off x="9372657" y="-411054"/>
                <a:ext cx="32151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7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6" name="Google Shape;17146;p36"/>
              <p:cNvSpPr/>
              <p:nvPr/>
            </p:nvSpPr>
            <p:spPr>
              <a:xfrm>
                <a:off x="9328198" y="-209714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2" y="0"/>
                    </a:moveTo>
                    <a:cubicBezTo>
                      <a:pt x="36" y="0"/>
                      <a:pt x="1" y="446"/>
                      <a:pt x="286" y="446"/>
                    </a:cubicBezTo>
                    <a:cubicBezTo>
                      <a:pt x="571" y="446"/>
                      <a:pt x="607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7" name="Google Shape;17147;p36"/>
              <p:cNvSpPr/>
              <p:nvPr/>
            </p:nvSpPr>
            <p:spPr>
              <a:xfrm>
                <a:off x="9239385" y="-100104"/>
                <a:ext cx="32151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7" extrusionOk="0">
                    <a:moveTo>
                      <a:pt x="321" y="1"/>
                    </a:moveTo>
                    <a:cubicBezTo>
                      <a:pt x="54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8" name="Google Shape;17148;p36"/>
              <p:cNvSpPr/>
              <p:nvPr/>
            </p:nvSpPr>
            <p:spPr>
              <a:xfrm>
                <a:off x="9311220" y="-15006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0"/>
                    </a:moveTo>
                    <a:cubicBezTo>
                      <a:pt x="36" y="0"/>
                      <a:pt x="0" y="446"/>
                      <a:pt x="285" y="446"/>
                    </a:cubicBezTo>
                    <a:cubicBezTo>
                      <a:pt x="570" y="446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9" name="Google Shape;17149;p36"/>
              <p:cNvSpPr/>
              <p:nvPr/>
            </p:nvSpPr>
            <p:spPr>
              <a:xfrm>
                <a:off x="9311220" y="145642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0" name="Google Shape;17150;p36"/>
              <p:cNvSpPr/>
              <p:nvPr/>
            </p:nvSpPr>
            <p:spPr>
              <a:xfrm>
                <a:off x="9406665" y="114446"/>
                <a:ext cx="32204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7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1" name="Google Shape;17151;p36"/>
              <p:cNvSpPr/>
              <p:nvPr/>
            </p:nvSpPr>
            <p:spPr>
              <a:xfrm>
                <a:off x="9437860" y="-32036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2" name="Google Shape;17152;p36"/>
              <p:cNvSpPr/>
              <p:nvPr/>
            </p:nvSpPr>
            <p:spPr>
              <a:xfrm>
                <a:off x="9577711" y="-42435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1"/>
                    </a:moveTo>
                    <a:cubicBezTo>
                      <a:pt x="36" y="1"/>
                      <a:pt x="1" y="446"/>
                      <a:pt x="286" y="446"/>
                    </a:cubicBezTo>
                    <a:cubicBezTo>
                      <a:pt x="553" y="446"/>
                      <a:pt x="607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3" name="Google Shape;17153;p36"/>
              <p:cNvSpPr/>
              <p:nvPr/>
            </p:nvSpPr>
            <p:spPr>
              <a:xfrm>
                <a:off x="9522906" y="-195549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1"/>
                    </a:moveTo>
                    <a:cubicBezTo>
                      <a:pt x="36" y="1"/>
                      <a:pt x="1" y="446"/>
                      <a:pt x="286" y="446"/>
                    </a:cubicBezTo>
                    <a:cubicBezTo>
                      <a:pt x="571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4" name="Google Shape;17154;p36"/>
              <p:cNvSpPr/>
              <p:nvPr/>
            </p:nvSpPr>
            <p:spPr>
              <a:xfrm>
                <a:off x="9601373" y="-322189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5" name="Google Shape;17155;p36"/>
              <p:cNvSpPr/>
              <p:nvPr/>
            </p:nvSpPr>
            <p:spPr>
              <a:xfrm>
                <a:off x="9635381" y="-411054"/>
                <a:ext cx="32204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7" extrusionOk="0">
                    <a:moveTo>
                      <a:pt x="321" y="1"/>
                    </a:moveTo>
                    <a:cubicBezTo>
                      <a:pt x="36" y="1"/>
                      <a:pt x="1" y="446"/>
                      <a:pt x="286" y="446"/>
                    </a:cubicBezTo>
                    <a:cubicBezTo>
                      <a:pt x="571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6" name="Google Shape;17156;p36"/>
              <p:cNvSpPr/>
              <p:nvPr/>
            </p:nvSpPr>
            <p:spPr>
              <a:xfrm>
                <a:off x="9580576" y="-537694"/>
                <a:ext cx="33106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7" extrusionOk="0">
                    <a:moveTo>
                      <a:pt x="339" y="1"/>
                    </a:moveTo>
                    <a:cubicBezTo>
                      <a:pt x="54" y="1"/>
                      <a:pt x="0" y="446"/>
                      <a:pt x="285" y="446"/>
                    </a:cubicBezTo>
                    <a:cubicBezTo>
                      <a:pt x="570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7" name="Google Shape;17157;p36"/>
              <p:cNvSpPr/>
              <p:nvPr/>
            </p:nvSpPr>
            <p:spPr>
              <a:xfrm>
                <a:off x="9444492" y="-523476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0"/>
                    </a:moveTo>
                    <a:cubicBezTo>
                      <a:pt x="36" y="0"/>
                      <a:pt x="0" y="445"/>
                      <a:pt x="285" y="445"/>
                    </a:cubicBezTo>
                    <a:cubicBezTo>
                      <a:pt x="552" y="445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8" name="Google Shape;17158;p36"/>
              <p:cNvSpPr/>
              <p:nvPr/>
            </p:nvSpPr>
            <p:spPr>
              <a:xfrm>
                <a:off x="9280024" y="-434663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1"/>
                    </a:moveTo>
                    <a:cubicBezTo>
                      <a:pt x="54" y="1"/>
                      <a:pt x="0" y="446"/>
                      <a:pt x="285" y="446"/>
                    </a:cubicBezTo>
                    <a:cubicBezTo>
                      <a:pt x="570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9" name="Google Shape;17159;p36"/>
              <p:cNvSpPr/>
              <p:nvPr/>
            </p:nvSpPr>
            <p:spPr>
              <a:xfrm>
                <a:off x="8594407" y="-787154"/>
                <a:ext cx="1058076" cy="525987"/>
              </a:xfrm>
              <a:custGeom>
                <a:avLst/>
                <a:gdLst/>
                <a:ahLst/>
                <a:cxnLst/>
                <a:rect l="l" t="t" r="r" b="b"/>
                <a:pathLst>
                  <a:path w="19943" h="9914" extrusionOk="0">
                    <a:moveTo>
                      <a:pt x="10667" y="0"/>
                    </a:moveTo>
                    <a:cubicBezTo>
                      <a:pt x="9904" y="0"/>
                      <a:pt x="9404" y="229"/>
                      <a:pt x="9075" y="427"/>
                    </a:cubicBezTo>
                    <a:cubicBezTo>
                      <a:pt x="7989" y="1104"/>
                      <a:pt x="8790" y="2405"/>
                      <a:pt x="8790" y="2405"/>
                    </a:cubicBezTo>
                    <a:cubicBezTo>
                      <a:pt x="7922" y="2200"/>
                      <a:pt x="7196" y="2112"/>
                      <a:pt x="6597" y="2112"/>
                    </a:cubicBezTo>
                    <a:cubicBezTo>
                      <a:pt x="5216" y="2112"/>
                      <a:pt x="4507" y="2576"/>
                      <a:pt x="4283" y="3135"/>
                    </a:cubicBezTo>
                    <a:cubicBezTo>
                      <a:pt x="4016" y="3812"/>
                      <a:pt x="4052" y="4560"/>
                      <a:pt x="4355" y="5219"/>
                    </a:cubicBezTo>
                    <a:cubicBezTo>
                      <a:pt x="4321" y="5217"/>
                      <a:pt x="4287" y="5215"/>
                      <a:pt x="4252" y="5215"/>
                    </a:cubicBezTo>
                    <a:cubicBezTo>
                      <a:pt x="2793" y="5215"/>
                      <a:pt x="0" y="7709"/>
                      <a:pt x="1896" y="9014"/>
                    </a:cubicBezTo>
                    <a:cubicBezTo>
                      <a:pt x="2413" y="9373"/>
                      <a:pt x="2987" y="9504"/>
                      <a:pt x="3550" y="9504"/>
                    </a:cubicBezTo>
                    <a:cubicBezTo>
                      <a:pt x="5080" y="9504"/>
                      <a:pt x="6528" y="8533"/>
                      <a:pt x="6528" y="8533"/>
                    </a:cubicBezTo>
                    <a:cubicBezTo>
                      <a:pt x="7059" y="9397"/>
                      <a:pt x="7690" y="9913"/>
                      <a:pt x="8486" y="9913"/>
                    </a:cubicBezTo>
                    <a:cubicBezTo>
                      <a:pt x="8757" y="9913"/>
                      <a:pt x="9048" y="9853"/>
                      <a:pt x="9360" y="9726"/>
                    </a:cubicBezTo>
                    <a:cubicBezTo>
                      <a:pt x="11498" y="8871"/>
                      <a:pt x="11961" y="7553"/>
                      <a:pt x="12068" y="7464"/>
                    </a:cubicBezTo>
                    <a:cubicBezTo>
                      <a:pt x="12711" y="7879"/>
                      <a:pt x="13261" y="8052"/>
                      <a:pt x="13740" y="8052"/>
                    </a:cubicBezTo>
                    <a:cubicBezTo>
                      <a:pt x="15585" y="8052"/>
                      <a:pt x="16372" y="5477"/>
                      <a:pt x="17306" y="4204"/>
                    </a:cubicBezTo>
                    <a:cubicBezTo>
                      <a:pt x="18499" y="2583"/>
                      <a:pt x="19942" y="2262"/>
                      <a:pt x="19942" y="2262"/>
                    </a:cubicBezTo>
                    <a:lnTo>
                      <a:pt x="19604" y="1817"/>
                    </a:lnTo>
                    <a:cubicBezTo>
                      <a:pt x="18873" y="2179"/>
                      <a:pt x="18155" y="2300"/>
                      <a:pt x="17521" y="2300"/>
                    </a:cubicBezTo>
                    <a:cubicBezTo>
                      <a:pt x="16255" y="2300"/>
                      <a:pt x="15328" y="1817"/>
                      <a:pt x="15328" y="1817"/>
                    </a:cubicBezTo>
                    <a:cubicBezTo>
                      <a:pt x="13163" y="404"/>
                      <a:pt x="11682" y="0"/>
                      <a:pt x="10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0" name="Google Shape;17160;p36"/>
              <p:cNvSpPr/>
              <p:nvPr/>
            </p:nvSpPr>
            <p:spPr>
              <a:xfrm>
                <a:off x="8841480" y="-684389"/>
                <a:ext cx="813280" cy="280979"/>
              </a:xfrm>
              <a:custGeom>
                <a:avLst/>
                <a:gdLst/>
                <a:ahLst/>
                <a:cxnLst/>
                <a:rect l="l" t="t" r="r" b="b"/>
                <a:pathLst>
                  <a:path w="15329" h="5296" extrusionOk="0">
                    <a:moveTo>
                      <a:pt x="15190" y="0"/>
                    </a:moveTo>
                    <a:cubicBezTo>
                      <a:pt x="15181" y="0"/>
                      <a:pt x="15171" y="2"/>
                      <a:pt x="15160" y="5"/>
                    </a:cubicBezTo>
                    <a:cubicBezTo>
                      <a:pt x="15071" y="22"/>
                      <a:pt x="7251" y="2356"/>
                      <a:pt x="90" y="5082"/>
                    </a:cubicBezTo>
                    <a:cubicBezTo>
                      <a:pt x="36" y="5100"/>
                      <a:pt x="0" y="5171"/>
                      <a:pt x="18" y="5224"/>
                    </a:cubicBezTo>
                    <a:cubicBezTo>
                      <a:pt x="36" y="5260"/>
                      <a:pt x="72" y="5295"/>
                      <a:pt x="125" y="5295"/>
                    </a:cubicBezTo>
                    <a:cubicBezTo>
                      <a:pt x="143" y="5295"/>
                      <a:pt x="143" y="5278"/>
                      <a:pt x="161" y="5278"/>
                    </a:cubicBezTo>
                    <a:cubicBezTo>
                      <a:pt x="7322" y="2552"/>
                      <a:pt x="15143" y="236"/>
                      <a:pt x="15214" y="201"/>
                    </a:cubicBezTo>
                    <a:cubicBezTo>
                      <a:pt x="15328" y="168"/>
                      <a:pt x="15293" y="0"/>
                      <a:pt x="15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1" name="Google Shape;17161;p36"/>
              <p:cNvSpPr/>
              <p:nvPr/>
            </p:nvSpPr>
            <p:spPr>
              <a:xfrm>
                <a:off x="9299867" y="-633351"/>
                <a:ext cx="124785" cy="125051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57" extrusionOk="0">
                    <a:moveTo>
                      <a:pt x="98" y="0"/>
                    </a:moveTo>
                    <a:cubicBezTo>
                      <a:pt x="54" y="0"/>
                      <a:pt x="15" y="35"/>
                      <a:pt x="0" y="94"/>
                    </a:cubicBezTo>
                    <a:cubicBezTo>
                      <a:pt x="0" y="147"/>
                      <a:pt x="36" y="201"/>
                      <a:pt x="89" y="218"/>
                    </a:cubicBezTo>
                    <a:lnTo>
                      <a:pt x="2085" y="610"/>
                    </a:lnTo>
                    <a:lnTo>
                      <a:pt x="1105" y="2196"/>
                    </a:lnTo>
                    <a:cubicBezTo>
                      <a:pt x="1069" y="2249"/>
                      <a:pt x="1087" y="2320"/>
                      <a:pt x="1141" y="2338"/>
                    </a:cubicBezTo>
                    <a:cubicBezTo>
                      <a:pt x="1158" y="2356"/>
                      <a:pt x="1176" y="2356"/>
                      <a:pt x="1194" y="2356"/>
                    </a:cubicBezTo>
                    <a:cubicBezTo>
                      <a:pt x="1230" y="2356"/>
                      <a:pt x="1265" y="2338"/>
                      <a:pt x="1301" y="2303"/>
                    </a:cubicBezTo>
                    <a:lnTo>
                      <a:pt x="2352" y="575"/>
                    </a:lnTo>
                    <a:cubicBezTo>
                      <a:pt x="2352" y="557"/>
                      <a:pt x="2352" y="521"/>
                      <a:pt x="2352" y="486"/>
                    </a:cubicBezTo>
                    <a:cubicBezTo>
                      <a:pt x="2334" y="450"/>
                      <a:pt x="2298" y="432"/>
                      <a:pt x="2263" y="432"/>
                    </a:cubicBezTo>
                    <a:lnTo>
                      <a:pt x="125" y="5"/>
                    </a:ln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2" name="Google Shape;17162;p36"/>
              <p:cNvSpPr/>
              <p:nvPr/>
            </p:nvSpPr>
            <p:spPr>
              <a:xfrm>
                <a:off x="9123727" y="-577591"/>
                <a:ext cx="124202" cy="115554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178" extrusionOk="0">
                    <a:moveTo>
                      <a:pt x="154" y="1"/>
                    </a:moveTo>
                    <a:cubicBezTo>
                      <a:pt x="36" y="1"/>
                      <a:pt x="0" y="184"/>
                      <a:pt x="132" y="201"/>
                    </a:cubicBezTo>
                    <a:lnTo>
                      <a:pt x="2056" y="610"/>
                    </a:lnTo>
                    <a:lnTo>
                      <a:pt x="1147" y="2018"/>
                    </a:lnTo>
                    <a:cubicBezTo>
                      <a:pt x="1094" y="2089"/>
                      <a:pt x="1147" y="2178"/>
                      <a:pt x="1236" y="2178"/>
                    </a:cubicBezTo>
                    <a:cubicBezTo>
                      <a:pt x="1254" y="2178"/>
                      <a:pt x="1290" y="2160"/>
                      <a:pt x="1307" y="2142"/>
                    </a:cubicBezTo>
                    <a:lnTo>
                      <a:pt x="2323" y="610"/>
                    </a:lnTo>
                    <a:cubicBezTo>
                      <a:pt x="2341" y="575"/>
                      <a:pt x="2341" y="539"/>
                      <a:pt x="2341" y="503"/>
                    </a:cubicBezTo>
                    <a:cubicBezTo>
                      <a:pt x="2323" y="468"/>
                      <a:pt x="2287" y="450"/>
                      <a:pt x="2252" y="450"/>
                    </a:cubicBezTo>
                    <a:lnTo>
                      <a:pt x="185" y="5"/>
                    </a:lnTo>
                    <a:cubicBezTo>
                      <a:pt x="174" y="2"/>
                      <a:pt x="16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3" name="Google Shape;17163;p36"/>
              <p:cNvSpPr/>
              <p:nvPr/>
            </p:nvSpPr>
            <p:spPr>
              <a:xfrm>
                <a:off x="8962443" y="-513289"/>
                <a:ext cx="118207" cy="114599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160" extrusionOk="0">
                    <a:moveTo>
                      <a:pt x="104" y="1"/>
                    </a:moveTo>
                    <a:cubicBezTo>
                      <a:pt x="59" y="1"/>
                      <a:pt x="19" y="47"/>
                      <a:pt x="19" y="93"/>
                    </a:cubicBezTo>
                    <a:cubicBezTo>
                      <a:pt x="1" y="147"/>
                      <a:pt x="36" y="200"/>
                      <a:pt x="108" y="218"/>
                    </a:cubicBezTo>
                    <a:lnTo>
                      <a:pt x="1942" y="467"/>
                    </a:lnTo>
                    <a:lnTo>
                      <a:pt x="1105" y="1999"/>
                    </a:lnTo>
                    <a:cubicBezTo>
                      <a:pt x="1070" y="2053"/>
                      <a:pt x="1087" y="2106"/>
                      <a:pt x="1141" y="2142"/>
                    </a:cubicBezTo>
                    <a:cubicBezTo>
                      <a:pt x="1159" y="2142"/>
                      <a:pt x="1176" y="2160"/>
                      <a:pt x="1194" y="2160"/>
                    </a:cubicBezTo>
                    <a:cubicBezTo>
                      <a:pt x="1230" y="2160"/>
                      <a:pt x="1283" y="2142"/>
                      <a:pt x="1301" y="2106"/>
                    </a:cubicBezTo>
                    <a:lnTo>
                      <a:pt x="2228" y="432"/>
                    </a:lnTo>
                    <a:cubicBezTo>
                      <a:pt x="2228" y="396"/>
                      <a:pt x="2228" y="360"/>
                      <a:pt x="2228" y="325"/>
                    </a:cubicBezTo>
                    <a:cubicBezTo>
                      <a:pt x="2210" y="307"/>
                      <a:pt x="2174" y="271"/>
                      <a:pt x="2138" y="271"/>
                    </a:cubicBezTo>
                    <a:lnTo>
                      <a:pt x="125" y="4"/>
                    </a:lnTo>
                    <a:cubicBezTo>
                      <a:pt x="118" y="2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4" name="Google Shape;17164;p36"/>
              <p:cNvSpPr/>
              <p:nvPr/>
            </p:nvSpPr>
            <p:spPr>
              <a:xfrm>
                <a:off x="9116512" y="-417633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0"/>
                    </a:moveTo>
                    <a:cubicBezTo>
                      <a:pt x="36" y="0"/>
                      <a:pt x="0" y="446"/>
                      <a:pt x="285" y="446"/>
                    </a:cubicBezTo>
                    <a:cubicBezTo>
                      <a:pt x="571" y="446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5" name="Google Shape;17165;p36"/>
              <p:cNvSpPr/>
              <p:nvPr/>
            </p:nvSpPr>
            <p:spPr>
              <a:xfrm>
                <a:off x="9040910" y="-328820"/>
                <a:ext cx="33106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7" extrusionOk="0">
                    <a:moveTo>
                      <a:pt x="339" y="1"/>
                    </a:moveTo>
                    <a:cubicBezTo>
                      <a:pt x="54" y="1"/>
                      <a:pt x="0" y="446"/>
                      <a:pt x="285" y="446"/>
                    </a:cubicBezTo>
                    <a:cubicBezTo>
                      <a:pt x="570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6" name="Google Shape;17166;p36"/>
              <p:cNvSpPr/>
              <p:nvPr/>
            </p:nvSpPr>
            <p:spPr>
              <a:xfrm>
                <a:off x="8955864" y="-387392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8" y="0"/>
                    </a:moveTo>
                    <a:cubicBezTo>
                      <a:pt x="53" y="0"/>
                      <a:pt x="0" y="446"/>
                      <a:pt x="285" y="446"/>
                    </a:cubicBezTo>
                    <a:cubicBezTo>
                      <a:pt x="570" y="446"/>
                      <a:pt x="624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7" name="Google Shape;17167;p36"/>
              <p:cNvSpPr/>
              <p:nvPr/>
            </p:nvSpPr>
            <p:spPr>
              <a:xfrm>
                <a:off x="8809329" y="-353384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1"/>
                    </a:moveTo>
                    <a:cubicBezTo>
                      <a:pt x="36" y="1"/>
                      <a:pt x="1" y="446"/>
                      <a:pt x="286" y="446"/>
                    </a:cubicBezTo>
                    <a:cubicBezTo>
                      <a:pt x="571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8" name="Google Shape;17168;p36"/>
              <p:cNvSpPr/>
              <p:nvPr/>
            </p:nvSpPr>
            <p:spPr>
              <a:xfrm>
                <a:off x="8710118" y="-366595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39" y="0"/>
                    </a:moveTo>
                    <a:cubicBezTo>
                      <a:pt x="54" y="0"/>
                      <a:pt x="0" y="446"/>
                      <a:pt x="285" y="446"/>
                    </a:cubicBezTo>
                    <a:cubicBezTo>
                      <a:pt x="570" y="446"/>
                      <a:pt x="606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9" name="Google Shape;17169;p36"/>
              <p:cNvSpPr/>
              <p:nvPr/>
            </p:nvSpPr>
            <p:spPr>
              <a:xfrm>
                <a:off x="8802750" y="-472438"/>
                <a:ext cx="32151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6" extrusionOk="0">
                    <a:moveTo>
                      <a:pt x="321" y="0"/>
                    </a:moveTo>
                    <a:cubicBezTo>
                      <a:pt x="36" y="0"/>
                      <a:pt x="0" y="445"/>
                      <a:pt x="285" y="445"/>
                    </a:cubicBezTo>
                    <a:cubicBezTo>
                      <a:pt x="552" y="445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0" name="Google Shape;17170;p36"/>
              <p:cNvSpPr/>
              <p:nvPr/>
            </p:nvSpPr>
            <p:spPr>
              <a:xfrm>
                <a:off x="8935067" y="-626507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0"/>
                    </a:moveTo>
                    <a:cubicBezTo>
                      <a:pt x="54" y="0"/>
                      <a:pt x="0" y="446"/>
                      <a:pt x="285" y="446"/>
                    </a:cubicBezTo>
                    <a:cubicBezTo>
                      <a:pt x="570" y="446"/>
                      <a:pt x="624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1" name="Google Shape;17171;p36"/>
              <p:cNvSpPr/>
              <p:nvPr/>
            </p:nvSpPr>
            <p:spPr>
              <a:xfrm>
                <a:off x="8870765" y="-547138"/>
                <a:ext cx="33159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7" extrusionOk="0">
                    <a:moveTo>
                      <a:pt x="339" y="1"/>
                    </a:moveTo>
                    <a:cubicBezTo>
                      <a:pt x="54" y="1"/>
                      <a:pt x="1" y="446"/>
                      <a:pt x="286" y="446"/>
                    </a:cubicBezTo>
                    <a:cubicBezTo>
                      <a:pt x="571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2" name="Google Shape;17172;p36"/>
              <p:cNvSpPr/>
              <p:nvPr/>
            </p:nvSpPr>
            <p:spPr>
              <a:xfrm>
                <a:off x="9048443" y="-601943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0"/>
                    </a:moveTo>
                    <a:cubicBezTo>
                      <a:pt x="36" y="0"/>
                      <a:pt x="1" y="446"/>
                      <a:pt x="286" y="446"/>
                    </a:cubicBezTo>
                    <a:cubicBezTo>
                      <a:pt x="553" y="446"/>
                      <a:pt x="607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3" name="Google Shape;17173;p36"/>
              <p:cNvSpPr/>
              <p:nvPr/>
            </p:nvSpPr>
            <p:spPr>
              <a:xfrm>
                <a:off x="9109880" y="-721951"/>
                <a:ext cx="32204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07" h="446" extrusionOk="0">
                    <a:moveTo>
                      <a:pt x="321" y="0"/>
                    </a:moveTo>
                    <a:cubicBezTo>
                      <a:pt x="36" y="0"/>
                      <a:pt x="1" y="445"/>
                      <a:pt x="286" y="445"/>
                    </a:cubicBezTo>
                    <a:cubicBezTo>
                      <a:pt x="553" y="445"/>
                      <a:pt x="606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4" name="Google Shape;17174;p36"/>
              <p:cNvSpPr/>
              <p:nvPr/>
            </p:nvSpPr>
            <p:spPr>
              <a:xfrm>
                <a:off x="9235618" y="-721951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0"/>
                    </a:moveTo>
                    <a:cubicBezTo>
                      <a:pt x="53" y="0"/>
                      <a:pt x="0" y="445"/>
                      <a:pt x="285" y="445"/>
                    </a:cubicBezTo>
                    <a:cubicBezTo>
                      <a:pt x="570" y="445"/>
                      <a:pt x="624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5" name="Google Shape;17175;p36"/>
              <p:cNvSpPr/>
              <p:nvPr/>
            </p:nvSpPr>
            <p:spPr>
              <a:xfrm>
                <a:off x="9208189" y="-635950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0"/>
                    </a:moveTo>
                    <a:cubicBezTo>
                      <a:pt x="54" y="0"/>
                      <a:pt x="0" y="446"/>
                      <a:pt x="285" y="446"/>
                    </a:cubicBezTo>
                    <a:cubicBezTo>
                      <a:pt x="570" y="446"/>
                      <a:pt x="624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6" name="Google Shape;17176;p36"/>
              <p:cNvSpPr/>
              <p:nvPr/>
            </p:nvSpPr>
            <p:spPr>
              <a:xfrm>
                <a:off x="9280024" y="-479069"/>
                <a:ext cx="33106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339" y="0"/>
                    </a:moveTo>
                    <a:cubicBezTo>
                      <a:pt x="54" y="0"/>
                      <a:pt x="0" y="446"/>
                      <a:pt x="285" y="446"/>
                    </a:cubicBezTo>
                    <a:cubicBezTo>
                      <a:pt x="570" y="446"/>
                      <a:pt x="624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7" name="Google Shape;17177;p36"/>
              <p:cNvSpPr/>
              <p:nvPr/>
            </p:nvSpPr>
            <p:spPr>
              <a:xfrm>
                <a:off x="9368837" y="-411054"/>
                <a:ext cx="33159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7" extrusionOk="0">
                    <a:moveTo>
                      <a:pt x="339" y="1"/>
                    </a:moveTo>
                    <a:cubicBezTo>
                      <a:pt x="54" y="1"/>
                      <a:pt x="1" y="446"/>
                      <a:pt x="286" y="446"/>
                    </a:cubicBezTo>
                    <a:cubicBezTo>
                      <a:pt x="571" y="446"/>
                      <a:pt x="624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8" name="Google Shape;17178;p36"/>
              <p:cNvSpPr/>
              <p:nvPr/>
            </p:nvSpPr>
            <p:spPr>
              <a:xfrm>
                <a:off x="9423695" y="-527296"/>
                <a:ext cx="32151" cy="2371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47" extrusionOk="0">
                    <a:moveTo>
                      <a:pt x="321" y="1"/>
                    </a:moveTo>
                    <a:cubicBezTo>
                      <a:pt x="36" y="1"/>
                      <a:pt x="0" y="446"/>
                      <a:pt x="285" y="446"/>
                    </a:cubicBezTo>
                    <a:cubicBezTo>
                      <a:pt x="570" y="446"/>
                      <a:pt x="606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9" name="Google Shape;17179;p36"/>
              <p:cNvSpPr/>
              <p:nvPr/>
            </p:nvSpPr>
            <p:spPr>
              <a:xfrm>
                <a:off x="6529702" y="-760362"/>
                <a:ext cx="1282605" cy="881509"/>
              </a:xfrm>
              <a:custGeom>
                <a:avLst/>
                <a:gdLst/>
                <a:ahLst/>
                <a:cxnLst/>
                <a:rect l="l" t="t" r="r" b="b"/>
                <a:pathLst>
                  <a:path w="24175" h="16615" extrusionOk="0">
                    <a:moveTo>
                      <a:pt x="24000" y="0"/>
                    </a:moveTo>
                    <a:cubicBezTo>
                      <a:pt x="23981" y="0"/>
                      <a:pt x="23962" y="4"/>
                      <a:pt x="23943" y="11"/>
                    </a:cubicBezTo>
                    <a:cubicBezTo>
                      <a:pt x="23480" y="136"/>
                      <a:pt x="22999" y="207"/>
                      <a:pt x="22518" y="243"/>
                    </a:cubicBezTo>
                    <a:cubicBezTo>
                      <a:pt x="18813" y="653"/>
                      <a:pt x="10119" y="1650"/>
                      <a:pt x="54" y="16365"/>
                    </a:cubicBezTo>
                    <a:cubicBezTo>
                      <a:pt x="1" y="16436"/>
                      <a:pt x="19" y="16543"/>
                      <a:pt x="90" y="16597"/>
                    </a:cubicBezTo>
                    <a:cubicBezTo>
                      <a:pt x="125" y="16597"/>
                      <a:pt x="143" y="16614"/>
                      <a:pt x="179" y="16614"/>
                    </a:cubicBezTo>
                    <a:cubicBezTo>
                      <a:pt x="232" y="16614"/>
                      <a:pt x="286" y="16597"/>
                      <a:pt x="321" y="16561"/>
                    </a:cubicBezTo>
                    <a:cubicBezTo>
                      <a:pt x="10315" y="1971"/>
                      <a:pt x="18902" y="991"/>
                      <a:pt x="22554" y="564"/>
                    </a:cubicBezTo>
                    <a:cubicBezTo>
                      <a:pt x="23070" y="528"/>
                      <a:pt x="23569" y="439"/>
                      <a:pt x="24050" y="314"/>
                    </a:cubicBezTo>
                    <a:cubicBezTo>
                      <a:pt x="24139" y="279"/>
                      <a:pt x="24175" y="190"/>
                      <a:pt x="24157" y="118"/>
                    </a:cubicBezTo>
                    <a:cubicBezTo>
                      <a:pt x="24129" y="48"/>
                      <a:pt x="24068" y="0"/>
                      <a:pt x="24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0" name="Google Shape;17180;p36"/>
              <p:cNvSpPr/>
              <p:nvPr/>
            </p:nvSpPr>
            <p:spPr>
              <a:xfrm>
                <a:off x="6987134" y="-602102"/>
                <a:ext cx="278910" cy="643875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12136" extrusionOk="0">
                    <a:moveTo>
                      <a:pt x="5079" y="0"/>
                    </a:moveTo>
                    <a:cubicBezTo>
                      <a:pt x="5003" y="0"/>
                      <a:pt x="4933" y="51"/>
                      <a:pt x="4918" y="128"/>
                    </a:cubicBezTo>
                    <a:cubicBezTo>
                      <a:pt x="4169" y="5134"/>
                      <a:pt x="90" y="11814"/>
                      <a:pt x="36" y="11886"/>
                    </a:cubicBezTo>
                    <a:cubicBezTo>
                      <a:pt x="1" y="11957"/>
                      <a:pt x="19" y="12046"/>
                      <a:pt x="90" y="12099"/>
                    </a:cubicBezTo>
                    <a:cubicBezTo>
                      <a:pt x="126" y="12117"/>
                      <a:pt x="143" y="12117"/>
                      <a:pt x="179" y="12135"/>
                    </a:cubicBezTo>
                    <a:cubicBezTo>
                      <a:pt x="232" y="12135"/>
                      <a:pt x="286" y="12099"/>
                      <a:pt x="321" y="12046"/>
                    </a:cubicBezTo>
                    <a:cubicBezTo>
                      <a:pt x="357" y="11993"/>
                      <a:pt x="4472" y="5241"/>
                      <a:pt x="5238" y="182"/>
                    </a:cubicBezTo>
                    <a:cubicBezTo>
                      <a:pt x="5256" y="93"/>
                      <a:pt x="5203" y="21"/>
                      <a:pt x="5114" y="3"/>
                    </a:cubicBezTo>
                    <a:cubicBezTo>
                      <a:pt x="5102" y="1"/>
                      <a:pt x="5091" y="0"/>
                      <a:pt x="50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1" name="Google Shape;17181;p36"/>
              <p:cNvSpPr/>
              <p:nvPr/>
            </p:nvSpPr>
            <p:spPr>
              <a:xfrm>
                <a:off x="6790038" y="-224410"/>
                <a:ext cx="82819" cy="29074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480" extrusionOk="0">
                    <a:moveTo>
                      <a:pt x="213" y="1"/>
                    </a:moveTo>
                    <a:cubicBezTo>
                      <a:pt x="110" y="1"/>
                      <a:pt x="0" y="97"/>
                      <a:pt x="46" y="224"/>
                    </a:cubicBezTo>
                    <a:cubicBezTo>
                      <a:pt x="64" y="260"/>
                      <a:pt x="1222" y="3110"/>
                      <a:pt x="349" y="5265"/>
                    </a:cubicBezTo>
                    <a:cubicBezTo>
                      <a:pt x="331" y="5337"/>
                      <a:pt x="367" y="5444"/>
                      <a:pt x="456" y="5461"/>
                    </a:cubicBezTo>
                    <a:cubicBezTo>
                      <a:pt x="474" y="5479"/>
                      <a:pt x="491" y="5479"/>
                      <a:pt x="509" y="5479"/>
                    </a:cubicBezTo>
                    <a:cubicBezTo>
                      <a:pt x="563" y="5479"/>
                      <a:pt x="634" y="5444"/>
                      <a:pt x="652" y="5372"/>
                    </a:cubicBezTo>
                    <a:cubicBezTo>
                      <a:pt x="1560" y="3110"/>
                      <a:pt x="402" y="224"/>
                      <a:pt x="349" y="99"/>
                    </a:cubicBezTo>
                    <a:cubicBezTo>
                      <a:pt x="324" y="30"/>
                      <a:pt x="269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2" name="Google Shape;17182;p36"/>
              <p:cNvSpPr/>
              <p:nvPr/>
            </p:nvSpPr>
            <p:spPr>
              <a:xfrm>
                <a:off x="6931746" y="16615"/>
                <a:ext cx="101759" cy="8419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87" extrusionOk="0">
                    <a:moveTo>
                      <a:pt x="935" y="1"/>
                    </a:moveTo>
                    <a:cubicBezTo>
                      <a:pt x="431" y="1"/>
                      <a:pt x="0" y="507"/>
                      <a:pt x="190" y="1061"/>
                    </a:cubicBezTo>
                    <a:cubicBezTo>
                      <a:pt x="302" y="1385"/>
                      <a:pt x="615" y="1586"/>
                      <a:pt x="944" y="1586"/>
                    </a:cubicBezTo>
                    <a:cubicBezTo>
                      <a:pt x="1031" y="1586"/>
                      <a:pt x="1119" y="1572"/>
                      <a:pt x="1205" y="1542"/>
                    </a:cubicBezTo>
                    <a:cubicBezTo>
                      <a:pt x="1882" y="1310"/>
                      <a:pt x="1918" y="384"/>
                      <a:pt x="1276" y="81"/>
                    </a:cubicBezTo>
                    <a:cubicBezTo>
                      <a:pt x="1163" y="26"/>
                      <a:pt x="1047" y="1"/>
                      <a:pt x="9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3" name="Google Shape;17183;p36"/>
              <p:cNvSpPr/>
              <p:nvPr/>
            </p:nvSpPr>
            <p:spPr>
              <a:xfrm>
                <a:off x="6755977" y="31417"/>
                <a:ext cx="101759" cy="84517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93" extrusionOk="0">
                    <a:moveTo>
                      <a:pt x="920" y="0"/>
                    </a:moveTo>
                    <a:cubicBezTo>
                      <a:pt x="414" y="0"/>
                      <a:pt x="1" y="516"/>
                      <a:pt x="189" y="1067"/>
                    </a:cubicBezTo>
                    <a:cubicBezTo>
                      <a:pt x="302" y="1391"/>
                      <a:pt x="615" y="1592"/>
                      <a:pt x="943" y="1592"/>
                    </a:cubicBezTo>
                    <a:cubicBezTo>
                      <a:pt x="1030" y="1592"/>
                      <a:pt x="1119" y="1578"/>
                      <a:pt x="1205" y="1548"/>
                    </a:cubicBezTo>
                    <a:cubicBezTo>
                      <a:pt x="1864" y="1316"/>
                      <a:pt x="1917" y="390"/>
                      <a:pt x="1276" y="87"/>
                    </a:cubicBezTo>
                    <a:cubicBezTo>
                      <a:pt x="1157" y="27"/>
                      <a:pt x="103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4" name="Google Shape;17184;p36"/>
              <p:cNvSpPr/>
              <p:nvPr/>
            </p:nvSpPr>
            <p:spPr>
              <a:xfrm>
                <a:off x="6810411" y="-477796"/>
                <a:ext cx="258855" cy="55496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46" extrusionOk="0">
                    <a:moveTo>
                      <a:pt x="3582" y="1"/>
                    </a:moveTo>
                    <a:cubicBezTo>
                      <a:pt x="2832" y="1"/>
                      <a:pt x="1696" y="150"/>
                      <a:pt x="125" y="742"/>
                    </a:cubicBezTo>
                    <a:cubicBezTo>
                      <a:pt x="54" y="760"/>
                      <a:pt x="1" y="867"/>
                      <a:pt x="36" y="938"/>
                    </a:cubicBezTo>
                    <a:cubicBezTo>
                      <a:pt x="54" y="1010"/>
                      <a:pt x="125" y="1045"/>
                      <a:pt x="179" y="1045"/>
                    </a:cubicBezTo>
                    <a:lnTo>
                      <a:pt x="250" y="1045"/>
                    </a:lnTo>
                    <a:cubicBezTo>
                      <a:pt x="1765" y="470"/>
                      <a:pt x="2859" y="330"/>
                      <a:pt x="3570" y="330"/>
                    </a:cubicBezTo>
                    <a:cubicBezTo>
                      <a:pt x="4248" y="330"/>
                      <a:pt x="4579" y="457"/>
                      <a:pt x="4597" y="457"/>
                    </a:cubicBezTo>
                    <a:cubicBezTo>
                      <a:pt x="4617" y="466"/>
                      <a:pt x="4637" y="469"/>
                      <a:pt x="4656" y="469"/>
                    </a:cubicBezTo>
                    <a:cubicBezTo>
                      <a:pt x="4799" y="469"/>
                      <a:pt x="4879" y="249"/>
                      <a:pt x="4721" y="154"/>
                    </a:cubicBezTo>
                    <a:cubicBezTo>
                      <a:pt x="4686" y="146"/>
                      <a:pt x="4322" y="1"/>
                      <a:pt x="3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5" name="Google Shape;17185;p36"/>
              <p:cNvSpPr/>
              <p:nvPr/>
            </p:nvSpPr>
            <p:spPr>
              <a:xfrm>
                <a:off x="6776881" y="-477584"/>
                <a:ext cx="102555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592" extrusionOk="0">
                    <a:moveTo>
                      <a:pt x="948" y="1"/>
                    </a:moveTo>
                    <a:cubicBezTo>
                      <a:pt x="432" y="1"/>
                      <a:pt x="0" y="518"/>
                      <a:pt x="205" y="1059"/>
                    </a:cubicBezTo>
                    <a:cubicBezTo>
                      <a:pt x="317" y="1380"/>
                      <a:pt x="614" y="1591"/>
                      <a:pt x="942" y="1591"/>
                    </a:cubicBezTo>
                    <a:cubicBezTo>
                      <a:pt x="1034" y="1591"/>
                      <a:pt x="1127" y="1575"/>
                      <a:pt x="1220" y="1540"/>
                    </a:cubicBezTo>
                    <a:cubicBezTo>
                      <a:pt x="1880" y="1308"/>
                      <a:pt x="1933" y="382"/>
                      <a:pt x="1292" y="79"/>
                    </a:cubicBezTo>
                    <a:cubicBezTo>
                      <a:pt x="1177" y="25"/>
                      <a:pt x="1061" y="1"/>
                      <a:pt x="9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6" name="Google Shape;17186;p36"/>
              <p:cNvSpPr/>
              <p:nvPr/>
            </p:nvSpPr>
            <p:spPr>
              <a:xfrm>
                <a:off x="6465453" y="-171993"/>
                <a:ext cx="277265" cy="57777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1089" extrusionOk="0">
                    <a:moveTo>
                      <a:pt x="2820" y="1"/>
                    </a:moveTo>
                    <a:cubicBezTo>
                      <a:pt x="1971" y="1"/>
                      <a:pt x="989" y="181"/>
                      <a:pt x="89" y="786"/>
                    </a:cubicBezTo>
                    <a:cubicBezTo>
                      <a:pt x="18" y="839"/>
                      <a:pt x="0" y="928"/>
                      <a:pt x="36" y="1017"/>
                    </a:cubicBezTo>
                    <a:cubicBezTo>
                      <a:pt x="72" y="1053"/>
                      <a:pt x="125" y="1089"/>
                      <a:pt x="178" y="1089"/>
                    </a:cubicBezTo>
                    <a:cubicBezTo>
                      <a:pt x="214" y="1089"/>
                      <a:pt x="232" y="1071"/>
                      <a:pt x="268" y="1053"/>
                    </a:cubicBezTo>
                    <a:cubicBezTo>
                      <a:pt x="1089" y="506"/>
                      <a:pt x="2000" y="343"/>
                      <a:pt x="2795" y="343"/>
                    </a:cubicBezTo>
                    <a:cubicBezTo>
                      <a:pt x="3968" y="343"/>
                      <a:pt x="4889" y="697"/>
                      <a:pt x="4899" y="697"/>
                    </a:cubicBezTo>
                    <a:cubicBezTo>
                      <a:pt x="4927" y="711"/>
                      <a:pt x="4953" y="717"/>
                      <a:pt x="4978" y="717"/>
                    </a:cubicBezTo>
                    <a:cubicBezTo>
                      <a:pt x="5144" y="717"/>
                      <a:pt x="5226" y="440"/>
                      <a:pt x="5024" y="394"/>
                    </a:cubicBezTo>
                    <a:cubicBezTo>
                      <a:pt x="4961" y="363"/>
                      <a:pt x="4024" y="1"/>
                      <a:pt x="2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7" name="Google Shape;17187;p36"/>
              <p:cNvSpPr/>
              <p:nvPr/>
            </p:nvSpPr>
            <p:spPr>
              <a:xfrm>
                <a:off x="6955036" y="-334285"/>
                <a:ext cx="228614" cy="99107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1868" extrusionOk="0">
                    <a:moveTo>
                      <a:pt x="3077" y="1"/>
                    </a:moveTo>
                    <a:cubicBezTo>
                      <a:pt x="1886" y="1"/>
                      <a:pt x="741" y="586"/>
                      <a:pt x="54" y="1618"/>
                    </a:cubicBezTo>
                    <a:cubicBezTo>
                      <a:pt x="0" y="1689"/>
                      <a:pt x="18" y="1778"/>
                      <a:pt x="89" y="1832"/>
                    </a:cubicBezTo>
                    <a:cubicBezTo>
                      <a:pt x="107" y="1850"/>
                      <a:pt x="143" y="1867"/>
                      <a:pt x="178" y="1867"/>
                    </a:cubicBezTo>
                    <a:cubicBezTo>
                      <a:pt x="232" y="1867"/>
                      <a:pt x="285" y="1850"/>
                      <a:pt x="321" y="1796"/>
                    </a:cubicBezTo>
                    <a:cubicBezTo>
                      <a:pt x="1207" y="576"/>
                      <a:pt x="2296" y="314"/>
                      <a:pt x="3060" y="314"/>
                    </a:cubicBezTo>
                    <a:cubicBezTo>
                      <a:pt x="3600" y="314"/>
                      <a:pt x="3979" y="445"/>
                      <a:pt x="4008" y="460"/>
                    </a:cubicBezTo>
                    <a:cubicBezTo>
                      <a:pt x="4031" y="468"/>
                      <a:pt x="4052" y="471"/>
                      <a:pt x="4071" y="471"/>
                    </a:cubicBezTo>
                    <a:cubicBezTo>
                      <a:pt x="4241" y="471"/>
                      <a:pt x="4309" y="221"/>
                      <a:pt x="4133" y="157"/>
                    </a:cubicBezTo>
                    <a:cubicBezTo>
                      <a:pt x="3784" y="52"/>
                      <a:pt x="3429" y="1"/>
                      <a:pt x="3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8" name="Google Shape;17188;p36"/>
              <p:cNvSpPr/>
              <p:nvPr/>
            </p:nvSpPr>
            <p:spPr>
              <a:xfrm>
                <a:off x="6919437" y="-287704"/>
                <a:ext cx="101813" cy="84145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1586" extrusionOk="0">
                    <a:moveTo>
                      <a:pt x="929" y="1"/>
                    </a:moveTo>
                    <a:cubicBezTo>
                      <a:pt x="419" y="1"/>
                      <a:pt x="1" y="507"/>
                      <a:pt x="190" y="1061"/>
                    </a:cubicBezTo>
                    <a:cubicBezTo>
                      <a:pt x="303" y="1384"/>
                      <a:pt x="604" y="1586"/>
                      <a:pt x="937" y="1586"/>
                    </a:cubicBezTo>
                    <a:cubicBezTo>
                      <a:pt x="1025" y="1586"/>
                      <a:pt x="1116" y="1572"/>
                      <a:pt x="1206" y="1542"/>
                    </a:cubicBezTo>
                    <a:cubicBezTo>
                      <a:pt x="1865" y="1310"/>
                      <a:pt x="1918" y="384"/>
                      <a:pt x="1277" y="81"/>
                    </a:cubicBezTo>
                    <a:cubicBezTo>
                      <a:pt x="1160" y="26"/>
                      <a:pt x="1042" y="1"/>
                      <a:pt x="9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9" name="Google Shape;17189;p36"/>
              <p:cNvSpPr/>
              <p:nvPr/>
            </p:nvSpPr>
            <p:spPr>
              <a:xfrm>
                <a:off x="7136481" y="-252900"/>
                <a:ext cx="78521" cy="24171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4556" extrusionOk="0">
                    <a:moveTo>
                      <a:pt x="180" y="1"/>
                    </a:moveTo>
                    <a:cubicBezTo>
                      <a:pt x="148" y="1"/>
                      <a:pt x="116" y="11"/>
                      <a:pt x="90" y="31"/>
                    </a:cubicBezTo>
                    <a:cubicBezTo>
                      <a:pt x="18" y="84"/>
                      <a:pt x="0" y="173"/>
                      <a:pt x="54" y="262"/>
                    </a:cubicBezTo>
                    <a:cubicBezTo>
                      <a:pt x="1123" y="1865"/>
                      <a:pt x="339" y="4324"/>
                      <a:pt x="339" y="4359"/>
                    </a:cubicBezTo>
                    <a:cubicBezTo>
                      <a:pt x="303" y="4431"/>
                      <a:pt x="357" y="4520"/>
                      <a:pt x="446" y="4555"/>
                    </a:cubicBezTo>
                    <a:lnTo>
                      <a:pt x="481" y="4555"/>
                    </a:lnTo>
                    <a:cubicBezTo>
                      <a:pt x="553" y="4555"/>
                      <a:pt x="606" y="4520"/>
                      <a:pt x="642" y="4449"/>
                    </a:cubicBezTo>
                    <a:cubicBezTo>
                      <a:pt x="677" y="4342"/>
                      <a:pt x="1479" y="1812"/>
                      <a:pt x="321" y="84"/>
                    </a:cubicBezTo>
                    <a:cubicBezTo>
                      <a:pt x="288" y="28"/>
                      <a:pt x="233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0" name="Google Shape;17190;p36"/>
              <p:cNvSpPr/>
              <p:nvPr/>
            </p:nvSpPr>
            <p:spPr>
              <a:xfrm>
                <a:off x="7108628" y="-58881"/>
                <a:ext cx="102555" cy="84994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602" extrusionOk="0">
                    <a:moveTo>
                      <a:pt x="948" y="0"/>
                    </a:moveTo>
                    <a:cubicBezTo>
                      <a:pt x="432" y="0"/>
                      <a:pt x="0" y="517"/>
                      <a:pt x="205" y="1059"/>
                    </a:cubicBezTo>
                    <a:cubicBezTo>
                      <a:pt x="318" y="1397"/>
                      <a:pt x="620" y="1602"/>
                      <a:pt x="953" y="1602"/>
                    </a:cubicBezTo>
                    <a:cubicBezTo>
                      <a:pt x="1041" y="1602"/>
                      <a:pt x="1131" y="1587"/>
                      <a:pt x="1220" y="1558"/>
                    </a:cubicBezTo>
                    <a:cubicBezTo>
                      <a:pt x="1879" y="1308"/>
                      <a:pt x="1933" y="382"/>
                      <a:pt x="1292" y="79"/>
                    </a:cubicBezTo>
                    <a:cubicBezTo>
                      <a:pt x="1177" y="25"/>
                      <a:pt x="1060" y="0"/>
                      <a:pt x="9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1" name="Google Shape;17191;p36"/>
              <p:cNvSpPr/>
              <p:nvPr/>
            </p:nvSpPr>
            <p:spPr>
              <a:xfrm>
                <a:off x="8988917" y="880865"/>
                <a:ext cx="723087" cy="1378157"/>
              </a:xfrm>
              <a:custGeom>
                <a:avLst/>
                <a:gdLst/>
                <a:ahLst/>
                <a:cxnLst/>
                <a:rect l="l" t="t" r="r" b="b"/>
                <a:pathLst>
                  <a:path w="13629" h="25976" extrusionOk="0">
                    <a:moveTo>
                      <a:pt x="13367" y="1"/>
                    </a:moveTo>
                    <a:cubicBezTo>
                      <a:pt x="13304" y="1"/>
                      <a:pt x="13241" y="35"/>
                      <a:pt x="13219" y="109"/>
                    </a:cubicBezTo>
                    <a:cubicBezTo>
                      <a:pt x="13147" y="608"/>
                      <a:pt x="13130" y="1107"/>
                      <a:pt x="13147" y="1623"/>
                    </a:cubicBezTo>
                    <a:cubicBezTo>
                      <a:pt x="13201" y="5311"/>
                      <a:pt x="13308" y="13951"/>
                      <a:pt x="72" y="25690"/>
                    </a:cubicBezTo>
                    <a:cubicBezTo>
                      <a:pt x="18" y="25744"/>
                      <a:pt x="1" y="25851"/>
                      <a:pt x="54" y="25922"/>
                    </a:cubicBezTo>
                    <a:cubicBezTo>
                      <a:pt x="90" y="25958"/>
                      <a:pt x="143" y="25975"/>
                      <a:pt x="179" y="25975"/>
                    </a:cubicBezTo>
                    <a:cubicBezTo>
                      <a:pt x="214" y="25975"/>
                      <a:pt x="250" y="25958"/>
                      <a:pt x="286" y="25940"/>
                    </a:cubicBezTo>
                    <a:cubicBezTo>
                      <a:pt x="13628" y="14093"/>
                      <a:pt x="13522" y="5346"/>
                      <a:pt x="13468" y="1623"/>
                    </a:cubicBezTo>
                    <a:cubicBezTo>
                      <a:pt x="13450" y="1142"/>
                      <a:pt x="13468" y="661"/>
                      <a:pt x="13522" y="180"/>
                    </a:cubicBezTo>
                    <a:cubicBezTo>
                      <a:pt x="13542" y="66"/>
                      <a:pt x="13455" y="1"/>
                      <a:pt x="13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2" name="Google Shape;17192;p36"/>
              <p:cNvSpPr/>
              <p:nvPr/>
            </p:nvSpPr>
            <p:spPr>
              <a:xfrm>
                <a:off x="9010669" y="1441169"/>
                <a:ext cx="608700" cy="353771"/>
              </a:xfrm>
              <a:custGeom>
                <a:avLst/>
                <a:gdLst/>
                <a:ahLst/>
                <a:cxnLst/>
                <a:rect l="l" t="t" r="r" b="b"/>
                <a:pathLst>
                  <a:path w="11473" h="6668" extrusionOk="0">
                    <a:moveTo>
                      <a:pt x="11285" y="1"/>
                    </a:moveTo>
                    <a:cubicBezTo>
                      <a:pt x="11271" y="1"/>
                      <a:pt x="11256" y="2"/>
                      <a:pt x="11241" y="5"/>
                    </a:cubicBezTo>
                    <a:cubicBezTo>
                      <a:pt x="6324" y="1395"/>
                      <a:pt x="143" y="6329"/>
                      <a:pt x="89" y="6383"/>
                    </a:cubicBezTo>
                    <a:cubicBezTo>
                      <a:pt x="18" y="6436"/>
                      <a:pt x="0" y="6525"/>
                      <a:pt x="54" y="6596"/>
                    </a:cubicBezTo>
                    <a:cubicBezTo>
                      <a:pt x="89" y="6632"/>
                      <a:pt x="143" y="6650"/>
                      <a:pt x="196" y="6668"/>
                    </a:cubicBezTo>
                    <a:cubicBezTo>
                      <a:pt x="232" y="6668"/>
                      <a:pt x="267" y="6650"/>
                      <a:pt x="285" y="6632"/>
                    </a:cubicBezTo>
                    <a:cubicBezTo>
                      <a:pt x="357" y="6579"/>
                      <a:pt x="6467" y="1697"/>
                      <a:pt x="11330" y="308"/>
                    </a:cubicBezTo>
                    <a:cubicBezTo>
                      <a:pt x="11419" y="290"/>
                      <a:pt x="11473" y="201"/>
                      <a:pt x="11437" y="112"/>
                    </a:cubicBezTo>
                    <a:cubicBezTo>
                      <a:pt x="11422" y="38"/>
                      <a:pt x="11358" y="1"/>
                      <a:pt x="1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3" name="Google Shape;17193;p36"/>
              <p:cNvSpPr/>
              <p:nvPr/>
            </p:nvSpPr>
            <p:spPr>
              <a:xfrm>
                <a:off x="9005947" y="1926083"/>
                <a:ext cx="294933" cy="50296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948" extrusionOk="0">
                    <a:moveTo>
                      <a:pt x="3060" y="0"/>
                    </a:moveTo>
                    <a:cubicBezTo>
                      <a:pt x="2130" y="0"/>
                      <a:pt x="1068" y="146"/>
                      <a:pt x="161" y="645"/>
                    </a:cubicBezTo>
                    <a:cubicBezTo>
                      <a:pt x="0" y="734"/>
                      <a:pt x="54" y="948"/>
                      <a:pt x="232" y="948"/>
                    </a:cubicBezTo>
                    <a:cubicBezTo>
                      <a:pt x="267" y="948"/>
                      <a:pt x="285" y="948"/>
                      <a:pt x="303" y="930"/>
                    </a:cubicBezTo>
                    <a:cubicBezTo>
                      <a:pt x="1139" y="468"/>
                      <a:pt x="2136" y="332"/>
                      <a:pt x="3021" y="332"/>
                    </a:cubicBezTo>
                    <a:cubicBezTo>
                      <a:pt x="4285" y="332"/>
                      <a:pt x="5324" y="609"/>
                      <a:pt x="5344" y="609"/>
                    </a:cubicBezTo>
                    <a:cubicBezTo>
                      <a:pt x="5354" y="612"/>
                      <a:pt x="5363" y="613"/>
                      <a:pt x="5373" y="613"/>
                    </a:cubicBezTo>
                    <a:cubicBezTo>
                      <a:pt x="5438" y="613"/>
                      <a:pt x="5509" y="562"/>
                      <a:pt x="5540" y="485"/>
                    </a:cubicBezTo>
                    <a:cubicBezTo>
                      <a:pt x="5558" y="396"/>
                      <a:pt x="5505" y="307"/>
                      <a:pt x="5416" y="289"/>
                    </a:cubicBezTo>
                    <a:cubicBezTo>
                      <a:pt x="5344" y="268"/>
                      <a:pt x="4322" y="0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4" name="Google Shape;17194;p36"/>
              <p:cNvSpPr/>
              <p:nvPr/>
            </p:nvSpPr>
            <p:spPr>
              <a:xfrm>
                <a:off x="8950187" y="1762995"/>
                <a:ext cx="10048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9" extrusionOk="0">
                    <a:moveTo>
                      <a:pt x="881" y="1"/>
                    </a:moveTo>
                    <a:cubicBezTo>
                      <a:pt x="532" y="1"/>
                      <a:pt x="190" y="226"/>
                      <a:pt x="107" y="619"/>
                    </a:cubicBezTo>
                    <a:cubicBezTo>
                      <a:pt x="0" y="1047"/>
                      <a:pt x="285" y="1475"/>
                      <a:pt x="713" y="1581"/>
                    </a:cubicBezTo>
                    <a:cubicBezTo>
                      <a:pt x="770" y="1593"/>
                      <a:pt x="826" y="1599"/>
                      <a:pt x="881" y="1599"/>
                    </a:cubicBezTo>
                    <a:cubicBezTo>
                      <a:pt x="1487" y="1599"/>
                      <a:pt x="1893" y="909"/>
                      <a:pt x="1550" y="370"/>
                    </a:cubicBezTo>
                    <a:cubicBezTo>
                      <a:pt x="1386" y="117"/>
                      <a:pt x="1132" y="1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5" name="Google Shape;17195;p36"/>
              <p:cNvSpPr/>
              <p:nvPr/>
            </p:nvSpPr>
            <p:spPr>
              <a:xfrm>
                <a:off x="8957721" y="1938339"/>
                <a:ext cx="100380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590" extrusionOk="0">
                    <a:moveTo>
                      <a:pt x="872" y="0"/>
                    </a:moveTo>
                    <a:cubicBezTo>
                      <a:pt x="521" y="0"/>
                      <a:pt x="173" y="223"/>
                      <a:pt x="90" y="628"/>
                    </a:cubicBezTo>
                    <a:cubicBezTo>
                      <a:pt x="1" y="1055"/>
                      <a:pt x="268" y="1483"/>
                      <a:pt x="695" y="1572"/>
                    </a:cubicBezTo>
                    <a:cubicBezTo>
                      <a:pt x="754" y="1584"/>
                      <a:pt x="811" y="1590"/>
                      <a:pt x="867" y="1590"/>
                    </a:cubicBezTo>
                    <a:cubicBezTo>
                      <a:pt x="1474" y="1590"/>
                      <a:pt x="1892" y="915"/>
                      <a:pt x="1533" y="361"/>
                    </a:cubicBezTo>
                    <a:cubicBezTo>
                      <a:pt x="1376" y="115"/>
                      <a:pt x="1124" y="0"/>
                      <a:pt x="8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6" name="Google Shape;17196;p36"/>
              <p:cNvSpPr/>
              <p:nvPr/>
            </p:nvSpPr>
            <p:spPr>
              <a:xfrm>
                <a:off x="8948277" y="2216183"/>
                <a:ext cx="100433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591" extrusionOk="0">
                    <a:moveTo>
                      <a:pt x="881" y="0"/>
                    </a:moveTo>
                    <a:cubicBezTo>
                      <a:pt x="530" y="0"/>
                      <a:pt x="183" y="224"/>
                      <a:pt x="90" y="628"/>
                    </a:cubicBezTo>
                    <a:cubicBezTo>
                      <a:pt x="1" y="1056"/>
                      <a:pt x="268" y="1483"/>
                      <a:pt x="713" y="1572"/>
                    </a:cubicBezTo>
                    <a:cubicBezTo>
                      <a:pt x="770" y="1584"/>
                      <a:pt x="826" y="1590"/>
                      <a:pt x="880" y="1590"/>
                    </a:cubicBezTo>
                    <a:cubicBezTo>
                      <a:pt x="1473" y="1590"/>
                      <a:pt x="1893" y="916"/>
                      <a:pt x="1550" y="361"/>
                    </a:cubicBezTo>
                    <a:cubicBezTo>
                      <a:pt x="1387" y="115"/>
                      <a:pt x="1133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7" name="Google Shape;17197;p36"/>
              <p:cNvSpPr/>
              <p:nvPr/>
            </p:nvSpPr>
            <p:spPr>
              <a:xfrm>
                <a:off x="9492188" y="1656993"/>
                <a:ext cx="60058" cy="25609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827" extrusionOk="0">
                    <a:moveTo>
                      <a:pt x="221" y="1"/>
                    </a:moveTo>
                    <a:cubicBezTo>
                      <a:pt x="112" y="1"/>
                      <a:pt x="1" y="111"/>
                      <a:pt x="63" y="248"/>
                    </a:cubicBezTo>
                    <a:cubicBezTo>
                      <a:pt x="81" y="248"/>
                      <a:pt x="776" y="1513"/>
                      <a:pt x="27" y="4630"/>
                    </a:cubicBezTo>
                    <a:cubicBezTo>
                      <a:pt x="10" y="4702"/>
                      <a:pt x="63" y="4791"/>
                      <a:pt x="152" y="4826"/>
                    </a:cubicBezTo>
                    <a:lnTo>
                      <a:pt x="188" y="4826"/>
                    </a:lnTo>
                    <a:cubicBezTo>
                      <a:pt x="259" y="4809"/>
                      <a:pt x="330" y="4773"/>
                      <a:pt x="348" y="4702"/>
                    </a:cubicBezTo>
                    <a:cubicBezTo>
                      <a:pt x="1132" y="1459"/>
                      <a:pt x="384" y="141"/>
                      <a:pt x="348" y="70"/>
                    </a:cubicBezTo>
                    <a:cubicBezTo>
                      <a:pt x="316" y="22"/>
                      <a:pt x="269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8" name="Google Shape;17198;p36"/>
              <p:cNvSpPr/>
              <p:nvPr/>
            </p:nvSpPr>
            <p:spPr>
              <a:xfrm>
                <a:off x="9459612" y="1853823"/>
                <a:ext cx="100486" cy="8472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7" extrusionOk="0">
                    <a:moveTo>
                      <a:pt x="885" y="0"/>
                    </a:moveTo>
                    <a:cubicBezTo>
                      <a:pt x="535" y="0"/>
                      <a:pt x="190" y="230"/>
                      <a:pt x="107" y="635"/>
                    </a:cubicBezTo>
                    <a:cubicBezTo>
                      <a:pt x="0" y="1063"/>
                      <a:pt x="285" y="1473"/>
                      <a:pt x="713" y="1580"/>
                    </a:cubicBezTo>
                    <a:cubicBezTo>
                      <a:pt x="768" y="1591"/>
                      <a:pt x="823" y="1597"/>
                      <a:pt x="877" y="1597"/>
                    </a:cubicBezTo>
                    <a:cubicBezTo>
                      <a:pt x="1472" y="1597"/>
                      <a:pt x="1893" y="908"/>
                      <a:pt x="1550" y="368"/>
                    </a:cubicBezTo>
                    <a:cubicBezTo>
                      <a:pt x="1387" y="116"/>
                      <a:pt x="1135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9" name="Google Shape;17199;p36"/>
              <p:cNvSpPr/>
              <p:nvPr/>
            </p:nvSpPr>
            <p:spPr>
              <a:xfrm>
                <a:off x="9218588" y="2020997"/>
                <a:ext cx="91732" cy="2720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7" extrusionOk="0">
                    <a:moveTo>
                      <a:pt x="170" y="0"/>
                    </a:moveTo>
                    <a:cubicBezTo>
                      <a:pt x="148" y="0"/>
                      <a:pt x="126" y="5"/>
                      <a:pt x="107" y="14"/>
                    </a:cubicBezTo>
                    <a:cubicBezTo>
                      <a:pt x="18" y="67"/>
                      <a:pt x="0" y="157"/>
                      <a:pt x="36" y="246"/>
                    </a:cubicBezTo>
                    <a:cubicBezTo>
                      <a:pt x="54" y="263"/>
                      <a:pt x="1354" y="2704"/>
                      <a:pt x="268" y="4895"/>
                    </a:cubicBezTo>
                    <a:cubicBezTo>
                      <a:pt x="214" y="4966"/>
                      <a:pt x="250" y="5073"/>
                      <a:pt x="339" y="5109"/>
                    </a:cubicBezTo>
                    <a:cubicBezTo>
                      <a:pt x="357" y="5127"/>
                      <a:pt x="392" y="5127"/>
                      <a:pt x="410" y="5127"/>
                    </a:cubicBezTo>
                    <a:cubicBezTo>
                      <a:pt x="464" y="5127"/>
                      <a:pt x="535" y="5091"/>
                      <a:pt x="553" y="5038"/>
                    </a:cubicBezTo>
                    <a:cubicBezTo>
                      <a:pt x="1728" y="2704"/>
                      <a:pt x="392" y="192"/>
                      <a:pt x="321" y="85"/>
                    </a:cubicBezTo>
                    <a:cubicBezTo>
                      <a:pt x="295" y="33"/>
                      <a:pt x="231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0" name="Google Shape;17200;p36"/>
              <p:cNvSpPr/>
              <p:nvPr/>
            </p:nvSpPr>
            <p:spPr>
              <a:xfrm>
                <a:off x="9193069" y="2243612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881" y="0"/>
                    </a:moveTo>
                    <a:cubicBezTo>
                      <a:pt x="530" y="0"/>
                      <a:pt x="183" y="223"/>
                      <a:pt x="89" y="628"/>
                    </a:cubicBezTo>
                    <a:cubicBezTo>
                      <a:pt x="0" y="1055"/>
                      <a:pt x="268" y="1483"/>
                      <a:pt x="713" y="1572"/>
                    </a:cubicBezTo>
                    <a:cubicBezTo>
                      <a:pt x="775" y="1587"/>
                      <a:pt x="836" y="1594"/>
                      <a:pt x="895" y="1594"/>
                    </a:cubicBezTo>
                    <a:cubicBezTo>
                      <a:pt x="1480" y="1594"/>
                      <a:pt x="1890" y="911"/>
                      <a:pt x="1550" y="361"/>
                    </a:cubicBezTo>
                    <a:cubicBezTo>
                      <a:pt x="1387" y="115"/>
                      <a:pt x="1133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1" name="Google Shape;17201;p36"/>
              <p:cNvSpPr/>
              <p:nvPr/>
            </p:nvSpPr>
            <p:spPr>
              <a:xfrm>
                <a:off x="9287558" y="1560541"/>
                <a:ext cx="105951" cy="231585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4365" extrusionOk="0">
                    <a:moveTo>
                      <a:pt x="1135" y="0"/>
                    </a:moveTo>
                    <a:cubicBezTo>
                      <a:pt x="1108" y="0"/>
                      <a:pt x="1080" y="6"/>
                      <a:pt x="1052" y="17"/>
                    </a:cubicBezTo>
                    <a:cubicBezTo>
                      <a:pt x="981" y="53"/>
                      <a:pt x="945" y="160"/>
                      <a:pt x="981" y="249"/>
                    </a:cubicBezTo>
                    <a:cubicBezTo>
                      <a:pt x="998" y="267"/>
                      <a:pt x="1996" y="2298"/>
                      <a:pt x="108" y="4079"/>
                    </a:cubicBezTo>
                    <a:cubicBezTo>
                      <a:pt x="1" y="4186"/>
                      <a:pt x="72" y="4364"/>
                      <a:pt x="232" y="4364"/>
                    </a:cubicBezTo>
                    <a:cubicBezTo>
                      <a:pt x="268" y="4364"/>
                      <a:pt x="304" y="4346"/>
                      <a:pt x="339" y="4329"/>
                    </a:cubicBezTo>
                    <a:cubicBezTo>
                      <a:pt x="1551" y="3260"/>
                      <a:pt x="1925" y="1550"/>
                      <a:pt x="1283" y="89"/>
                    </a:cubicBezTo>
                    <a:cubicBezTo>
                      <a:pt x="1247" y="28"/>
                      <a:pt x="1194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2" name="Google Shape;17202;p36"/>
              <p:cNvSpPr/>
              <p:nvPr/>
            </p:nvSpPr>
            <p:spPr>
              <a:xfrm>
                <a:off x="9253550" y="173699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882" y="1"/>
                    </a:moveTo>
                    <a:cubicBezTo>
                      <a:pt x="533" y="1"/>
                      <a:pt x="190" y="224"/>
                      <a:pt x="107" y="628"/>
                    </a:cubicBezTo>
                    <a:cubicBezTo>
                      <a:pt x="1" y="1056"/>
                      <a:pt x="286" y="1484"/>
                      <a:pt x="713" y="1573"/>
                    </a:cubicBezTo>
                    <a:cubicBezTo>
                      <a:pt x="769" y="1584"/>
                      <a:pt x="824" y="1590"/>
                      <a:pt x="877" y="1590"/>
                    </a:cubicBezTo>
                    <a:cubicBezTo>
                      <a:pt x="1472" y="1590"/>
                      <a:pt x="1894" y="901"/>
                      <a:pt x="1550" y="361"/>
                    </a:cubicBezTo>
                    <a:cubicBezTo>
                      <a:pt x="1387" y="116"/>
                      <a:pt x="1133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3" name="Google Shape;17203;p36"/>
              <p:cNvSpPr/>
              <p:nvPr/>
            </p:nvSpPr>
            <p:spPr>
              <a:xfrm>
                <a:off x="9040910" y="1575926"/>
                <a:ext cx="247449" cy="47962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904" extrusionOk="0">
                    <a:moveTo>
                      <a:pt x="2795" y="0"/>
                    </a:moveTo>
                    <a:cubicBezTo>
                      <a:pt x="1424" y="0"/>
                      <a:pt x="201" y="563"/>
                      <a:pt x="125" y="600"/>
                    </a:cubicBezTo>
                    <a:cubicBezTo>
                      <a:pt x="36" y="636"/>
                      <a:pt x="0" y="725"/>
                      <a:pt x="54" y="814"/>
                    </a:cubicBezTo>
                    <a:cubicBezTo>
                      <a:pt x="72" y="868"/>
                      <a:pt x="143" y="903"/>
                      <a:pt x="196" y="903"/>
                    </a:cubicBezTo>
                    <a:cubicBezTo>
                      <a:pt x="214" y="903"/>
                      <a:pt x="250" y="903"/>
                      <a:pt x="268" y="885"/>
                    </a:cubicBezTo>
                    <a:cubicBezTo>
                      <a:pt x="280" y="885"/>
                      <a:pt x="1495" y="326"/>
                      <a:pt x="2819" y="326"/>
                    </a:cubicBezTo>
                    <a:cubicBezTo>
                      <a:pt x="3339" y="326"/>
                      <a:pt x="3877" y="412"/>
                      <a:pt x="4365" y="654"/>
                    </a:cubicBezTo>
                    <a:cubicBezTo>
                      <a:pt x="4387" y="663"/>
                      <a:pt x="4408" y="666"/>
                      <a:pt x="4428" y="666"/>
                    </a:cubicBezTo>
                    <a:cubicBezTo>
                      <a:pt x="4573" y="666"/>
                      <a:pt x="4664" y="463"/>
                      <a:pt x="4507" y="369"/>
                    </a:cubicBezTo>
                    <a:cubicBezTo>
                      <a:pt x="3959" y="97"/>
                      <a:pt x="3364" y="0"/>
                      <a:pt x="2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4" name="Google Shape;17204;p36"/>
              <p:cNvSpPr/>
              <p:nvPr/>
            </p:nvSpPr>
            <p:spPr>
              <a:xfrm>
                <a:off x="9003082" y="1577253"/>
                <a:ext cx="100433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591" extrusionOk="0">
                    <a:moveTo>
                      <a:pt x="865" y="1"/>
                    </a:moveTo>
                    <a:cubicBezTo>
                      <a:pt x="515" y="1"/>
                      <a:pt x="173" y="224"/>
                      <a:pt x="90" y="629"/>
                    </a:cubicBezTo>
                    <a:cubicBezTo>
                      <a:pt x="1" y="1056"/>
                      <a:pt x="268" y="1484"/>
                      <a:pt x="695" y="1573"/>
                    </a:cubicBezTo>
                    <a:cubicBezTo>
                      <a:pt x="753" y="1585"/>
                      <a:pt x="809" y="1590"/>
                      <a:pt x="864" y="1590"/>
                    </a:cubicBezTo>
                    <a:cubicBezTo>
                      <a:pt x="1472" y="1590"/>
                      <a:pt x="1892" y="901"/>
                      <a:pt x="1533" y="362"/>
                    </a:cubicBezTo>
                    <a:cubicBezTo>
                      <a:pt x="1369" y="116"/>
                      <a:pt x="1115" y="1"/>
                      <a:pt x="8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05" name="Google Shape;17205;p36"/>
            <p:cNvSpPr/>
            <p:nvPr/>
          </p:nvSpPr>
          <p:spPr>
            <a:xfrm rot="6424080">
              <a:off x="8433346" y="3747621"/>
              <a:ext cx="101763" cy="84519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6" name="Google Shape;17206;p36"/>
            <p:cNvSpPr/>
            <p:nvPr/>
          </p:nvSpPr>
          <p:spPr>
            <a:xfrm rot="6424080">
              <a:off x="8674896" y="3747621"/>
              <a:ext cx="101763" cy="84519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7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8" name="Google Shape;17208;p37"/>
          <p:cNvSpPr/>
          <p:nvPr/>
        </p:nvSpPr>
        <p:spPr>
          <a:xfrm>
            <a:off x="0" y="3849175"/>
            <a:ext cx="9143783" cy="1301222"/>
          </a:xfrm>
          <a:custGeom>
            <a:avLst/>
            <a:gdLst/>
            <a:ahLst/>
            <a:cxnLst/>
            <a:rect l="l" t="t" r="r" b="b"/>
            <a:pathLst>
              <a:path w="216114" h="54195" extrusionOk="0">
                <a:moveTo>
                  <a:pt x="216113" y="0"/>
                </a:moveTo>
                <a:cubicBezTo>
                  <a:pt x="179533" y="1108"/>
                  <a:pt x="148536" y="15509"/>
                  <a:pt x="112156" y="17836"/>
                </a:cubicBezTo>
                <a:cubicBezTo>
                  <a:pt x="98818" y="18700"/>
                  <a:pt x="85103" y="17880"/>
                  <a:pt x="72008" y="19475"/>
                </a:cubicBezTo>
                <a:cubicBezTo>
                  <a:pt x="60975" y="20827"/>
                  <a:pt x="50960" y="23796"/>
                  <a:pt x="41100" y="26743"/>
                </a:cubicBezTo>
                <a:cubicBezTo>
                  <a:pt x="26765" y="31019"/>
                  <a:pt x="12231" y="35361"/>
                  <a:pt x="665" y="41565"/>
                </a:cubicBezTo>
                <a:lnTo>
                  <a:pt x="0" y="54194"/>
                </a:lnTo>
                <a:lnTo>
                  <a:pt x="216113" y="54194"/>
                </a:lnTo>
                <a:lnTo>
                  <a:pt x="216113" y="0"/>
                </a:lnTo>
                <a:close/>
              </a:path>
            </a:pathLst>
          </a:custGeom>
          <a:solidFill>
            <a:srgbClr val="49AA9A">
              <a:alpha val="3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9" name="Google Shape;17209;p37"/>
          <p:cNvSpPr/>
          <p:nvPr/>
        </p:nvSpPr>
        <p:spPr>
          <a:xfrm>
            <a:off x="0" y="4193700"/>
            <a:ext cx="9143741" cy="949830"/>
          </a:xfrm>
          <a:custGeom>
            <a:avLst/>
            <a:gdLst/>
            <a:ahLst/>
            <a:cxnLst/>
            <a:rect l="l" t="t" r="r" b="b"/>
            <a:pathLst>
              <a:path w="216113" h="40414" extrusionOk="0">
                <a:moveTo>
                  <a:pt x="0" y="1"/>
                </a:moveTo>
                <a:lnTo>
                  <a:pt x="0" y="40414"/>
                </a:lnTo>
                <a:lnTo>
                  <a:pt x="216113" y="40414"/>
                </a:lnTo>
                <a:lnTo>
                  <a:pt x="215448" y="30997"/>
                </a:lnTo>
                <a:cubicBezTo>
                  <a:pt x="203882" y="26389"/>
                  <a:pt x="189348" y="23132"/>
                  <a:pt x="175013" y="19941"/>
                </a:cubicBezTo>
                <a:cubicBezTo>
                  <a:pt x="165175" y="17748"/>
                  <a:pt x="155139" y="15532"/>
                  <a:pt x="144105" y="14535"/>
                </a:cubicBezTo>
                <a:cubicBezTo>
                  <a:pt x="131010" y="13339"/>
                  <a:pt x="117296" y="13959"/>
                  <a:pt x="103957" y="13317"/>
                </a:cubicBezTo>
                <a:cubicBezTo>
                  <a:pt x="67577" y="11588"/>
                  <a:pt x="36558" y="843"/>
                  <a:pt x="0" y="1"/>
                </a:cubicBezTo>
                <a:close/>
              </a:path>
            </a:pathLst>
          </a:custGeom>
          <a:solidFill>
            <a:srgbClr val="49AA9A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10" name="Google Shape;17210;p37"/>
          <p:cNvGrpSpPr/>
          <p:nvPr/>
        </p:nvGrpSpPr>
        <p:grpSpPr>
          <a:xfrm>
            <a:off x="266325" y="4785084"/>
            <a:ext cx="250422" cy="241362"/>
            <a:chOff x="4231625" y="2563146"/>
            <a:chExt cx="250422" cy="241362"/>
          </a:xfrm>
        </p:grpSpPr>
        <p:sp>
          <p:nvSpPr>
            <p:cNvPr id="17211" name="Google Shape;17211;p37"/>
            <p:cNvSpPr/>
            <p:nvPr/>
          </p:nvSpPr>
          <p:spPr>
            <a:xfrm>
              <a:off x="4344066" y="2563146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108" y="4396"/>
                    <a:pt x="232" y="4396"/>
                  </a:cubicBezTo>
                  <a:cubicBezTo>
                    <a:pt x="357" y="4396"/>
                    <a:pt x="446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2" name="Google Shape;17212;p37"/>
            <p:cNvSpPr/>
            <p:nvPr/>
          </p:nvSpPr>
          <p:spPr>
            <a:xfrm>
              <a:off x="4266818" y="2595045"/>
              <a:ext cx="182779" cy="178167"/>
            </a:xfrm>
            <a:custGeom>
              <a:avLst/>
              <a:gdLst/>
              <a:ahLst/>
              <a:cxnLst/>
              <a:rect l="l" t="t" r="r" b="b"/>
              <a:pathLst>
                <a:path w="3329" h="3245" extrusionOk="0">
                  <a:moveTo>
                    <a:pt x="3023" y="0"/>
                  </a:moveTo>
                  <a:cubicBezTo>
                    <a:pt x="2977" y="0"/>
                    <a:pt x="2930" y="17"/>
                    <a:pt x="2886" y="56"/>
                  </a:cubicBezTo>
                  <a:lnTo>
                    <a:pt x="90" y="2871"/>
                  </a:lnTo>
                  <a:cubicBezTo>
                    <a:pt x="1" y="2942"/>
                    <a:pt x="1" y="3085"/>
                    <a:pt x="90" y="3174"/>
                  </a:cubicBezTo>
                  <a:cubicBezTo>
                    <a:pt x="125" y="3209"/>
                    <a:pt x="179" y="3245"/>
                    <a:pt x="232" y="3245"/>
                  </a:cubicBezTo>
                  <a:cubicBezTo>
                    <a:pt x="303" y="3245"/>
                    <a:pt x="357" y="3209"/>
                    <a:pt x="392" y="3174"/>
                  </a:cubicBezTo>
                  <a:lnTo>
                    <a:pt x="3189" y="377"/>
                  </a:lnTo>
                  <a:cubicBezTo>
                    <a:pt x="3328" y="210"/>
                    <a:pt x="3185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3" name="Google Shape;17213;p37"/>
            <p:cNvSpPr/>
            <p:nvPr/>
          </p:nvSpPr>
          <p:spPr>
            <a:xfrm>
              <a:off x="4263304" y="2595045"/>
              <a:ext cx="186457" cy="178167"/>
            </a:xfrm>
            <a:custGeom>
              <a:avLst/>
              <a:gdLst/>
              <a:ahLst/>
              <a:cxnLst/>
              <a:rect l="l" t="t" r="r" b="b"/>
              <a:pathLst>
                <a:path w="3396" h="3245" extrusionOk="0">
                  <a:moveTo>
                    <a:pt x="311" y="0"/>
                  </a:moveTo>
                  <a:cubicBezTo>
                    <a:pt x="140" y="0"/>
                    <a:pt x="1" y="210"/>
                    <a:pt x="154" y="377"/>
                  </a:cubicBezTo>
                  <a:lnTo>
                    <a:pt x="2950" y="3174"/>
                  </a:lnTo>
                  <a:cubicBezTo>
                    <a:pt x="2986" y="3209"/>
                    <a:pt x="3039" y="3245"/>
                    <a:pt x="3111" y="3245"/>
                  </a:cubicBezTo>
                  <a:cubicBezTo>
                    <a:pt x="3289" y="3245"/>
                    <a:pt x="3396" y="2995"/>
                    <a:pt x="3253" y="2871"/>
                  </a:cubicBezTo>
                  <a:lnTo>
                    <a:pt x="456" y="56"/>
                  </a:lnTo>
                  <a:cubicBezTo>
                    <a:pt x="409" y="17"/>
                    <a:pt x="359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4" name="Google Shape;17214;p37"/>
            <p:cNvSpPr/>
            <p:nvPr/>
          </p:nvSpPr>
          <p:spPr>
            <a:xfrm>
              <a:off x="4231625" y="2671471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5" name="Google Shape;17215;p37"/>
          <p:cNvGrpSpPr/>
          <p:nvPr/>
        </p:nvGrpSpPr>
        <p:grpSpPr>
          <a:xfrm rot="-5400000" flipH="1">
            <a:off x="-648024" y="2321909"/>
            <a:ext cx="4188852" cy="4156925"/>
            <a:chOff x="5727312" y="-948916"/>
            <a:chExt cx="4188852" cy="4156925"/>
          </a:xfrm>
        </p:grpSpPr>
        <p:sp>
          <p:nvSpPr>
            <p:cNvPr id="17216" name="Google Shape;17216;p37"/>
            <p:cNvSpPr/>
            <p:nvPr/>
          </p:nvSpPr>
          <p:spPr>
            <a:xfrm>
              <a:off x="9162828" y="1303441"/>
              <a:ext cx="638941" cy="1904568"/>
            </a:xfrm>
            <a:custGeom>
              <a:avLst/>
              <a:gdLst/>
              <a:ahLst/>
              <a:cxnLst/>
              <a:rect l="l" t="t" r="r" b="b"/>
              <a:pathLst>
                <a:path w="12043" h="35898" extrusionOk="0">
                  <a:moveTo>
                    <a:pt x="8712" y="4757"/>
                  </a:moveTo>
                  <a:cubicBezTo>
                    <a:pt x="8712" y="4792"/>
                    <a:pt x="8729" y="4828"/>
                    <a:pt x="8765" y="4846"/>
                  </a:cubicBezTo>
                  <a:cubicBezTo>
                    <a:pt x="8925" y="4970"/>
                    <a:pt x="9103" y="5077"/>
                    <a:pt x="9282" y="5202"/>
                  </a:cubicBezTo>
                  <a:cubicBezTo>
                    <a:pt x="10315" y="5968"/>
                    <a:pt x="11116" y="7001"/>
                    <a:pt x="11580" y="8195"/>
                  </a:cubicBezTo>
                  <a:cubicBezTo>
                    <a:pt x="11687" y="8462"/>
                    <a:pt x="11811" y="8943"/>
                    <a:pt x="11562" y="9175"/>
                  </a:cubicBezTo>
                  <a:cubicBezTo>
                    <a:pt x="11450" y="9256"/>
                    <a:pt x="11320" y="9297"/>
                    <a:pt x="11190" y="9297"/>
                  </a:cubicBezTo>
                  <a:cubicBezTo>
                    <a:pt x="11092" y="9297"/>
                    <a:pt x="10994" y="9274"/>
                    <a:pt x="10903" y="9228"/>
                  </a:cubicBezTo>
                  <a:cubicBezTo>
                    <a:pt x="10671" y="9103"/>
                    <a:pt x="10493" y="8943"/>
                    <a:pt x="10350" y="8729"/>
                  </a:cubicBezTo>
                  <a:cubicBezTo>
                    <a:pt x="9638" y="7643"/>
                    <a:pt x="9139" y="6449"/>
                    <a:pt x="8908" y="5184"/>
                  </a:cubicBezTo>
                  <a:cubicBezTo>
                    <a:pt x="8890" y="5131"/>
                    <a:pt x="8854" y="5077"/>
                    <a:pt x="8801" y="5077"/>
                  </a:cubicBezTo>
                  <a:cubicBezTo>
                    <a:pt x="8783" y="5077"/>
                    <a:pt x="8765" y="5095"/>
                    <a:pt x="8747" y="5095"/>
                  </a:cubicBezTo>
                  <a:lnTo>
                    <a:pt x="8747" y="4953"/>
                  </a:lnTo>
                  <a:cubicBezTo>
                    <a:pt x="8747" y="4899"/>
                    <a:pt x="8712" y="4863"/>
                    <a:pt x="8658" y="4846"/>
                  </a:cubicBezTo>
                  <a:cubicBezTo>
                    <a:pt x="8645" y="4841"/>
                    <a:pt x="8631" y="4839"/>
                    <a:pt x="8619" y="4839"/>
                  </a:cubicBezTo>
                  <a:cubicBezTo>
                    <a:pt x="8580" y="4839"/>
                    <a:pt x="8547" y="4859"/>
                    <a:pt x="8533" y="4899"/>
                  </a:cubicBezTo>
                  <a:cubicBezTo>
                    <a:pt x="7874" y="6057"/>
                    <a:pt x="6984" y="7090"/>
                    <a:pt x="5933" y="7910"/>
                  </a:cubicBezTo>
                  <a:cubicBezTo>
                    <a:pt x="5719" y="8052"/>
                    <a:pt x="5487" y="8159"/>
                    <a:pt x="5238" y="8195"/>
                  </a:cubicBezTo>
                  <a:cubicBezTo>
                    <a:pt x="5208" y="8199"/>
                    <a:pt x="5178" y="8202"/>
                    <a:pt x="5148" y="8202"/>
                  </a:cubicBezTo>
                  <a:cubicBezTo>
                    <a:pt x="4948" y="8202"/>
                    <a:pt x="4756" y="8100"/>
                    <a:pt x="4632" y="7945"/>
                  </a:cubicBezTo>
                  <a:cubicBezTo>
                    <a:pt x="4490" y="7625"/>
                    <a:pt x="4757" y="7233"/>
                    <a:pt x="4935" y="7001"/>
                  </a:cubicBezTo>
                  <a:cubicBezTo>
                    <a:pt x="5772" y="6021"/>
                    <a:pt x="6859" y="5309"/>
                    <a:pt x="8088" y="4935"/>
                  </a:cubicBezTo>
                  <a:cubicBezTo>
                    <a:pt x="8284" y="4863"/>
                    <a:pt x="8480" y="4828"/>
                    <a:pt x="8676" y="4774"/>
                  </a:cubicBezTo>
                  <a:cubicBezTo>
                    <a:pt x="8694" y="4774"/>
                    <a:pt x="8694" y="4774"/>
                    <a:pt x="8712" y="4757"/>
                  </a:cubicBezTo>
                  <a:close/>
                  <a:moveTo>
                    <a:pt x="8213" y="10243"/>
                  </a:moveTo>
                  <a:lnTo>
                    <a:pt x="8213" y="10243"/>
                  </a:lnTo>
                  <a:cubicBezTo>
                    <a:pt x="8195" y="10297"/>
                    <a:pt x="8231" y="10332"/>
                    <a:pt x="8266" y="10368"/>
                  </a:cubicBezTo>
                  <a:cubicBezTo>
                    <a:pt x="9014" y="10724"/>
                    <a:pt x="9691" y="11241"/>
                    <a:pt x="10226" y="11882"/>
                  </a:cubicBezTo>
                  <a:cubicBezTo>
                    <a:pt x="10671" y="12417"/>
                    <a:pt x="11152" y="13735"/>
                    <a:pt x="11063" y="14341"/>
                  </a:cubicBezTo>
                  <a:cubicBezTo>
                    <a:pt x="11063" y="14448"/>
                    <a:pt x="11010" y="14537"/>
                    <a:pt x="10938" y="14590"/>
                  </a:cubicBezTo>
                  <a:cubicBezTo>
                    <a:pt x="10855" y="14638"/>
                    <a:pt x="10764" y="14661"/>
                    <a:pt x="10676" y="14661"/>
                  </a:cubicBezTo>
                  <a:cubicBezTo>
                    <a:pt x="10632" y="14661"/>
                    <a:pt x="10588" y="14655"/>
                    <a:pt x="10546" y="14644"/>
                  </a:cubicBezTo>
                  <a:cubicBezTo>
                    <a:pt x="10065" y="14501"/>
                    <a:pt x="9460" y="13699"/>
                    <a:pt x="8979" y="12595"/>
                  </a:cubicBezTo>
                  <a:cubicBezTo>
                    <a:pt x="8729" y="11954"/>
                    <a:pt x="8516" y="11294"/>
                    <a:pt x="8373" y="10618"/>
                  </a:cubicBezTo>
                  <a:cubicBezTo>
                    <a:pt x="8373" y="10564"/>
                    <a:pt x="8320" y="10528"/>
                    <a:pt x="8266" y="10528"/>
                  </a:cubicBezTo>
                  <a:lnTo>
                    <a:pt x="8266" y="10511"/>
                  </a:lnTo>
                  <a:cubicBezTo>
                    <a:pt x="8248" y="10511"/>
                    <a:pt x="8213" y="10528"/>
                    <a:pt x="8213" y="10528"/>
                  </a:cubicBezTo>
                  <a:cubicBezTo>
                    <a:pt x="8195" y="10493"/>
                    <a:pt x="8177" y="10457"/>
                    <a:pt x="8124" y="10439"/>
                  </a:cubicBezTo>
                  <a:cubicBezTo>
                    <a:pt x="8110" y="10435"/>
                    <a:pt x="8097" y="10433"/>
                    <a:pt x="8084" y="10433"/>
                  </a:cubicBezTo>
                  <a:cubicBezTo>
                    <a:pt x="8046" y="10433"/>
                    <a:pt x="8012" y="10453"/>
                    <a:pt x="7999" y="10493"/>
                  </a:cubicBezTo>
                  <a:cubicBezTo>
                    <a:pt x="7643" y="11063"/>
                    <a:pt x="7251" y="11615"/>
                    <a:pt x="6805" y="12114"/>
                  </a:cubicBezTo>
                  <a:cubicBezTo>
                    <a:pt x="5999" y="12991"/>
                    <a:pt x="5175" y="13539"/>
                    <a:pt x="4674" y="13539"/>
                  </a:cubicBezTo>
                  <a:cubicBezTo>
                    <a:pt x="4666" y="13539"/>
                    <a:pt x="4658" y="13539"/>
                    <a:pt x="4650" y="13539"/>
                  </a:cubicBezTo>
                  <a:cubicBezTo>
                    <a:pt x="4507" y="13539"/>
                    <a:pt x="4383" y="13468"/>
                    <a:pt x="4294" y="13361"/>
                  </a:cubicBezTo>
                  <a:cubicBezTo>
                    <a:pt x="4240" y="13290"/>
                    <a:pt x="4240" y="13183"/>
                    <a:pt x="4258" y="13094"/>
                  </a:cubicBezTo>
                  <a:cubicBezTo>
                    <a:pt x="4365" y="12488"/>
                    <a:pt x="5273" y="11401"/>
                    <a:pt x="5861" y="11045"/>
                  </a:cubicBezTo>
                  <a:cubicBezTo>
                    <a:pt x="6574" y="10618"/>
                    <a:pt x="7358" y="10368"/>
                    <a:pt x="8159" y="10261"/>
                  </a:cubicBezTo>
                  <a:cubicBezTo>
                    <a:pt x="8177" y="10261"/>
                    <a:pt x="8195" y="10261"/>
                    <a:pt x="8213" y="10243"/>
                  </a:cubicBezTo>
                  <a:close/>
                  <a:moveTo>
                    <a:pt x="6984" y="16674"/>
                  </a:moveTo>
                  <a:cubicBezTo>
                    <a:pt x="6609" y="17227"/>
                    <a:pt x="5452" y="18830"/>
                    <a:pt x="4240" y="19275"/>
                  </a:cubicBezTo>
                  <a:lnTo>
                    <a:pt x="4222" y="19293"/>
                  </a:lnTo>
                  <a:cubicBezTo>
                    <a:pt x="4038" y="19367"/>
                    <a:pt x="3733" y="19484"/>
                    <a:pt x="3510" y="19484"/>
                  </a:cubicBezTo>
                  <a:cubicBezTo>
                    <a:pt x="3411" y="19484"/>
                    <a:pt x="3328" y="19460"/>
                    <a:pt x="3278" y="19400"/>
                  </a:cubicBezTo>
                  <a:cubicBezTo>
                    <a:pt x="3189" y="19275"/>
                    <a:pt x="3136" y="19115"/>
                    <a:pt x="3171" y="18955"/>
                  </a:cubicBezTo>
                  <a:cubicBezTo>
                    <a:pt x="3278" y="18420"/>
                    <a:pt x="4009" y="17797"/>
                    <a:pt x="4686" y="17387"/>
                  </a:cubicBezTo>
                  <a:cubicBezTo>
                    <a:pt x="5398" y="16977"/>
                    <a:pt x="6253" y="16799"/>
                    <a:pt x="6984" y="16674"/>
                  </a:cubicBezTo>
                  <a:close/>
                  <a:moveTo>
                    <a:pt x="7429" y="16853"/>
                  </a:moveTo>
                  <a:lnTo>
                    <a:pt x="7429" y="16853"/>
                  </a:lnTo>
                  <a:cubicBezTo>
                    <a:pt x="8159" y="17351"/>
                    <a:pt x="8818" y="17975"/>
                    <a:pt x="9371" y="18670"/>
                  </a:cubicBezTo>
                  <a:cubicBezTo>
                    <a:pt x="9674" y="19044"/>
                    <a:pt x="9976" y="19507"/>
                    <a:pt x="9959" y="20041"/>
                  </a:cubicBezTo>
                  <a:cubicBezTo>
                    <a:pt x="9976" y="20291"/>
                    <a:pt x="9834" y="20540"/>
                    <a:pt x="9602" y="20647"/>
                  </a:cubicBezTo>
                  <a:cubicBezTo>
                    <a:pt x="9559" y="20663"/>
                    <a:pt x="9515" y="20671"/>
                    <a:pt x="9471" y="20671"/>
                  </a:cubicBezTo>
                  <a:cubicBezTo>
                    <a:pt x="9317" y="20671"/>
                    <a:pt x="9155" y="20574"/>
                    <a:pt x="8961" y="20380"/>
                  </a:cubicBezTo>
                  <a:cubicBezTo>
                    <a:pt x="8284" y="19685"/>
                    <a:pt x="7625" y="17565"/>
                    <a:pt x="7429" y="16853"/>
                  </a:cubicBezTo>
                  <a:close/>
                  <a:moveTo>
                    <a:pt x="5897" y="22161"/>
                  </a:moveTo>
                  <a:cubicBezTo>
                    <a:pt x="5897" y="22179"/>
                    <a:pt x="5897" y="22197"/>
                    <a:pt x="5897" y="22215"/>
                  </a:cubicBezTo>
                  <a:cubicBezTo>
                    <a:pt x="5915" y="22232"/>
                    <a:pt x="5915" y="22250"/>
                    <a:pt x="5933" y="22268"/>
                  </a:cubicBezTo>
                  <a:cubicBezTo>
                    <a:pt x="5923" y="22265"/>
                    <a:pt x="5914" y="22263"/>
                    <a:pt x="5906" y="22263"/>
                  </a:cubicBezTo>
                  <a:cubicBezTo>
                    <a:pt x="5867" y="22263"/>
                    <a:pt x="5840" y="22295"/>
                    <a:pt x="5826" y="22339"/>
                  </a:cubicBezTo>
                  <a:cubicBezTo>
                    <a:pt x="5772" y="22482"/>
                    <a:pt x="5737" y="22642"/>
                    <a:pt x="5701" y="22785"/>
                  </a:cubicBezTo>
                  <a:cubicBezTo>
                    <a:pt x="5683" y="22767"/>
                    <a:pt x="5665" y="22767"/>
                    <a:pt x="5647" y="22749"/>
                  </a:cubicBezTo>
                  <a:cubicBezTo>
                    <a:pt x="5634" y="22743"/>
                    <a:pt x="5619" y="22738"/>
                    <a:pt x="5603" y="22738"/>
                  </a:cubicBezTo>
                  <a:cubicBezTo>
                    <a:pt x="5575" y="22738"/>
                    <a:pt x="5545" y="22751"/>
                    <a:pt x="5523" y="22785"/>
                  </a:cubicBezTo>
                  <a:cubicBezTo>
                    <a:pt x="5024" y="23390"/>
                    <a:pt x="4258" y="23764"/>
                    <a:pt x="3581" y="24050"/>
                  </a:cubicBezTo>
                  <a:cubicBezTo>
                    <a:pt x="3394" y="24159"/>
                    <a:pt x="3166" y="24213"/>
                    <a:pt x="2945" y="24213"/>
                  </a:cubicBezTo>
                  <a:cubicBezTo>
                    <a:pt x="2913" y="24213"/>
                    <a:pt x="2882" y="24212"/>
                    <a:pt x="2851" y="24210"/>
                  </a:cubicBezTo>
                  <a:cubicBezTo>
                    <a:pt x="2566" y="24139"/>
                    <a:pt x="2316" y="23943"/>
                    <a:pt x="2209" y="23658"/>
                  </a:cubicBezTo>
                  <a:cubicBezTo>
                    <a:pt x="2138" y="23462"/>
                    <a:pt x="2192" y="23248"/>
                    <a:pt x="2334" y="23105"/>
                  </a:cubicBezTo>
                  <a:cubicBezTo>
                    <a:pt x="2477" y="22981"/>
                    <a:pt x="2637" y="22892"/>
                    <a:pt x="2833" y="22838"/>
                  </a:cubicBezTo>
                  <a:cubicBezTo>
                    <a:pt x="3474" y="22642"/>
                    <a:pt x="4133" y="22446"/>
                    <a:pt x="4810" y="22286"/>
                  </a:cubicBezTo>
                  <a:cubicBezTo>
                    <a:pt x="5149" y="22232"/>
                    <a:pt x="5487" y="22197"/>
                    <a:pt x="5826" y="22179"/>
                  </a:cubicBezTo>
                  <a:cubicBezTo>
                    <a:pt x="5861" y="22179"/>
                    <a:pt x="5879" y="22179"/>
                    <a:pt x="5897" y="22161"/>
                  </a:cubicBezTo>
                  <a:close/>
                  <a:moveTo>
                    <a:pt x="6022" y="22304"/>
                  </a:moveTo>
                  <a:lnTo>
                    <a:pt x="6022" y="22304"/>
                  </a:lnTo>
                  <a:cubicBezTo>
                    <a:pt x="7055" y="22767"/>
                    <a:pt x="7946" y="23515"/>
                    <a:pt x="8605" y="24441"/>
                  </a:cubicBezTo>
                  <a:cubicBezTo>
                    <a:pt x="8747" y="24673"/>
                    <a:pt x="8818" y="24958"/>
                    <a:pt x="8765" y="25243"/>
                  </a:cubicBezTo>
                  <a:cubicBezTo>
                    <a:pt x="8729" y="25403"/>
                    <a:pt x="8622" y="25528"/>
                    <a:pt x="8480" y="25599"/>
                  </a:cubicBezTo>
                  <a:cubicBezTo>
                    <a:pt x="8431" y="25624"/>
                    <a:pt x="8372" y="25636"/>
                    <a:pt x="8305" y="25636"/>
                  </a:cubicBezTo>
                  <a:cubicBezTo>
                    <a:pt x="7983" y="25636"/>
                    <a:pt x="7489" y="25359"/>
                    <a:pt x="7180" y="24887"/>
                  </a:cubicBezTo>
                  <a:cubicBezTo>
                    <a:pt x="6681" y="24085"/>
                    <a:pt x="6289" y="23230"/>
                    <a:pt x="6039" y="22339"/>
                  </a:cubicBezTo>
                  <a:cubicBezTo>
                    <a:pt x="6039" y="22322"/>
                    <a:pt x="6022" y="22304"/>
                    <a:pt x="6022" y="22304"/>
                  </a:cubicBezTo>
                  <a:close/>
                  <a:moveTo>
                    <a:pt x="4194" y="27416"/>
                  </a:moveTo>
                  <a:lnTo>
                    <a:pt x="4194" y="27416"/>
                  </a:lnTo>
                  <a:cubicBezTo>
                    <a:pt x="4175" y="27432"/>
                    <a:pt x="4160" y="27451"/>
                    <a:pt x="4151" y="27470"/>
                  </a:cubicBezTo>
                  <a:lnTo>
                    <a:pt x="4115" y="27577"/>
                  </a:lnTo>
                  <a:cubicBezTo>
                    <a:pt x="4098" y="27577"/>
                    <a:pt x="4098" y="27559"/>
                    <a:pt x="4080" y="27541"/>
                  </a:cubicBezTo>
                  <a:cubicBezTo>
                    <a:pt x="4058" y="27534"/>
                    <a:pt x="4036" y="27529"/>
                    <a:pt x="4015" y="27529"/>
                  </a:cubicBezTo>
                  <a:cubicBezTo>
                    <a:pt x="3985" y="27529"/>
                    <a:pt x="3958" y="27538"/>
                    <a:pt x="3937" y="27559"/>
                  </a:cubicBezTo>
                  <a:cubicBezTo>
                    <a:pt x="3296" y="28272"/>
                    <a:pt x="2530" y="29073"/>
                    <a:pt x="1568" y="29519"/>
                  </a:cubicBezTo>
                  <a:cubicBezTo>
                    <a:pt x="1362" y="29621"/>
                    <a:pt x="1120" y="29688"/>
                    <a:pt x="891" y="29688"/>
                  </a:cubicBezTo>
                  <a:cubicBezTo>
                    <a:pt x="843" y="29688"/>
                    <a:pt x="795" y="29685"/>
                    <a:pt x="749" y="29679"/>
                  </a:cubicBezTo>
                  <a:cubicBezTo>
                    <a:pt x="481" y="29625"/>
                    <a:pt x="232" y="29412"/>
                    <a:pt x="268" y="29162"/>
                  </a:cubicBezTo>
                  <a:cubicBezTo>
                    <a:pt x="321" y="28752"/>
                    <a:pt x="553" y="28378"/>
                    <a:pt x="909" y="28147"/>
                  </a:cubicBezTo>
                  <a:cubicBezTo>
                    <a:pt x="1780" y="27524"/>
                    <a:pt x="2953" y="27417"/>
                    <a:pt x="3658" y="27417"/>
                  </a:cubicBezTo>
                  <a:cubicBezTo>
                    <a:pt x="3861" y="27417"/>
                    <a:pt x="4026" y="27426"/>
                    <a:pt x="4133" y="27434"/>
                  </a:cubicBezTo>
                  <a:cubicBezTo>
                    <a:pt x="4157" y="27434"/>
                    <a:pt x="4177" y="27427"/>
                    <a:pt x="4194" y="27416"/>
                  </a:cubicBezTo>
                  <a:close/>
                  <a:moveTo>
                    <a:pt x="4240" y="27327"/>
                  </a:moveTo>
                  <a:cubicBezTo>
                    <a:pt x="4258" y="27345"/>
                    <a:pt x="4258" y="27363"/>
                    <a:pt x="4276" y="27363"/>
                  </a:cubicBezTo>
                  <a:cubicBezTo>
                    <a:pt x="5345" y="27986"/>
                    <a:pt x="6235" y="28842"/>
                    <a:pt x="6877" y="29893"/>
                  </a:cubicBezTo>
                  <a:cubicBezTo>
                    <a:pt x="7019" y="30124"/>
                    <a:pt x="7180" y="30427"/>
                    <a:pt x="7108" y="30694"/>
                  </a:cubicBezTo>
                  <a:cubicBezTo>
                    <a:pt x="6989" y="30966"/>
                    <a:pt x="6708" y="31141"/>
                    <a:pt x="6420" y="31141"/>
                  </a:cubicBezTo>
                  <a:cubicBezTo>
                    <a:pt x="6406" y="31141"/>
                    <a:pt x="6392" y="31140"/>
                    <a:pt x="6378" y="31140"/>
                  </a:cubicBezTo>
                  <a:cubicBezTo>
                    <a:pt x="6359" y="31140"/>
                    <a:pt x="6340" y="31141"/>
                    <a:pt x="6322" y="31141"/>
                  </a:cubicBezTo>
                  <a:cubicBezTo>
                    <a:pt x="5934" y="31141"/>
                    <a:pt x="5583" y="30965"/>
                    <a:pt x="5345" y="30676"/>
                  </a:cubicBezTo>
                  <a:cubicBezTo>
                    <a:pt x="4579" y="29519"/>
                    <a:pt x="4400" y="28058"/>
                    <a:pt x="4365" y="27488"/>
                  </a:cubicBezTo>
                  <a:cubicBezTo>
                    <a:pt x="4365" y="27434"/>
                    <a:pt x="4329" y="27399"/>
                    <a:pt x="4276" y="27381"/>
                  </a:cubicBezTo>
                  <a:lnTo>
                    <a:pt x="4258" y="27381"/>
                  </a:lnTo>
                  <a:cubicBezTo>
                    <a:pt x="4239" y="27387"/>
                    <a:pt x="4222" y="27396"/>
                    <a:pt x="4208" y="27406"/>
                  </a:cubicBezTo>
                  <a:lnTo>
                    <a:pt x="4208" y="27406"/>
                  </a:lnTo>
                  <a:cubicBezTo>
                    <a:pt x="4222" y="27393"/>
                    <a:pt x="4233" y="27378"/>
                    <a:pt x="4240" y="27363"/>
                  </a:cubicBezTo>
                  <a:cubicBezTo>
                    <a:pt x="4240" y="27345"/>
                    <a:pt x="4240" y="27345"/>
                    <a:pt x="4240" y="27327"/>
                  </a:cubicBezTo>
                  <a:close/>
                  <a:moveTo>
                    <a:pt x="2637" y="31157"/>
                  </a:moveTo>
                  <a:cubicBezTo>
                    <a:pt x="2637" y="31175"/>
                    <a:pt x="2637" y="31193"/>
                    <a:pt x="2637" y="31211"/>
                  </a:cubicBezTo>
                  <a:cubicBezTo>
                    <a:pt x="3225" y="32422"/>
                    <a:pt x="3082" y="34542"/>
                    <a:pt x="2120" y="35308"/>
                  </a:cubicBezTo>
                  <a:cubicBezTo>
                    <a:pt x="1942" y="35468"/>
                    <a:pt x="1728" y="35575"/>
                    <a:pt x="1515" y="35647"/>
                  </a:cubicBezTo>
                  <a:cubicBezTo>
                    <a:pt x="1405" y="35667"/>
                    <a:pt x="1305" y="35677"/>
                    <a:pt x="1214" y="35677"/>
                  </a:cubicBezTo>
                  <a:cubicBezTo>
                    <a:pt x="980" y="35677"/>
                    <a:pt x="806" y="35610"/>
                    <a:pt x="677" y="35468"/>
                  </a:cubicBezTo>
                  <a:cubicBezTo>
                    <a:pt x="285" y="34988"/>
                    <a:pt x="570" y="33883"/>
                    <a:pt x="766" y="33349"/>
                  </a:cubicBezTo>
                  <a:cubicBezTo>
                    <a:pt x="1176" y="32458"/>
                    <a:pt x="1817" y="31710"/>
                    <a:pt x="2637" y="31157"/>
                  </a:cubicBezTo>
                  <a:close/>
                  <a:moveTo>
                    <a:pt x="8925" y="0"/>
                  </a:moveTo>
                  <a:cubicBezTo>
                    <a:pt x="8818" y="0"/>
                    <a:pt x="8712" y="89"/>
                    <a:pt x="8712" y="196"/>
                  </a:cubicBezTo>
                  <a:cubicBezTo>
                    <a:pt x="8694" y="1639"/>
                    <a:pt x="8640" y="3118"/>
                    <a:pt x="8551" y="4561"/>
                  </a:cubicBezTo>
                  <a:cubicBezTo>
                    <a:pt x="8373" y="4614"/>
                    <a:pt x="8195" y="4650"/>
                    <a:pt x="8035" y="4703"/>
                  </a:cubicBezTo>
                  <a:cubicBezTo>
                    <a:pt x="6752" y="5095"/>
                    <a:pt x="5630" y="5843"/>
                    <a:pt x="4757" y="6859"/>
                  </a:cubicBezTo>
                  <a:cubicBezTo>
                    <a:pt x="4490" y="7162"/>
                    <a:pt x="4222" y="7625"/>
                    <a:pt x="4436" y="8034"/>
                  </a:cubicBezTo>
                  <a:cubicBezTo>
                    <a:pt x="4591" y="8267"/>
                    <a:pt x="4854" y="8419"/>
                    <a:pt x="5132" y="8419"/>
                  </a:cubicBezTo>
                  <a:cubicBezTo>
                    <a:pt x="5173" y="8419"/>
                    <a:pt x="5214" y="8415"/>
                    <a:pt x="5256" y="8409"/>
                  </a:cubicBezTo>
                  <a:cubicBezTo>
                    <a:pt x="5558" y="8373"/>
                    <a:pt x="5826" y="8248"/>
                    <a:pt x="6057" y="8070"/>
                  </a:cubicBezTo>
                  <a:cubicBezTo>
                    <a:pt x="7019" y="7340"/>
                    <a:pt x="7856" y="6431"/>
                    <a:pt x="8480" y="5398"/>
                  </a:cubicBezTo>
                  <a:lnTo>
                    <a:pt x="8480" y="5398"/>
                  </a:lnTo>
                  <a:cubicBezTo>
                    <a:pt x="8373" y="6966"/>
                    <a:pt x="8231" y="8533"/>
                    <a:pt x="8035" y="10047"/>
                  </a:cubicBezTo>
                  <a:cubicBezTo>
                    <a:pt x="7233" y="10154"/>
                    <a:pt x="6449" y="10439"/>
                    <a:pt x="5737" y="10849"/>
                  </a:cubicBezTo>
                  <a:cubicBezTo>
                    <a:pt x="5095" y="11241"/>
                    <a:pt x="4169" y="12363"/>
                    <a:pt x="4044" y="13058"/>
                  </a:cubicBezTo>
                  <a:cubicBezTo>
                    <a:pt x="4009" y="13201"/>
                    <a:pt x="4026" y="13379"/>
                    <a:pt x="4115" y="13503"/>
                  </a:cubicBezTo>
                  <a:cubicBezTo>
                    <a:pt x="4240" y="13664"/>
                    <a:pt x="4436" y="13753"/>
                    <a:pt x="4650" y="13771"/>
                  </a:cubicBezTo>
                  <a:cubicBezTo>
                    <a:pt x="4657" y="13771"/>
                    <a:pt x="4665" y="13771"/>
                    <a:pt x="4673" y="13771"/>
                  </a:cubicBezTo>
                  <a:cubicBezTo>
                    <a:pt x="5348" y="13771"/>
                    <a:pt x="6296" y="12996"/>
                    <a:pt x="6966" y="12256"/>
                  </a:cubicBezTo>
                  <a:cubicBezTo>
                    <a:pt x="7304" y="11865"/>
                    <a:pt x="7625" y="11455"/>
                    <a:pt x="7928" y="11027"/>
                  </a:cubicBezTo>
                  <a:lnTo>
                    <a:pt x="7928" y="11027"/>
                  </a:lnTo>
                  <a:cubicBezTo>
                    <a:pt x="7661" y="12862"/>
                    <a:pt x="7375" y="14661"/>
                    <a:pt x="7037" y="16425"/>
                  </a:cubicBezTo>
                  <a:cubicBezTo>
                    <a:pt x="6271" y="16567"/>
                    <a:pt x="5345" y="16746"/>
                    <a:pt x="4561" y="17191"/>
                  </a:cubicBezTo>
                  <a:cubicBezTo>
                    <a:pt x="3884" y="17583"/>
                    <a:pt x="3064" y="18260"/>
                    <a:pt x="2940" y="18901"/>
                  </a:cubicBezTo>
                  <a:cubicBezTo>
                    <a:pt x="2886" y="19133"/>
                    <a:pt x="2940" y="19364"/>
                    <a:pt x="3100" y="19542"/>
                  </a:cubicBezTo>
                  <a:cubicBezTo>
                    <a:pt x="3192" y="19661"/>
                    <a:pt x="3331" y="19704"/>
                    <a:pt x="3486" y="19704"/>
                  </a:cubicBezTo>
                  <a:cubicBezTo>
                    <a:pt x="3750" y="19704"/>
                    <a:pt x="4062" y="19579"/>
                    <a:pt x="4276" y="19489"/>
                  </a:cubicBezTo>
                  <a:lnTo>
                    <a:pt x="4311" y="19489"/>
                  </a:lnTo>
                  <a:cubicBezTo>
                    <a:pt x="5345" y="19097"/>
                    <a:pt x="6342" y="17904"/>
                    <a:pt x="6877" y="17173"/>
                  </a:cubicBezTo>
                  <a:lnTo>
                    <a:pt x="6877" y="17173"/>
                  </a:lnTo>
                  <a:cubicBezTo>
                    <a:pt x="6538" y="18812"/>
                    <a:pt x="6146" y="20415"/>
                    <a:pt x="5719" y="21965"/>
                  </a:cubicBezTo>
                  <a:cubicBezTo>
                    <a:pt x="5398" y="21983"/>
                    <a:pt x="5060" y="22019"/>
                    <a:pt x="4739" y="22072"/>
                  </a:cubicBezTo>
                  <a:cubicBezTo>
                    <a:pt x="4062" y="22232"/>
                    <a:pt x="3403" y="22428"/>
                    <a:pt x="2762" y="22624"/>
                  </a:cubicBezTo>
                  <a:cubicBezTo>
                    <a:pt x="2530" y="22678"/>
                    <a:pt x="2334" y="22785"/>
                    <a:pt x="2156" y="22945"/>
                  </a:cubicBezTo>
                  <a:cubicBezTo>
                    <a:pt x="1960" y="23159"/>
                    <a:pt x="1889" y="23444"/>
                    <a:pt x="1996" y="23729"/>
                  </a:cubicBezTo>
                  <a:cubicBezTo>
                    <a:pt x="2120" y="24085"/>
                    <a:pt x="2423" y="24352"/>
                    <a:pt x="2815" y="24424"/>
                  </a:cubicBezTo>
                  <a:cubicBezTo>
                    <a:pt x="2865" y="24430"/>
                    <a:pt x="2915" y="24433"/>
                    <a:pt x="2965" y="24433"/>
                  </a:cubicBezTo>
                  <a:cubicBezTo>
                    <a:pt x="3205" y="24433"/>
                    <a:pt x="3449" y="24366"/>
                    <a:pt x="3670" y="24263"/>
                  </a:cubicBezTo>
                  <a:cubicBezTo>
                    <a:pt x="4276" y="24014"/>
                    <a:pt x="4846" y="23675"/>
                    <a:pt x="5362" y="23248"/>
                  </a:cubicBezTo>
                  <a:lnTo>
                    <a:pt x="5362" y="23248"/>
                  </a:lnTo>
                  <a:cubicBezTo>
                    <a:pt x="4953" y="24602"/>
                    <a:pt x="4525" y="25920"/>
                    <a:pt x="4044" y="27203"/>
                  </a:cubicBezTo>
                  <a:cubicBezTo>
                    <a:pt x="3937" y="27196"/>
                    <a:pt x="3793" y="27190"/>
                    <a:pt x="3624" y="27190"/>
                  </a:cubicBezTo>
                  <a:cubicBezTo>
                    <a:pt x="2889" y="27190"/>
                    <a:pt x="1663" y="27303"/>
                    <a:pt x="766" y="27969"/>
                  </a:cubicBezTo>
                  <a:cubicBezTo>
                    <a:pt x="357" y="28236"/>
                    <a:pt x="89" y="28663"/>
                    <a:pt x="18" y="29144"/>
                  </a:cubicBezTo>
                  <a:cubicBezTo>
                    <a:pt x="0" y="29519"/>
                    <a:pt x="339" y="29821"/>
                    <a:pt x="695" y="29893"/>
                  </a:cubicBezTo>
                  <a:cubicBezTo>
                    <a:pt x="750" y="29899"/>
                    <a:pt x="806" y="29902"/>
                    <a:pt x="861" y="29902"/>
                  </a:cubicBezTo>
                  <a:cubicBezTo>
                    <a:pt x="1130" y="29902"/>
                    <a:pt x="1403" y="29833"/>
                    <a:pt x="1639" y="29714"/>
                  </a:cubicBezTo>
                  <a:cubicBezTo>
                    <a:pt x="2423" y="29323"/>
                    <a:pt x="3118" y="28788"/>
                    <a:pt x="3706" y="28129"/>
                  </a:cubicBezTo>
                  <a:lnTo>
                    <a:pt x="3706" y="28129"/>
                  </a:lnTo>
                  <a:cubicBezTo>
                    <a:pt x="3332" y="29091"/>
                    <a:pt x="2922" y="30035"/>
                    <a:pt x="2494" y="30979"/>
                  </a:cubicBezTo>
                  <a:cubicBezTo>
                    <a:pt x="1657" y="31549"/>
                    <a:pt x="980" y="32351"/>
                    <a:pt x="570" y="33277"/>
                  </a:cubicBezTo>
                  <a:cubicBezTo>
                    <a:pt x="339" y="33883"/>
                    <a:pt x="54" y="35059"/>
                    <a:pt x="517" y="35611"/>
                  </a:cubicBezTo>
                  <a:cubicBezTo>
                    <a:pt x="682" y="35793"/>
                    <a:pt x="909" y="35898"/>
                    <a:pt x="1154" y="35898"/>
                  </a:cubicBezTo>
                  <a:cubicBezTo>
                    <a:pt x="1173" y="35898"/>
                    <a:pt x="1192" y="35897"/>
                    <a:pt x="1212" y="35896"/>
                  </a:cubicBezTo>
                  <a:cubicBezTo>
                    <a:pt x="1336" y="35896"/>
                    <a:pt x="1443" y="35896"/>
                    <a:pt x="1550" y="35878"/>
                  </a:cubicBezTo>
                  <a:cubicBezTo>
                    <a:pt x="1817" y="35807"/>
                    <a:pt x="2049" y="35664"/>
                    <a:pt x="2245" y="35486"/>
                  </a:cubicBezTo>
                  <a:cubicBezTo>
                    <a:pt x="3314" y="34649"/>
                    <a:pt x="3456" y="32458"/>
                    <a:pt x="2868" y="31157"/>
                  </a:cubicBezTo>
                  <a:cubicBezTo>
                    <a:pt x="3332" y="30142"/>
                    <a:pt x="3777" y="29073"/>
                    <a:pt x="4205" y="27986"/>
                  </a:cubicBezTo>
                  <a:cubicBezTo>
                    <a:pt x="4311" y="28984"/>
                    <a:pt x="4632" y="29946"/>
                    <a:pt x="5166" y="30801"/>
                  </a:cubicBezTo>
                  <a:cubicBezTo>
                    <a:pt x="5440" y="31161"/>
                    <a:pt x="5879" y="31372"/>
                    <a:pt x="6324" y="31372"/>
                  </a:cubicBezTo>
                  <a:cubicBezTo>
                    <a:pt x="6342" y="31372"/>
                    <a:pt x="6360" y="31372"/>
                    <a:pt x="6378" y="31371"/>
                  </a:cubicBezTo>
                  <a:cubicBezTo>
                    <a:pt x="6392" y="31372"/>
                    <a:pt x="6405" y="31372"/>
                    <a:pt x="6419" y="31372"/>
                  </a:cubicBezTo>
                  <a:cubicBezTo>
                    <a:pt x="6814" y="31372"/>
                    <a:pt x="7184" y="31126"/>
                    <a:pt x="7322" y="30748"/>
                  </a:cubicBezTo>
                  <a:cubicBezTo>
                    <a:pt x="7429" y="30391"/>
                    <a:pt x="7251" y="30035"/>
                    <a:pt x="7073" y="29768"/>
                  </a:cubicBezTo>
                  <a:cubicBezTo>
                    <a:pt x="6431" y="28717"/>
                    <a:pt x="5541" y="27844"/>
                    <a:pt x="4490" y="27220"/>
                  </a:cubicBezTo>
                  <a:cubicBezTo>
                    <a:pt x="5024" y="25778"/>
                    <a:pt x="5505" y="24281"/>
                    <a:pt x="5950" y="22767"/>
                  </a:cubicBezTo>
                  <a:cubicBezTo>
                    <a:pt x="6200" y="23551"/>
                    <a:pt x="6556" y="24317"/>
                    <a:pt x="7001" y="25029"/>
                  </a:cubicBezTo>
                  <a:cubicBezTo>
                    <a:pt x="7332" y="25533"/>
                    <a:pt x="7884" y="25874"/>
                    <a:pt x="8309" y="25874"/>
                  </a:cubicBezTo>
                  <a:cubicBezTo>
                    <a:pt x="8410" y="25874"/>
                    <a:pt x="8505" y="25854"/>
                    <a:pt x="8587" y="25813"/>
                  </a:cubicBezTo>
                  <a:cubicBezTo>
                    <a:pt x="8801" y="25706"/>
                    <a:pt x="8943" y="25528"/>
                    <a:pt x="8997" y="25297"/>
                  </a:cubicBezTo>
                  <a:cubicBezTo>
                    <a:pt x="9050" y="24958"/>
                    <a:pt x="8979" y="24602"/>
                    <a:pt x="8783" y="24317"/>
                  </a:cubicBezTo>
                  <a:cubicBezTo>
                    <a:pt x="8124" y="23373"/>
                    <a:pt x="7215" y="22607"/>
                    <a:pt x="6164" y="22126"/>
                  </a:cubicBezTo>
                  <a:lnTo>
                    <a:pt x="6164" y="22108"/>
                  </a:lnTo>
                  <a:cubicBezTo>
                    <a:pt x="6164" y="22072"/>
                    <a:pt x="6164" y="22036"/>
                    <a:pt x="6146" y="22001"/>
                  </a:cubicBezTo>
                  <a:cubicBezTo>
                    <a:pt x="6574" y="20451"/>
                    <a:pt x="6966" y="18848"/>
                    <a:pt x="7304" y="17209"/>
                  </a:cubicBezTo>
                  <a:cubicBezTo>
                    <a:pt x="7589" y="18153"/>
                    <a:pt x="8159" y="19899"/>
                    <a:pt x="8801" y="20540"/>
                  </a:cubicBezTo>
                  <a:cubicBezTo>
                    <a:pt x="9035" y="20774"/>
                    <a:pt x="9258" y="20891"/>
                    <a:pt x="9479" y="20891"/>
                  </a:cubicBezTo>
                  <a:cubicBezTo>
                    <a:pt x="9544" y="20891"/>
                    <a:pt x="9609" y="20881"/>
                    <a:pt x="9674" y="20861"/>
                  </a:cubicBezTo>
                  <a:cubicBezTo>
                    <a:pt x="9994" y="20718"/>
                    <a:pt x="10190" y="20398"/>
                    <a:pt x="10190" y="20059"/>
                  </a:cubicBezTo>
                  <a:cubicBezTo>
                    <a:pt x="10208" y="19453"/>
                    <a:pt x="9869" y="18955"/>
                    <a:pt x="9549" y="18545"/>
                  </a:cubicBezTo>
                  <a:cubicBezTo>
                    <a:pt x="8943" y="17779"/>
                    <a:pt x="8231" y="17120"/>
                    <a:pt x="7429" y="16585"/>
                  </a:cubicBezTo>
                  <a:cubicBezTo>
                    <a:pt x="7767" y="14857"/>
                    <a:pt x="8052" y="13058"/>
                    <a:pt x="8302" y="11259"/>
                  </a:cubicBezTo>
                  <a:cubicBezTo>
                    <a:pt x="8427" y="11740"/>
                    <a:pt x="8605" y="12203"/>
                    <a:pt x="8801" y="12666"/>
                  </a:cubicBezTo>
                  <a:cubicBezTo>
                    <a:pt x="9193" y="13592"/>
                    <a:pt x="9852" y="14644"/>
                    <a:pt x="10511" y="14840"/>
                  </a:cubicBezTo>
                  <a:cubicBezTo>
                    <a:pt x="10580" y="14865"/>
                    <a:pt x="10652" y="14877"/>
                    <a:pt x="10723" y="14877"/>
                  </a:cubicBezTo>
                  <a:cubicBezTo>
                    <a:pt x="10851" y="14877"/>
                    <a:pt x="10977" y="14837"/>
                    <a:pt x="11081" y="14768"/>
                  </a:cubicBezTo>
                  <a:cubicBezTo>
                    <a:pt x="11206" y="14679"/>
                    <a:pt x="11295" y="14519"/>
                    <a:pt x="11312" y="14359"/>
                  </a:cubicBezTo>
                  <a:cubicBezTo>
                    <a:pt x="11402" y="13682"/>
                    <a:pt x="10885" y="12310"/>
                    <a:pt x="10422" y="11722"/>
                  </a:cubicBezTo>
                  <a:cubicBezTo>
                    <a:pt x="9869" y="11081"/>
                    <a:pt x="9210" y="10564"/>
                    <a:pt x="8444" y="10190"/>
                  </a:cubicBezTo>
                  <a:lnTo>
                    <a:pt x="8444" y="10172"/>
                  </a:lnTo>
                  <a:cubicBezTo>
                    <a:pt x="8462" y="10154"/>
                    <a:pt x="8462" y="10119"/>
                    <a:pt x="8444" y="10101"/>
                  </a:cubicBezTo>
                  <a:cubicBezTo>
                    <a:pt x="8622" y="8729"/>
                    <a:pt x="8747" y="7340"/>
                    <a:pt x="8854" y="5932"/>
                  </a:cubicBezTo>
                  <a:cubicBezTo>
                    <a:pt x="9121" y="6966"/>
                    <a:pt x="9567" y="7945"/>
                    <a:pt x="10172" y="8836"/>
                  </a:cubicBezTo>
                  <a:cubicBezTo>
                    <a:pt x="10333" y="9085"/>
                    <a:pt x="10546" y="9281"/>
                    <a:pt x="10814" y="9424"/>
                  </a:cubicBezTo>
                  <a:cubicBezTo>
                    <a:pt x="10930" y="9482"/>
                    <a:pt x="11058" y="9511"/>
                    <a:pt x="11186" y="9511"/>
                  </a:cubicBezTo>
                  <a:cubicBezTo>
                    <a:pt x="11372" y="9511"/>
                    <a:pt x="11557" y="9451"/>
                    <a:pt x="11704" y="9335"/>
                  </a:cubicBezTo>
                  <a:cubicBezTo>
                    <a:pt x="12043" y="9014"/>
                    <a:pt x="11936" y="8498"/>
                    <a:pt x="11793" y="8106"/>
                  </a:cubicBezTo>
                  <a:cubicBezTo>
                    <a:pt x="11312" y="6876"/>
                    <a:pt x="10493" y="5790"/>
                    <a:pt x="9406" y="5006"/>
                  </a:cubicBezTo>
                  <a:cubicBezTo>
                    <a:pt x="9264" y="4899"/>
                    <a:pt x="9103" y="4792"/>
                    <a:pt x="8943" y="4685"/>
                  </a:cubicBezTo>
                  <a:cubicBezTo>
                    <a:pt x="9032" y="3189"/>
                    <a:pt x="9103" y="1693"/>
                    <a:pt x="9121" y="214"/>
                  </a:cubicBezTo>
                  <a:cubicBezTo>
                    <a:pt x="9121" y="89"/>
                    <a:pt x="9032" y="0"/>
                    <a:pt x="8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7" name="Google Shape;17217;p37"/>
            <p:cNvSpPr/>
            <p:nvPr/>
          </p:nvSpPr>
          <p:spPr>
            <a:xfrm>
              <a:off x="8270989" y="69456"/>
              <a:ext cx="875832" cy="1792622"/>
            </a:xfrm>
            <a:custGeom>
              <a:avLst/>
              <a:gdLst/>
              <a:ahLst/>
              <a:cxnLst/>
              <a:rect l="l" t="t" r="r" b="b"/>
              <a:pathLst>
                <a:path w="16508" h="33788" extrusionOk="0">
                  <a:moveTo>
                    <a:pt x="15094" y="0"/>
                  </a:moveTo>
                  <a:cubicBezTo>
                    <a:pt x="15060" y="0"/>
                    <a:pt x="15026" y="20"/>
                    <a:pt x="15011" y="65"/>
                  </a:cubicBezTo>
                  <a:cubicBezTo>
                    <a:pt x="14744" y="1419"/>
                    <a:pt x="14423" y="2880"/>
                    <a:pt x="14049" y="4412"/>
                  </a:cubicBezTo>
                  <a:cubicBezTo>
                    <a:pt x="13853" y="4429"/>
                    <a:pt x="13639" y="4447"/>
                    <a:pt x="13443" y="4465"/>
                  </a:cubicBezTo>
                  <a:cubicBezTo>
                    <a:pt x="12143" y="4625"/>
                    <a:pt x="10914" y="5142"/>
                    <a:pt x="9916" y="5979"/>
                  </a:cubicBezTo>
                  <a:cubicBezTo>
                    <a:pt x="9613" y="6229"/>
                    <a:pt x="9311" y="6585"/>
                    <a:pt x="9435" y="6959"/>
                  </a:cubicBezTo>
                  <a:cubicBezTo>
                    <a:pt x="9524" y="7226"/>
                    <a:pt x="9774" y="7404"/>
                    <a:pt x="10059" y="7404"/>
                  </a:cubicBezTo>
                  <a:cubicBezTo>
                    <a:pt x="10088" y="7406"/>
                    <a:pt x="10117" y="7407"/>
                    <a:pt x="10145" y="7407"/>
                  </a:cubicBezTo>
                  <a:cubicBezTo>
                    <a:pt x="10398" y="7407"/>
                    <a:pt x="10636" y="7338"/>
                    <a:pt x="10860" y="7226"/>
                  </a:cubicBezTo>
                  <a:cubicBezTo>
                    <a:pt x="12054" y="6603"/>
                    <a:pt x="13123" y="5748"/>
                    <a:pt x="13978" y="4697"/>
                  </a:cubicBezTo>
                  <a:lnTo>
                    <a:pt x="13978" y="4697"/>
                  </a:lnTo>
                  <a:cubicBezTo>
                    <a:pt x="13586" y="6300"/>
                    <a:pt x="13123" y="7992"/>
                    <a:pt x="12606" y="9738"/>
                  </a:cubicBezTo>
                  <a:cubicBezTo>
                    <a:pt x="12481" y="9730"/>
                    <a:pt x="12355" y="9726"/>
                    <a:pt x="12230" y="9726"/>
                  </a:cubicBezTo>
                  <a:cubicBezTo>
                    <a:pt x="11519" y="9726"/>
                    <a:pt x="10814" y="9855"/>
                    <a:pt x="10148" y="10112"/>
                  </a:cubicBezTo>
                  <a:cubicBezTo>
                    <a:pt x="9328" y="10433"/>
                    <a:pt x="7868" y="11751"/>
                    <a:pt x="8153" y="12286"/>
                  </a:cubicBezTo>
                  <a:cubicBezTo>
                    <a:pt x="8268" y="12499"/>
                    <a:pt x="8476" y="12592"/>
                    <a:pt x="8741" y="12592"/>
                  </a:cubicBezTo>
                  <a:cubicBezTo>
                    <a:pt x="9338" y="12592"/>
                    <a:pt x="10226" y="12124"/>
                    <a:pt x="11003" y="11520"/>
                  </a:cubicBezTo>
                  <a:cubicBezTo>
                    <a:pt x="11537" y="11092"/>
                    <a:pt x="12036" y="10629"/>
                    <a:pt x="12481" y="10112"/>
                  </a:cubicBezTo>
                  <a:lnTo>
                    <a:pt x="12481" y="10112"/>
                  </a:lnTo>
                  <a:cubicBezTo>
                    <a:pt x="11911" y="11983"/>
                    <a:pt x="11252" y="13889"/>
                    <a:pt x="10486" y="15831"/>
                  </a:cubicBezTo>
                  <a:cubicBezTo>
                    <a:pt x="9596" y="15831"/>
                    <a:pt x="8705" y="15848"/>
                    <a:pt x="7885" y="16151"/>
                  </a:cubicBezTo>
                  <a:cubicBezTo>
                    <a:pt x="7048" y="16454"/>
                    <a:pt x="5659" y="17238"/>
                    <a:pt x="6104" y="18040"/>
                  </a:cubicBezTo>
                  <a:cubicBezTo>
                    <a:pt x="6182" y="18187"/>
                    <a:pt x="6362" y="18233"/>
                    <a:pt x="6566" y="18233"/>
                  </a:cubicBezTo>
                  <a:cubicBezTo>
                    <a:pt x="6779" y="18233"/>
                    <a:pt x="7017" y="18183"/>
                    <a:pt x="7191" y="18146"/>
                  </a:cubicBezTo>
                  <a:cubicBezTo>
                    <a:pt x="8527" y="17879"/>
                    <a:pt x="9987" y="16436"/>
                    <a:pt x="10451" y="15973"/>
                  </a:cubicBezTo>
                  <a:lnTo>
                    <a:pt x="10451" y="15973"/>
                  </a:lnTo>
                  <a:cubicBezTo>
                    <a:pt x="9774" y="17665"/>
                    <a:pt x="9043" y="19376"/>
                    <a:pt x="8242" y="21050"/>
                  </a:cubicBezTo>
                  <a:cubicBezTo>
                    <a:pt x="7885" y="21015"/>
                    <a:pt x="7547" y="20979"/>
                    <a:pt x="7191" y="20979"/>
                  </a:cubicBezTo>
                  <a:cubicBezTo>
                    <a:pt x="6496" y="21032"/>
                    <a:pt x="5819" y="21086"/>
                    <a:pt x="5142" y="21175"/>
                  </a:cubicBezTo>
                  <a:cubicBezTo>
                    <a:pt x="4928" y="21193"/>
                    <a:pt x="4732" y="21264"/>
                    <a:pt x="4554" y="21371"/>
                  </a:cubicBezTo>
                  <a:cubicBezTo>
                    <a:pt x="4358" y="21513"/>
                    <a:pt x="4251" y="21763"/>
                    <a:pt x="4287" y="21994"/>
                  </a:cubicBezTo>
                  <a:cubicBezTo>
                    <a:pt x="4358" y="22333"/>
                    <a:pt x="4590" y="22618"/>
                    <a:pt x="4910" y="22743"/>
                  </a:cubicBezTo>
                  <a:cubicBezTo>
                    <a:pt x="5037" y="22776"/>
                    <a:pt x="5163" y="22794"/>
                    <a:pt x="5289" y="22794"/>
                  </a:cubicBezTo>
                  <a:cubicBezTo>
                    <a:pt x="5430" y="22794"/>
                    <a:pt x="5571" y="22772"/>
                    <a:pt x="5712" y="22725"/>
                  </a:cubicBezTo>
                  <a:cubicBezTo>
                    <a:pt x="6496" y="22547"/>
                    <a:pt x="7280" y="22297"/>
                    <a:pt x="7885" y="21781"/>
                  </a:cubicBezTo>
                  <a:lnTo>
                    <a:pt x="7885" y="21781"/>
                  </a:lnTo>
                  <a:cubicBezTo>
                    <a:pt x="7191" y="23188"/>
                    <a:pt x="6460" y="24560"/>
                    <a:pt x="5659" y="25913"/>
                  </a:cubicBezTo>
                  <a:cubicBezTo>
                    <a:pt x="5382" y="25844"/>
                    <a:pt x="4765" y="25709"/>
                    <a:pt x="4055" y="25709"/>
                  </a:cubicBezTo>
                  <a:cubicBezTo>
                    <a:pt x="3485" y="25709"/>
                    <a:pt x="2855" y="25796"/>
                    <a:pt x="2292" y="26074"/>
                  </a:cubicBezTo>
                  <a:cubicBezTo>
                    <a:pt x="1882" y="26252"/>
                    <a:pt x="1561" y="26608"/>
                    <a:pt x="1401" y="27036"/>
                  </a:cubicBezTo>
                  <a:cubicBezTo>
                    <a:pt x="1330" y="27321"/>
                    <a:pt x="1579" y="27641"/>
                    <a:pt x="1846" y="27748"/>
                  </a:cubicBezTo>
                  <a:cubicBezTo>
                    <a:pt x="1998" y="27793"/>
                    <a:pt x="2154" y="27815"/>
                    <a:pt x="2307" y="27815"/>
                  </a:cubicBezTo>
                  <a:cubicBezTo>
                    <a:pt x="2461" y="27815"/>
                    <a:pt x="2612" y="27793"/>
                    <a:pt x="2755" y="27748"/>
                  </a:cubicBezTo>
                  <a:cubicBezTo>
                    <a:pt x="3770" y="27481"/>
                    <a:pt x="4643" y="26875"/>
                    <a:pt x="5480" y="26234"/>
                  </a:cubicBezTo>
                  <a:lnTo>
                    <a:pt x="5480" y="26234"/>
                  </a:lnTo>
                  <a:cubicBezTo>
                    <a:pt x="4857" y="27285"/>
                    <a:pt x="4180" y="28318"/>
                    <a:pt x="3485" y="29352"/>
                  </a:cubicBezTo>
                  <a:cubicBezTo>
                    <a:pt x="3111" y="29441"/>
                    <a:pt x="1811" y="30225"/>
                    <a:pt x="1187" y="31240"/>
                  </a:cubicBezTo>
                  <a:cubicBezTo>
                    <a:pt x="726" y="32002"/>
                    <a:pt x="1" y="33788"/>
                    <a:pt x="1591" y="33788"/>
                  </a:cubicBezTo>
                  <a:cubicBezTo>
                    <a:pt x="1599" y="33788"/>
                    <a:pt x="1607" y="33788"/>
                    <a:pt x="1615" y="33787"/>
                  </a:cubicBezTo>
                  <a:cubicBezTo>
                    <a:pt x="1864" y="33770"/>
                    <a:pt x="2114" y="33681"/>
                    <a:pt x="2310" y="33538"/>
                  </a:cubicBezTo>
                  <a:cubicBezTo>
                    <a:pt x="3521" y="32897"/>
                    <a:pt x="3966" y="30741"/>
                    <a:pt x="3610" y="29476"/>
                  </a:cubicBezTo>
                  <a:cubicBezTo>
                    <a:pt x="4358" y="28372"/>
                    <a:pt x="5071" y="27267"/>
                    <a:pt x="5748" y="26127"/>
                  </a:cubicBezTo>
                  <a:lnTo>
                    <a:pt x="5748" y="26127"/>
                  </a:lnTo>
                  <a:cubicBezTo>
                    <a:pt x="5676" y="26733"/>
                    <a:pt x="5587" y="28212"/>
                    <a:pt x="6157" y="29494"/>
                  </a:cubicBezTo>
                  <a:cubicBezTo>
                    <a:pt x="6371" y="29868"/>
                    <a:pt x="6745" y="30135"/>
                    <a:pt x="7173" y="30189"/>
                  </a:cubicBezTo>
                  <a:cubicBezTo>
                    <a:pt x="7239" y="30206"/>
                    <a:pt x="7306" y="30213"/>
                    <a:pt x="7372" y="30213"/>
                  </a:cubicBezTo>
                  <a:cubicBezTo>
                    <a:pt x="7661" y="30213"/>
                    <a:pt x="7936" y="30061"/>
                    <a:pt x="8081" y="29815"/>
                  </a:cubicBezTo>
                  <a:cubicBezTo>
                    <a:pt x="8224" y="29530"/>
                    <a:pt x="8135" y="29191"/>
                    <a:pt x="8010" y="28888"/>
                  </a:cubicBezTo>
                  <a:cubicBezTo>
                    <a:pt x="7547" y="27731"/>
                    <a:pt x="6817" y="26715"/>
                    <a:pt x="5872" y="25913"/>
                  </a:cubicBezTo>
                  <a:cubicBezTo>
                    <a:pt x="6745" y="24417"/>
                    <a:pt x="7547" y="22903"/>
                    <a:pt x="8295" y="21371"/>
                  </a:cubicBezTo>
                  <a:cubicBezTo>
                    <a:pt x="8402" y="22315"/>
                    <a:pt x="8616" y="23224"/>
                    <a:pt x="8972" y="24114"/>
                  </a:cubicBezTo>
                  <a:cubicBezTo>
                    <a:pt x="9226" y="24685"/>
                    <a:pt x="9733" y="25114"/>
                    <a:pt x="10130" y="25114"/>
                  </a:cubicBezTo>
                  <a:cubicBezTo>
                    <a:pt x="10180" y="25114"/>
                    <a:pt x="10227" y="25108"/>
                    <a:pt x="10273" y="25094"/>
                  </a:cubicBezTo>
                  <a:cubicBezTo>
                    <a:pt x="10932" y="24898"/>
                    <a:pt x="10753" y="24043"/>
                    <a:pt x="10664" y="23829"/>
                  </a:cubicBezTo>
                  <a:cubicBezTo>
                    <a:pt x="10166" y="22760"/>
                    <a:pt x="9382" y="21852"/>
                    <a:pt x="8402" y="21193"/>
                  </a:cubicBezTo>
                  <a:cubicBezTo>
                    <a:pt x="8420" y="21157"/>
                    <a:pt x="8455" y="21121"/>
                    <a:pt x="8473" y="21086"/>
                  </a:cubicBezTo>
                  <a:lnTo>
                    <a:pt x="8420" y="21086"/>
                  </a:lnTo>
                  <a:cubicBezTo>
                    <a:pt x="9221" y="19411"/>
                    <a:pt x="9952" y="17737"/>
                    <a:pt x="10611" y="16062"/>
                  </a:cubicBezTo>
                  <a:cubicBezTo>
                    <a:pt x="10664" y="16668"/>
                    <a:pt x="10932" y="19126"/>
                    <a:pt x="11537" y="20017"/>
                  </a:cubicBezTo>
                  <a:cubicBezTo>
                    <a:pt x="11687" y="20217"/>
                    <a:pt x="11884" y="20448"/>
                    <a:pt x="12156" y="20448"/>
                  </a:cubicBezTo>
                  <a:cubicBezTo>
                    <a:pt x="12175" y="20448"/>
                    <a:pt x="12195" y="20447"/>
                    <a:pt x="12214" y="20444"/>
                  </a:cubicBezTo>
                  <a:cubicBezTo>
                    <a:pt x="12517" y="20355"/>
                    <a:pt x="12731" y="20106"/>
                    <a:pt x="12784" y="19821"/>
                  </a:cubicBezTo>
                  <a:cubicBezTo>
                    <a:pt x="12891" y="19269"/>
                    <a:pt x="12677" y="18752"/>
                    <a:pt x="12428" y="18289"/>
                  </a:cubicBezTo>
                  <a:cubicBezTo>
                    <a:pt x="11965" y="17416"/>
                    <a:pt x="11359" y="16632"/>
                    <a:pt x="10647" y="15955"/>
                  </a:cubicBezTo>
                  <a:cubicBezTo>
                    <a:pt x="11395" y="14014"/>
                    <a:pt x="12054" y="12107"/>
                    <a:pt x="12642" y="10237"/>
                  </a:cubicBezTo>
                  <a:cubicBezTo>
                    <a:pt x="12677" y="10932"/>
                    <a:pt x="12749" y="11626"/>
                    <a:pt x="12909" y="12303"/>
                  </a:cubicBezTo>
                  <a:cubicBezTo>
                    <a:pt x="13197" y="13535"/>
                    <a:pt x="13758" y="14739"/>
                    <a:pt x="14399" y="14739"/>
                  </a:cubicBezTo>
                  <a:cubicBezTo>
                    <a:pt x="14471" y="14739"/>
                    <a:pt x="14545" y="14723"/>
                    <a:pt x="14619" y="14690"/>
                  </a:cubicBezTo>
                  <a:cubicBezTo>
                    <a:pt x="15189" y="14459"/>
                    <a:pt x="14886" y="12517"/>
                    <a:pt x="14459" y="11751"/>
                  </a:cubicBezTo>
                  <a:cubicBezTo>
                    <a:pt x="14031" y="11003"/>
                    <a:pt x="13443" y="10379"/>
                    <a:pt x="12767" y="9881"/>
                  </a:cubicBezTo>
                  <a:cubicBezTo>
                    <a:pt x="12767" y="9845"/>
                    <a:pt x="12784" y="9809"/>
                    <a:pt x="12784" y="9774"/>
                  </a:cubicBezTo>
                  <a:lnTo>
                    <a:pt x="12802" y="9756"/>
                  </a:lnTo>
                  <a:cubicBezTo>
                    <a:pt x="13319" y="8099"/>
                    <a:pt x="13746" y="6496"/>
                    <a:pt x="14138" y="4964"/>
                  </a:cubicBezTo>
                  <a:cubicBezTo>
                    <a:pt x="14156" y="6264"/>
                    <a:pt x="14423" y="7565"/>
                    <a:pt x="14940" y="8758"/>
                  </a:cubicBezTo>
                  <a:cubicBezTo>
                    <a:pt x="15047" y="9008"/>
                    <a:pt x="15225" y="9221"/>
                    <a:pt x="15439" y="9400"/>
                  </a:cubicBezTo>
                  <a:cubicBezTo>
                    <a:pt x="15561" y="9491"/>
                    <a:pt x="15713" y="9542"/>
                    <a:pt x="15867" y="9542"/>
                  </a:cubicBezTo>
                  <a:cubicBezTo>
                    <a:pt x="15982" y="9542"/>
                    <a:pt x="16098" y="9514"/>
                    <a:pt x="16205" y="9453"/>
                  </a:cubicBezTo>
                  <a:cubicBezTo>
                    <a:pt x="16508" y="9257"/>
                    <a:pt x="16508" y="8776"/>
                    <a:pt x="16436" y="8384"/>
                  </a:cubicBezTo>
                  <a:cubicBezTo>
                    <a:pt x="16187" y="7102"/>
                    <a:pt x="15563" y="5926"/>
                    <a:pt x="14655" y="4982"/>
                  </a:cubicBezTo>
                  <a:cubicBezTo>
                    <a:pt x="14512" y="4821"/>
                    <a:pt x="14352" y="4679"/>
                    <a:pt x="14209" y="4536"/>
                  </a:cubicBezTo>
                  <a:cubicBezTo>
                    <a:pt x="14584" y="2969"/>
                    <a:pt x="14922" y="1472"/>
                    <a:pt x="15189" y="101"/>
                  </a:cubicBezTo>
                  <a:cubicBezTo>
                    <a:pt x="15189" y="38"/>
                    <a:pt x="15141" y="0"/>
                    <a:pt x="15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8" name="Google Shape;17218;p37"/>
            <p:cNvSpPr/>
            <p:nvPr/>
          </p:nvSpPr>
          <p:spPr>
            <a:xfrm>
              <a:off x="5727312" y="-912627"/>
              <a:ext cx="1803393" cy="856095"/>
            </a:xfrm>
            <a:custGeom>
              <a:avLst/>
              <a:gdLst/>
              <a:ahLst/>
              <a:cxnLst/>
              <a:rect l="l" t="t" r="r" b="b"/>
              <a:pathLst>
                <a:path w="33991" h="16136" extrusionOk="0">
                  <a:moveTo>
                    <a:pt x="14359" y="3915"/>
                  </a:moveTo>
                  <a:cubicBezTo>
                    <a:pt x="14768" y="3950"/>
                    <a:pt x="15178" y="4075"/>
                    <a:pt x="15534" y="4289"/>
                  </a:cubicBezTo>
                  <a:cubicBezTo>
                    <a:pt x="16318" y="4716"/>
                    <a:pt x="17049" y="5251"/>
                    <a:pt x="17672" y="5874"/>
                  </a:cubicBezTo>
                  <a:cubicBezTo>
                    <a:pt x="16942" y="5803"/>
                    <a:pt x="14733" y="5536"/>
                    <a:pt x="13931" y="4984"/>
                  </a:cubicBezTo>
                  <a:cubicBezTo>
                    <a:pt x="13646" y="4788"/>
                    <a:pt x="13521" y="4609"/>
                    <a:pt x="13539" y="4414"/>
                  </a:cubicBezTo>
                  <a:cubicBezTo>
                    <a:pt x="13610" y="4164"/>
                    <a:pt x="13824" y="3986"/>
                    <a:pt x="14074" y="3950"/>
                  </a:cubicBezTo>
                  <a:cubicBezTo>
                    <a:pt x="14181" y="3933"/>
                    <a:pt x="14270" y="3915"/>
                    <a:pt x="14359" y="3915"/>
                  </a:cubicBezTo>
                  <a:close/>
                  <a:moveTo>
                    <a:pt x="25063" y="226"/>
                  </a:moveTo>
                  <a:cubicBezTo>
                    <a:pt x="25195" y="226"/>
                    <a:pt x="25324" y="243"/>
                    <a:pt x="25421" y="263"/>
                  </a:cubicBezTo>
                  <a:cubicBezTo>
                    <a:pt x="26686" y="512"/>
                    <a:pt x="27844" y="1118"/>
                    <a:pt x="28788" y="2009"/>
                  </a:cubicBezTo>
                  <a:cubicBezTo>
                    <a:pt x="28949" y="2151"/>
                    <a:pt x="29091" y="2311"/>
                    <a:pt x="29234" y="2454"/>
                  </a:cubicBezTo>
                  <a:cubicBezTo>
                    <a:pt x="29251" y="2472"/>
                    <a:pt x="29287" y="2490"/>
                    <a:pt x="29323" y="2490"/>
                  </a:cubicBezTo>
                  <a:cubicBezTo>
                    <a:pt x="29323" y="2490"/>
                    <a:pt x="29323" y="2507"/>
                    <a:pt x="29323" y="2525"/>
                  </a:cubicBezTo>
                  <a:cubicBezTo>
                    <a:pt x="29323" y="2757"/>
                    <a:pt x="29305" y="2935"/>
                    <a:pt x="29287" y="3131"/>
                  </a:cubicBezTo>
                  <a:cubicBezTo>
                    <a:pt x="29127" y="4396"/>
                    <a:pt x="28610" y="5607"/>
                    <a:pt x="27791" y="6605"/>
                  </a:cubicBezTo>
                  <a:cubicBezTo>
                    <a:pt x="27651" y="6790"/>
                    <a:pt x="27364" y="7070"/>
                    <a:pt x="27069" y="7070"/>
                  </a:cubicBezTo>
                  <a:cubicBezTo>
                    <a:pt x="27025" y="7070"/>
                    <a:pt x="26980" y="7064"/>
                    <a:pt x="26936" y="7050"/>
                  </a:cubicBezTo>
                  <a:cubicBezTo>
                    <a:pt x="26722" y="6961"/>
                    <a:pt x="26579" y="6747"/>
                    <a:pt x="26579" y="6516"/>
                  </a:cubicBezTo>
                  <a:cubicBezTo>
                    <a:pt x="26561" y="6248"/>
                    <a:pt x="26615" y="5999"/>
                    <a:pt x="26740" y="5785"/>
                  </a:cubicBezTo>
                  <a:cubicBezTo>
                    <a:pt x="27363" y="4592"/>
                    <a:pt x="28200" y="3523"/>
                    <a:pt x="29234" y="2686"/>
                  </a:cubicBezTo>
                  <a:cubicBezTo>
                    <a:pt x="29318" y="2618"/>
                    <a:pt x="29275" y="2488"/>
                    <a:pt x="29195" y="2488"/>
                  </a:cubicBezTo>
                  <a:cubicBezTo>
                    <a:pt x="29190" y="2488"/>
                    <a:pt x="29185" y="2489"/>
                    <a:pt x="29180" y="2490"/>
                  </a:cubicBezTo>
                  <a:lnTo>
                    <a:pt x="29127" y="2490"/>
                  </a:lnTo>
                  <a:lnTo>
                    <a:pt x="28984" y="2525"/>
                  </a:lnTo>
                  <a:cubicBezTo>
                    <a:pt x="28984" y="2507"/>
                    <a:pt x="28984" y="2490"/>
                    <a:pt x="28984" y="2472"/>
                  </a:cubicBezTo>
                  <a:cubicBezTo>
                    <a:pt x="28984" y="2400"/>
                    <a:pt x="28931" y="2365"/>
                    <a:pt x="28877" y="2365"/>
                  </a:cubicBezTo>
                  <a:cubicBezTo>
                    <a:pt x="27595" y="2347"/>
                    <a:pt x="26312" y="2080"/>
                    <a:pt x="25136" y="1581"/>
                  </a:cubicBezTo>
                  <a:cubicBezTo>
                    <a:pt x="24887" y="1474"/>
                    <a:pt x="24691" y="1314"/>
                    <a:pt x="24531" y="1118"/>
                  </a:cubicBezTo>
                  <a:cubicBezTo>
                    <a:pt x="24388" y="922"/>
                    <a:pt x="24370" y="672"/>
                    <a:pt x="24477" y="459"/>
                  </a:cubicBezTo>
                  <a:cubicBezTo>
                    <a:pt x="24590" y="278"/>
                    <a:pt x="24832" y="226"/>
                    <a:pt x="25063" y="226"/>
                  </a:cubicBezTo>
                  <a:close/>
                  <a:moveTo>
                    <a:pt x="9531" y="5963"/>
                  </a:moveTo>
                  <a:lnTo>
                    <a:pt x="9513" y="5981"/>
                  </a:lnTo>
                  <a:cubicBezTo>
                    <a:pt x="9691" y="5981"/>
                    <a:pt x="9852" y="5999"/>
                    <a:pt x="9994" y="6070"/>
                  </a:cubicBezTo>
                  <a:cubicBezTo>
                    <a:pt x="11027" y="6551"/>
                    <a:pt x="11918" y="7299"/>
                    <a:pt x="12559" y="8226"/>
                  </a:cubicBezTo>
                  <a:lnTo>
                    <a:pt x="12524" y="8226"/>
                  </a:lnTo>
                  <a:cubicBezTo>
                    <a:pt x="11597" y="8119"/>
                    <a:pt x="10671" y="7887"/>
                    <a:pt x="9816" y="7549"/>
                  </a:cubicBezTo>
                  <a:cubicBezTo>
                    <a:pt x="9175" y="7282"/>
                    <a:pt x="8783" y="6694"/>
                    <a:pt x="8890" y="6391"/>
                  </a:cubicBezTo>
                  <a:cubicBezTo>
                    <a:pt x="8925" y="6231"/>
                    <a:pt x="9032" y="6106"/>
                    <a:pt x="9175" y="6035"/>
                  </a:cubicBezTo>
                  <a:cubicBezTo>
                    <a:pt x="9299" y="5981"/>
                    <a:pt x="9406" y="5963"/>
                    <a:pt x="9531" y="5963"/>
                  </a:cubicBezTo>
                  <a:close/>
                  <a:moveTo>
                    <a:pt x="20076" y="1787"/>
                  </a:moveTo>
                  <a:cubicBezTo>
                    <a:pt x="20741" y="1787"/>
                    <a:pt x="21623" y="1989"/>
                    <a:pt x="22072" y="2240"/>
                  </a:cubicBezTo>
                  <a:cubicBezTo>
                    <a:pt x="22785" y="2668"/>
                    <a:pt x="23408" y="3220"/>
                    <a:pt x="23907" y="3897"/>
                  </a:cubicBezTo>
                  <a:cubicBezTo>
                    <a:pt x="23925" y="3933"/>
                    <a:pt x="23978" y="3950"/>
                    <a:pt x="24032" y="3950"/>
                  </a:cubicBezTo>
                  <a:cubicBezTo>
                    <a:pt x="24032" y="3950"/>
                    <a:pt x="24032" y="3968"/>
                    <a:pt x="24032" y="3986"/>
                  </a:cubicBezTo>
                  <a:cubicBezTo>
                    <a:pt x="24067" y="4805"/>
                    <a:pt x="23943" y="5625"/>
                    <a:pt x="23658" y="6391"/>
                  </a:cubicBezTo>
                  <a:cubicBezTo>
                    <a:pt x="23408" y="7032"/>
                    <a:pt x="22500" y="8101"/>
                    <a:pt x="21930" y="8333"/>
                  </a:cubicBezTo>
                  <a:cubicBezTo>
                    <a:pt x="21885" y="8350"/>
                    <a:pt x="21836" y="8359"/>
                    <a:pt x="21787" y="8359"/>
                  </a:cubicBezTo>
                  <a:cubicBezTo>
                    <a:pt x="21738" y="8359"/>
                    <a:pt x="21689" y="8350"/>
                    <a:pt x="21645" y="8333"/>
                  </a:cubicBezTo>
                  <a:cubicBezTo>
                    <a:pt x="21520" y="8279"/>
                    <a:pt x="21449" y="8155"/>
                    <a:pt x="21413" y="8030"/>
                  </a:cubicBezTo>
                  <a:cubicBezTo>
                    <a:pt x="21306" y="7531"/>
                    <a:pt x="21716" y="6605"/>
                    <a:pt x="22446" y="5661"/>
                  </a:cubicBezTo>
                  <a:cubicBezTo>
                    <a:pt x="22856" y="5126"/>
                    <a:pt x="23319" y="4627"/>
                    <a:pt x="23836" y="4182"/>
                  </a:cubicBezTo>
                  <a:cubicBezTo>
                    <a:pt x="23872" y="4146"/>
                    <a:pt x="23872" y="4093"/>
                    <a:pt x="23854" y="4057"/>
                  </a:cubicBezTo>
                  <a:cubicBezTo>
                    <a:pt x="23836" y="4022"/>
                    <a:pt x="23800" y="3986"/>
                    <a:pt x="23765" y="3986"/>
                  </a:cubicBezTo>
                  <a:lnTo>
                    <a:pt x="23747" y="3986"/>
                  </a:lnTo>
                  <a:cubicBezTo>
                    <a:pt x="23747" y="3968"/>
                    <a:pt x="23747" y="3950"/>
                    <a:pt x="23747" y="3933"/>
                  </a:cubicBezTo>
                  <a:cubicBezTo>
                    <a:pt x="23747" y="3879"/>
                    <a:pt x="23693" y="3843"/>
                    <a:pt x="23640" y="3843"/>
                  </a:cubicBezTo>
                  <a:cubicBezTo>
                    <a:pt x="22945" y="3826"/>
                    <a:pt x="22268" y="3737"/>
                    <a:pt x="21591" y="3594"/>
                  </a:cubicBezTo>
                  <a:cubicBezTo>
                    <a:pt x="20416" y="3309"/>
                    <a:pt x="19525" y="2864"/>
                    <a:pt x="19293" y="2418"/>
                  </a:cubicBezTo>
                  <a:cubicBezTo>
                    <a:pt x="19222" y="2294"/>
                    <a:pt x="19222" y="2151"/>
                    <a:pt x="19275" y="2026"/>
                  </a:cubicBezTo>
                  <a:cubicBezTo>
                    <a:pt x="19311" y="1937"/>
                    <a:pt x="19400" y="1884"/>
                    <a:pt x="19489" y="1866"/>
                  </a:cubicBezTo>
                  <a:cubicBezTo>
                    <a:pt x="19641" y="1811"/>
                    <a:pt x="19845" y="1787"/>
                    <a:pt x="20076" y="1787"/>
                  </a:cubicBezTo>
                  <a:close/>
                  <a:moveTo>
                    <a:pt x="17922" y="6301"/>
                  </a:moveTo>
                  <a:cubicBezTo>
                    <a:pt x="17921" y="7046"/>
                    <a:pt x="17902" y="7911"/>
                    <a:pt x="17637" y="8671"/>
                  </a:cubicBezTo>
                  <a:cubicBezTo>
                    <a:pt x="17369" y="9419"/>
                    <a:pt x="16871" y="10257"/>
                    <a:pt x="16372" y="10435"/>
                  </a:cubicBezTo>
                  <a:cubicBezTo>
                    <a:pt x="16301" y="10466"/>
                    <a:pt x="16231" y="10480"/>
                    <a:pt x="16162" y="10480"/>
                  </a:cubicBezTo>
                  <a:cubicBezTo>
                    <a:pt x="16074" y="10480"/>
                    <a:pt x="15989" y="10457"/>
                    <a:pt x="15909" y="10417"/>
                  </a:cubicBezTo>
                  <a:cubicBezTo>
                    <a:pt x="15677" y="10292"/>
                    <a:pt x="15784" y="9758"/>
                    <a:pt x="15837" y="9473"/>
                  </a:cubicBezTo>
                  <a:lnTo>
                    <a:pt x="15837" y="9437"/>
                  </a:lnTo>
                  <a:cubicBezTo>
                    <a:pt x="16084" y="8188"/>
                    <a:pt x="17425" y="6782"/>
                    <a:pt x="17922" y="6301"/>
                  </a:cubicBezTo>
                  <a:close/>
                  <a:moveTo>
                    <a:pt x="12631" y="8297"/>
                  </a:moveTo>
                  <a:cubicBezTo>
                    <a:pt x="12631" y="8297"/>
                    <a:pt x="12649" y="8315"/>
                    <a:pt x="12666" y="8315"/>
                  </a:cubicBezTo>
                  <a:lnTo>
                    <a:pt x="12738" y="8315"/>
                  </a:lnTo>
                  <a:cubicBezTo>
                    <a:pt x="12720" y="8333"/>
                    <a:pt x="12720" y="8368"/>
                    <a:pt x="12720" y="8386"/>
                  </a:cubicBezTo>
                  <a:cubicBezTo>
                    <a:pt x="12755" y="8725"/>
                    <a:pt x="12791" y="9081"/>
                    <a:pt x="12791" y="9419"/>
                  </a:cubicBezTo>
                  <a:cubicBezTo>
                    <a:pt x="12755" y="10096"/>
                    <a:pt x="12684" y="10791"/>
                    <a:pt x="12595" y="11450"/>
                  </a:cubicBezTo>
                  <a:cubicBezTo>
                    <a:pt x="12595" y="11646"/>
                    <a:pt x="12542" y="11842"/>
                    <a:pt x="12435" y="12002"/>
                  </a:cubicBezTo>
                  <a:cubicBezTo>
                    <a:pt x="12328" y="12139"/>
                    <a:pt x="12170" y="12224"/>
                    <a:pt x="12005" y="12224"/>
                  </a:cubicBezTo>
                  <a:cubicBezTo>
                    <a:pt x="11976" y="12224"/>
                    <a:pt x="11947" y="12221"/>
                    <a:pt x="11918" y="12216"/>
                  </a:cubicBezTo>
                  <a:cubicBezTo>
                    <a:pt x="11615" y="12163"/>
                    <a:pt x="11366" y="11949"/>
                    <a:pt x="11259" y="11682"/>
                  </a:cubicBezTo>
                  <a:cubicBezTo>
                    <a:pt x="11188" y="11432"/>
                    <a:pt x="11188" y="11165"/>
                    <a:pt x="11277" y="10934"/>
                  </a:cubicBezTo>
                  <a:cubicBezTo>
                    <a:pt x="11437" y="10221"/>
                    <a:pt x="11669" y="9402"/>
                    <a:pt x="12185" y="8796"/>
                  </a:cubicBezTo>
                  <a:cubicBezTo>
                    <a:pt x="12221" y="8760"/>
                    <a:pt x="12221" y="8707"/>
                    <a:pt x="12185" y="8671"/>
                  </a:cubicBezTo>
                  <a:cubicBezTo>
                    <a:pt x="12168" y="8653"/>
                    <a:pt x="12168" y="8635"/>
                    <a:pt x="12150" y="8635"/>
                  </a:cubicBezTo>
                  <a:lnTo>
                    <a:pt x="12559" y="8422"/>
                  </a:lnTo>
                  <a:cubicBezTo>
                    <a:pt x="12613" y="8386"/>
                    <a:pt x="12631" y="8350"/>
                    <a:pt x="12631" y="8297"/>
                  </a:cubicBezTo>
                  <a:close/>
                  <a:moveTo>
                    <a:pt x="4413" y="8575"/>
                  </a:moveTo>
                  <a:cubicBezTo>
                    <a:pt x="4597" y="8575"/>
                    <a:pt x="4790" y="8637"/>
                    <a:pt x="4953" y="8707"/>
                  </a:cubicBezTo>
                  <a:cubicBezTo>
                    <a:pt x="6093" y="9152"/>
                    <a:pt x="7108" y="9883"/>
                    <a:pt x="7892" y="10809"/>
                  </a:cubicBezTo>
                  <a:cubicBezTo>
                    <a:pt x="7910" y="10827"/>
                    <a:pt x="7928" y="10844"/>
                    <a:pt x="7946" y="10844"/>
                  </a:cubicBezTo>
                  <a:lnTo>
                    <a:pt x="7910" y="10862"/>
                  </a:lnTo>
                  <a:cubicBezTo>
                    <a:pt x="7874" y="10898"/>
                    <a:pt x="7856" y="10934"/>
                    <a:pt x="7856" y="10987"/>
                  </a:cubicBezTo>
                  <a:cubicBezTo>
                    <a:pt x="7981" y="11450"/>
                    <a:pt x="8320" y="13036"/>
                    <a:pt x="7714" y="14283"/>
                  </a:cubicBezTo>
                  <a:cubicBezTo>
                    <a:pt x="7554" y="14675"/>
                    <a:pt x="7233" y="14977"/>
                    <a:pt x="6823" y="15102"/>
                  </a:cubicBezTo>
                  <a:cubicBezTo>
                    <a:pt x="6800" y="15105"/>
                    <a:pt x="6777" y="15107"/>
                    <a:pt x="6754" y="15107"/>
                  </a:cubicBezTo>
                  <a:cubicBezTo>
                    <a:pt x="6529" y="15107"/>
                    <a:pt x="6318" y="14954"/>
                    <a:pt x="6253" y="14728"/>
                  </a:cubicBezTo>
                  <a:cubicBezTo>
                    <a:pt x="6164" y="14443"/>
                    <a:pt x="6164" y="14158"/>
                    <a:pt x="6253" y="13891"/>
                  </a:cubicBezTo>
                  <a:cubicBezTo>
                    <a:pt x="6520" y="12875"/>
                    <a:pt x="7162" y="11967"/>
                    <a:pt x="7750" y="11219"/>
                  </a:cubicBezTo>
                  <a:cubicBezTo>
                    <a:pt x="7785" y="11165"/>
                    <a:pt x="7785" y="11112"/>
                    <a:pt x="7750" y="11076"/>
                  </a:cubicBezTo>
                  <a:cubicBezTo>
                    <a:pt x="7750" y="11058"/>
                    <a:pt x="7732" y="11040"/>
                    <a:pt x="7714" y="11040"/>
                  </a:cubicBezTo>
                  <a:lnTo>
                    <a:pt x="7821" y="10969"/>
                  </a:lnTo>
                  <a:cubicBezTo>
                    <a:pt x="7874" y="10934"/>
                    <a:pt x="7892" y="10880"/>
                    <a:pt x="7874" y="10844"/>
                  </a:cubicBezTo>
                  <a:cubicBezTo>
                    <a:pt x="7856" y="10791"/>
                    <a:pt x="7803" y="10755"/>
                    <a:pt x="7750" y="10755"/>
                  </a:cubicBezTo>
                  <a:cubicBezTo>
                    <a:pt x="7546" y="10781"/>
                    <a:pt x="7229" y="10809"/>
                    <a:pt x="6848" y="10809"/>
                  </a:cubicBezTo>
                  <a:cubicBezTo>
                    <a:pt x="6162" y="10809"/>
                    <a:pt x="5267" y="10719"/>
                    <a:pt x="4454" y="10363"/>
                  </a:cubicBezTo>
                  <a:cubicBezTo>
                    <a:pt x="4098" y="10168"/>
                    <a:pt x="3866" y="9829"/>
                    <a:pt x="3813" y="9437"/>
                  </a:cubicBezTo>
                  <a:cubicBezTo>
                    <a:pt x="3741" y="9116"/>
                    <a:pt x="3866" y="8796"/>
                    <a:pt x="4133" y="8635"/>
                  </a:cubicBezTo>
                  <a:cubicBezTo>
                    <a:pt x="4220" y="8592"/>
                    <a:pt x="4315" y="8575"/>
                    <a:pt x="4413" y="8575"/>
                  </a:cubicBezTo>
                  <a:close/>
                  <a:moveTo>
                    <a:pt x="3474" y="13018"/>
                  </a:moveTo>
                  <a:cubicBezTo>
                    <a:pt x="3795" y="13018"/>
                    <a:pt x="4098" y="13036"/>
                    <a:pt x="4400" y="13125"/>
                  </a:cubicBezTo>
                  <a:lnTo>
                    <a:pt x="4436" y="13125"/>
                  </a:lnTo>
                  <a:cubicBezTo>
                    <a:pt x="4044" y="14015"/>
                    <a:pt x="3421" y="14781"/>
                    <a:pt x="2601" y="15352"/>
                  </a:cubicBezTo>
                  <a:cubicBezTo>
                    <a:pt x="2228" y="15572"/>
                    <a:pt x="1524" y="15911"/>
                    <a:pt x="977" y="15911"/>
                  </a:cubicBezTo>
                  <a:cubicBezTo>
                    <a:pt x="818" y="15911"/>
                    <a:pt x="673" y="15883"/>
                    <a:pt x="553" y="15815"/>
                  </a:cubicBezTo>
                  <a:cubicBezTo>
                    <a:pt x="321" y="15690"/>
                    <a:pt x="214" y="15423"/>
                    <a:pt x="214" y="15013"/>
                  </a:cubicBezTo>
                  <a:cubicBezTo>
                    <a:pt x="250" y="14781"/>
                    <a:pt x="321" y="14568"/>
                    <a:pt x="446" y="14372"/>
                  </a:cubicBezTo>
                  <a:cubicBezTo>
                    <a:pt x="909" y="13517"/>
                    <a:pt x="2281" y="13018"/>
                    <a:pt x="3474" y="13018"/>
                  </a:cubicBezTo>
                  <a:close/>
                  <a:moveTo>
                    <a:pt x="25058" y="0"/>
                  </a:moveTo>
                  <a:cubicBezTo>
                    <a:pt x="24763" y="0"/>
                    <a:pt x="24467" y="83"/>
                    <a:pt x="24299" y="334"/>
                  </a:cubicBezTo>
                  <a:cubicBezTo>
                    <a:pt x="24139" y="619"/>
                    <a:pt x="24174" y="975"/>
                    <a:pt x="24370" y="1225"/>
                  </a:cubicBezTo>
                  <a:cubicBezTo>
                    <a:pt x="24548" y="1474"/>
                    <a:pt x="24780" y="1652"/>
                    <a:pt x="25065" y="1759"/>
                  </a:cubicBezTo>
                  <a:cubicBezTo>
                    <a:pt x="26045" y="2205"/>
                    <a:pt x="27078" y="2454"/>
                    <a:pt x="28147" y="2543"/>
                  </a:cubicBezTo>
                  <a:cubicBezTo>
                    <a:pt x="26793" y="2899"/>
                    <a:pt x="25439" y="3273"/>
                    <a:pt x="24139" y="3665"/>
                  </a:cubicBezTo>
                  <a:cubicBezTo>
                    <a:pt x="24103" y="3665"/>
                    <a:pt x="24067" y="3683"/>
                    <a:pt x="24050" y="3701"/>
                  </a:cubicBezTo>
                  <a:lnTo>
                    <a:pt x="24032" y="3701"/>
                  </a:lnTo>
                  <a:cubicBezTo>
                    <a:pt x="23533" y="3024"/>
                    <a:pt x="22892" y="2472"/>
                    <a:pt x="22179" y="2044"/>
                  </a:cubicBezTo>
                  <a:cubicBezTo>
                    <a:pt x="21674" y="1765"/>
                    <a:pt x="20754" y="1556"/>
                    <a:pt x="20045" y="1556"/>
                  </a:cubicBezTo>
                  <a:cubicBezTo>
                    <a:pt x="19803" y="1556"/>
                    <a:pt x="19586" y="1580"/>
                    <a:pt x="19418" y="1634"/>
                  </a:cubicBezTo>
                  <a:cubicBezTo>
                    <a:pt x="19258" y="1688"/>
                    <a:pt x="19133" y="1795"/>
                    <a:pt x="19062" y="1937"/>
                  </a:cubicBezTo>
                  <a:cubicBezTo>
                    <a:pt x="18973" y="2115"/>
                    <a:pt x="18990" y="2329"/>
                    <a:pt x="19097" y="2507"/>
                  </a:cubicBezTo>
                  <a:cubicBezTo>
                    <a:pt x="19400" y="3113"/>
                    <a:pt x="20558" y="3576"/>
                    <a:pt x="21538" y="3808"/>
                  </a:cubicBezTo>
                  <a:cubicBezTo>
                    <a:pt x="22037" y="3915"/>
                    <a:pt x="22518" y="3986"/>
                    <a:pt x="23016" y="4022"/>
                  </a:cubicBezTo>
                  <a:cubicBezTo>
                    <a:pt x="21288" y="4574"/>
                    <a:pt x="19578" y="5180"/>
                    <a:pt x="17939" y="5821"/>
                  </a:cubicBezTo>
                  <a:cubicBezTo>
                    <a:pt x="17262" y="5144"/>
                    <a:pt x="16496" y="4556"/>
                    <a:pt x="15641" y="4111"/>
                  </a:cubicBezTo>
                  <a:cubicBezTo>
                    <a:pt x="15264" y="3922"/>
                    <a:pt x="14827" y="3721"/>
                    <a:pt x="14359" y="3721"/>
                  </a:cubicBezTo>
                  <a:cubicBezTo>
                    <a:pt x="14254" y="3721"/>
                    <a:pt x="14146" y="3731"/>
                    <a:pt x="14038" y="3754"/>
                  </a:cubicBezTo>
                  <a:cubicBezTo>
                    <a:pt x="13700" y="3808"/>
                    <a:pt x="13415" y="4057"/>
                    <a:pt x="13325" y="4414"/>
                  </a:cubicBezTo>
                  <a:cubicBezTo>
                    <a:pt x="13290" y="4699"/>
                    <a:pt x="13450" y="4948"/>
                    <a:pt x="13806" y="5197"/>
                  </a:cubicBezTo>
                  <a:cubicBezTo>
                    <a:pt x="14555" y="5714"/>
                    <a:pt x="16390" y="5981"/>
                    <a:pt x="17369" y="6088"/>
                  </a:cubicBezTo>
                  <a:cubicBezTo>
                    <a:pt x="15819" y="6712"/>
                    <a:pt x="14287" y="7371"/>
                    <a:pt x="12844" y="8065"/>
                  </a:cubicBezTo>
                  <a:cubicBezTo>
                    <a:pt x="12827" y="8057"/>
                    <a:pt x="12809" y="8052"/>
                    <a:pt x="12791" y="8052"/>
                  </a:cubicBezTo>
                  <a:cubicBezTo>
                    <a:pt x="12773" y="8052"/>
                    <a:pt x="12755" y="8057"/>
                    <a:pt x="12738" y="8065"/>
                  </a:cubicBezTo>
                  <a:lnTo>
                    <a:pt x="12720" y="8065"/>
                  </a:lnTo>
                  <a:cubicBezTo>
                    <a:pt x="12061" y="7121"/>
                    <a:pt x="11152" y="6373"/>
                    <a:pt x="10101" y="5874"/>
                  </a:cubicBezTo>
                  <a:cubicBezTo>
                    <a:pt x="9929" y="5798"/>
                    <a:pt x="9747" y="5762"/>
                    <a:pt x="9566" y="5762"/>
                  </a:cubicBezTo>
                  <a:cubicBezTo>
                    <a:pt x="9409" y="5762"/>
                    <a:pt x="9252" y="5789"/>
                    <a:pt x="9103" y="5839"/>
                  </a:cubicBezTo>
                  <a:cubicBezTo>
                    <a:pt x="8890" y="5928"/>
                    <a:pt x="8729" y="6106"/>
                    <a:pt x="8676" y="6337"/>
                  </a:cubicBezTo>
                  <a:cubicBezTo>
                    <a:pt x="8533" y="6801"/>
                    <a:pt x="9032" y="7460"/>
                    <a:pt x="9727" y="7763"/>
                  </a:cubicBezTo>
                  <a:cubicBezTo>
                    <a:pt x="10511" y="8065"/>
                    <a:pt x="11312" y="8279"/>
                    <a:pt x="12132" y="8404"/>
                  </a:cubicBezTo>
                  <a:cubicBezTo>
                    <a:pt x="10725" y="9099"/>
                    <a:pt x="9335" y="9847"/>
                    <a:pt x="7999" y="10631"/>
                  </a:cubicBezTo>
                  <a:cubicBezTo>
                    <a:pt x="7197" y="9704"/>
                    <a:pt x="6182" y="8974"/>
                    <a:pt x="5042" y="8529"/>
                  </a:cubicBezTo>
                  <a:cubicBezTo>
                    <a:pt x="4848" y="8449"/>
                    <a:pt x="4625" y="8376"/>
                    <a:pt x="4402" y="8376"/>
                  </a:cubicBezTo>
                  <a:cubicBezTo>
                    <a:pt x="4275" y="8376"/>
                    <a:pt x="4148" y="8400"/>
                    <a:pt x="4026" y="8457"/>
                  </a:cubicBezTo>
                  <a:cubicBezTo>
                    <a:pt x="3670" y="8671"/>
                    <a:pt x="3492" y="9081"/>
                    <a:pt x="3581" y="9491"/>
                  </a:cubicBezTo>
                  <a:cubicBezTo>
                    <a:pt x="3652" y="9954"/>
                    <a:pt x="3937" y="10363"/>
                    <a:pt x="4347" y="10595"/>
                  </a:cubicBezTo>
                  <a:cubicBezTo>
                    <a:pt x="5144" y="10896"/>
                    <a:pt x="5979" y="11057"/>
                    <a:pt x="6821" y="11057"/>
                  </a:cubicBezTo>
                  <a:cubicBezTo>
                    <a:pt x="6976" y="11057"/>
                    <a:pt x="7131" y="11052"/>
                    <a:pt x="7286" y="11040"/>
                  </a:cubicBezTo>
                  <a:lnTo>
                    <a:pt x="7286" y="11040"/>
                  </a:lnTo>
                  <a:cubicBezTo>
                    <a:pt x="6289" y="11628"/>
                    <a:pt x="5327" y="12270"/>
                    <a:pt x="4400" y="12893"/>
                  </a:cubicBezTo>
                  <a:cubicBezTo>
                    <a:pt x="4123" y="12825"/>
                    <a:pt x="3815" y="12791"/>
                    <a:pt x="3493" y="12791"/>
                  </a:cubicBezTo>
                  <a:cubicBezTo>
                    <a:pt x="2226" y="12791"/>
                    <a:pt x="761" y="13313"/>
                    <a:pt x="250" y="14265"/>
                  </a:cubicBezTo>
                  <a:cubicBezTo>
                    <a:pt x="107" y="14496"/>
                    <a:pt x="18" y="14764"/>
                    <a:pt x="0" y="15031"/>
                  </a:cubicBezTo>
                  <a:cubicBezTo>
                    <a:pt x="0" y="15512"/>
                    <a:pt x="143" y="15832"/>
                    <a:pt x="446" y="16011"/>
                  </a:cubicBezTo>
                  <a:cubicBezTo>
                    <a:pt x="606" y="16100"/>
                    <a:pt x="784" y="16135"/>
                    <a:pt x="980" y="16135"/>
                  </a:cubicBezTo>
                  <a:cubicBezTo>
                    <a:pt x="1568" y="16135"/>
                    <a:pt x="2316" y="15797"/>
                    <a:pt x="2690" y="15530"/>
                  </a:cubicBezTo>
                  <a:cubicBezTo>
                    <a:pt x="3545" y="14942"/>
                    <a:pt x="4205" y="14140"/>
                    <a:pt x="4614" y="13214"/>
                  </a:cubicBezTo>
                  <a:cubicBezTo>
                    <a:pt x="5452" y="12644"/>
                    <a:pt x="6324" y="12074"/>
                    <a:pt x="7197" y="11539"/>
                  </a:cubicBezTo>
                  <a:lnTo>
                    <a:pt x="7197" y="11539"/>
                  </a:lnTo>
                  <a:cubicBezTo>
                    <a:pt x="6663" y="12216"/>
                    <a:pt x="6253" y="13000"/>
                    <a:pt x="6004" y="13837"/>
                  </a:cubicBezTo>
                  <a:cubicBezTo>
                    <a:pt x="5915" y="14140"/>
                    <a:pt x="5915" y="14479"/>
                    <a:pt x="6004" y="14799"/>
                  </a:cubicBezTo>
                  <a:cubicBezTo>
                    <a:pt x="6110" y="15088"/>
                    <a:pt x="6399" y="15339"/>
                    <a:pt x="6703" y="15339"/>
                  </a:cubicBezTo>
                  <a:cubicBezTo>
                    <a:pt x="6755" y="15339"/>
                    <a:pt x="6807" y="15331"/>
                    <a:pt x="6859" y="15316"/>
                  </a:cubicBezTo>
                  <a:cubicBezTo>
                    <a:pt x="7322" y="15173"/>
                    <a:pt x="7696" y="14817"/>
                    <a:pt x="7892" y="14390"/>
                  </a:cubicBezTo>
                  <a:cubicBezTo>
                    <a:pt x="8498" y="13143"/>
                    <a:pt x="8195" y="11575"/>
                    <a:pt x="8070" y="11023"/>
                  </a:cubicBezTo>
                  <a:cubicBezTo>
                    <a:pt x="9228" y="10328"/>
                    <a:pt x="10457" y="9651"/>
                    <a:pt x="11704" y="9027"/>
                  </a:cubicBezTo>
                  <a:lnTo>
                    <a:pt x="11704" y="9027"/>
                  </a:lnTo>
                  <a:cubicBezTo>
                    <a:pt x="11384" y="9597"/>
                    <a:pt x="11152" y="10221"/>
                    <a:pt x="11027" y="10862"/>
                  </a:cubicBezTo>
                  <a:cubicBezTo>
                    <a:pt x="10938" y="11147"/>
                    <a:pt x="10921" y="11450"/>
                    <a:pt x="11010" y="11735"/>
                  </a:cubicBezTo>
                  <a:cubicBezTo>
                    <a:pt x="11152" y="12091"/>
                    <a:pt x="11473" y="12359"/>
                    <a:pt x="11847" y="12430"/>
                  </a:cubicBezTo>
                  <a:cubicBezTo>
                    <a:pt x="11879" y="12434"/>
                    <a:pt x="11912" y="12436"/>
                    <a:pt x="11944" y="12436"/>
                  </a:cubicBezTo>
                  <a:cubicBezTo>
                    <a:pt x="12195" y="12436"/>
                    <a:pt x="12435" y="12317"/>
                    <a:pt x="12577" y="12127"/>
                  </a:cubicBezTo>
                  <a:cubicBezTo>
                    <a:pt x="12702" y="11931"/>
                    <a:pt x="12773" y="11700"/>
                    <a:pt x="12791" y="11486"/>
                  </a:cubicBezTo>
                  <a:cubicBezTo>
                    <a:pt x="12880" y="10791"/>
                    <a:pt x="12934" y="10114"/>
                    <a:pt x="12987" y="9419"/>
                  </a:cubicBezTo>
                  <a:cubicBezTo>
                    <a:pt x="12987" y="9099"/>
                    <a:pt x="12951" y="8760"/>
                    <a:pt x="12916" y="8422"/>
                  </a:cubicBezTo>
                  <a:cubicBezTo>
                    <a:pt x="14359" y="7745"/>
                    <a:pt x="15855" y="7068"/>
                    <a:pt x="17423" y="6444"/>
                  </a:cubicBezTo>
                  <a:lnTo>
                    <a:pt x="17423" y="6444"/>
                  </a:lnTo>
                  <a:cubicBezTo>
                    <a:pt x="16799" y="7103"/>
                    <a:pt x="15819" y="8297"/>
                    <a:pt x="15588" y="9384"/>
                  </a:cubicBezTo>
                  <a:lnTo>
                    <a:pt x="15588" y="9419"/>
                  </a:lnTo>
                  <a:cubicBezTo>
                    <a:pt x="15517" y="9776"/>
                    <a:pt x="15392" y="10399"/>
                    <a:pt x="15766" y="10595"/>
                  </a:cubicBezTo>
                  <a:cubicBezTo>
                    <a:pt x="15877" y="10656"/>
                    <a:pt x="16006" y="10688"/>
                    <a:pt x="16135" y="10688"/>
                  </a:cubicBezTo>
                  <a:cubicBezTo>
                    <a:pt x="16234" y="10688"/>
                    <a:pt x="16333" y="10669"/>
                    <a:pt x="16425" y="10631"/>
                  </a:cubicBezTo>
                  <a:cubicBezTo>
                    <a:pt x="17031" y="10399"/>
                    <a:pt x="17547" y="9473"/>
                    <a:pt x="17815" y="8742"/>
                  </a:cubicBezTo>
                  <a:cubicBezTo>
                    <a:pt x="18135" y="7887"/>
                    <a:pt x="18135" y="6943"/>
                    <a:pt x="18135" y="6177"/>
                  </a:cubicBezTo>
                  <a:cubicBezTo>
                    <a:pt x="19792" y="5518"/>
                    <a:pt x="21520" y="4912"/>
                    <a:pt x="23301" y="4342"/>
                  </a:cubicBezTo>
                  <a:lnTo>
                    <a:pt x="23301" y="4342"/>
                  </a:lnTo>
                  <a:cubicBezTo>
                    <a:pt x="22910" y="4716"/>
                    <a:pt x="22571" y="5090"/>
                    <a:pt x="22233" y="5518"/>
                  </a:cubicBezTo>
                  <a:cubicBezTo>
                    <a:pt x="21627" y="6302"/>
                    <a:pt x="21021" y="7388"/>
                    <a:pt x="21182" y="8065"/>
                  </a:cubicBezTo>
                  <a:cubicBezTo>
                    <a:pt x="21217" y="8261"/>
                    <a:pt x="21342" y="8440"/>
                    <a:pt x="21520" y="8529"/>
                  </a:cubicBezTo>
                  <a:cubicBezTo>
                    <a:pt x="21591" y="8564"/>
                    <a:pt x="21671" y="8582"/>
                    <a:pt x="21752" y="8582"/>
                  </a:cubicBezTo>
                  <a:cubicBezTo>
                    <a:pt x="21832" y="8582"/>
                    <a:pt x="21912" y="8564"/>
                    <a:pt x="21983" y="8529"/>
                  </a:cubicBezTo>
                  <a:cubicBezTo>
                    <a:pt x="22642" y="8279"/>
                    <a:pt x="23569" y="7175"/>
                    <a:pt x="23854" y="6462"/>
                  </a:cubicBezTo>
                  <a:cubicBezTo>
                    <a:pt x="24139" y="5696"/>
                    <a:pt x="24263" y="4877"/>
                    <a:pt x="24228" y="4057"/>
                  </a:cubicBezTo>
                  <a:cubicBezTo>
                    <a:pt x="25689" y="3612"/>
                    <a:pt x="27203" y="3184"/>
                    <a:pt x="28735" y="2792"/>
                  </a:cubicBezTo>
                  <a:lnTo>
                    <a:pt x="28735" y="2792"/>
                  </a:lnTo>
                  <a:cubicBezTo>
                    <a:pt x="27826" y="3612"/>
                    <a:pt x="27078" y="4592"/>
                    <a:pt x="26526" y="5661"/>
                  </a:cubicBezTo>
                  <a:cubicBezTo>
                    <a:pt x="26383" y="5928"/>
                    <a:pt x="26330" y="6213"/>
                    <a:pt x="26330" y="6516"/>
                  </a:cubicBezTo>
                  <a:cubicBezTo>
                    <a:pt x="26348" y="6836"/>
                    <a:pt x="26544" y="7121"/>
                    <a:pt x="26847" y="7246"/>
                  </a:cubicBezTo>
                  <a:cubicBezTo>
                    <a:pt x="26919" y="7269"/>
                    <a:pt x="26990" y="7279"/>
                    <a:pt x="27059" y="7279"/>
                  </a:cubicBezTo>
                  <a:cubicBezTo>
                    <a:pt x="27421" y="7279"/>
                    <a:pt x="27745" y="6998"/>
                    <a:pt x="27969" y="6729"/>
                  </a:cubicBezTo>
                  <a:cubicBezTo>
                    <a:pt x="28806" y="5696"/>
                    <a:pt x="29341" y="4449"/>
                    <a:pt x="29501" y="3131"/>
                  </a:cubicBezTo>
                  <a:cubicBezTo>
                    <a:pt x="29519" y="2971"/>
                    <a:pt x="29536" y="2792"/>
                    <a:pt x="29536" y="2596"/>
                  </a:cubicBezTo>
                  <a:cubicBezTo>
                    <a:pt x="30962" y="2258"/>
                    <a:pt x="32387" y="1937"/>
                    <a:pt x="33812" y="1652"/>
                  </a:cubicBezTo>
                  <a:cubicBezTo>
                    <a:pt x="33919" y="1634"/>
                    <a:pt x="33990" y="1528"/>
                    <a:pt x="33972" y="1421"/>
                  </a:cubicBezTo>
                  <a:cubicBezTo>
                    <a:pt x="33956" y="1325"/>
                    <a:pt x="33869" y="1258"/>
                    <a:pt x="33761" y="1258"/>
                  </a:cubicBezTo>
                  <a:cubicBezTo>
                    <a:pt x="33748" y="1258"/>
                    <a:pt x="33736" y="1259"/>
                    <a:pt x="33723" y="1260"/>
                  </a:cubicBezTo>
                  <a:cubicBezTo>
                    <a:pt x="32280" y="1545"/>
                    <a:pt x="30801" y="1866"/>
                    <a:pt x="29358" y="2240"/>
                  </a:cubicBezTo>
                  <a:cubicBezTo>
                    <a:pt x="29234" y="2098"/>
                    <a:pt x="29091" y="1955"/>
                    <a:pt x="28949" y="1830"/>
                  </a:cubicBezTo>
                  <a:cubicBezTo>
                    <a:pt x="27987" y="904"/>
                    <a:pt x="26793" y="298"/>
                    <a:pt x="25475" y="49"/>
                  </a:cubicBezTo>
                  <a:cubicBezTo>
                    <a:pt x="25346" y="20"/>
                    <a:pt x="25202" y="0"/>
                    <a:pt x="25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9" name="Google Shape;17219;p37"/>
            <p:cNvSpPr/>
            <p:nvPr/>
          </p:nvSpPr>
          <p:spPr>
            <a:xfrm>
              <a:off x="7206406" y="-317042"/>
              <a:ext cx="1604171" cy="1125190"/>
            </a:xfrm>
            <a:custGeom>
              <a:avLst/>
              <a:gdLst/>
              <a:ahLst/>
              <a:cxnLst/>
              <a:rect l="l" t="t" r="r" b="b"/>
              <a:pathLst>
                <a:path w="30236" h="21208" extrusionOk="0">
                  <a:moveTo>
                    <a:pt x="30105" y="0"/>
                  </a:moveTo>
                  <a:cubicBezTo>
                    <a:pt x="30094" y="0"/>
                    <a:pt x="30083" y="4"/>
                    <a:pt x="30071" y="10"/>
                  </a:cubicBezTo>
                  <a:cubicBezTo>
                    <a:pt x="28771" y="563"/>
                    <a:pt x="27399" y="1204"/>
                    <a:pt x="25938" y="1899"/>
                  </a:cubicBezTo>
                  <a:cubicBezTo>
                    <a:pt x="25778" y="1774"/>
                    <a:pt x="25600" y="1667"/>
                    <a:pt x="25422" y="1560"/>
                  </a:cubicBezTo>
                  <a:cubicBezTo>
                    <a:pt x="24351" y="897"/>
                    <a:pt x="23133" y="542"/>
                    <a:pt x="21894" y="542"/>
                  </a:cubicBezTo>
                  <a:cubicBezTo>
                    <a:pt x="21835" y="542"/>
                    <a:pt x="21776" y="543"/>
                    <a:pt x="21716" y="545"/>
                  </a:cubicBezTo>
                  <a:cubicBezTo>
                    <a:pt x="21324" y="545"/>
                    <a:pt x="20861" y="652"/>
                    <a:pt x="20719" y="1008"/>
                  </a:cubicBezTo>
                  <a:cubicBezTo>
                    <a:pt x="20630" y="1275"/>
                    <a:pt x="20719" y="1560"/>
                    <a:pt x="20933" y="1738"/>
                  </a:cubicBezTo>
                  <a:cubicBezTo>
                    <a:pt x="21146" y="1917"/>
                    <a:pt x="21396" y="2041"/>
                    <a:pt x="21681" y="2095"/>
                  </a:cubicBezTo>
                  <a:cubicBezTo>
                    <a:pt x="22313" y="2219"/>
                    <a:pt x="22959" y="2282"/>
                    <a:pt x="23607" y="2282"/>
                  </a:cubicBezTo>
                  <a:cubicBezTo>
                    <a:pt x="24255" y="2282"/>
                    <a:pt x="24905" y="2219"/>
                    <a:pt x="25546" y="2095"/>
                  </a:cubicBezTo>
                  <a:lnTo>
                    <a:pt x="25546" y="2095"/>
                  </a:lnTo>
                  <a:cubicBezTo>
                    <a:pt x="24121" y="2789"/>
                    <a:pt x="22661" y="3555"/>
                    <a:pt x="21146" y="4393"/>
                  </a:cubicBezTo>
                  <a:cubicBezTo>
                    <a:pt x="21146" y="4393"/>
                    <a:pt x="21146" y="4393"/>
                    <a:pt x="21146" y="4375"/>
                  </a:cubicBezTo>
                  <a:lnTo>
                    <a:pt x="21129" y="4411"/>
                  </a:lnTo>
                  <a:lnTo>
                    <a:pt x="21039" y="4464"/>
                  </a:lnTo>
                  <a:cubicBezTo>
                    <a:pt x="20398" y="3894"/>
                    <a:pt x="19668" y="3466"/>
                    <a:pt x="18848" y="3199"/>
                  </a:cubicBezTo>
                  <a:cubicBezTo>
                    <a:pt x="18573" y="3117"/>
                    <a:pt x="18177" y="3074"/>
                    <a:pt x="17765" y="3074"/>
                  </a:cubicBezTo>
                  <a:cubicBezTo>
                    <a:pt x="16922" y="3074"/>
                    <a:pt x="16010" y="3256"/>
                    <a:pt x="15927" y="3662"/>
                  </a:cubicBezTo>
                  <a:cubicBezTo>
                    <a:pt x="15784" y="4446"/>
                    <a:pt x="17227" y="4820"/>
                    <a:pt x="18635" y="4838"/>
                  </a:cubicBezTo>
                  <a:cubicBezTo>
                    <a:pt x="19329" y="4838"/>
                    <a:pt x="20024" y="4767"/>
                    <a:pt x="20719" y="4642"/>
                  </a:cubicBezTo>
                  <a:lnTo>
                    <a:pt x="20719" y="4642"/>
                  </a:lnTo>
                  <a:cubicBezTo>
                    <a:pt x="19009" y="5604"/>
                    <a:pt x="17281" y="6655"/>
                    <a:pt x="15535" y="7813"/>
                  </a:cubicBezTo>
                  <a:cubicBezTo>
                    <a:pt x="14733" y="7243"/>
                    <a:pt x="13825" y="6833"/>
                    <a:pt x="12898" y="6566"/>
                  </a:cubicBezTo>
                  <a:cubicBezTo>
                    <a:pt x="12599" y="6473"/>
                    <a:pt x="12288" y="6404"/>
                    <a:pt x="11982" y="6404"/>
                  </a:cubicBezTo>
                  <a:cubicBezTo>
                    <a:pt x="11760" y="6404"/>
                    <a:pt x="11540" y="6441"/>
                    <a:pt x="11331" y="6530"/>
                  </a:cubicBezTo>
                  <a:cubicBezTo>
                    <a:pt x="11046" y="6637"/>
                    <a:pt x="10850" y="6905"/>
                    <a:pt x="10832" y="7207"/>
                  </a:cubicBezTo>
                  <a:cubicBezTo>
                    <a:pt x="10867" y="7510"/>
                    <a:pt x="11152" y="7688"/>
                    <a:pt x="11402" y="7777"/>
                  </a:cubicBezTo>
                  <a:cubicBezTo>
                    <a:pt x="11814" y="7950"/>
                    <a:pt x="12489" y="8006"/>
                    <a:pt x="13178" y="8006"/>
                  </a:cubicBezTo>
                  <a:cubicBezTo>
                    <a:pt x="14126" y="8006"/>
                    <a:pt x="15103" y="7900"/>
                    <a:pt x="15464" y="7849"/>
                  </a:cubicBezTo>
                  <a:lnTo>
                    <a:pt x="15464" y="7849"/>
                  </a:lnTo>
                  <a:cubicBezTo>
                    <a:pt x="13967" y="8846"/>
                    <a:pt x="12471" y="9915"/>
                    <a:pt x="11010" y="11055"/>
                  </a:cubicBezTo>
                  <a:lnTo>
                    <a:pt x="10992" y="11020"/>
                  </a:lnTo>
                  <a:cubicBezTo>
                    <a:pt x="10957" y="11037"/>
                    <a:pt x="10939" y="11073"/>
                    <a:pt x="10903" y="11091"/>
                  </a:cubicBezTo>
                  <a:cubicBezTo>
                    <a:pt x="10048" y="10289"/>
                    <a:pt x="8997" y="9719"/>
                    <a:pt x="7857" y="9452"/>
                  </a:cubicBezTo>
                  <a:cubicBezTo>
                    <a:pt x="7807" y="9440"/>
                    <a:pt x="7726" y="9431"/>
                    <a:pt x="7630" y="9431"/>
                  </a:cubicBezTo>
                  <a:cubicBezTo>
                    <a:pt x="7285" y="9431"/>
                    <a:pt x="6741" y="9549"/>
                    <a:pt x="6699" y="10093"/>
                  </a:cubicBezTo>
                  <a:cubicBezTo>
                    <a:pt x="6663" y="10521"/>
                    <a:pt x="7233" y="11020"/>
                    <a:pt x="7928" y="11162"/>
                  </a:cubicBezTo>
                  <a:cubicBezTo>
                    <a:pt x="8503" y="11260"/>
                    <a:pt x="9078" y="11305"/>
                    <a:pt x="9653" y="11305"/>
                  </a:cubicBezTo>
                  <a:cubicBezTo>
                    <a:pt x="10022" y="11305"/>
                    <a:pt x="10391" y="11286"/>
                    <a:pt x="10761" y="11251"/>
                  </a:cubicBezTo>
                  <a:lnTo>
                    <a:pt x="10761" y="11251"/>
                  </a:lnTo>
                  <a:cubicBezTo>
                    <a:pt x="9425" y="12284"/>
                    <a:pt x="8106" y="13407"/>
                    <a:pt x="6824" y="14565"/>
                  </a:cubicBezTo>
                  <a:cubicBezTo>
                    <a:pt x="5844" y="13817"/>
                    <a:pt x="4686" y="13300"/>
                    <a:pt x="3457" y="13104"/>
                  </a:cubicBezTo>
                  <a:cubicBezTo>
                    <a:pt x="3341" y="13083"/>
                    <a:pt x="3217" y="13068"/>
                    <a:pt x="3094" y="13068"/>
                  </a:cubicBezTo>
                  <a:cubicBezTo>
                    <a:pt x="2897" y="13068"/>
                    <a:pt x="2702" y="13108"/>
                    <a:pt x="2548" y="13229"/>
                  </a:cubicBezTo>
                  <a:cubicBezTo>
                    <a:pt x="2281" y="13478"/>
                    <a:pt x="2210" y="13870"/>
                    <a:pt x="2370" y="14208"/>
                  </a:cubicBezTo>
                  <a:cubicBezTo>
                    <a:pt x="2513" y="14618"/>
                    <a:pt x="2851" y="14921"/>
                    <a:pt x="3261" y="15046"/>
                  </a:cubicBezTo>
                  <a:cubicBezTo>
                    <a:pt x="3605" y="15117"/>
                    <a:pt x="3952" y="15146"/>
                    <a:pt x="4288" y="15146"/>
                  </a:cubicBezTo>
                  <a:cubicBezTo>
                    <a:pt x="5288" y="15146"/>
                    <a:pt x="6187" y="14890"/>
                    <a:pt x="6628" y="14743"/>
                  </a:cubicBezTo>
                  <a:lnTo>
                    <a:pt x="6628" y="14743"/>
                  </a:lnTo>
                  <a:cubicBezTo>
                    <a:pt x="5666" y="15634"/>
                    <a:pt x="4739" y="16560"/>
                    <a:pt x="3831" y="17522"/>
                  </a:cubicBezTo>
                  <a:cubicBezTo>
                    <a:pt x="3781" y="17519"/>
                    <a:pt x="3731" y="17518"/>
                    <a:pt x="3680" y="17518"/>
                  </a:cubicBezTo>
                  <a:cubicBezTo>
                    <a:pt x="2363" y="17518"/>
                    <a:pt x="468" y="18391"/>
                    <a:pt x="108" y="19660"/>
                  </a:cubicBezTo>
                  <a:cubicBezTo>
                    <a:pt x="19" y="19891"/>
                    <a:pt x="1" y="20141"/>
                    <a:pt x="19" y="20390"/>
                  </a:cubicBezTo>
                  <a:cubicBezTo>
                    <a:pt x="141" y="20993"/>
                    <a:pt x="451" y="21207"/>
                    <a:pt x="824" y="21207"/>
                  </a:cubicBezTo>
                  <a:cubicBezTo>
                    <a:pt x="1431" y="21207"/>
                    <a:pt x="2204" y="20640"/>
                    <a:pt x="2602" y="20265"/>
                  </a:cubicBezTo>
                  <a:cubicBezTo>
                    <a:pt x="3314" y="19535"/>
                    <a:pt x="3777" y="18626"/>
                    <a:pt x="3973" y="17629"/>
                  </a:cubicBezTo>
                  <a:cubicBezTo>
                    <a:pt x="4828" y="16720"/>
                    <a:pt x="5701" y="15847"/>
                    <a:pt x="6610" y="15010"/>
                  </a:cubicBezTo>
                  <a:lnTo>
                    <a:pt x="6610" y="15010"/>
                  </a:lnTo>
                  <a:cubicBezTo>
                    <a:pt x="6147" y="15972"/>
                    <a:pt x="5737" y="16952"/>
                    <a:pt x="5684" y="18003"/>
                  </a:cubicBezTo>
                  <a:cubicBezTo>
                    <a:pt x="5648" y="18306"/>
                    <a:pt x="5719" y="18609"/>
                    <a:pt x="5862" y="18894"/>
                  </a:cubicBezTo>
                  <a:cubicBezTo>
                    <a:pt x="5996" y="19082"/>
                    <a:pt x="6232" y="19229"/>
                    <a:pt x="6454" y="19229"/>
                  </a:cubicBezTo>
                  <a:cubicBezTo>
                    <a:pt x="6527" y="19229"/>
                    <a:pt x="6598" y="19214"/>
                    <a:pt x="6663" y="19179"/>
                  </a:cubicBezTo>
                  <a:cubicBezTo>
                    <a:pt x="7055" y="18947"/>
                    <a:pt x="7322" y="18555"/>
                    <a:pt x="7411" y="18110"/>
                  </a:cubicBezTo>
                  <a:cubicBezTo>
                    <a:pt x="7750" y="16738"/>
                    <a:pt x="7073" y="15224"/>
                    <a:pt x="6859" y="14778"/>
                  </a:cubicBezTo>
                  <a:cubicBezTo>
                    <a:pt x="7999" y="13710"/>
                    <a:pt x="9193" y="12694"/>
                    <a:pt x="10422" y="11732"/>
                  </a:cubicBezTo>
                  <a:lnTo>
                    <a:pt x="10422" y="11732"/>
                  </a:lnTo>
                  <a:cubicBezTo>
                    <a:pt x="10030" y="12427"/>
                    <a:pt x="9977" y="13264"/>
                    <a:pt x="9959" y="14048"/>
                  </a:cubicBezTo>
                  <a:cubicBezTo>
                    <a:pt x="9923" y="14315"/>
                    <a:pt x="9977" y="14600"/>
                    <a:pt x="10101" y="14850"/>
                  </a:cubicBezTo>
                  <a:cubicBezTo>
                    <a:pt x="10297" y="15135"/>
                    <a:pt x="10618" y="15295"/>
                    <a:pt x="10974" y="15295"/>
                  </a:cubicBezTo>
                  <a:cubicBezTo>
                    <a:pt x="11206" y="15277"/>
                    <a:pt x="11420" y="15135"/>
                    <a:pt x="11527" y="14903"/>
                  </a:cubicBezTo>
                  <a:cubicBezTo>
                    <a:pt x="11598" y="14707"/>
                    <a:pt x="11616" y="14493"/>
                    <a:pt x="11580" y="14297"/>
                  </a:cubicBezTo>
                  <a:cubicBezTo>
                    <a:pt x="11527" y="13603"/>
                    <a:pt x="11455" y="12926"/>
                    <a:pt x="11348" y="12249"/>
                  </a:cubicBezTo>
                  <a:cubicBezTo>
                    <a:pt x="11277" y="11910"/>
                    <a:pt x="11170" y="11572"/>
                    <a:pt x="11046" y="11233"/>
                  </a:cubicBezTo>
                  <a:cubicBezTo>
                    <a:pt x="12542" y="10093"/>
                    <a:pt x="14038" y="9007"/>
                    <a:pt x="15553" y="8009"/>
                  </a:cubicBezTo>
                  <a:lnTo>
                    <a:pt x="15553" y="8009"/>
                  </a:lnTo>
                  <a:cubicBezTo>
                    <a:pt x="15196" y="8526"/>
                    <a:pt x="14092" y="10289"/>
                    <a:pt x="14110" y="11643"/>
                  </a:cubicBezTo>
                  <a:cubicBezTo>
                    <a:pt x="14127" y="11999"/>
                    <a:pt x="14127" y="12587"/>
                    <a:pt x="14448" y="12694"/>
                  </a:cubicBezTo>
                  <a:cubicBezTo>
                    <a:pt x="14512" y="12713"/>
                    <a:pt x="14575" y="12721"/>
                    <a:pt x="14635" y="12721"/>
                  </a:cubicBezTo>
                  <a:cubicBezTo>
                    <a:pt x="15390" y="12721"/>
                    <a:pt x="15811" y="11347"/>
                    <a:pt x="15927" y="10539"/>
                  </a:cubicBezTo>
                  <a:cubicBezTo>
                    <a:pt x="16051" y="9666"/>
                    <a:pt x="15873" y="8793"/>
                    <a:pt x="15677" y="7920"/>
                  </a:cubicBezTo>
                  <a:cubicBezTo>
                    <a:pt x="17423" y="6780"/>
                    <a:pt x="19151" y="5729"/>
                    <a:pt x="20861" y="4767"/>
                  </a:cubicBezTo>
                  <a:lnTo>
                    <a:pt x="20861" y="4767"/>
                  </a:lnTo>
                  <a:cubicBezTo>
                    <a:pt x="20452" y="5319"/>
                    <a:pt x="20095" y="5907"/>
                    <a:pt x="19792" y="6513"/>
                  </a:cubicBezTo>
                  <a:cubicBezTo>
                    <a:pt x="19187" y="7795"/>
                    <a:pt x="18884" y="9238"/>
                    <a:pt x="19650" y="9452"/>
                  </a:cubicBezTo>
                  <a:cubicBezTo>
                    <a:pt x="19678" y="9461"/>
                    <a:pt x="19708" y="9465"/>
                    <a:pt x="19738" y="9465"/>
                  </a:cubicBezTo>
                  <a:cubicBezTo>
                    <a:pt x="20331" y="9465"/>
                    <a:pt x="21224" y="7861"/>
                    <a:pt x="21360" y="7047"/>
                  </a:cubicBezTo>
                  <a:cubicBezTo>
                    <a:pt x="21467" y="6210"/>
                    <a:pt x="21414" y="5373"/>
                    <a:pt x="21200" y="4571"/>
                  </a:cubicBezTo>
                  <a:cubicBezTo>
                    <a:pt x="22785" y="3680"/>
                    <a:pt x="24335" y="2878"/>
                    <a:pt x="25831" y="2148"/>
                  </a:cubicBezTo>
                  <a:lnTo>
                    <a:pt x="25831" y="2148"/>
                  </a:lnTo>
                  <a:cubicBezTo>
                    <a:pt x="24994" y="3217"/>
                    <a:pt x="24371" y="4428"/>
                    <a:pt x="24014" y="5747"/>
                  </a:cubicBezTo>
                  <a:cubicBezTo>
                    <a:pt x="23943" y="6014"/>
                    <a:pt x="23943" y="6299"/>
                    <a:pt x="24014" y="6566"/>
                  </a:cubicBezTo>
                  <a:cubicBezTo>
                    <a:pt x="24086" y="6833"/>
                    <a:pt x="24299" y="7029"/>
                    <a:pt x="24584" y="7083"/>
                  </a:cubicBezTo>
                  <a:cubicBezTo>
                    <a:pt x="24608" y="7086"/>
                    <a:pt x="24631" y="7088"/>
                    <a:pt x="24653" y="7088"/>
                  </a:cubicBezTo>
                  <a:cubicBezTo>
                    <a:pt x="24996" y="7088"/>
                    <a:pt x="25273" y="6723"/>
                    <a:pt x="25440" y="6406"/>
                  </a:cubicBezTo>
                  <a:cubicBezTo>
                    <a:pt x="26045" y="5248"/>
                    <a:pt x="26295" y="3930"/>
                    <a:pt x="26170" y="2629"/>
                  </a:cubicBezTo>
                  <a:cubicBezTo>
                    <a:pt x="26152" y="2433"/>
                    <a:pt x="26134" y="2237"/>
                    <a:pt x="26099" y="2023"/>
                  </a:cubicBezTo>
                  <a:cubicBezTo>
                    <a:pt x="27524" y="1346"/>
                    <a:pt x="28878" y="723"/>
                    <a:pt x="30143" y="171"/>
                  </a:cubicBezTo>
                  <a:cubicBezTo>
                    <a:pt x="30236" y="140"/>
                    <a:pt x="30180" y="0"/>
                    <a:pt x="30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0" name="Google Shape;17220;p37"/>
            <p:cNvSpPr/>
            <p:nvPr/>
          </p:nvSpPr>
          <p:spPr>
            <a:xfrm>
              <a:off x="7182797" y="-948916"/>
              <a:ext cx="1860055" cy="1059031"/>
            </a:xfrm>
            <a:custGeom>
              <a:avLst/>
              <a:gdLst/>
              <a:ahLst/>
              <a:cxnLst/>
              <a:rect l="l" t="t" r="r" b="b"/>
              <a:pathLst>
                <a:path w="35059" h="19961" extrusionOk="0">
                  <a:moveTo>
                    <a:pt x="24697" y="0"/>
                  </a:moveTo>
                  <a:cubicBezTo>
                    <a:pt x="24677" y="0"/>
                    <a:pt x="24657" y="1"/>
                    <a:pt x="24638" y="3"/>
                  </a:cubicBezTo>
                  <a:cubicBezTo>
                    <a:pt x="24050" y="20"/>
                    <a:pt x="23907" y="555"/>
                    <a:pt x="24032" y="965"/>
                  </a:cubicBezTo>
                  <a:cubicBezTo>
                    <a:pt x="24139" y="1250"/>
                    <a:pt x="24299" y="1499"/>
                    <a:pt x="24495" y="1731"/>
                  </a:cubicBezTo>
                  <a:cubicBezTo>
                    <a:pt x="25190" y="2621"/>
                    <a:pt x="25831" y="3583"/>
                    <a:pt x="26116" y="4670"/>
                  </a:cubicBezTo>
                  <a:lnTo>
                    <a:pt x="26098" y="4723"/>
                  </a:lnTo>
                  <a:cubicBezTo>
                    <a:pt x="25012" y="3583"/>
                    <a:pt x="23729" y="2657"/>
                    <a:pt x="22304" y="1998"/>
                  </a:cubicBezTo>
                  <a:cubicBezTo>
                    <a:pt x="21867" y="1785"/>
                    <a:pt x="21385" y="1599"/>
                    <a:pt x="20916" y="1599"/>
                  </a:cubicBezTo>
                  <a:cubicBezTo>
                    <a:pt x="20716" y="1599"/>
                    <a:pt x="20518" y="1633"/>
                    <a:pt x="20327" y="1713"/>
                  </a:cubicBezTo>
                  <a:cubicBezTo>
                    <a:pt x="20220" y="1748"/>
                    <a:pt x="20148" y="1855"/>
                    <a:pt x="20131" y="1962"/>
                  </a:cubicBezTo>
                  <a:cubicBezTo>
                    <a:pt x="20095" y="2123"/>
                    <a:pt x="20237" y="2212"/>
                    <a:pt x="20344" y="2283"/>
                  </a:cubicBezTo>
                  <a:lnTo>
                    <a:pt x="23747" y="4189"/>
                  </a:lnTo>
                  <a:cubicBezTo>
                    <a:pt x="23713" y="4427"/>
                    <a:pt x="23477" y="4521"/>
                    <a:pt x="23213" y="4521"/>
                  </a:cubicBezTo>
                  <a:cubicBezTo>
                    <a:pt x="23063" y="4521"/>
                    <a:pt x="22903" y="4490"/>
                    <a:pt x="22767" y="4438"/>
                  </a:cubicBezTo>
                  <a:cubicBezTo>
                    <a:pt x="21086" y="3804"/>
                    <a:pt x="19702" y="2294"/>
                    <a:pt x="17869" y="2294"/>
                  </a:cubicBezTo>
                  <a:cubicBezTo>
                    <a:pt x="17798" y="2294"/>
                    <a:pt x="17726" y="2296"/>
                    <a:pt x="17654" y="2301"/>
                  </a:cubicBezTo>
                  <a:cubicBezTo>
                    <a:pt x="17316" y="2301"/>
                    <a:pt x="17031" y="2532"/>
                    <a:pt x="16924" y="2853"/>
                  </a:cubicBezTo>
                  <a:cubicBezTo>
                    <a:pt x="16781" y="3423"/>
                    <a:pt x="17405" y="3779"/>
                    <a:pt x="17922" y="3975"/>
                  </a:cubicBezTo>
                  <a:lnTo>
                    <a:pt x="20522" y="4955"/>
                  </a:lnTo>
                  <a:cubicBezTo>
                    <a:pt x="20683" y="5008"/>
                    <a:pt x="20772" y="5169"/>
                    <a:pt x="20754" y="5347"/>
                  </a:cubicBezTo>
                  <a:cubicBezTo>
                    <a:pt x="20718" y="5454"/>
                    <a:pt x="20612" y="5543"/>
                    <a:pt x="20487" y="5543"/>
                  </a:cubicBezTo>
                  <a:cubicBezTo>
                    <a:pt x="20361" y="5562"/>
                    <a:pt x="20235" y="5571"/>
                    <a:pt x="20110" y="5571"/>
                  </a:cubicBezTo>
                  <a:cubicBezTo>
                    <a:pt x="19651" y="5571"/>
                    <a:pt x="19201" y="5446"/>
                    <a:pt x="18794" y="5222"/>
                  </a:cubicBezTo>
                  <a:cubicBezTo>
                    <a:pt x="17350" y="4433"/>
                    <a:pt x="15699" y="3754"/>
                    <a:pt x="14021" y="3754"/>
                  </a:cubicBezTo>
                  <a:cubicBezTo>
                    <a:pt x="13920" y="3754"/>
                    <a:pt x="13819" y="3756"/>
                    <a:pt x="13717" y="3761"/>
                  </a:cubicBezTo>
                  <a:cubicBezTo>
                    <a:pt x="13397" y="3779"/>
                    <a:pt x="13005" y="3868"/>
                    <a:pt x="12898" y="4207"/>
                  </a:cubicBezTo>
                  <a:cubicBezTo>
                    <a:pt x="12844" y="4421"/>
                    <a:pt x="12898" y="4634"/>
                    <a:pt x="13040" y="4795"/>
                  </a:cubicBezTo>
                  <a:cubicBezTo>
                    <a:pt x="13290" y="5098"/>
                    <a:pt x="13664" y="5187"/>
                    <a:pt x="14038" y="5240"/>
                  </a:cubicBezTo>
                  <a:cubicBezTo>
                    <a:pt x="14875" y="5400"/>
                    <a:pt x="15713" y="5507"/>
                    <a:pt x="16550" y="5596"/>
                  </a:cubicBezTo>
                  <a:cubicBezTo>
                    <a:pt x="17102" y="5650"/>
                    <a:pt x="17797" y="5828"/>
                    <a:pt x="17868" y="6362"/>
                  </a:cubicBezTo>
                  <a:cubicBezTo>
                    <a:pt x="17530" y="6436"/>
                    <a:pt x="17193" y="6467"/>
                    <a:pt x="16856" y="6467"/>
                  </a:cubicBezTo>
                  <a:cubicBezTo>
                    <a:pt x="14858" y="6467"/>
                    <a:pt x="12861" y="5364"/>
                    <a:pt x="10809" y="5364"/>
                  </a:cubicBezTo>
                  <a:cubicBezTo>
                    <a:pt x="10521" y="5364"/>
                    <a:pt x="10232" y="5386"/>
                    <a:pt x="9941" y="5436"/>
                  </a:cubicBezTo>
                  <a:cubicBezTo>
                    <a:pt x="9442" y="5507"/>
                    <a:pt x="9014" y="5810"/>
                    <a:pt x="8747" y="6220"/>
                  </a:cubicBezTo>
                  <a:cubicBezTo>
                    <a:pt x="8623" y="6434"/>
                    <a:pt x="8516" y="6701"/>
                    <a:pt x="8801" y="6915"/>
                  </a:cubicBezTo>
                  <a:cubicBezTo>
                    <a:pt x="8925" y="7004"/>
                    <a:pt x="9086" y="7057"/>
                    <a:pt x="9246" y="7057"/>
                  </a:cubicBezTo>
                  <a:cubicBezTo>
                    <a:pt x="10832" y="7150"/>
                    <a:pt x="12432" y="7203"/>
                    <a:pt x="14022" y="7203"/>
                  </a:cubicBezTo>
                  <a:cubicBezTo>
                    <a:pt x="14253" y="7203"/>
                    <a:pt x="14484" y="7202"/>
                    <a:pt x="14715" y="7200"/>
                  </a:cubicBezTo>
                  <a:cubicBezTo>
                    <a:pt x="14766" y="7192"/>
                    <a:pt x="14818" y="7189"/>
                    <a:pt x="14869" y="7189"/>
                  </a:cubicBezTo>
                  <a:cubicBezTo>
                    <a:pt x="15071" y="7189"/>
                    <a:pt x="15275" y="7243"/>
                    <a:pt x="15445" y="7342"/>
                  </a:cubicBezTo>
                  <a:cubicBezTo>
                    <a:pt x="15588" y="7431"/>
                    <a:pt x="15659" y="7609"/>
                    <a:pt x="15624" y="7770"/>
                  </a:cubicBezTo>
                  <a:cubicBezTo>
                    <a:pt x="15606" y="7877"/>
                    <a:pt x="15534" y="7966"/>
                    <a:pt x="15445" y="8001"/>
                  </a:cubicBezTo>
                  <a:cubicBezTo>
                    <a:pt x="14975" y="8229"/>
                    <a:pt x="14482" y="8343"/>
                    <a:pt x="13975" y="8343"/>
                  </a:cubicBezTo>
                  <a:cubicBezTo>
                    <a:pt x="13849" y="8343"/>
                    <a:pt x="13721" y="8336"/>
                    <a:pt x="13593" y="8322"/>
                  </a:cubicBezTo>
                  <a:cubicBezTo>
                    <a:pt x="12573" y="8224"/>
                    <a:pt x="11554" y="8179"/>
                    <a:pt x="10534" y="8179"/>
                  </a:cubicBezTo>
                  <a:cubicBezTo>
                    <a:pt x="9879" y="8179"/>
                    <a:pt x="9224" y="8198"/>
                    <a:pt x="8569" y="8233"/>
                  </a:cubicBezTo>
                  <a:cubicBezTo>
                    <a:pt x="7376" y="8304"/>
                    <a:pt x="6146" y="8429"/>
                    <a:pt x="5149" y="9124"/>
                  </a:cubicBezTo>
                  <a:cubicBezTo>
                    <a:pt x="4917" y="9284"/>
                    <a:pt x="4792" y="9569"/>
                    <a:pt x="4828" y="9854"/>
                  </a:cubicBezTo>
                  <a:cubicBezTo>
                    <a:pt x="4919" y="10276"/>
                    <a:pt x="5354" y="10379"/>
                    <a:pt x="5767" y="10379"/>
                  </a:cubicBezTo>
                  <a:cubicBezTo>
                    <a:pt x="5841" y="10379"/>
                    <a:pt x="5915" y="10376"/>
                    <a:pt x="5986" y="10371"/>
                  </a:cubicBezTo>
                  <a:cubicBezTo>
                    <a:pt x="7910" y="10246"/>
                    <a:pt x="9816" y="9979"/>
                    <a:pt x="11687" y="9533"/>
                  </a:cubicBezTo>
                  <a:cubicBezTo>
                    <a:pt x="11730" y="9521"/>
                    <a:pt x="11773" y="9515"/>
                    <a:pt x="11816" y="9515"/>
                  </a:cubicBezTo>
                  <a:cubicBezTo>
                    <a:pt x="12019" y="9515"/>
                    <a:pt x="12204" y="9648"/>
                    <a:pt x="12292" y="9854"/>
                  </a:cubicBezTo>
                  <a:cubicBezTo>
                    <a:pt x="12364" y="10103"/>
                    <a:pt x="12150" y="10299"/>
                    <a:pt x="11936" y="10406"/>
                  </a:cubicBezTo>
                  <a:cubicBezTo>
                    <a:pt x="11134" y="10852"/>
                    <a:pt x="10190" y="10869"/>
                    <a:pt x="9282" y="10923"/>
                  </a:cubicBezTo>
                  <a:cubicBezTo>
                    <a:pt x="7643" y="11012"/>
                    <a:pt x="6039" y="11226"/>
                    <a:pt x="4436" y="11546"/>
                  </a:cubicBezTo>
                  <a:cubicBezTo>
                    <a:pt x="3955" y="11635"/>
                    <a:pt x="3456" y="11760"/>
                    <a:pt x="3100" y="12134"/>
                  </a:cubicBezTo>
                  <a:cubicBezTo>
                    <a:pt x="2958" y="12277"/>
                    <a:pt x="2886" y="12490"/>
                    <a:pt x="2922" y="12704"/>
                  </a:cubicBezTo>
                  <a:cubicBezTo>
                    <a:pt x="2984" y="13100"/>
                    <a:pt x="3389" y="13238"/>
                    <a:pt x="3815" y="13238"/>
                  </a:cubicBezTo>
                  <a:cubicBezTo>
                    <a:pt x="4003" y="13238"/>
                    <a:pt x="4196" y="13211"/>
                    <a:pt x="4365" y="13167"/>
                  </a:cubicBezTo>
                  <a:cubicBezTo>
                    <a:pt x="6004" y="12740"/>
                    <a:pt x="7589" y="12045"/>
                    <a:pt x="9299" y="11992"/>
                  </a:cubicBezTo>
                  <a:lnTo>
                    <a:pt x="9299" y="11992"/>
                  </a:lnTo>
                  <a:cubicBezTo>
                    <a:pt x="9389" y="12419"/>
                    <a:pt x="8854" y="12669"/>
                    <a:pt x="8444" y="12758"/>
                  </a:cubicBezTo>
                  <a:lnTo>
                    <a:pt x="2993" y="14040"/>
                  </a:lnTo>
                  <a:cubicBezTo>
                    <a:pt x="2637" y="14129"/>
                    <a:pt x="2281" y="14254"/>
                    <a:pt x="1942" y="14432"/>
                  </a:cubicBezTo>
                  <a:cubicBezTo>
                    <a:pt x="1549" y="14672"/>
                    <a:pt x="1730" y="15273"/>
                    <a:pt x="2155" y="15273"/>
                  </a:cubicBezTo>
                  <a:cubicBezTo>
                    <a:pt x="2173" y="15273"/>
                    <a:pt x="2191" y="15272"/>
                    <a:pt x="2209" y="15269"/>
                  </a:cubicBezTo>
                  <a:cubicBezTo>
                    <a:pt x="3421" y="15127"/>
                    <a:pt x="4614" y="14860"/>
                    <a:pt x="5754" y="14432"/>
                  </a:cubicBezTo>
                  <a:lnTo>
                    <a:pt x="5754" y="14432"/>
                  </a:lnTo>
                  <a:cubicBezTo>
                    <a:pt x="5843" y="14931"/>
                    <a:pt x="5220" y="15234"/>
                    <a:pt x="4739" y="15376"/>
                  </a:cubicBezTo>
                  <a:cubicBezTo>
                    <a:pt x="3296" y="15804"/>
                    <a:pt x="1924" y="16392"/>
                    <a:pt x="624" y="17140"/>
                  </a:cubicBezTo>
                  <a:cubicBezTo>
                    <a:pt x="321" y="17300"/>
                    <a:pt x="0" y="17532"/>
                    <a:pt x="36" y="17888"/>
                  </a:cubicBezTo>
                  <a:cubicBezTo>
                    <a:pt x="72" y="18102"/>
                    <a:pt x="214" y="18280"/>
                    <a:pt x="392" y="18369"/>
                  </a:cubicBezTo>
                  <a:cubicBezTo>
                    <a:pt x="537" y="18438"/>
                    <a:pt x="688" y="18464"/>
                    <a:pt x="838" y="18464"/>
                  </a:cubicBezTo>
                  <a:cubicBezTo>
                    <a:pt x="1076" y="18464"/>
                    <a:pt x="1314" y="18399"/>
                    <a:pt x="1532" y="18334"/>
                  </a:cubicBezTo>
                  <a:cubicBezTo>
                    <a:pt x="3100" y="17817"/>
                    <a:pt x="4561" y="17033"/>
                    <a:pt x="5861" y="16018"/>
                  </a:cubicBezTo>
                  <a:lnTo>
                    <a:pt x="5861" y="16018"/>
                  </a:lnTo>
                  <a:cubicBezTo>
                    <a:pt x="5683" y="17389"/>
                    <a:pt x="4080" y="18102"/>
                    <a:pt x="3528" y="19367"/>
                  </a:cubicBezTo>
                  <a:cubicBezTo>
                    <a:pt x="3421" y="19509"/>
                    <a:pt x="3439" y="19723"/>
                    <a:pt x="3563" y="19848"/>
                  </a:cubicBezTo>
                  <a:cubicBezTo>
                    <a:pt x="3651" y="19924"/>
                    <a:pt x="3765" y="19961"/>
                    <a:pt x="3882" y="19961"/>
                  </a:cubicBezTo>
                  <a:cubicBezTo>
                    <a:pt x="3955" y="19961"/>
                    <a:pt x="4029" y="19946"/>
                    <a:pt x="4098" y="19919"/>
                  </a:cubicBezTo>
                  <a:cubicBezTo>
                    <a:pt x="6520" y="18797"/>
                    <a:pt x="8409" y="16748"/>
                    <a:pt x="9335" y="14254"/>
                  </a:cubicBezTo>
                  <a:cubicBezTo>
                    <a:pt x="9513" y="13773"/>
                    <a:pt x="9780" y="13167"/>
                    <a:pt x="10297" y="13167"/>
                  </a:cubicBezTo>
                  <a:cubicBezTo>
                    <a:pt x="10208" y="14361"/>
                    <a:pt x="9798" y="15483"/>
                    <a:pt x="9086" y="16427"/>
                  </a:cubicBezTo>
                  <a:cubicBezTo>
                    <a:pt x="8640" y="17015"/>
                    <a:pt x="8070" y="17550"/>
                    <a:pt x="7821" y="18244"/>
                  </a:cubicBezTo>
                  <a:cubicBezTo>
                    <a:pt x="7750" y="18387"/>
                    <a:pt x="7767" y="18530"/>
                    <a:pt x="7839" y="18672"/>
                  </a:cubicBezTo>
                  <a:cubicBezTo>
                    <a:pt x="7921" y="18800"/>
                    <a:pt x="8042" y="18848"/>
                    <a:pt x="8174" y="18848"/>
                  </a:cubicBezTo>
                  <a:cubicBezTo>
                    <a:pt x="8355" y="18848"/>
                    <a:pt x="8557" y="18757"/>
                    <a:pt x="8712" y="18654"/>
                  </a:cubicBezTo>
                  <a:cubicBezTo>
                    <a:pt x="10636" y="17389"/>
                    <a:pt x="11989" y="15430"/>
                    <a:pt x="12453" y="13185"/>
                  </a:cubicBezTo>
                  <a:cubicBezTo>
                    <a:pt x="12453" y="13185"/>
                    <a:pt x="13147" y="11528"/>
                    <a:pt x="13539" y="10976"/>
                  </a:cubicBezTo>
                  <a:cubicBezTo>
                    <a:pt x="13647" y="10828"/>
                    <a:pt x="13805" y="10671"/>
                    <a:pt x="13968" y="10671"/>
                  </a:cubicBezTo>
                  <a:cubicBezTo>
                    <a:pt x="14021" y="10671"/>
                    <a:pt x="14075" y="10687"/>
                    <a:pt x="14127" y="10727"/>
                  </a:cubicBezTo>
                  <a:cubicBezTo>
                    <a:pt x="14234" y="10816"/>
                    <a:pt x="14287" y="10941"/>
                    <a:pt x="14270" y="11065"/>
                  </a:cubicBezTo>
                  <a:cubicBezTo>
                    <a:pt x="14038" y="12829"/>
                    <a:pt x="13023" y="14343"/>
                    <a:pt x="12292" y="15964"/>
                  </a:cubicBezTo>
                  <a:cubicBezTo>
                    <a:pt x="12221" y="16142"/>
                    <a:pt x="12150" y="16338"/>
                    <a:pt x="12292" y="16516"/>
                  </a:cubicBezTo>
                  <a:cubicBezTo>
                    <a:pt x="12392" y="16616"/>
                    <a:pt x="12519" y="16673"/>
                    <a:pt x="12653" y="16673"/>
                  </a:cubicBezTo>
                  <a:cubicBezTo>
                    <a:pt x="12710" y="16673"/>
                    <a:pt x="12768" y="16662"/>
                    <a:pt x="12827" y="16641"/>
                  </a:cubicBezTo>
                  <a:cubicBezTo>
                    <a:pt x="14145" y="16231"/>
                    <a:pt x="14679" y="14806"/>
                    <a:pt x="15071" y="13541"/>
                  </a:cubicBezTo>
                  <a:cubicBezTo>
                    <a:pt x="15356" y="12651"/>
                    <a:pt x="15641" y="11760"/>
                    <a:pt x="15926" y="10887"/>
                  </a:cubicBezTo>
                  <a:cubicBezTo>
                    <a:pt x="16194" y="10014"/>
                    <a:pt x="16603" y="9017"/>
                    <a:pt x="17476" y="8803"/>
                  </a:cubicBezTo>
                  <a:cubicBezTo>
                    <a:pt x="17542" y="8788"/>
                    <a:pt x="17612" y="8777"/>
                    <a:pt x="17681" y="8777"/>
                  </a:cubicBezTo>
                  <a:cubicBezTo>
                    <a:pt x="17856" y="8777"/>
                    <a:pt x="18023" y="8846"/>
                    <a:pt x="18100" y="9088"/>
                  </a:cubicBezTo>
                  <a:cubicBezTo>
                    <a:pt x="18135" y="9213"/>
                    <a:pt x="18135" y="9355"/>
                    <a:pt x="18100" y="9480"/>
                  </a:cubicBezTo>
                  <a:cubicBezTo>
                    <a:pt x="17743" y="10852"/>
                    <a:pt x="17209" y="12152"/>
                    <a:pt x="16514" y="13363"/>
                  </a:cubicBezTo>
                  <a:cubicBezTo>
                    <a:pt x="16300" y="13755"/>
                    <a:pt x="16033" y="14165"/>
                    <a:pt x="16105" y="14628"/>
                  </a:cubicBezTo>
                  <a:cubicBezTo>
                    <a:pt x="16140" y="14860"/>
                    <a:pt x="16283" y="15074"/>
                    <a:pt x="16496" y="15180"/>
                  </a:cubicBezTo>
                  <a:cubicBezTo>
                    <a:pt x="16574" y="15214"/>
                    <a:pt x="16654" y="15230"/>
                    <a:pt x="16734" y="15230"/>
                  </a:cubicBezTo>
                  <a:cubicBezTo>
                    <a:pt x="16912" y="15230"/>
                    <a:pt x="17086" y="15150"/>
                    <a:pt x="17209" y="15002"/>
                  </a:cubicBezTo>
                  <a:cubicBezTo>
                    <a:pt x="18100" y="14183"/>
                    <a:pt x="18260" y="12882"/>
                    <a:pt x="18527" y="11707"/>
                  </a:cubicBezTo>
                  <a:cubicBezTo>
                    <a:pt x="18777" y="10656"/>
                    <a:pt x="19151" y="9622"/>
                    <a:pt x="19650" y="8660"/>
                  </a:cubicBezTo>
                  <a:cubicBezTo>
                    <a:pt x="19988" y="7983"/>
                    <a:pt x="20522" y="7253"/>
                    <a:pt x="21288" y="7217"/>
                  </a:cubicBezTo>
                  <a:cubicBezTo>
                    <a:pt x="21342" y="7217"/>
                    <a:pt x="21413" y="7235"/>
                    <a:pt x="21484" y="7271"/>
                  </a:cubicBezTo>
                  <a:cubicBezTo>
                    <a:pt x="21538" y="7306"/>
                    <a:pt x="21574" y="7378"/>
                    <a:pt x="21591" y="7449"/>
                  </a:cubicBezTo>
                  <a:cubicBezTo>
                    <a:pt x="21734" y="7894"/>
                    <a:pt x="21467" y="8358"/>
                    <a:pt x="21217" y="8749"/>
                  </a:cubicBezTo>
                  <a:cubicBezTo>
                    <a:pt x="20202" y="10264"/>
                    <a:pt x="19062" y="11778"/>
                    <a:pt x="18723" y="13577"/>
                  </a:cubicBezTo>
                  <a:cubicBezTo>
                    <a:pt x="18688" y="13755"/>
                    <a:pt x="18670" y="13969"/>
                    <a:pt x="18866" y="14094"/>
                  </a:cubicBezTo>
                  <a:cubicBezTo>
                    <a:pt x="18955" y="14147"/>
                    <a:pt x="19048" y="14174"/>
                    <a:pt x="19140" y="14174"/>
                  </a:cubicBezTo>
                  <a:cubicBezTo>
                    <a:pt x="19231" y="14174"/>
                    <a:pt x="19320" y="14147"/>
                    <a:pt x="19400" y="14094"/>
                  </a:cubicBezTo>
                  <a:cubicBezTo>
                    <a:pt x="20576" y="13381"/>
                    <a:pt x="21431" y="12241"/>
                    <a:pt x="22072" y="11012"/>
                  </a:cubicBezTo>
                  <a:cubicBezTo>
                    <a:pt x="22678" y="9872"/>
                    <a:pt x="23088" y="8643"/>
                    <a:pt x="23569" y="7449"/>
                  </a:cubicBezTo>
                  <a:cubicBezTo>
                    <a:pt x="23658" y="7235"/>
                    <a:pt x="23765" y="6986"/>
                    <a:pt x="24032" y="6950"/>
                  </a:cubicBezTo>
                  <a:cubicBezTo>
                    <a:pt x="24045" y="6949"/>
                    <a:pt x="24059" y="6948"/>
                    <a:pt x="24072" y="6948"/>
                  </a:cubicBezTo>
                  <a:cubicBezTo>
                    <a:pt x="24219" y="6948"/>
                    <a:pt x="24360" y="7035"/>
                    <a:pt x="24442" y="7182"/>
                  </a:cubicBezTo>
                  <a:cubicBezTo>
                    <a:pt x="24566" y="7431"/>
                    <a:pt x="24584" y="7716"/>
                    <a:pt x="24477" y="7983"/>
                  </a:cubicBezTo>
                  <a:cubicBezTo>
                    <a:pt x="24103" y="9409"/>
                    <a:pt x="23088" y="10567"/>
                    <a:pt x="22268" y="11778"/>
                  </a:cubicBezTo>
                  <a:cubicBezTo>
                    <a:pt x="22144" y="11956"/>
                    <a:pt x="22108" y="12205"/>
                    <a:pt x="22197" y="12419"/>
                  </a:cubicBezTo>
                  <a:cubicBezTo>
                    <a:pt x="22294" y="12654"/>
                    <a:pt x="22490" y="12745"/>
                    <a:pt x="22712" y="12745"/>
                  </a:cubicBezTo>
                  <a:cubicBezTo>
                    <a:pt x="22979" y="12745"/>
                    <a:pt x="23283" y="12612"/>
                    <a:pt x="23497" y="12437"/>
                  </a:cubicBezTo>
                  <a:cubicBezTo>
                    <a:pt x="24834" y="11386"/>
                    <a:pt x="25297" y="9587"/>
                    <a:pt x="26223" y="8162"/>
                  </a:cubicBezTo>
                  <a:cubicBezTo>
                    <a:pt x="26348" y="7930"/>
                    <a:pt x="26562" y="7734"/>
                    <a:pt x="26811" y="7663"/>
                  </a:cubicBezTo>
                  <a:cubicBezTo>
                    <a:pt x="26844" y="7653"/>
                    <a:pt x="26879" y="7649"/>
                    <a:pt x="26914" y="7649"/>
                  </a:cubicBezTo>
                  <a:cubicBezTo>
                    <a:pt x="27008" y="7649"/>
                    <a:pt x="27102" y="7682"/>
                    <a:pt x="27167" y="7734"/>
                  </a:cubicBezTo>
                  <a:cubicBezTo>
                    <a:pt x="27310" y="7859"/>
                    <a:pt x="27363" y="8072"/>
                    <a:pt x="27274" y="8251"/>
                  </a:cubicBezTo>
                  <a:cubicBezTo>
                    <a:pt x="27132" y="8892"/>
                    <a:pt x="26864" y="9498"/>
                    <a:pt x="26472" y="10032"/>
                  </a:cubicBezTo>
                  <a:cubicBezTo>
                    <a:pt x="26276" y="10281"/>
                    <a:pt x="26098" y="10549"/>
                    <a:pt x="25956" y="10834"/>
                  </a:cubicBezTo>
                  <a:cubicBezTo>
                    <a:pt x="25795" y="11226"/>
                    <a:pt x="25831" y="11742"/>
                    <a:pt x="26294" y="11938"/>
                  </a:cubicBezTo>
                  <a:cubicBezTo>
                    <a:pt x="26394" y="11977"/>
                    <a:pt x="26498" y="11995"/>
                    <a:pt x="26600" y="11995"/>
                  </a:cubicBezTo>
                  <a:cubicBezTo>
                    <a:pt x="26735" y="11995"/>
                    <a:pt x="26868" y="11963"/>
                    <a:pt x="26989" y="11903"/>
                  </a:cubicBezTo>
                  <a:cubicBezTo>
                    <a:pt x="27434" y="11689"/>
                    <a:pt x="27666" y="11226"/>
                    <a:pt x="27862" y="10780"/>
                  </a:cubicBezTo>
                  <a:cubicBezTo>
                    <a:pt x="28289" y="9783"/>
                    <a:pt x="28646" y="8767"/>
                    <a:pt x="28913" y="7716"/>
                  </a:cubicBezTo>
                  <a:cubicBezTo>
                    <a:pt x="28984" y="7467"/>
                    <a:pt x="29127" y="7253"/>
                    <a:pt x="29323" y="7128"/>
                  </a:cubicBezTo>
                  <a:cubicBezTo>
                    <a:pt x="29448" y="7047"/>
                    <a:pt x="29571" y="7012"/>
                    <a:pt x="29686" y="7012"/>
                  </a:cubicBezTo>
                  <a:cubicBezTo>
                    <a:pt x="30124" y="7012"/>
                    <a:pt x="30448" y="7528"/>
                    <a:pt x="30392" y="7966"/>
                  </a:cubicBezTo>
                  <a:cubicBezTo>
                    <a:pt x="30320" y="8536"/>
                    <a:pt x="29893" y="8981"/>
                    <a:pt x="29608" y="9444"/>
                  </a:cubicBezTo>
                  <a:cubicBezTo>
                    <a:pt x="29519" y="9587"/>
                    <a:pt x="29483" y="9765"/>
                    <a:pt x="29501" y="9943"/>
                  </a:cubicBezTo>
                  <a:cubicBezTo>
                    <a:pt x="29561" y="10242"/>
                    <a:pt x="29805" y="10356"/>
                    <a:pt x="30061" y="10356"/>
                  </a:cubicBezTo>
                  <a:cubicBezTo>
                    <a:pt x="30187" y="10356"/>
                    <a:pt x="30316" y="10328"/>
                    <a:pt x="30427" y="10281"/>
                  </a:cubicBezTo>
                  <a:cubicBezTo>
                    <a:pt x="30908" y="10050"/>
                    <a:pt x="31211" y="9569"/>
                    <a:pt x="31443" y="9088"/>
                  </a:cubicBezTo>
                  <a:cubicBezTo>
                    <a:pt x="31674" y="8625"/>
                    <a:pt x="31888" y="8108"/>
                    <a:pt x="32262" y="7734"/>
                  </a:cubicBezTo>
                  <a:cubicBezTo>
                    <a:pt x="32380" y="7616"/>
                    <a:pt x="32620" y="7569"/>
                    <a:pt x="32906" y="7569"/>
                  </a:cubicBezTo>
                  <a:cubicBezTo>
                    <a:pt x="33525" y="7569"/>
                    <a:pt x="34363" y="7789"/>
                    <a:pt x="34667" y="7983"/>
                  </a:cubicBezTo>
                  <a:lnTo>
                    <a:pt x="35059" y="7449"/>
                  </a:lnTo>
                  <a:cubicBezTo>
                    <a:pt x="34293" y="6879"/>
                    <a:pt x="32832" y="5774"/>
                    <a:pt x="32672" y="4830"/>
                  </a:cubicBezTo>
                  <a:cubicBezTo>
                    <a:pt x="32511" y="3975"/>
                    <a:pt x="32583" y="2924"/>
                    <a:pt x="31835" y="2461"/>
                  </a:cubicBezTo>
                  <a:cubicBezTo>
                    <a:pt x="31726" y="2383"/>
                    <a:pt x="31604" y="2333"/>
                    <a:pt x="31468" y="2333"/>
                  </a:cubicBezTo>
                  <a:cubicBezTo>
                    <a:pt x="31448" y="2333"/>
                    <a:pt x="31428" y="2334"/>
                    <a:pt x="31407" y="2336"/>
                  </a:cubicBezTo>
                  <a:cubicBezTo>
                    <a:pt x="30944" y="2390"/>
                    <a:pt x="30837" y="2995"/>
                    <a:pt x="30873" y="3441"/>
                  </a:cubicBezTo>
                  <a:cubicBezTo>
                    <a:pt x="30908" y="4046"/>
                    <a:pt x="30979" y="4634"/>
                    <a:pt x="31086" y="5222"/>
                  </a:cubicBezTo>
                  <a:cubicBezTo>
                    <a:pt x="31140" y="5347"/>
                    <a:pt x="31122" y="5489"/>
                    <a:pt x="31069" y="5596"/>
                  </a:cubicBezTo>
                  <a:cubicBezTo>
                    <a:pt x="31006" y="5659"/>
                    <a:pt x="30926" y="5690"/>
                    <a:pt x="30846" y="5690"/>
                  </a:cubicBezTo>
                  <a:cubicBezTo>
                    <a:pt x="30766" y="5690"/>
                    <a:pt x="30686" y="5659"/>
                    <a:pt x="30623" y="5596"/>
                  </a:cubicBezTo>
                  <a:cubicBezTo>
                    <a:pt x="30498" y="5472"/>
                    <a:pt x="30427" y="5311"/>
                    <a:pt x="30392" y="5151"/>
                  </a:cubicBezTo>
                  <a:cubicBezTo>
                    <a:pt x="29982" y="3619"/>
                    <a:pt x="29768" y="1962"/>
                    <a:pt x="28806" y="697"/>
                  </a:cubicBezTo>
                  <a:cubicBezTo>
                    <a:pt x="28601" y="419"/>
                    <a:pt x="28299" y="140"/>
                    <a:pt x="27939" y="140"/>
                  </a:cubicBezTo>
                  <a:cubicBezTo>
                    <a:pt x="27863" y="140"/>
                    <a:pt x="27783" y="152"/>
                    <a:pt x="27702" y="181"/>
                  </a:cubicBezTo>
                  <a:cubicBezTo>
                    <a:pt x="27434" y="288"/>
                    <a:pt x="27256" y="519"/>
                    <a:pt x="27203" y="786"/>
                  </a:cubicBezTo>
                  <a:cubicBezTo>
                    <a:pt x="27078" y="1392"/>
                    <a:pt x="27381" y="1891"/>
                    <a:pt x="27630" y="2390"/>
                  </a:cubicBezTo>
                  <a:cubicBezTo>
                    <a:pt x="27933" y="2995"/>
                    <a:pt x="28183" y="3619"/>
                    <a:pt x="28361" y="4278"/>
                  </a:cubicBezTo>
                  <a:cubicBezTo>
                    <a:pt x="28414" y="4474"/>
                    <a:pt x="28396" y="4777"/>
                    <a:pt x="28200" y="4795"/>
                  </a:cubicBezTo>
                  <a:cubicBezTo>
                    <a:pt x="27310" y="3209"/>
                    <a:pt x="26757" y="1356"/>
                    <a:pt x="25297" y="216"/>
                  </a:cubicBezTo>
                  <a:cubicBezTo>
                    <a:pt x="25117" y="86"/>
                    <a:pt x="24908" y="0"/>
                    <a:pt x="2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1" name="Google Shape;17221;p37"/>
            <p:cNvSpPr/>
            <p:nvPr/>
          </p:nvSpPr>
          <p:spPr>
            <a:xfrm>
              <a:off x="7348167" y="-65089"/>
              <a:ext cx="19896" cy="17031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79" y="0"/>
                  </a:moveTo>
                  <a:cubicBezTo>
                    <a:pt x="1" y="0"/>
                    <a:pt x="1" y="321"/>
                    <a:pt x="179" y="321"/>
                  </a:cubicBezTo>
                  <a:cubicBezTo>
                    <a:pt x="375" y="321"/>
                    <a:pt x="37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2" name="Google Shape;17222;p37"/>
            <p:cNvSpPr/>
            <p:nvPr/>
          </p:nvSpPr>
          <p:spPr>
            <a:xfrm>
              <a:off x="7440587" y="15023"/>
              <a:ext cx="21169" cy="15651"/>
            </a:xfrm>
            <a:custGeom>
              <a:avLst/>
              <a:gdLst/>
              <a:ahLst/>
              <a:cxnLst/>
              <a:rect l="l" t="t" r="r" b="b"/>
              <a:pathLst>
                <a:path w="399" h="295" extrusionOk="0">
                  <a:moveTo>
                    <a:pt x="213" y="0"/>
                  </a:moveTo>
                  <a:cubicBezTo>
                    <a:pt x="105" y="0"/>
                    <a:pt x="0" y="150"/>
                    <a:pt x="129" y="254"/>
                  </a:cubicBezTo>
                  <a:lnTo>
                    <a:pt x="147" y="271"/>
                  </a:lnTo>
                  <a:cubicBezTo>
                    <a:pt x="171" y="287"/>
                    <a:pt x="197" y="294"/>
                    <a:pt x="223" y="294"/>
                  </a:cubicBezTo>
                  <a:cubicBezTo>
                    <a:pt x="314" y="294"/>
                    <a:pt x="399" y="208"/>
                    <a:pt x="343" y="111"/>
                  </a:cubicBezTo>
                  <a:lnTo>
                    <a:pt x="325" y="75"/>
                  </a:lnTo>
                  <a:cubicBezTo>
                    <a:pt x="296" y="22"/>
                    <a:pt x="255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3" name="Google Shape;17223;p37"/>
            <p:cNvSpPr/>
            <p:nvPr/>
          </p:nvSpPr>
          <p:spPr>
            <a:xfrm>
              <a:off x="7592003" y="-129390"/>
              <a:ext cx="12362" cy="8542"/>
            </a:xfrm>
            <a:custGeom>
              <a:avLst/>
              <a:gdLst/>
              <a:ahLst/>
              <a:cxnLst/>
              <a:rect l="l" t="t" r="r" b="b"/>
              <a:pathLst>
                <a:path w="233" h="161" extrusionOk="0">
                  <a:moveTo>
                    <a:pt x="126" y="1"/>
                  </a:moveTo>
                  <a:cubicBezTo>
                    <a:pt x="1" y="1"/>
                    <a:pt x="1" y="161"/>
                    <a:pt x="126" y="161"/>
                  </a:cubicBezTo>
                  <a:cubicBezTo>
                    <a:pt x="215" y="161"/>
                    <a:pt x="23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4" name="Google Shape;17224;p37"/>
            <p:cNvSpPr/>
            <p:nvPr/>
          </p:nvSpPr>
          <p:spPr>
            <a:xfrm>
              <a:off x="7525845" y="-203082"/>
              <a:ext cx="28437" cy="21753"/>
            </a:xfrm>
            <a:custGeom>
              <a:avLst/>
              <a:gdLst/>
              <a:ahLst/>
              <a:cxnLst/>
              <a:rect l="l" t="t" r="r" b="b"/>
              <a:pathLst>
                <a:path w="536" h="410" extrusionOk="0">
                  <a:moveTo>
                    <a:pt x="268" y="0"/>
                  </a:moveTo>
                  <a:cubicBezTo>
                    <a:pt x="1" y="0"/>
                    <a:pt x="1" y="410"/>
                    <a:pt x="268" y="410"/>
                  </a:cubicBezTo>
                  <a:cubicBezTo>
                    <a:pt x="535" y="410"/>
                    <a:pt x="535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5" name="Google Shape;17225;p37"/>
            <p:cNvSpPr/>
            <p:nvPr/>
          </p:nvSpPr>
          <p:spPr>
            <a:xfrm>
              <a:off x="7722463" y="-313488"/>
              <a:ext cx="20851" cy="21381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59" y="0"/>
                  </a:moveTo>
                  <a:cubicBezTo>
                    <a:pt x="114" y="0"/>
                    <a:pt x="79" y="30"/>
                    <a:pt x="54" y="68"/>
                  </a:cubicBezTo>
                  <a:cubicBezTo>
                    <a:pt x="0" y="139"/>
                    <a:pt x="0" y="246"/>
                    <a:pt x="54" y="335"/>
                  </a:cubicBezTo>
                  <a:cubicBezTo>
                    <a:pt x="86" y="378"/>
                    <a:pt x="138" y="402"/>
                    <a:pt x="190" y="402"/>
                  </a:cubicBezTo>
                  <a:cubicBezTo>
                    <a:pt x="224" y="402"/>
                    <a:pt x="257" y="392"/>
                    <a:pt x="285" y="371"/>
                  </a:cubicBezTo>
                  <a:lnTo>
                    <a:pt x="357" y="264"/>
                  </a:lnTo>
                  <a:cubicBezTo>
                    <a:pt x="392" y="175"/>
                    <a:pt x="339" y="68"/>
                    <a:pt x="250" y="32"/>
                  </a:cubicBezTo>
                  <a:lnTo>
                    <a:pt x="214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6" name="Google Shape;17226;p37"/>
            <p:cNvSpPr/>
            <p:nvPr/>
          </p:nvSpPr>
          <p:spPr>
            <a:xfrm>
              <a:off x="7766870" y="-213481"/>
              <a:ext cx="24618" cy="17986"/>
            </a:xfrm>
            <a:custGeom>
              <a:avLst/>
              <a:gdLst/>
              <a:ahLst/>
              <a:cxnLst/>
              <a:rect l="l" t="t" r="r" b="b"/>
              <a:pathLst>
                <a:path w="464" h="339" extrusionOk="0">
                  <a:moveTo>
                    <a:pt x="214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64" y="339"/>
                    <a:pt x="42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7" name="Google Shape;17227;p37"/>
            <p:cNvSpPr/>
            <p:nvPr/>
          </p:nvSpPr>
          <p:spPr>
            <a:xfrm>
              <a:off x="7843427" y="-375137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82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8" name="Google Shape;17228;p37"/>
            <p:cNvSpPr/>
            <p:nvPr/>
          </p:nvSpPr>
          <p:spPr>
            <a:xfrm>
              <a:off x="7955901" y="-455460"/>
              <a:ext cx="18941" cy="18039"/>
            </a:xfrm>
            <a:custGeom>
              <a:avLst/>
              <a:gdLst/>
              <a:ahLst/>
              <a:cxnLst/>
              <a:rect l="l" t="t" r="r" b="b"/>
              <a:pathLst>
                <a:path w="357" h="340" extrusionOk="0">
                  <a:moveTo>
                    <a:pt x="143" y="1"/>
                  </a:moveTo>
                  <a:cubicBezTo>
                    <a:pt x="54" y="18"/>
                    <a:pt x="0" y="90"/>
                    <a:pt x="0" y="197"/>
                  </a:cubicBezTo>
                  <a:cubicBezTo>
                    <a:pt x="18" y="286"/>
                    <a:pt x="107" y="339"/>
                    <a:pt x="196" y="339"/>
                  </a:cubicBezTo>
                  <a:cubicBezTo>
                    <a:pt x="286" y="321"/>
                    <a:pt x="357" y="250"/>
                    <a:pt x="339" y="143"/>
                  </a:cubicBezTo>
                  <a:cubicBezTo>
                    <a:pt x="321" y="54"/>
                    <a:pt x="250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9" name="Google Shape;17229;p37"/>
            <p:cNvSpPr/>
            <p:nvPr/>
          </p:nvSpPr>
          <p:spPr>
            <a:xfrm>
              <a:off x="7567439" y="-473393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0" name="Google Shape;17230;p37"/>
            <p:cNvSpPr/>
            <p:nvPr/>
          </p:nvSpPr>
          <p:spPr>
            <a:xfrm>
              <a:off x="7701666" y="-485701"/>
              <a:ext cx="13264" cy="12362"/>
            </a:xfrm>
            <a:custGeom>
              <a:avLst/>
              <a:gdLst/>
              <a:ahLst/>
              <a:cxnLst/>
              <a:rect l="l" t="t" r="r" b="b"/>
              <a:pathLst>
                <a:path w="250" h="233" extrusionOk="0">
                  <a:moveTo>
                    <a:pt x="125" y="1"/>
                  </a:moveTo>
                  <a:cubicBezTo>
                    <a:pt x="0" y="1"/>
                    <a:pt x="0" y="232"/>
                    <a:pt x="125" y="232"/>
                  </a:cubicBezTo>
                  <a:cubicBezTo>
                    <a:pt x="250" y="232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1" name="Google Shape;17231;p37"/>
            <p:cNvSpPr/>
            <p:nvPr/>
          </p:nvSpPr>
          <p:spPr>
            <a:xfrm>
              <a:off x="7888788" y="-15963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1"/>
                  </a:moveTo>
                  <a:cubicBezTo>
                    <a:pt x="1" y="1"/>
                    <a:pt x="54" y="446"/>
                    <a:pt x="321" y="446"/>
                  </a:cubicBezTo>
                  <a:cubicBezTo>
                    <a:pt x="606" y="446"/>
                    <a:pt x="553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2" name="Google Shape;17232;p37"/>
            <p:cNvSpPr/>
            <p:nvPr/>
          </p:nvSpPr>
          <p:spPr>
            <a:xfrm>
              <a:off x="7962586" y="-317997"/>
              <a:ext cx="18092" cy="13794"/>
            </a:xfrm>
            <a:custGeom>
              <a:avLst/>
              <a:gdLst/>
              <a:ahLst/>
              <a:cxnLst/>
              <a:rect l="l" t="t" r="r" b="b"/>
              <a:pathLst>
                <a:path w="341" h="260" extrusionOk="0">
                  <a:moveTo>
                    <a:pt x="165" y="0"/>
                  </a:moveTo>
                  <a:cubicBezTo>
                    <a:pt x="83" y="0"/>
                    <a:pt x="1" y="105"/>
                    <a:pt x="70" y="189"/>
                  </a:cubicBezTo>
                  <a:lnTo>
                    <a:pt x="88" y="207"/>
                  </a:lnTo>
                  <a:cubicBezTo>
                    <a:pt x="116" y="244"/>
                    <a:pt x="149" y="259"/>
                    <a:pt x="180" y="259"/>
                  </a:cubicBezTo>
                  <a:cubicBezTo>
                    <a:pt x="268" y="259"/>
                    <a:pt x="341" y="138"/>
                    <a:pt x="249" y="46"/>
                  </a:cubicBezTo>
                  <a:lnTo>
                    <a:pt x="231" y="28"/>
                  </a:lnTo>
                  <a:cubicBezTo>
                    <a:pt x="211" y="9"/>
                    <a:pt x="188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3" name="Google Shape;17233;p37"/>
            <p:cNvSpPr/>
            <p:nvPr/>
          </p:nvSpPr>
          <p:spPr>
            <a:xfrm>
              <a:off x="8120369" y="-528251"/>
              <a:ext cx="22708" cy="17084"/>
            </a:xfrm>
            <a:custGeom>
              <a:avLst/>
              <a:gdLst/>
              <a:ahLst/>
              <a:cxnLst/>
              <a:rect l="l" t="t" r="r" b="b"/>
              <a:pathLst>
                <a:path w="428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28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4" name="Google Shape;17234;p37"/>
            <p:cNvSpPr/>
            <p:nvPr/>
          </p:nvSpPr>
          <p:spPr>
            <a:xfrm>
              <a:off x="7747027" y="-648259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1" y="1"/>
                    <a:pt x="36" y="321"/>
                    <a:pt x="232" y="321"/>
                  </a:cubicBezTo>
                  <a:cubicBezTo>
                    <a:pt x="446" y="321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5" name="Google Shape;17235;p37"/>
            <p:cNvSpPr/>
            <p:nvPr/>
          </p:nvSpPr>
          <p:spPr>
            <a:xfrm>
              <a:off x="7871811" y="-616108"/>
              <a:ext cx="22708" cy="22124"/>
            </a:xfrm>
            <a:custGeom>
              <a:avLst/>
              <a:gdLst/>
              <a:ahLst/>
              <a:cxnLst/>
              <a:rect l="l" t="t" r="r" b="b"/>
              <a:pathLst>
                <a:path w="428" h="417" extrusionOk="0">
                  <a:moveTo>
                    <a:pt x="214" y="0"/>
                  </a:moveTo>
                  <a:cubicBezTo>
                    <a:pt x="89" y="0"/>
                    <a:pt x="0" y="125"/>
                    <a:pt x="18" y="250"/>
                  </a:cubicBezTo>
                  <a:lnTo>
                    <a:pt x="18" y="267"/>
                  </a:lnTo>
                  <a:cubicBezTo>
                    <a:pt x="36" y="368"/>
                    <a:pt x="120" y="417"/>
                    <a:pt x="204" y="417"/>
                  </a:cubicBezTo>
                  <a:cubicBezTo>
                    <a:pt x="285" y="417"/>
                    <a:pt x="366" y="372"/>
                    <a:pt x="392" y="285"/>
                  </a:cubicBezTo>
                  <a:lnTo>
                    <a:pt x="392" y="250"/>
                  </a:lnTo>
                  <a:cubicBezTo>
                    <a:pt x="428" y="125"/>
                    <a:pt x="338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6" name="Google Shape;17236;p37"/>
            <p:cNvSpPr/>
            <p:nvPr/>
          </p:nvSpPr>
          <p:spPr>
            <a:xfrm>
              <a:off x="8031662" y="-698448"/>
              <a:ext cx="19577" cy="14378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34" y="0"/>
                  </a:moveTo>
                  <a:cubicBezTo>
                    <a:pt x="227" y="0"/>
                    <a:pt x="219" y="1"/>
                    <a:pt x="211" y="2"/>
                  </a:cubicBezTo>
                  <a:lnTo>
                    <a:pt x="158" y="20"/>
                  </a:lnTo>
                  <a:cubicBezTo>
                    <a:pt x="0" y="73"/>
                    <a:pt x="104" y="271"/>
                    <a:pt x="213" y="271"/>
                  </a:cubicBezTo>
                  <a:cubicBezTo>
                    <a:pt x="251" y="271"/>
                    <a:pt x="290" y="246"/>
                    <a:pt x="318" y="181"/>
                  </a:cubicBezTo>
                  <a:lnTo>
                    <a:pt x="336" y="163"/>
                  </a:lnTo>
                  <a:cubicBezTo>
                    <a:pt x="369" y="81"/>
                    <a:pt x="31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7" name="Google Shape;17237;p37"/>
            <p:cNvSpPr/>
            <p:nvPr/>
          </p:nvSpPr>
          <p:spPr>
            <a:xfrm>
              <a:off x="8203505" y="-601943"/>
              <a:ext cx="34114" cy="26527"/>
            </a:xfrm>
            <a:custGeom>
              <a:avLst/>
              <a:gdLst/>
              <a:ahLst/>
              <a:cxnLst/>
              <a:rect l="l" t="t" r="r" b="b"/>
              <a:pathLst>
                <a:path w="643" h="500" extrusionOk="0">
                  <a:moveTo>
                    <a:pt x="339" y="0"/>
                  </a:moveTo>
                  <a:cubicBezTo>
                    <a:pt x="19" y="0"/>
                    <a:pt x="1" y="499"/>
                    <a:pt x="321" y="499"/>
                  </a:cubicBezTo>
                  <a:cubicBezTo>
                    <a:pt x="624" y="499"/>
                    <a:pt x="642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8" name="Google Shape;17238;p37"/>
            <p:cNvSpPr/>
            <p:nvPr/>
          </p:nvSpPr>
          <p:spPr>
            <a:xfrm>
              <a:off x="8328394" y="-650752"/>
              <a:ext cx="22601" cy="16712"/>
            </a:xfrm>
            <a:custGeom>
              <a:avLst/>
              <a:gdLst/>
              <a:ahLst/>
              <a:cxnLst/>
              <a:rect l="l" t="t" r="r" b="b"/>
              <a:pathLst>
                <a:path w="426" h="315" extrusionOk="0">
                  <a:moveTo>
                    <a:pt x="313" y="1"/>
                  </a:moveTo>
                  <a:cubicBezTo>
                    <a:pt x="240" y="1"/>
                    <a:pt x="140" y="100"/>
                    <a:pt x="112" y="187"/>
                  </a:cubicBezTo>
                  <a:lnTo>
                    <a:pt x="112" y="187"/>
                  </a:lnTo>
                  <a:lnTo>
                    <a:pt x="34" y="65"/>
                  </a:lnTo>
                  <a:lnTo>
                    <a:pt x="34" y="65"/>
                  </a:lnTo>
                  <a:cubicBezTo>
                    <a:pt x="0" y="184"/>
                    <a:pt x="63" y="287"/>
                    <a:pt x="177" y="312"/>
                  </a:cubicBezTo>
                  <a:lnTo>
                    <a:pt x="177" y="312"/>
                  </a:lnTo>
                  <a:cubicBezTo>
                    <a:pt x="182" y="313"/>
                    <a:pt x="188" y="314"/>
                    <a:pt x="194" y="315"/>
                  </a:cubicBezTo>
                  <a:cubicBezTo>
                    <a:pt x="301" y="315"/>
                    <a:pt x="426" y="208"/>
                    <a:pt x="390" y="83"/>
                  </a:cubicBezTo>
                  <a:cubicBezTo>
                    <a:pt x="378" y="24"/>
                    <a:pt x="34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9" name="Google Shape;17239;p37"/>
            <p:cNvSpPr/>
            <p:nvPr/>
          </p:nvSpPr>
          <p:spPr>
            <a:xfrm>
              <a:off x="8268761" y="-360016"/>
              <a:ext cx="24618" cy="20851"/>
            </a:xfrm>
            <a:custGeom>
              <a:avLst/>
              <a:gdLst/>
              <a:ahLst/>
              <a:cxnLst/>
              <a:rect l="l" t="t" r="r" b="b"/>
              <a:pathLst>
                <a:path w="464" h="393" extrusionOk="0">
                  <a:moveTo>
                    <a:pt x="232" y="1"/>
                  </a:moveTo>
                  <a:cubicBezTo>
                    <a:pt x="0" y="37"/>
                    <a:pt x="0" y="375"/>
                    <a:pt x="232" y="393"/>
                  </a:cubicBezTo>
                  <a:cubicBezTo>
                    <a:pt x="463" y="375"/>
                    <a:pt x="463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0" name="Google Shape;17240;p37"/>
            <p:cNvSpPr/>
            <p:nvPr/>
          </p:nvSpPr>
          <p:spPr>
            <a:xfrm>
              <a:off x="8359590" y="-529630"/>
              <a:ext cx="25732" cy="18781"/>
            </a:xfrm>
            <a:custGeom>
              <a:avLst/>
              <a:gdLst/>
              <a:ahLst/>
              <a:cxnLst/>
              <a:rect l="l" t="t" r="r" b="b"/>
              <a:pathLst>
                <a:path w="485" h="354" extrusionOk="0">
                  <a:moveTo>
                    <a:pt x="215" y="1"/>
                  </a:moveTo>
                  <a:cubicBezTo>
                    <a:pt x="176" y="1"/>
                    <a:pt x="137" y="19"/>
                    <a:pt x="105" y="63"/>
                  </a:cubicBezTo>
                  <a:lnTo>
                    <a:pt x="105" y="80"/>
                  </a:lnTo>
                  <a:lnTo>
                    <a:pt x="87" y="98"/>
                  </a:lnTo>
                  <a:cubicBezTo>
                    <a:pt x="0" y="214"/>
                    <a:pt x="78" y="354"/>
                    <a:pt x="197" y="354"/>
                  </a:cubicBezTo>
                  <a:cubicBezTo>
                    <a:pt x="224" y="354"/>
                    <a:pt x="253" y="346"/>
                    <a:pt x="283" y="330"/>
                  </a:cubicBezTo>
                  <a:lnTo>
                    <a:pt x="319" y="312"/>
                  </a:lnTo>
                  <a:cubicBezTo>
                    <a:pt x="485" y="215"/>
                    <a:pt x="35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1" name="Google Shape;17241;p37"/>
            <p:cNvSpPr/>
            <p:nvPr/>
          </p:nvSpPr>
          <p:spPr>
            <a:xfrm>
              <a:off x="8551327" y="-614251"/>
              <a:ext cx="25573" cy="21806"/>
            </a:xfrm>
            <a:custGeom>
              <a:avLst/>
              <a:gdLst/>
              <a:ahLst/>
              <a:cxnLst/>
              <a:rect l="l" t="t" r="r" b="b"/>
              <a:pathLst>
                <a:path w="482" h="411" extrusionOk="0">
                  <a:moveTo>
                    <a:pt x="232" y="1"/>
                  </a:moveTo>
                  <a:cubicBezTo>
                    <a:pt x="0" y="37"/>
                    <a:pt x="0" y="375"/>
                    <a:pt x="232" y="411"/>
                  </a:cubicBezTo>
                  <a:cubicBezTo>
                    <a:pt x="481" y="375"/>
                    <a:pt x="481" y="37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2" name="Google Shape;17242;p37"/>
            <p:cNvSpPr/>
            <p:nvPr/>
          </p:nvSpPr>
          <p:spPr>
            <a:xfrm>
              <a:off x="8487078" y="-686086"/>
              <a:ext cx="24618" cy="17084"/>
            </a:xfrm>
            <a:custGeom>
              <a:avLst/>
              <a:gdLst/>
              <a:ahLst/>
              <a:cxnLst/>
              <a:rect l="l" t="t" r="r" b="b"/>
              <a:pathLst>
                <a:path w="464" h="322" extrusionOk="0">
                  <a:moveTo>
                    <a:pt x="214" y="1"/>
                  </a:moveTo>
                  <a:cubicBezTo>
                    <a:pt x="0" y="1"/>
                    <a:pt x="18" y="322"/>
                    <a:pt x="232" y="322"/>
                  </a:cubicBezTo>
                  <a:cubicBezTo>
                    <a:pt x="463" y="322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3" name="Google Shape;17243;p37"/>
            <p:cNvSpPr/>
            <p:nvPr/>
          </p:nvSpPr>
          <p:spPr>
            <a:xfrm>
              <a:off x="8174219" y="-784343"/>
              <a:ext cx="26527" cy="17986"/>
            </a:xfrm>
            <a:custGeom>
              <a:avLst/>
              <a:gdLst/>
              <a:ahLst/>
              <a:cxnLst/>
              <a:rect l="l" t="t" r="r" b="b"/>
              <a:pathLst>
                <a:path w="500" h="339" extrusionOk="0">
                  <a:moveTo>
                    <a:pt x="268" y="0"/>
                  </a:moveTo>
                  <a:cubicBezTo>
                    <a:pt x="54" y="0"/>
                    <a:pt x="1" y="339"/>
                    <a:pt x="232" y="339"/>
                  </a:cubicBezTo>
                  <a:cubicBezTo>
                    <a:pt x="446" y="339"/>
                    <a:pt x="499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4" name="Google Shape;17244;p37"/>
            <p:cNvSpPr/>
            <p:nvPr/>
          </p:nvSpPr>
          <p:spPr>
            <a:xfrm>
              <a:off x="8421822" y="-37699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86" y="0"/>
                  </a:moveTo>
                  <a:cubicBezTo>
                    <a:pt x="1" y="0"/>
                    <a:pt x="54" y="446"/>
                    <a:pt x="322" y="446"/>
                  </a:cubicBezTo>
                  <a:cubicBezTo>
                    <a:pt x="607" y="446"/>
                    <a:pt x="553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5" name="Google Shape;17245;p37"/>
            <p:cNvSpPr/>
            <p:nvPr/>
          </p:nvSpPr>
          <p:spPr>
            <a:xfrm>
              <a:off x="8701576" y="-620830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0"/>
                  </a:moveTo>
                  <a:cubicBezTo>
                    <a:pt x="37" y="0"/>
                    <a:pt x="1" y="374"/>
                    <a:pt x="233" y="374"/>
                  </a:cubicBezTo>
                  <a:cubicBezTo>
                    <a:pt x="482" y="374"/>
                    <a:pt x="50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6" name="Google Shape;17246;p37"/>
            <p:cNvSpPr/>
            <p:nvPr/>
          </p:nvSpPr>
          <p:spPr>
            <a:xfrm>
              <a:off x="8699931" y="-818456"/>
              <a:ext cx="23450" cy="18781"/>
            </a:xfrm>
            <a:custGeom>
              <a:avLst/>
              <a:gdLst/>
              <a:ahLst/>
              <a:cxnLst/>
              <a:rect l="l" t="t" r="r" b="b"/>
              <a:pathLst>
                <a:path w="442" h="354" extrusionOk="0">
                  <a:moveTo>
                    <a:pt x="227" y="0"/>
                  </a:moveTo>
                  <a:cubicBezTo>
                    <a:pt x="123" y="0"/>
                    <a:pt x="0" y="133"/>
                    <a:pt x="68" y="234"/>
                  </a:cubicBezTo>
                  <a:cubicBezTo>
                    <a:pt x="101" y="300"/>
                    <a:pt x="169" y="353"/>
                    <a:pt x="237" y="353"/>
                  </a:cubicBezTo>
                  <a:cubicBezTo>
                    <a:pt x="278" y="353"/>
                    <a:pt x="319" y="334"/>
                    <a:pt x="353" y="287"/>
                  </a:cubicBezTo>
                  <a:cubicBezTo>
                    <a:pt x="442" y="180"/>
                    <a:pt x="370" y="20"/>
                    <a:pt x="246" y="2"/>
                  </a:cubicBezTo>
                  <a:cubicBezTo>
                    <a:pt x="240" y="1"/>
                    <a:pt x="233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7" name="Google Shape;17247;p37"/>
            <p:cNvSpPr/>
            <p:nvPr/>
          </p:nvSpPr>
          <p:spPr>
            <a:xfrm>
              <a:off x="8814051" y="-533874"/>
              <a:ext cx="30294" cy="22708"/>
            </a:xfrm>
            <a:custGeom>
              <a:avLst/>
              <a:gdLst/>
              <a:ahLst/>
              <a:cxnLst/>
              <a:rect l="l" t="t" r="r" b="b"/>
              <a:pathLst>
                <a:path w="571" h="428" extrusionOk="0">
                  <a:moveTo>
                    <a:pt x="268" y="0"/>
                  </a:moveTo>
                  <a:cubicBezTo>
                    <a:pt x="1" y="0"/>
                    <a:pt x="37" y="428"/>
                    <a:pt x="304" y="428"/>
                  </a:cubicBezTo>
                  <a:cubicBezTo>
                    <a:pt x="571" y="428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8" name="Google Shape;17248;p37"/>
            <p:cNvSpPr/>
            <p:nvPr/>
          </p:nvSpPr>
          <p:spPr>
            <a:xfrm>
              <a:off x="8866999" y="-722906"/>
              <a:ext cx="17986" cy="15174"/>
            </a:xfrm>
            <a:custGeom>
              <a:avLst/>
              <a:gdLst/>
              <a:ahLst/>
              <a:cxnLst/>
              <a:rect l="l" t="t" r="r" b="b"/>
              <a:pathLst>
                <a:path w="339" h="286" extrusionOk="0">
                  <a:moveTo>
                    <a:pt x="161" y="0"/>
                  </a:moveTo>
                  <a:cubicBezTo>
                    <a:pt x="0" y="18"/>
                    <a:pt x="0" y="250"/>
                    <a:pt x="161" y="285"/>
                  </a:cubicBezTo>
                  <a:cubicBezTo>
                    <a:pt x="339" y="250"/>
                    <a:pt x="339" y="18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9" name="Google Shape;17249;p37"/>
            <p:cNvSpPr/>
            <p:nvPr/>
          </p:nvSpPr>
          <p:spPr>
            <a:xfrm>
              <a:off x="8595733" y="-369460"/>
              <a:ext cx="29339" cy="21806"/>
            </a:xfrm>
            <a:custGeom>
              <a:avLst/>
              <a:gdLst/>
              <a:ahLst/>
              <a:cxnLst/>
              <a:rect l="l" t="t" r="r" b="b"/>
              <a:pathLst>
                <a:path w="553" h="411" extrusionOk="0">
                  <a:moveTo>
                    <a:pt x="286" y="1"/>
                  </a:moveTo>
                  <a:cubicBezTo>
                    <a:pt x="1" y="1"/>
                    <a:pt x="36" y="411"/>
                    <a:pt x="304" y="411"/>
                  </a:cubicBezTo>
                  <a:cubicBezTo>
                    <a:pt x="553" y="411"/>
                    <a:pt x="553" y="1"/>
                    <a:pt x="28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0" name="Google Shape;17250;p37"/>
            <p:cNvSpPr/>
            <p:nvPr/>
          </p:nvSpPr>
          <p:spPr>
            <a:xfrm>
              <a:off x="8530530" y="-857133"/>
              <a:ext cx="26527" cy="18941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68" y="1"/>
                  </a:moveTo>
                  <a:cubicBezTo>
                    <a:pt x="36" y="1"/>
                    <a:pt x="1" y="357"/>
                    <a:pt x="250" y="357"/>
                  </a:cubicBezTo>
                  <a:cubicBezTo>
                    <a:pt x="464" y="357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1" name="Google Shape;17251;p37"/>
            <p:cNvSpPr/>
            <p:nvPr/>
          </p:nvSpPr>
          <p:spPr>
            <a:xfrm>
              <a:off x="8076971" y="-232580"/>
              <a:ext cx="31143" cy="22177"/>
            </a:xfrm>
            <a:custGeom>
              <a:avLst/>
              <a:gdLst/>
              <a:ahLst/>
              <a:cxnLst/>
              <a:rect l="l" t="t" r="r" b="b"/>
              <a:pathLst>
                <a:path w="587" h="418" extrusionOk="0">
                  <a:moveTo>
                    <a:pt x="328" y="1"/>
                  </a:moveTo>
                  <a:cubicBezTo>
                    <a:pt x="302" y="1"/>
                    <a:pt x="274" y="7"/>
                    <a:pt x="248" y="22"/>
                  </a:cubicBezTo>
                  <a:lnTo>
                    <a:pt x="212" y="39"/>
                  </a:lnTo>
                  <a:cubicBezTo>
                    <a:pt x="0" y="167"/>
                    <a:pt x="170" y="417"/>
                    <a:pt x="329" y="417"/>
                  </a:cubicBezTo>
                  <a:cubicBezTo>
                    <a:pt x="370" y="417"/>
                    <a:pt x="411" y="401"/>
                    <a:pt x="444" y="360"/>
                  </a:cubicBezTo>
                  <a:lnTo>
                    <a:pt x="498" y="289"/>
                  </a:lnTo>
                  <a:cubicBezTo>
                    <a:pt x="587" y="170"/>
                    <a:pt x="464" y="1"/>
                    <a:pt x="328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2" name="Google Shape;17252;p37"/>
            <p:cNvSpPr/>
            <p:nvPr/>
          </p:nvSpPr>
          <p:spPr>
            <a:xfrm>
              <a:off x="8715795" y="-151142"/>
              <a:ext cx="1200369" cy="1783179"/>
            </a:xfrm>
            <a:custGeom>
              <a:avLst/>
              <a:gdLst/>
              <a:ahLst/>
              <a:cxnLst/>
              <a:rect l="l" t="t" r="r" b="b"/>
              <a:pathLst>
                <a:path w="22625" h="33610" extrusionOk="0">
                  <a:moveTo>
                    <a:pt x="16051" y="1"/>
                  </a:moveTo>
                  <a:lnTo>
                    <a:pt x="15445" y="339"/>
                  </a:lnTo>
                  <a:cubicBezTo>
                    <a:pt x="15695" y="803"/>
                    <a:pt x="15837" y="2424"/>
                    <a:pt x="15427" y="2744"/>
                  </a:cubicBezTo>
                  <a:cubicBezTo>
                    <a:pt x="15018" y="3083"/>
                    <a:pt x="14483" y="3225"/>
                    <a:pt x="13984" y="3403"/>
                  </a:cubicBezTo>
                  <a:cubicBezTo>
                    <a:pt x="13486" y="3599"/>
                    <a:pt x="12969" y="3849"/>
                    <a:pt x="12702" y="4294"/>
                  </a:cubicBezTo>
                  <a:cubicBezTo>
                    <a:pt x="12506" y="4615"/>
                    <a:pt x="12470" y="5114"/>
                    <a:pt x="12916" y="5238"/>
                  </a:cubicBezTo>
                  <a:cubicBezTo>
                    <a:pt x="12982" y="5258"/>
                    <a:pt x="13049" y="5268"/>
                    <a:pt x="13115" y="5268"/>
                  </a:cubicBezTo>
                  <a:cubicBezTo>
                    <a:pt x="13225" y="5268"/>
                    <a:pt x="13332" y="5241"/>
                    <a:pt x="13432" y="5185"/>
                  </a:cubicBezTo>
                  <a:cubicBezTo>
                    <a:pt x="13919" y="4959"/>
                    <a:pt x="14407" y="4596"/>
                    <a:pt x="14944" y="4596"/>
                  </a:cubicBezTo>
                  <a:cubicBezTo>
                    <a:pt x="14957" y="4596"/>
                    <a:pt x="14969" y="4597"/>
                    <a:pt x="14982" y="4597"/>
                  </a:cubicBezTo>
                  <a:cubicBezTo>
                    <a:pt x="15552" y="4597"/>
                    <a:pt x="16176" y="5185"/>
                    <a:pt x="15712" y="5737"/>
                  </a:cubicBezTo>
                  <a:cubicBezTo>
                    <a:pt x="15552" y="5933"/>
                    <a:pt x="15320" y="6058"/>
                    <a:pt x="15071" y="6076"/>
                  </a:cubicBezTo>
                  <a:cubicBezTo>
                    <a:pt x="14002" y="6236"/>
                    <a:pt x="12951" y="6468"/>
                    <a:pt x="11918" y="6788"/>
                  </a:cubicBezTo>
                  <a:cubicBezTo>
                    <a:pt x="11455" y="6931"/>
                    <a:pt x="10974" y="7091"/>
                    <a:pt x="10707" y="7519"/>
                  </a:cubicBezTo>
                  <a:cubicBezTo>
                    <a:pt x="10564" y="7715"/>
                    <a:pt x="10511" y="7964"/>
                    <a:pt x="10582" y="8195"/>
                  </a:cubicBezTo>
                  <a:cubicBezTo>
                    <a:pt x="10677" y="8574"/>
                    <a:pt x="10997" y="8717"/>
                    <a:pt x="11325" y="8717"/>
                  </a:cubicBezTo>
                  <a:cubicBezTo>
                    <a:pt x="11429" y="8717"/>
                    <a:pt x="11534" y="8702"/>
                    <a:pt x="11633" y="8676"/>
                  </a:cubicBezTo>
                  <a:cubicBezTo>
                    <a:pt x="11936" y="8570"/>
                    <a:pt x="12221" y="8427"/>
                    <a:pt x="12488" y="8249"/>
                  </a:cubicBezTo>
                  <a:cubicBezTo>
                    <a:pt x="13058" y="7928"/>
                    <a:pt x="13699" y="7715"/>
                    <a:pt x="14341" y="7643"/>
                  </a:cubicBezTo>
                  <a:cubicBezTo>
                    <a:pt x="14384" y="7631"/>
                    <a:pt x="14427" y="7626"/>
                    <a:pt x="14470" y="7626"/>
                  </a:cubicBezTo>
                  <a:cubicBezTo>
                    <a:pt x="14620" y="7626"/>
                    <a:pt x="14760" y="7697"/>
                    <a:pt x="14857" y="7821"/>
                  </a:cubicBezTo>
                  <a:cubicBezTo>
                    <a:pt x="14911" y="7928"/>
                    <a:pt x="14929" y="8053"/>
                    <a:pt x="14875" y="8178"/>
                  </a:cubicBezTo>
                  <a:cubicBezTo>
                    <a:pt x="14768" y="8427"/>
                    <a:pt x="14554" y="8605"/>
                    <a:pt x="14305" y="8694"/>
                  </a:cubicBezTo>
                  <a:cubicBezTo>
                    <a:pt x="12791" y="9460"/>
                    <a:pt x="10956" y="9710"/>
                    <a:pt x="9745" y="10921"/>
                  </a:cubicBezTo>
                  <a:cubicBezTo>
                    <a:pt x="9406" y="11295"/>
                    <a:pt x="9139" y="11954"/>
                    <a:pt x="9620" y="12222"/>
                  </a:cubicBezTo>
                  <a:cubicBezTo>
                    <a:pt x="9718" y="12275"/>
                    <a:pt x="9829" y="12302"/>
                    <a:pt x="9943" y="12302"/>
                  </a:cubicBezTo>
                  <a:cubicBezTo>
                    <a:pt x="10056" y="12302"/>
                    <a:pt x="10172" y="12275"/>
                    <a:pt x="10279" y="12222"/>
                  </a:cubicBezTo>
                  <a:cubicBezTo>
                    <a:pt x="11562" y="11545"/>
                    <a:pt x="12826" y="10672"/>
                    <a:pt x="14287" y="10458"/>
                  </a:cubicBezTo>
                  <a:cubicBezTo>
                    <a:pt x="14363" y="10443"/>
                    <a:pt x="14440" y="10435"/>
                    <a:pt x="14518" y="10435"/>
                  </a:cubicBezTo>
                  <a:cubicBezTo>
                    <a:pt x="14713" y="10435"/>
                    <a:pt x="14910" y="10486"/>
                    <a:pt x="15089" y="10600"/>
                  </a:cubicBezTo>
                  <a:cubicBezTo>
                    <a:pt x="15231" y="10690"/>
                    <a:pt x="15303" y="10868"/>
                    <a:pt x="15267" y="11046"/>
                  </a:cubicBezTo>
                  <a:cubicBezTo>
                    <a:pt x="15214" y="11295"/>
                    <a:pt x="14929" y="11384"/>
                    <a:pt x="14715" y="11438"/>
                  </a:cubicBezTo>
                  <a:cubicBezTo>
                    <a:pt x="13468" y="11776"/>
                    <a:pt x="12203" y="12043"/>
                    <a:pt x="11009" y="12507"/>
                  </a:cubicBezTo>
                  <a:cubicBezTo>
                    <a:pt x="9727" y="13005"/>
                    <a:pt x="8480" y="13718"/>
                    <a:pt x="7643" y="14822"/>
                  </a:cubicBezTo>
                  <a:cubicBezTo>
                    <a:pt x="7518" y="14965"/>
                    <a:pt x="7500" y="15179"/>
                    <a:pt x="7571" y="15339"/>
                  </a:cubicBezTo>
                  <a:cubicBezTo>
                    <a:pt x="7659" y="15515"/>
                    <a:pt x="7819" y="15558"/>
                    <a:pt x="7982" y="15558"/>
                  </a:cubicBezTo>
                  <a:cubicBezTo>
                    <a:pt x="8017" y="15558"/>
                    <a:pt x="8053" y="15556"/>
                    <a:pt x="8088" y="15553"/>
                  </a:cubicBezTo>
                  <a:cubicBezTo>
                    <a:pt x="9887" y="15410"/>
                    <a:pt x="11526" y="14448"/>
                    <a:pt x="13147" y="13629"/>
                  </a:cubicBezTo>
                  <a:cubicBezTo>
                    <a:pt x="13451" y="13477"/>
                    <a:pt x="13790" y="13334"/>
                    <a:pt x="14114" y="13334"/>
                  </a:cubicBezTo>
                  <a:cubicBezTo>
                    <a:pt x="14247" y="13334"/>
                    <a:pt x="14377" y="13358"/>
                    <a:pt x="14501" y="13415"/>
                  </a:cubicBezTo>
                  <a:cubicBezTo>
                    <a:pt x="14572" y="13433"/>
                    <a:pt x="14626" y="13486"/>
                    <a:pt x="14661" y="13540"/>
                  </a:cubicBezTo>
                  <a:cubicBezTo>
                    <a:pt x="14679" y="13611"/>
                    <a:pt x="14697" y="13682"/>
                    <a:pt x="14679" y="13736"/>
                  </a:cubicBezTo>
                  <a:cubicBezTo>
                    <a:pt x="14572" y="14502"/>
                    <a:pt x="13771" y="14947"/>
                    <a:pt x="13058" y="15214"/>
                  </a:cubicBezTo>
                  <a:cubicBezTo>
                    <a:pt x="12043" y="15588"/>
                    <a:pt x="10974" y="15838"/>
                    <a:pt x="9905" y="15963"/>
                  </a:cubicBezTo>
                  <a:cubicBezTo>
                    <a:pt x="8711" y="16105"/>
                    <a:pt x="7393" y="16105"/>
                    <a:pt x="6485" y="16907"/>
                  </a:cubicBezTo>
                  <a:cubicBezTo>
                    <a:pt x="6253" y="17049"/>
                    <a:pt x="6164" y="17316"/>
                    <a:pt x="6235" y="17566"/>
                  </a:cubicBezTo>
                  <a:cubicBezTo>
                    <a:pt x="6306" y="17797"/>
                    <a:pt x="6502" y="17958"/>
                    <a:pt x="6734" y="18029"/>
                  </a:cubicBezTo>
                  <a:cubicBezTo>
                    <a:pt x="6827" y="18055"/>
                    <a:pt x="6919" y="18066"/>
                    <a:pt x="7010" y="18066"/>
                  </a:cubicBezTo>
                  <a:cubicBezTo>
                    <a:pt x="7357" y="18066"/>
                    <a:pt x="7696" y="17903"/>
                    <a:pt x="8034" y="17762"/>
                  </a:cubicBezTo>
                  <a:cubicBezTo>
                    <a:pt x="9317" y="17210"/>
                    <a:pt x="10671" y="16818"/>
                    <a:pt x="12078" y="16622"/>
                  </a:cubicBezTo>
                  <a:cubicBezTo>
                    <a:pt x="12109" y="16617"/>
                    <a:pt x="12142" y="16615"/>
                    <a:pt x="12175" y="16615"/>
                  </a:cubicBezTo>
                  <a:cubicBezTo>
                    <a:pt x="12273" y="16615"/>
                    <a:pt x="12377" y="16635"/>
                    <a:pt x="12470" y="16675"/>
                  </a:cubicBezTo>
                  <a:cubicBezTo>
                    <a:pt x="12791" y="16818"/>
                    <a:pt x="12773" y="17103"/>
                    <a:pt x="12684" y="17316"/>
                  </a:cubicBezTo>
                  <a:cubicBezTo>
                    <a:pt x="12363" y="18172"/>
                    <a:pt x="11330" y="18457"/>
                    <a:pt x="10439" y="18635"/>
                  </a:cubicBezTo>
                  <a:lnTo>
                    <a:pt x="7696" y="19169"/>
                  </a:lnTo>
                  <a:cubicBezTo>
                    <a:pt x="6396" y="19419"/>
                    <a:pt x="4917" y="19793"/>
                    <a:pt x="4347" y="21057"/>
                  </a:cubicBezTo>
                  <a:cubicBezTo>
                    <a:pt x="4276" y="21236"/>
                    <a:pt x="4293" y="21449"/>
                    <a:pt x="4436" y="21592"/>
                  </a:cubicBezTo>
                  <a:cubicBezTo>
                    <a:pt x="4510" y="21684"/>
                    <a:pt x="4603" y="21714"/>
                    <a:pt x="4701" y="21714"/>
                  </a:cubicBezTo>
                  <a:cubicBezTo>
                    <a:pt x="4791" y="21714"/>
                    <a:pt x="4885" y="21689"/>
                    <a:pt x="4970" y="21663"/>
                  </a:cubicBezTo>
                  <a:cubicBezTo>
                    <a:pt x="6645" y="21129"/>
                    <a:pt x="8266" y="20291"/>
                    <a:pt x="10047" y="20256"/>
                  </a:cubicBezTo>
                  <a:cubicBezTo>
                    <a:pt x="10172" y="20256"/>
                    <a:pt x="10297" y="20327"/>
                    <a:pt x="10368" y="20434"/>
                  </a:cubicBezTo>
                  <a:cubicBezTo>
                    <a:pt x="10493" y="20666"/>
                    <a:pt x="10279" y="20879"/>
                    <a:pt x="10047" y="21004"/>
                  </a:cubicBezTo>
                  <a:cubicBezTo>
                    <a:pt x="9477" y="21307"/>
                    <a:pt x="7749" y="21823"/>
                    <a:pt x="7749" y="21823"/>
                  </a:cubicBezTo>
                  <a:cubicBezTo>
                    <a:pt x="5451" y="22037"/>
                    <a:pt x="3349" y="23142"/>
                    <a:pt x="1889" y="24905"/>
                  </a:cubicBezTo>
                  <a:cubicBezTo>
                    <a:pt x="1675" y="25155"/>
                    <a:pt x="1479" y="25547"/>
                    <a:pt x="1764" y="25778"/>
                  </a:cubicBezTo>
                  <a:cubicBezTo>
                    <a:pt x="1855" y="25830"/>
                    <a:pt x="1956" y="25863"/>
                    <a:pt x="2066" y="25863"/>
                  </a:cubicBezTo>
                  <a:cubicBezTo>
                    <a:pt x="2107" y="25863"/>
                    <a:pt x="2148" y="25859"/>
                    <a:pt x="2191" y="25849"/>
                  </a:cubicBezTo>
                  <a:cubicBezTo>
                    <a:pt x="2904" y="25671"/>
                    <a:pt x="3492" y="25155"/>
                    <a:pt x="4133" y="24781"/>
                  </a:cubicBezTo>
                  <a:cubicBezTo>
                    <a:pt x="5051" y="24249"/>
                    <a:pt x="6099" y="23951"/>
                    <a:pt x="7160" y="23951"/>
                  </a:cubicBezTo>
                  <a:cubicBezTo>
                    <a:pt x="7273" y="23951"/>
                    <a:pt x="7387" y="23954"/>
                    <a:pt x="7500" y="23961"/>
                  </a:cubicBezTo>
                  <a:cubicBezTo>
                    <a:pt x="7447" y="24478"/>
                    <a:pt x="6823" y="24674"/>
                    <a:pt x="6324" y="24798"/>
                  </a:cubicBezTo>
                  <a:cubicBezTo>
                    <a:pt x="3741" y="25422"/>
                    <a:pt x="1497" y="27061"/>
                    <a:pt x="107" y="29341"/>
                  </a:cubicBezTo>
                  <a:cubicBezTo>
                    <a:pt x="0" y="29501"/>
                    <a:pt x="0" y="29715"/>
                    <a:pt x="107" y="29876"/>
                  </a:cubicBezTo>
                  <a:cubicBezTo>
                    <a:pt x="178" y="29971"/>
                    <a:pt x="297" y="30026"/>
                    <a:pt x="416" y="30026"/>
                  </a:cubicBezTo>
                  <a:cubicBezTo>
                    <a:pt x="475" y="30026"/>
                    <a:pt x="535" y="30012"/>
                    <a:pt x="588" y="29982"/>
                  </a:cubicBezTo>
                  <a:cubicBezTo>
                    <a:pt x="1906" y="29573"/>
                    <a:pt x="2797" y="28058"/>
                    <a:pt x="4169" y="28041"/>
                  </a:cubicBezTo>
                  <a:lnTo>
                    <a:pt x="4169" y="28041"/>
                  </a:lnTo>
                  <a:cubicBezTo>
                    <a:pt x="3011" y="29199"/>
                    <a:pt x="2067" y="30570"/>
                    <a:pt x="1390" y="32067"/>
                  </a:cubicBezTo>
                  <a:cubicBezTo>
                    <a:pt x="1229" y="32423"/>
                    <a:pt x="1087" y="32797"/>
                    <a:pt x="1212" y="33189"/>
                  </a:cubicBezTo>
                  <a:cubicBezTo>
                    <a:pt x="1283" y="33403"/>
                    <a:pt x="1443" y="33545"/>
                    <a:pt x="1657" y="33599"/>
                  </a:cubicBezTo>
                  <a:cubicBezTo>
                    <a:pt x="1697" y="33606"/>
                    <a:pt x="1735" y="33610"/>
                    <a:pt x="1772" y="33610"/>
                  </a:cubicBezTo>
                  <a:cubicBezTo>
                    <a:pt x="2083" y="33610"/>
                    <a:pt x="2301" y="33357"/>
                    <a:pt x="2476" y="33118"/>
                  </a:cubicBezTo>
                  <a:cubicBezTo>
                    <a:pt x="3367" y="31906"/>
                    <a:pt x="4097" y="30606"/>
                    <a:pt x="4685" y="29216"/>
                  </a:cubicBezTo>
                  <a:cubicBezTo>
                    <a:pt x="4860" y="28803"/>
                    <a:pt x="5178" y="28303"/>
                    <a:pt x="5586" y="28303"/>
                  </a:cubicBezTo>
                  <a:cubicBezTo>
                    <a:pt x="5635" y="28303"/>
                    <a:pt x="5685" y="28311"/>
                    <a:pt x="5736" y="28326"/>
                  </a:cubicBezTo>
                  <a:cubicBezTo>
                    <a:pt x="5202" y="29412"/>
                    <a:pt x="4792" y="30570"/>
                    <a:pt x="4507" y="31746"/>
                  </a:cubicBezTo>
                  <a:cubicBezTo>
                    <a:pt x="4435" y="32070"/>
                    <a:pt x="4694" y="32296"/>
                    <a:pt x="4958" y="32296"/>
                  </a:cubicBezTo>
                  <a:cubicBezTo>
                    <a:pt x="5086" y="32296"/>
                    <a:pt x="5216" y="32243"/>
                    <a:pt x="5309" y="32120"/>
                  </a:cubicBezTo>
                  <a:cubicBezTo>
                    <a:pt x="5523" y="31799"/>
                    <a:pt x="5701" y="31461"/>
                    <a:pt x="5808" y="31105"/>
                  </a:cubicBezTo>
                  <a:lnTo>
                    <a:pt x="7732" y="25832"/>
                  </a:lnTo>
                  <a:cubicBezTo>
                    <a:pt x="7857" y="25487"/>
                    <a:pt x="8121" y="25059"/>
                    <a:pt x="8449" y="25059"/>
                  </a:cubicBezTo>
                  <a:cubicBezTo>
                    <a:pt x="8494" y="25059"/>
                    <a:pt x="8540" y="25066"/>
                    <a:pt x="8587" y="25083"/>
                  </a:cubicBezTo>
                  <a:cubicBezTo>
                    <a:pt x="8355" y="26758"/>
                    <a:pt x="7482" y="28272"/>
                    <a:pt x="6877" y="29858"/>
                  </a:cubicBezTo>
                  <a:cubicBezTo>
                    <a:pt x="6663" y="30392"/>
                    <a:pt x="6609" y="31176"/>
                    <a:pt x="7162" y="31336"/>
                  </a:cubicBezTo>
                  <a:cubicBezTo>
                    <a:pt x="7217" y="31350"/>
                    <a:pt x="7273" y="31357"/>
                    <a:pt x="7328" y="31357"/>
                  </a:cubicBezTo>
                  <a:cubicBezTo>
                    <a:pt x="7483" y="31357"/>
                    <a:pt x="7631" y="31304"/>
                    <a:pt x="7749" y="31212"/>
                  </a:cubicBezTo>
                  <a:cubicBezTo>
                    <a:pt x="8159" y="30909"/>
                    <a:pt x="8337" y="30428"/>
                    <a:pt x="8480" y="29965"/>
                  </a:cubicBezTo>
                  <a:cubicBezTo>
                    <a:pt x="8979" y="28415"/>
                    <a:pt x="9371" y="26829"/>
                    <a:pt x="9656" y="25208"/>
                  </a:cubicBezTo>
                  <a:cubicBezTo>
                    <a:pt x="9816" y="24317"/>
                    <a:pt x="9941" y="23373"/>
                    <a:pt x="10457" y="22643"/>
                  </a:cubicBezTo>
                  <a:cubicBezTo>
                    <a:pt x="10570" y="22487"/>
                    <a:pt x="10728" y="22321"/>
                    <a:pt x="10913" y="22321"/>
                  </a:cubicBezTo>
                  <a:cubicBezTo>
                    <a:pt x="10961" y="22321"/>
                    <a:pt x="11011" y="22332"/>
                    <a:pt x="11063" y="22358"/>
                  </a:cubicBezTo>
                  <a:cubicBezTo>
                    <a:pt x="11294" y="22465"/>
                    <a:pt x="11401" y="22750"/>
                    <a:pt x="11312" y="22981"/>
                  </a:cubicBezTo>
                  <a:cubicBezTo>
                    <a:pt x="10653" y="24798"/>
                    <a:pt x="10154" y="26651"/>
                    <a:pt x="9834" y="28539"/>
                  </a:cubicBezTo>
                  <a:cubicBezTo>
                    <a:pt x="9745" y="29003"/>
                    <a:pt x="9727" y="29591"/>
                    <a:pt x="10226" y="29751"/>
                  </a:cubicBezTo>
                  <a:cubicBezTo>
                    <a:pt x="10295" y="29774"/>
                    <a:pt x="10367" y="29785"/>
                    <a:pt x="10439" y="29785"/>
                  </a:cubicBezTo>
                  <a:cubicBezTo>
                    <a:pt x="10642" y="29785"/>
                    <a:pt x="10842" y="29695"/>
                    <a:pt x="10974" y="29537"/>
                  </a:cubicBezTo>
                  <a:cubicBezTo>
                    <a:pt x="11775" y="28611"/>
                    <a:pt x="12043" y="27417"/>
                    <a:pt x="12256" y="26241"/>
                  </a:cubicBezTo>
                  <a:cubicBezTo>
                    <a:pt x="12524" y="24585"/>
                    <a:pt x="12684" y="22910"/>
                    <a:pt x="12737" y="21218"/>
                  </a:cubicBezTo>
                  <a:cubicBezTo>
                    <a:pt x="12737" y="20594"/>
                    <a:pt x="12916" y="19971"/>
                    <a:pt x="13254" y="19436"/>
                  </a:cubicBezTo>
                  <a:cubicBezTo>
                    <a:pt x="13307" y="19347"/>
                    <a:pt x="13397" y="19294"/>
                    <a:pt x="13521" y="19276"/>
                  </a:cubicBezTo>
                  <a:cubicBezTo>
                    <a:pt x="13682" y="19276"/>
                    <a:pt x="13842" y="19365"/>
                    <a:pt x="13913" y="19508"/>
                  </a:cubicBezTo>
                  <a:cubicBezTo>
                    <a:pt x="14020" y="19739"/>
                    <a:pt x="14038" y="19989"/>
                    <a:pt x="13984" y="20238"/>
                  </a:cubicBezTo>
                  <a:cubicBezTo>
                    <a:pt x="13753" y="22055"/>
                    <a:pt x="13592" y="23872"/>
                    <a:pt x="13486" y="25689"/>
                  </a:cubicBezTo>
                  <a:cubicBezTo>
                    <a:pt x="13468" y="25849"/>
                    <a:pt x="13503" y="26010"/>
                    <a:pt x="13592" y="26152"/>
                  </a:cubicBezTo>
                  <a:cubicBezTo>
                    <a:pt x="13690" y="26318"/>
                    <a:pt x="13820" y="26372"/>
                    <a:pt x="13949" y="26372"/>
                  </a:cubicBezTo>
                  <a:cubicBezTo>
                    <a:pt x="14056" y="26372"/>
                    <a:pt x="14163" y="26335"/>
                    <a:pt x="14252" y="26295"/>
                  </a:cubicBezTo>
                  <a:cubicBezTo>
                    <a:pt x="14715" y="26063"/>
                    <a:pt x="15053" y="25671"/>
                    <a:pt x="15178" y="25173"/>
                  </a:cubicBezTo>
                  <a:cubicBezTo>
                    <a:pt x="15944" y="22554"/>
                    <a:pt x="14305" y="19739"/>
                    <a:pt x="15160" y="17210"/>
                  </a:cubicBezTo>
                  <a:lnTo>
                    <a:pt x="15160" y="17210"/>
                  </a:lnTo>
                  <a:cubicBezTo>
                    <a:pt x="15695" y="17334"/>
                    <a:pt x="15766" y="18047"/>
                    <a:pt x="15766" y="18599"/>
                  </a:cubicBezTo>
                  <a:cubicBezTo>
                    <a:pt x="15748" y="19436"/>
                    <a:pt x="15784" y="20291"/>
                    <a:pt x="15837" y="21129"/>
                  </a:cubicBezTo>
                  <a:cubicBezTo>
                    <a:pt x="15855" y="21503"/>
                    <a:pt x="15908" y="21895"/>
                    <a:pt x="16176" y="22180"/>
                  </a:cubicBezTo>
                  <a:cubicBezTo>
                    <a:pt x="16294" y="22313"/>
                    <a:pt x="16462" y="22385"/>
                    <a:pt x="16638" y="22385"/>
                  </a:cubicBezTo>
                  <a:cubicBezTo>
                    <a:pt x="16673" y="22385"/>
                    <a:pt x="16709" y="22382"/>
                    <a:pt x="16746" y="22376"/>
                  </a:cubicBezTo>
                  <a:cubicBezTo>
                    <a:pt x="17102" y="22304"/>
                    <a:pt x="17209" y="21948"/>
                    <a:pt x="17280" y="21610"/>
                  </a:cubicBezTo>
                  <a:cubicBezTo>
                    <a:pt x="17583" y="19864"/>
                    <a:pt x="17066" y="18029"/>
                    <a:pt x="16407" y="16408"/>
                  </a:cubicBezTo>
                  <a:cubicBezTo>
                    <a:pt x="16176" y="15873"/>
                    <a:pt x="16122" y="15268"/>
                    <a:pt x="16282" y="14698"/>
                  </a:cubicBezTo>
                  <a:cubicBezTo>
                    <a:pt x="16282" y="14573"/>
                    <a:pt x="16389" y="14484"/>
                    <a:pt x="16496" y="14448"/>
                  </a:cubicBezTo>
                  <a:cubicBezTo>
                    <a:pt x="16674" y="14448"/>
                    <a:pt x="16835" y="14555"/>
                    <a:pt x="16870" y="14733"/>
                  </a:cubicBezTo>
                  <a:lnTo>
                    <a:pt x="17547" y="17423"/>
                  </a:lnTo>
                  <a:cubicBezTo>
                    <a:pt x="17683" y="17931"/>
                    <a:pt x="17947" y="18551"/>
                    <a:pt x="18461" y="18551"/>
                  </a:cubicBezTo>
                  <a:cubicBezTo>
                    <a:pt x="18488" y="18551"/>
                    <a:pt x="18516" y="18549"/>
                    <a:pt x="18545" y="18546"/>
                  </a:cubicBezTo>
                  <a:cubicBezTo>
                    <a:pt x="18883" y="18474"/>
                    <a:pt x="19133" y="18225"/>
                    <a:pt x="19186" y="17886"/>
                  </a:cubicBezTo>
                  <a:cubicBezTo>
                    <a:pt x="19525" y="15963"/>
                    <a:pt x="18100" y="14377"/>
                    <a:pt x="17636" y="12560"/>
                  </a:cubicBezTo>
                  <a:cubicBezTo>
                    <a:pt x="17547" y="12186"/>
                    <a:pt x="17601" y="11634"/>
                    <a:pt x="17993" y="11634"/>
                  </a:cubicBezTo>
                  <a:lnTo>
                    <a:pt x="19507" y="15214"/>
                  </a:lnTo>
                  <a:cubicBezTo>
                    <a:pt x="19560" y="15339"/>
                    <a:pt x="19614" y="15482"/>
                    <a:pt x="19792" y="15482"/>
                  </a:cubicBezTo>
                  <a:cubicBezTo>
                    <a:pt x="19899" y="15482"/>
                    <a:pt x="20006" y="15410"/>
                    <a:pt x="20059" y="15303"/>
                  </a:cubicBezTo>
                  <a:cubicBezTo>
                    <a:pt x="20398" y="14680"/>
                    <a:pt x="20219" y="13967"/>
                    <a:pt x="20006" y="13308"/>
                  </a:cubicBezTo>
                  <a:cubicBezTo>
                    <a:pt x="19489" y="11830"/>
                    <a:pt x="18723" y="10440"/>
                    <a:pt x="17725" y="9247"/>
                  </a:cubicBezTo>
                  <a:lnTo>
                    <a:pt x="17797" y="9229"/>
                  </a:lnTo>
                  <a:cubicBezTo>
                    <a:pt x="18848" y="9621"/>
                    <a:pt x="19721" y="10387"/>
                    <a:pt x="20522" y="11170"/>
                  </a:cubicBezTo>
                  <a:cubicBezTo>
                    <a:pt x="20718" y="11402"/>
                    <a:pt x="20950" y="11580"/>
                    <a:pt x="21217" y="11705"/>
                  </a:cubicBezTo>
                  <a:cubicBezTo>
                    <a:pt x="21338" y="11765"/>
                    <a:pt x="21474" y="11799"/>
                    <a:pt x="21607" y="11799"/>
                  </a:cubicBezTo>
                  <a:cubicBezTo>
                    <a:pt x="21905" y="11799"/>
                    <a:pt x="22189" y="11631"/>
                    <a:pt x="22250" y="11224"/>
                  </a:cubicBezTo>
                  <a:cubicBezTo>
                    <a:pt x="22286" y="10992"/>
                    <a:pt x="22232" y="10743"/>
                    <a:pt x="22108" y="10529"/>
                  </a:cubicBezTo>
                  <a:cubicBezTo>
                    <a:pt x="21128" y="8962"/>
                    <a:pt x="19364" y="8213"/>
                    <a:pt x="17886" y="7144"/>
                  </a:cubicBezTo>
                  <a:cubicBezTo>
                    <a:pt x="17907" y="7029"/>
                    <a:pt x="18020" y="6988"/>
                    <a:pt x="18150" y="6988"/>
                  </a:cubicBezTo>
                  <a:cubicBezTo>
                    <a:pt x="18241" y="6988"/>
                    <a:pt x="18339" y="7008"/>
                    <a:pt x="18420" y="7038"/>
                  </a:cubicBezTo>
                  <a:cubicBezTo>
                    <a:pt x="19044" y="7287"/>
                    <a:pt x="19649" y="7590"/>
                    <a:pt x="20202" y="7964"/>
                  </a:cubicBezTo>
                  <a:cubicBezTo>
                    <a:pt x="20650" y="8246"/>
                    <a:pt x="21083" y="8575"/>
                    <a:pt x="21630" y="8575"/>
                  </a:cubicBezTo>
                  <a:cubicBezTo>
                    <a:pt x="21670" y="8575"/>
                    <a:pt x="21710" y="8573"/>
                    <a:pt x="21751" y="8570"/>
                  </a:cubicBezTo>
                  <a:cubicBezTo>
                    <a:pt x="22036" y="8552"/>
                    <a:pt x="22286" y="8391"/>
                    <a:pt x="22411" y="8142"/>
                  </a:cubicBezTo>
                  <a:cubicBezTo>
                    <a:pt x="22624" y="7715"/>
                    <a:pt x="22339" y="7287"/>
                    <a:pt x="22036" y="6984"/>
                  </a:cubicBezTo>
                  <a:cubicBezTo>
                    <a:pt x="20879" y="5897"/>
                    <a:pt x="19257" y="5506"/>
                    <a:pt x="17779" y="4918"/>
                  </a:cubicBezTo>
                  <a:cubicBezTo>
                    <a:pt x="17619" y="4864"/>
                    <a:pt x="17476" y="4775"/>
                    <a:pt x="17369" y="4650"/>
                  </a:cubicBezTo>
                  <a:cubicBezTo>
                    <a:pt x="17262" y="4508"/>
                    <a:pt x="17280" y="4312"/>
                    <a:pt x="17423" y="4205"/>
                  </a:cubicBezTo>
                  <a:cubicBezTo>
                    <a:pt x="17485" y="4178"/>
                    <a:pt x="17547" y="4165"/>
                    <a:pt x="17610" y="4165"/>
                  </a:cubicBezTo>
                  <a:cubicBezTo>
                    <a:pt x="17672" y="4165"/>
                    <a:pt x="17734" y="4178"/>
                    <a:pt x="17797" y="4205"/>
                  </a:cubicBezTo>
                  <a:cubicBezTo>
                    <a:pt x="18367" y="4383"/>
                    <a:pt x="18937" y="4526"/>
                    <a:pt x="19525" y="4633"/>
                  </a:cubicBezTo>
                  <a:cubicBezTo>
                    <a:pt x="19639" y="4650"/>
                    <a:pt x="19762" y="4661"/>
                    <a:pt x="19884" y="4661"/>
                  </a:cubicBezTo>
                  <a:cubicBezTo>
                    <a:pt x="20257" y="4661"/>
                    <a:pt x="20620" y="4558"/>
                    <a:pt x="20700" y="4223"/>
                  </a:cubicBezTo>
                  <a:cubicBezTo>
                    <a:pt x="20736" y="4063"/>
                    <a:pt x="20700" y="3902"/>
                    <a:pt x="20629" y="3778"/>
                  </a:cubicBezTo>
                  <a:cubicBezTo>
                    <a:pt x="20237" y="2994"/>
                    <a:pt x="19204" y="2922"/>
                    <a:pt x="18367" y="2673"/>
                  </a:cubicBezTo>
                  <a:cubicBezTo>
                    <a:pt x="17440" y="2406"/>
                    <a:pt x="16514" y="838"/>
                    <a:pt x="1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3" name="Google Shape;17253;p37"/>
            <p:cNvSpPr/>
            <p:nvPr/>
          </p:nvSpPr>
          <p:spPr>
            <a:xfrm>
              <a:off x="8870765" y="1459367"/>
              <a:ext cx="20851" cy="16129"/>
            </a:xfrm>
            <a:custGeom>
              <a:avLst/>
              <a:gdLst/>
              <a:ahLst/>
              <a:cxnLst/>
              <a:rect l="l" t="t" r="r" b="b"/>
              <a:pathLst>
                <a:path w="393" h="304" extrusionOk="0">
                  <a:moveTo>
                    <a:pt x="179" y="1"/>
                  </a:moveTo>
                  <a:cubicBezTo>
                    <a:pt x="1" y="1"/>
                    <a:pt x="1" y="303"/>
                    <a:pt x="179" y="303"/>
                  </a:cubicBezTo>
                  <a:cubicBezTo>
                    <a:pt x="393" y="303"/>
                    <a:pt x="37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4" name="Google Shape;17254;p37"/>
            <p:cNvSpPr/>
            <p:nvPr/>
          </p:nvSpPr>
          <p:spPr>
            <a:xfrm>
              <a:off x="8801689" y="1357025"/>
              <a:ext cx="21859" cy="15651"/>
            </a:xfrm>
            <a:custGeom>
              <a:avLst/>
              <a:gdLst/>
              <a:ahLst/>
              <a:cxnLst/>
              <a:rect l="l" t="t" r="r" b="b"/>
              <a:pathLst>
                <a:path w="412" h="295" extrusionOk="0">
                  <a:moveTo>
                    <a:pt x="176" y="1"/>
                  </a:moveTo>
                  <a:cubicBezTo>
                    <a:pt x="85" y="1"/>
                    <a:pt x="0" y="87"/>
                    <a:pt x="56" y="184"/>
                  </a:cubicBezTo>
                  <a:lnTo>
                    <a:pt x="74" y="219"/>
                  </a:lnTo>
                  <a:cubicBezTo>
                    <a:pt x="108" y="273"/>
                    <a:pt x="153" y="295"/>
                    <a:pt x="196" y="295"/>
                  </a:cubicBezTo>
                  <a:cubicBezTo>
                    <a:pt x="310" y="295"/>
                    <a:pt x="412" y="145"/>
                    <a:pt x="270" y="41"/>
                  </a:cubicBezTo>
                  <a:lnTo>
                    <a:pt x="252" y="23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5" name="Google Shape;17255;p37"/>
            <p:cNvSpPr/>
            <p:nvPr/>
          </p:nvSpPr>
          <p:spPr>
            <a:xfrm>
              <a:off x="8969075" y="1231605"/>
              <a:ext cx="12309" cy="8542"/>
            </a:xfrm>
            <a:custGeom>
              <a:avLst/>
              <a:gdLst/>
              <a:ahLst/>
              <a:cxnLst/>
              <a:rect l="l" t="t" r="r" b="b"/>
              <a:pathLst>
                <a:path w="232" h="161" extrusionOk="0">
                  <a:moveTo>
                    <a:pt x="125" y="0"/>
                  </a:moveTo>
                  <a:cubicBezTo>
                    <a:pt x="0" y="0"/>
                    <a:pt x="0" y="161"/>
                    <a:pt x="125" y="161"/>
                  </a:cubicBezTo>
                  <a:cubicBezTo>
                    <a:pt x="232" y="161"/>
                    <a:pt x="232" y="0"/>
                    <a:pt x="12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6" name="Google Shape;17256;p37"/>
            <p:cNvSpPr/>
            <p:nvPr/>
          </p:nvSpPr>
          <p:spPr>
            <a:xfrm>
              <a:off x="9022023" y="1291132"/>
              <a:ext cx="28384" cy="21806"/>
            </a:xfrm>
            <a:custGeom>
              <a:avLst/>
              <a:gdLst/>
              <a:ahLst/>
              <a:cxnLst/>
              <a:rect l="l" t="t" r="r" b="b"/>
              <a:pathLst>
                <a:path w="535" h="411" extrusionOk="0">
                  <a:moveTo>
                    <a:pt x="267" y="1"/>
                  </a:moveTo>
                  <a:cubicBezTo>
                    <a:pt x="0" y="1"/>
                    <a:pt x="0" y="410"/>
                    <a:pt x="267" y="410"/>
                  </a:cubicBezTo>
                  <a:cubicBezTo>
                    <a:pt x="534" y="392"/>
                    <a:pt x="5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7" name="Google Shape;17257;p37"/>
            <p:cNvSpPr/>
            <p:nvPr/>
          </p:nvSpPr>
          <p:spPr>
            <a:xfrm>
              <a:off x="9155241" y="1114409"/>
              <a:ext cx="22761" cy="18463"/>
            </a:xfrm>
            <a:custGeom>
              <a:avLst/>
              <a:gdLst/>
              <a:ahLst/>
              <a:cxnLst/>
              <a:rect l="l" t="t" r="r" b="b"/>
              <a:pathLst>
                <a:path w="429" h="348" extrusionOk="0">
                  <a:moveTo>
                    <a:pt x="143" y="0"/>
                  </a:moveTo>
                  <a:cubicBezTo>
                    <a:pt x="1" y="54"/>
                    <a:pt x="1" y="250"/>
                    <a:pt x="143" y="321"/>
                  </a:cubicBezTo>
                  <a:cubicBezTo>
                    <a:pt x="170" y="339"/>
                    <a:pt x="206" y="348"/>
                    <a:pt x="244" y="348"/>
                  </a:cubicBezTo>
                  <a:cubicBezTo>
                    <a:pt x="281" y="348"/>
                    <a:pt x="321" y="339"/>
                    <a:pt x="357" y="321"/>
                  </a:cubicBezTo>
                  <a:cubicBezTo>
                    <a:pt x="411" y="303"/>
                    <a:pt x="428" y="250"/>
                    <a:pt x="428" y="19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8" name="Google Shape;17258;p37"/>
            <p:cNvSpPr/>
            <p:nvPr/>
          </p:nvSpPr>
          <p:spPr>
            <a:xfrm>
              <a:off x="9062662" y="1056739"/>
              <a:ext cx="24618" cy="18039"/>
            </a:xfrm>
            <a:custGeom>
              <a:avLst/>
              <a:gdLst/>
              <a:ahLst/>
              <a:cxnLst/>
              <a:rect l="l" t="t" r="r" b="b"/>
              <a:pathLst>
                <a:path w="464" h="340" extrusionOk="0">
                  <a:moveTo>
                    <a:pt x="214" y="1"/>
                  </a:moveTo>
                  <a:cubicBezTo>
                    <a:pt x="0" y="1"/>
                    <a:pt x="36" y="339"/>
                    <a:pt x="249" y="339"/>
                  </a:cubicBezTo>
                  <a:cubicBezTo>
                    <a:pt x="463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9" name="Google Shape;17259;p37"/>
            <p:cNvSpPr/>
            <p:nvPr/>
          </p:nvSpPr>
          <p:spPr>
            <a:xfrm>
              <a:off x="9231798" y="998168"/>
              <a:ext cx="25573" cy="17986"/>
            </a:xfrm>
            <a:custGeom>
              <a:avLst/>
              <a:gdLst/>
              <a:ahLst/>
              <a:cxnLst/>
              <a:rect l="l" t="t" r="r" b="b"/>
              <a:pathLst>
                <a:path w="482" h="339" extrusionOk="0">
                  <a:moveTo>
                    <a:pt x="215" y="0"/>
                  </a:moveTo>
                  <a:cubicBezTo>
                    <a:pt x="1" y="0"/>
                    <a:pt x="36" y="339"/>
                    <a:pt x="250" y="339"/>
                  </a:cubicBezTo>
                  <a:cubicBezTo>
                    <a:pt x="482" y="339"/>
                    <a:pt x="42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0" name="Google Shape;17260;p37"/>
            <p:cNvSpPr/>
            <p:nvPr/>
          </p:nvSpPr>
          <p:spPr>
            <a:xfrm>
              <a:off x="9327296" y="898903"/>
              <a:ext cx="18941" cy="18145"/>
            </a:xfrm>
            <a:custGeom>
              <a:avLst/>
              <a:gdLst/>
              <a:ahLst/>
              <a:cxnLst/>
              <a:rect l="l" t="t" r="r" b="b"/>
              <a:pathLst>
                <a:path w="357" h="342" extrusionOk="0">
                  <a:moveTo>
                    <a:pt x="160" y="1"/>
                  </a:moveTo>
                  <a:cubicBezTo>
                    <a:pt x="71" y="18"/>
                    <a:pt x="0" y="108"/>
                    <a:pt x="0" y="197"/>
                  </a:cubicBezTo>
                  <a:cubicBezTo>
                    <a:pt x="16" y="276"/>
                    <a:pt x="89" y="342"/>
                    <a:pt x="168" y="342"/>
                  </a:cubicBezTo>
                  <a:cubicBezTo>
                    <a:pt x="177" y="342"/>
                    <a:pt x="187" y="341"/>
                    <a:pt x="196" y="339"/>
                  </a:cubicBezTo>
                  <a:cubicBezTo>
                    <a:pt x="285" y="339"/>
                    <a:pt x="356" y="250"/>
                    <a:pt x="339" y="161"/>
                  </a:cubicBezTo>
                  <a:cubicBezTo>
                    <a:pt x="339" y="72"/>
                    <a:pt x="249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1" name="Google Shape;17261;p37"/>
            <p:cNvSpPr/>
            <p:nvPr/>
          </p:nvSpPr>
          <p:spPr>
            <a:xfrm>
              <a:off x="9292280" y="1276967"/>
              <a:ext cx="33159" cy="23663"/>
            </a:xfrm>
            <a:custGeom>
              <a:avLst/>
              <a:gdLst/>
              <a:ahLst/>
              <a:cxnLst/>
              <a:rect l="l" t="t" r="r" b="b"/>
              <a:pathLst>
                <a:path w="625" h="446" extrusionOk="0">
                  <a:moveTo>
                    <a:pt x="268" y="0"/>
                  </a:moveTo>
                  <a:cubicBezTo>
                    <a:pt x="1" y="0"/>
                    <a:pt x="54" y="446"/>
                    <a:pt x="339" y="446"/>
                  </a:cubicBezTo>
                  <a:cubicBezTo>
                    <a:pt x="624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2" name="Google Shape;17262;p37"/>
            <p:cNvSpPr/>
            <p:nvPr/>
          </p:nvSpPr>
          <p:spPr>
            <a:xfrm>
              <a:off x="9332919" y="1161680"/>
              <a:ext cx="15174" cy="11354"/>
            </a:xfrm>
            <a:custGeom>
              <a:avLst/>
              <a:gdLst/>
              <a:ahLst/>
              <a:cxnLst/>
              <a:rect l="l" t="t" r="r" b="b"/>
              <a:pathLst>
                <a:path w="286" h="214" extrusionOk="0">
                  <a:moveTo>
                    <a:pt x="126" y="0"/>
                  </a:moveTo>
                  <a:cubicBezTo>
                    <a:pt x="1" y="0"/>
                    <a:pt x="1" y="214"/>
                    <a:pt x="143" y="214"/>
                  </a:cubicBezTo>
                  <a:cubicBezTo>
                    <a:pt x="286" y="214"/>
                    <a:pt x="2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3" name="Google Shape;17263;p37"/>
            <p:cNvSpPr/>
            <p:nvPr/>
          </p:nvSpPr>
          <p:spPr>
            <a:xfrm>
              <a:off x="9016346" y="921611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285" y="0"/>
                  </a:moveTo>
                  <a:cubicBezTo>
                    <a:pt x="0" y="0"/>
                    <a:pt x="54" y="446"/>
                    <a:pt x="339" y="446"/>
                  </a:cubicBezTo>
                  <a:cubicBezTo>
                    <a:pt x="606" y="446"/>
                    <a:pt x="57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4" name="Google Shape;17264;p37"/>
            <p:cNvSpPr/>
            <p:nvPr/>
          </p:nvSpPr>
          <p:spPr>
            <a:xfrm>
              <a:off x="9193334" y="880122"/>
              <a:ext cx="18675" cy="13635"/>
            </a:xfrm>
            <a:custGeom>
              <a:avLst/>
              <a:gdLst/>
              <a:ahLst/>
              <a:cxnLst/>
              <a:rect l="l" t="t" r="r" b="b"/>
              <a:pathLst>
                <a:path w="352" h="257" extrusionOk="0">
                  <a:moveTo>
                    <a:pt x="185" y="1"/>
                  </a:moveTo>
                  <a:cubicBezTo>
                    <a:pt x="102" y="1"/>
                    <a:pt x="1" y="125"/>
                    <a:pt x="84" y="194"/>
                  </a:cubicBezTo>
                  <a:lnTo>
                    <a:pt x="120" y="230"/>
                  </a:lnTo>
                  <a:cubicBezTo>
                    <a:pt x="138" y="248"/>
                    <a:pt x="160" y="256"/>
                    <a:pt x="181" y="256"/>
                  </a:cubicBezTo>
                  <a:cubicBezTo>
                    <a:pt x="265" y="256"/>
                    <a:pt x="351" y="140"/>
                    <a:pt x="280" y="70"/>
                  </a:cubicBezTo>
                  <a:lnTo>
                    <a:pt x="245" y="34"/>
                  </a:lnTo>
                  <a:cubicBezTo>
                    <a:pt x="229" y="11"/>
                    <a:pt x="208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5" name="Google Shape;17265;p37"/>
            <p:cNvSpPr/>
            <p:nvPr/>
          </p:nvSpPr>
          <p:spPr>
            <a:xfrm>
              <a:off x="9417063" y="742023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0"/>
                  </a:moveTo>
                  <a:cubicBezTo>
                    <a:pt x="0" y="0"/>
                    <a:pt x="36" y="321"/>
                    <a:pt x="232" y="321"/>
                  </a:cubicBezTo>
                  <a:cubicBezTo>
                    <a:pt x="446" y="321"/>
                    <a:pt x="41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6" name="Google Shape;17266;p37"/>
            <p:cNvSpPr/>
            <p:nvPr/>
          </p:nvSpPr>
          <p:spPr>
            <a:xfrm>
              <a:off x="9493620" y="1126665"/>
              <a:ext cx="23663" cy="17084"/>
            </a:xfrm>
            <a:custGeom>
              <a:avLst/>
              <a:gdLst/>
              <a:ahLst/>
              <a:cxnLst/>
              <a:rect l="l" t="t" r="r" b="b"/>
              <a:pathLst>
                <a:path w="446" h="322" extrusionOk="0">
                  <a:moveTo>
                    <a:pt x="214" y="1"/>
                  </a:moveTo>
                  <a:cubicBezTo>
                    <a:pt x="0" y="1"/>
                    <a:pt x="36" y="322"/>
                    <a:pt x="232" y="322"/>
                  </a:cubicBezTo>
                  <a:cubicBezTo>
                    <a:pt x="446" y="322"/>
                    <a:pt x="410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7" name="Google Shape;17267;p37"/>
            <p:cNvSpPr/>
            <p:nvPr/>
          </p:nvSpPr>
          <p:spPr>
            <a:xfrm>
              <a:off x="9470913" y="996152"/>
              <a:ext cx="25573" cy="21381"/>
            </a:xfrm>
            <a:custGeom>
              <a:avLst/>
              <a:gdLst/>
              <a:ahLst/>
              <a:cxnLst/>
              <a:rect l="l" t="t" r="r" b="b"/>
              <a:pathLst>
                <a:path w="482" h="403" extrusionOk="0">
                  <a:moveTo>
                    <a:pt x="264" y="0"/>
                  </a:moveTo>
                  <a:cubicBezTo>
                    <a:pt x="254" y="0"/>
                    <a:pt x="243" y="1"/>
                    <a:pt x="232" y="3"/>
                  </a:cubicBezTo>
                  <a:lnTo>
                    <a:pt x="232" y="20"/>
                  </a:lnTo>
                  <a:lnTo>
                    <a:pt x="215" y="20"/>
                  </a:lnTo>
                  <a:cubicBezTo>
                    <a:pt x="19" y="74"/>
                    <a:pt x="1" y="341"/>
                    <a:pt x="197" y="394"/>
                  </a:cubicBezTo>
                  <a:lnTo>
                    <a:pt x="232" y="394"/>
                  </a:lnTo>
                  <a:cubicBezTo>
                    <a:pt x="251" y="400"/>
                    <a:pt x="269" y="402"/>
                    <a:pt x="287" y="402"/>
                  </a:cubicBezTo>
                  <a:cubicBezTo>
                    <a:pt x="387" y="402"/>
                    <a:pt x="467" y="320"/>
                    <a:pt x="482" y="198"/>
                  </a:cubicBezTo>
                  <a:cubicBezTo>
                    <a:pt x="466" y="84"/>
                    <a:pt x="375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8" name="Google Shape;17268;p37"/>
            <p:cNvSpPr/>
            <p:nvPr/>
          </p:nvSpPr>
          <p:spPr>
            <a:xfrm>
              <a:off x="9576915" y="851526"/>
              <a:ext cx="19577" cy="14431"/>
            </a:xfrm>
            <a:custGeom>
              <a:avLst/>
              <a:gdLst/>
              <a:ahLst/>
              <a:cxnLst/>
              <a:rect l="l" t="t" r="r" b="b"/>
              <a:pathLst>
                <a:path w="369" h="272" extrusionOk="0">
                  <a:moveTo>
                    <a:pt x="235" y="1"/>
                  </a:moveTo>
                  <a:cubicBezTo>
                    <a:pt x="227" y="1"/>
                    <a:pt x="220" y="1"/>
                    <a:pt x="212" y="3"/>
                  </a:cubicBezTo>
                  <a:lnTo>
                    <a:pt x="158" y="21"/>
                  </a:lnTo>
                  <a:cubicBezTo>
                    <a:pt x="1" y="73"/>
                    <a:pt x="114" y="271"/>
                    <a:pt x="221" y="271"/>
                  </a:cubicBezTo>
                  <a:cubicBezTo>
                    <a:pt x="259" y="271"/>
                    <a:pt x="295" y="246"/>
                    <a:pt x="319" y="181"/>
                  </a:cubicBezTo>
                  <a:lnTo>
                    <a:pt x="336" y="181"/>
                  </a:lnTo>
                  <a:lnTo>
                    <a:pt x="336" y="163"/>
                  </a:lnTo>
                  <a:cubicBezTo>
                    <a:pt x="369" y="82"/>
                    <a:pt x="312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9" name="Google Shape;17269;p37"/>
            <p:cNvSpPr/>
            <p:nvPr/>
          </p:nvSpPr>
          <p:spPr>
            <a:xfrm>
              <a:off x="9489853" y="657879"/>
              <a:ext cx="34061" cy="26527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39" y="1"/>
                  </a:moveTo>
                  <a:cubicBezTo>
                    <a:pt x="18" y="1"/>
                    <a:pt x="0" y="500"/>
                    <a:pt x="321" y="500"/>
                  </a:cubicBezTo>
                  <a:cubicBezTo>
                    <a:pt x="624" y="500"/>
                    <a:pt x="641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0" name="Google Shape;17270;p37"/>
            <p:cNvSpPr/>
            <p:nvPr/>
          </p:nvSpPr>
          <p:spPr>
            <a:xfrm>
              <a:off x="9565455" y="548588"/>
              <a:ext cx="14855" cy="20214"/>
            </a:xfrm>
            <a:custGeom>
              <a:avLst/>
              <a:gdLst/>
              <a:ahLst/>
              <a:cxnLst/>
              <a:rect l="l" t="t" r="r" b="b"/>
              <a:pathLst>
                <a:path w="280" h="381" extrusionOk="0">
                  <a:moveTo>
                    <a:pt x="193" y="0"/>
                  </a:moveTo>
                  <a:cubicBezTo>
                    <a:pt x="183" y="0"/>
                    <a:pt x="171" y="2"/>
                    <a:pt x="159" y="6"/>
                  </a:cubicBezTo>
                  <a:lnTo>
                    <a:pt x="159" y="6"/>
                  </a:lnTo>
                  <a:cubicBezTo>
                    <a:pt x="81" y="21"/>
                    <a:pt x="13" y="83"/>
                    <a:pt x="0" y="173"/>
                  </a:cubicBezTo>
                  <a:cubicBezTo>
                    <a:pt x="0" y="213"/>
                    <a:pt x="16" y="259"/>
                    <a:pt x="42" y="297"/>
                  </a:cubicBezTo>
                  <a:lnTo>
                    <a:pt x="42" y="297"/>
                  </a:lnTo>
                  <a:cubicBezTo>
                    <a:pt x="45" y="303"/>
                    <a:pt x="49" y="308"/>
                    <a:pt x="53" y="313"/>
                  </a:cubicBezTo>
                  <a:lnTo>
                    <a:pt x="53" y="313"/>
                  </a:lnTo>
                  <a:cubicBezTo>
                    <a:pt x="85" y="352"/>
                    <a:pt x="128" y="380"/>
                    <a:pt x="177" y="380"/>
                  </a:cubicBezTo>
                  <a:cubicBezTo>
                    <a:pt x="195" y="380"/>
                    <a:pt x="213" y="377"/>
                    <a:pt x="232" y="369"/>
                  </a:cubicBezTo>
                  <a:cubicBezTo>
                    <a:pt x="276" y="194"/>
                    <a:pt x="279" y="79"/>
                    <a:pt x="246" y="29"/>
                  </a:cubicBezTo>
                  <a:lnTo>
                    <a:pt x="246" y="29"/>
                  </a:lnTo>
                  <a:lnTo>
                    <a:pt x="250" y="12"/>
                  </a:lnTo>
                  <a:cubicBezTo>
                    <a:pt x="239" y="9"/>
                    <a:pt x="229" y="6"/>
                    <a:pt x="218" y="5"/>
                  </a:cubicBezTo>
                  <a:lnTo>
                    <a:pt x="218" y="5"/>
                  </a:lnTo>
                  <a:cubicBezTo>
                    <a:pt x="211" y="2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1" name="Google Shape;17271;p37"/>
            <p:cNvSpPr/>
            <p:nvPr/>
          </p:nvSpPr>
          <p:spPr>
            <a:xfrm>
              <a:off x="9262994" y="572833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1"/>
                  </a:moveTo>
                  <a:cubicBezTo>
                    <a:pt x="1" y="18"/>
                    <a:pt x="1" y="357"/>
                    <a:pt x="250" y="393"/>
                  </a:cubicBezTo>
                  <a:cubicBezTo>
                    <a:pt x="482" y="357"/>
                    <a:pt x="482" y="18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2" name="Google Shape;17272;p37"/>
            <p:cNvSpPr/>
            <p:nvPr/>
          </p:nvSpPr>
          <p:spPr>
            <a:xfrm>
              <a:off x="9443431" y="503386"/>
              <a:ext cx="26899" cy="18516"/>
            </a:xfrm>
            <a:custGeom>
              <a:avLst/>
              <a:gdLst/>
              <a:ahLst/>
              <a:cxnLst/>
              <a:rect l="l" t="t" r="r" b="b"/>
              <a:pathLst>
                <a:path w="507" h="349" extrusionOk="0">
                  <a:moveTo>
                    <a:pt x="222" y="1"/>
                  </a:moveTo>
                  <a:cubicBezTo>
                    <a:pt x="181" y="1"/>
                    <a:pt x="141" y="19"/>
                    <a:pt x="109" y="63"/>
                  </a:cubicBezTo>
                  <a:lnTo>
                    <a:pt x="127" y="63"/>
                  </a:lnTo>
                  <a:lnTo>
                    <a:pt x="73" y="116"/>
                  </a:lnTo>
                  <a:cubicBezTo>
                    <a:pt x="1" y="232"/>
                    <a:pt x="118" y="349"/>
                    <a:pt x="231" y="349"/>
                  </a:cubicBezTo>
                  <a:cubicBezTo>
                    <a:pt x="257" y="349"/>
                    <a:pt x="282" y="343"/>
                    <a:pt x="305" y="330"/>
                  </a:cubicBezTo>
                  <a:lnTo>
                    <a:pt x="341" y="312"/>
                  </a:lnTo>
                  <a:cubicBezTo>
                    <a:pt x="506" y="215"/>
                    <a:pt x="361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3" name="Google Shape;17273;p37"/>
            <p:cNvSpPr/>
            <p:nvPr/>
          </p:nvSpPr>
          <p:spPr>
            <a:xfrm>
              <a:off x="9547470" y="320508"/>
              <a:ext cx="25573" cy="20851"/>
            </a:xfrm>
            <a:custGeom>
              <a:avLst/>
              <a:gdLst/>
              <a:ahLst/>
              <a:cxnLst/>
              <a:rect l="l" t="t" r="r" b="b"/>
              <a:pathLst>
                <a:path w="482" h="393" extrusionOk="0">
                  <a:moveTo>
                    <a:pt x="250" y="0"/>
                  </a:moveTo>
                  <a:cubicBezTo>
                    <a:pt x="1" y="18"/>
                    <a:pt x="1" y="374"/>
                    <a:pt x="250" y="392"/>
                  </a:cubicBezTo>
                  <a:cubicBezTo>
                    <a:pt x="482" y="374"/>
                    <a:pt x="482" y="18"/>
                    <a:pt x="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4" name="Google Shape;17274;p37"/>
            <p:cNvSpPr/>
            <p:nvPr/>
          </p:nvSpPr>
          <p:spPr>
            <a:xfrm>
              <a:off x="9614583" y="395155"/>
              <a:ext cx="23663" cy="18039"/>
            </a:xfrm>
            <a:custGeom>
              <a:avLst/>
              <a:gdLst/>
              <a:ahLst/>
              <a:cxnLst/>
              <a:rect l="l" t="t" r="r" b="b"/>
              <a:pathLst>
                <a:path w="446" h="340" extrusionOk="0">
                  <a:moveTo>
                    <a:pt x="214" y="1"/>
                  </a:moveTo>
                  <a:cubicBezTo>
                    <a:pt x="1" y="1"/>
                    <a:pt x="36" y="339"/>
                    <a:pt x="250" y="339"/>
                  </a:cubicBezTo>
                  <a:cubicBezTo>
                    <a:pt x="446" y="339"/>
                    <a:pt x="428" y="1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5" name="Google Shape;17275;p37"/>
            <p:cNvSpPr/>
            <p:nvPr/>
          </p:nvSpPr>
          <p:spPr>
            <a:xfrm>
              <a:off x="9676020" y="715549"/>
              <a:ext cx="25573" cy="18039"/>
            </a:xfrm>
            <a:custGeom>
              <a:avLst/>
              <a:gdLst/>
              <a:ahLst/>
              <a:cxnLst/>
              <a:rect l="l" t="t" r="r" b="b"/>
              <a:pathLst>
                <a:path w="482" h="340" extrusionOk="0">
                  <a:moveTo>
                    <a:pt x="268" y="1"/>
                  </a:moveTo>
                  <a:cubicBezTo>
                    <a:pt x="54" y="1"/>
                    <a:pt x="1" y="339"/>
                    <a:pt x="214" y="339"/>
                  </a:cubicBezTo>
                  <a:cubicBezTo>
                    <a:pt x="446" y="339"/>
                    <a:pt x="482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6" name="Google Shape;17276;p37"/>
            <p:cNvSpPr/>
            <p:nvPr/>
          </p:nvSpPr>
          <p:spPr>
            <a:xfrm>
              <a:off x="9294190" y="416907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268" y="0"/>
                  </a:moveTo>
                  <a:cubicBezTo>
                    <a:pt x="1" y="0"/>
                    <a:pt x="54" y="446"/>
                    <a:pt x="321" y="446"/>
                  </a:cubicBezTo>
                  <a:cubicBezTo>
                    <a:pt x="606" y="446"/>
                    <a:pt x="553" y="0"/>
                    <a:pt x="268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7" name="Google Shape;17277;p37"/>
            <p:cNvSpPr/>
            <p:nvPr/>
          </p:nvSpPr>
          <p:spPr>
            <a:xfrm>
              <a:off x="9572034" y="172116"/>
              <a:ext cx="27482" cy="19896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68" y="0"/>
                  </a:moveTo>
                  <a:cubicBezTo>
                    <a:pt x="37" y="0"/>
                    <a:pt x="1" y="375"/>
                    <a:pt x="250" y="375"/>
                  </a:cubicBezTo>
                  <a:cubicBezTo>
                    <a:pt x="482" y="375"/>
                    <a:pt x="518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8" name="Google Shape;17278;p37"/>
            <p:cNvSpPr/>
            <p:nvPr/>
          </p:nvSpPr>
          <p:spPr>
            <a:xfrm>
              <a:off x="9769607" y="198484"/>
              <a:ext cx="22548" cy="18835"/>
            </a:xfrm>
            <a:custGeom>
              <a:avLst/>
              <a:gdLst/>
              <a:ahLst/>
              <a:cxnLst/>
              <a:rect l="l" t="t" r="r" b="b"/>
              <a:pathLst>
                <a:path w="425" h="355" extrusionOk="0">
                  <a:moveTo>
                    <a:pt x="241" y="1"/>
                  </a:moveTo>
                  <a:cubicBezTo>
                    <a:pt x="220" y="1"/>
                    <a:pt x="198" y="7"/>
                    <a:pt x="178" y="20"/>
                  </a:cubicBezTo>
                  <a:cubicBezTo>
                    <a:pt x="71" y="91"/>
                    <a:pt x="0" y="234"/>
                    <a:pt x="125" y="323"/>
                  </a:cubicBezTo>
                  <a:cubicBezTo>
                    <a:pt x="157" y="344"/>
                    <a:pt x="193" y="354"/>
                    <a:pt x="230" y="354"/>
                  </a:cubicBezTo>
                  <a:cubicBezTo>
                    <a:pt x="315" y="354"/>
                    <a:pt x="397" y="298"/>
                    <a:pt x="410" y="198"/>
                  </a:cubicBezTo>
                  <a:cubicBezTo>
                    <a:pt x="424" y="111"/>
                    <a:pt x="333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9" name="Google Shape;17279;p37"/>
            <p:cNvSpPr/>
            <p:nvPr/>
          </p:nvSpPr>
          <p:spPr>
            <a:xfrm>
              <a:off x="9495477" y="47333"/>
              <a:ext cx="30347" cy="22761"/>
            </a:xfrm>
            <a:custGeom>
              <a:avLst/>
              <a:gdLst/>
              <a:ahLst/>
              <a:cxnLst/>
              <a:rect l="l" t="t" r="r" b="b"/>
              <a:pathLst>
                <a:path w="572" h="429" extrusionOk="0">
                  <a:moveTo>
                    <a:pt x="268" y="1"/>
                  </a:moveTo>
                  <a:cubicBezTo>
                    <a:pt x="1" y="1"/>
                    <a:pt x="37" y="428"/>
                    <a:pt x="304" y="428"/>
                  </a:cubicBezTo>
                  <a:cubicBezTo>
                    <a:pt x="571" y="428"/>
                    <a:pt x="55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0" name="Google Shape;17280;p37"/>
            <p:cNvSpPr/>
            <p:nvPr/>
          </p:nvSpPr>
          <p:spPr>
            <a:xfrm>
              <a:off x="9698727" y="26536"/>
              <a:ext cx="17986" cy="15227"/>
            </a:xfrm>
            <a:custGeom>
              <a:avLst/>
              <a:gdLst/>
              <a:ahLst/>
              <a:cxnLst/>
              <a:rect l="l" t="t" r="r" b="b"/>
              <a:pathLst>
                <a:path w="339" h="287" extrusionOk="0">
                  <a:moveTo>
                    <a:pt x="178" y="1"/>
                  </a:moveTo>
                  <a:cubicBezTo>
                    <a:pt x="0" y="19"/>
                    <a:pt x="0" y="268"/>
                    <a:pt x="178" y="286"/>
                  </a:cubicBezTo>
                  <a:cubicBezTo>
                    <a:pt x="339" y="268"/>
                    <a:pt x="339" y="19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1" name="Google Shape;17281;p37"/>
            <p:cNvSpPr/>
            <p:nvPr/>
          </p:nvSpPr>
          <p:spPr>
            <a:xfrm>
              <a:off x="9308355" y="245808"/>
              <a:ext cx="28437" cy="21806"/>
            </a:xfrm>
            <a:custGeom>
              <a:avLst/>
              <a:gdLst/>
              <a:ahLst/>
              <a:cxnLst/>
              <a:rect l="l" t="t" r="r" b="b"/>
              <a:pathLst>
                <a:path w="536" h="411" extrusionOk="0">
                  <a:moveTo>
                    <a:pt x="268" y="1"/>
                  </a:moveTo>
                  <a:cubicBezTo>
                    <a:pt x="1" y="1"/>
                    <a:pt x="19" y="411"/>
                    <a:pt x="286" y="411"/>
                  </a:cubicBezTo>
                  <a:cubicBezTo>
                    <a:pt x="535" y="411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2" name="Google Shape;17282;p37"/>
            <p:cNvSpPr/>
            <p:nvPr/>
          </p:nvSpPr>
          <p:spPr>
            <a:xfrm>
              <a:off x="9787540" y="368681"/>
              <a:ext cx="26527" cy="19896"/>
            </a:xfrm>
            <a:custGeom>
              <a:avLst/>
              <a:gdLst/>
              <a:ahLst/>
              <a:cxnLst/>
              <a:rect l="l" t="t" r="r" b="b"/>
              <a:pathLst>
                <a:path w="500" h="375" extrusionOk="0">
                  <a:moveTo>
                    <a:pt x="268" y="1"/>
                  </a:moveTo>
                  <a:cubicBezTo>
                    <a:pt x="36" y="1"/>
                    <a:pt x="1" y="375"/>
                    <a:pt x="250" y="375"/>
                  </a:cubicBezTo>
                  <a:cubicBezTo>
                    <a:pt x="482" y="375"/>
                    <a:pt x="49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3" name="Google Shape;17283;p37"/>
            <p:cNvSpPr/>
            <p:nvPr/>
          </p:nvSpPr>
          <p:spPr>
            <a:xfrm>
              <a:off x="9112321" y="743720"/>
              <a:ext cx="30560" cy="21699"/>
            </a:xfrm>
            <a:custGeom>
              <a:avLst/>
              <a:gdLst/>
              <a:ahLst/>
              <a:cxnLst/>
              <a:rect l="l" t="t" r="r" b="b"/>
              <a:pathLst>
                <a:path w="576" h="409" extrusionOk="0">
                  <a:moveTo>
                    <a:pt x="314" y="1"/>
                  </a:moveTo>
                  <a:cubicBezTo>
                    <a:pt x="288" y="1"/>
                    <a:pt x="263" y="7"/>
                    <a:pt x="240" y="22"/>
                  </a:cubicBezTo>
                  <a:lnTo>
                    <a:pt x="204" y="40"/>
                  </a:lnTo>
                  <a:cubicBezTo>
                    <a:pt x="1" y="162"/>
                    <a:pt x="138" y="408"/>
                    <a:pt x="302" y="408"/>
                  </a:cubicBezTo>
                  <a:cubicBezTo>
                    <a:pt x="353" y="408"/>
                    <a:pt x="407" y="384"/>
                    <a:pt x="454" y="325"/>
                  </a:cubicBezTo>
                  <a:lnTo>
                    <a:pt x="471" y="289"/>
                  </a:lnTo>
                  <a:cubicBezTo>
                    <a:pt x="576" y="170"/>
                    <a:pt x="443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4" name="Google Shape;17284;p37"/>
            <p:cNvSpPr/>
            <p:nvPr/>
          </p:nvSpPr>
          <p:spPr>
            <a:xfrm>
              <a:off x="7797110" y="-588732"/>
              <a:ext cx="1758030" cy="1844033"/>
            </a:xfrm>
            <a:custGeom>
              <a:avLst/>
              <a:gdLst/>
              <a:ahLst/>
              <a:cxnLst/>
              <a:rect l="l" t="t" r="r" b="b"/>
              <a:pathLst>
                <a:path w="33136" h="34757" extrusionOk="0">
                  <a:moveTo>
                    <a:pt x="33135" y="1"/>
                  </a:moveTo>
                  <a:lnTo>
                    <a:pt x="33135" y="1"/>
                  </a:lnTo>
                  <a:cubicBezTo>
                    <a:pt x="28236" y="215"/>
                    <a:pt x="23302" y="446"/>
                    <a:pt x="18207" y="1925"/>
                  </a:cubicBezTo>
                  <a:cubicBezTo>
                    <a:pt x="17209" y="2210"/>
                    <a:pt x="16158" y="2584"/>
                    <a:pt x="15285" y="3332"/>
                  </a:cubicBezTo>
                  <a:cubicBezTo>
                    <a:pt x="14395" y="4098"/>
                    <a:pt x="13789" y="5363"/>
                    <a:pt x="14163" y="6147"/>
                  </a:cubicBezTo>
                  <a:cubicBezTo>
                    <a:pt x="14484" y="6806"/>
                    <a:pt x="15428" y="6948"/>
                    <a:pt x="15677" y="7661"/>
                  </a:cubicBezTo>
                  <a:cubicBezTo>
                    <a:pt x="15980" y="8516"/>
                    <a:pt x="15125" y="9799"/>
                    <a:pt x="14145" y="10422"/>
                  </a:cubicBezTo>
                  <a:cubicBezTo>
                    <a:pt x="13165" y="11028"/>
                    <a:pt x="12114" y="11188"/>
                    <a:pt x="11081" y="11402"/>
                  </a:cubicBezTo>
                  <a:cubicBezTo>
                    <a:pt x="9033" y="11830"/>
                    <a:pt x="6806" y="12649"/>
                    <a:pt x="5113" y="14341"/>
                  </a:cubicBezTo>
                  <a:cubicBezTo>
                    <a:pt x="3403" y="16052"/>
                    <a:pt x="2548" y="18795"/>
                    <a:pt x="3777" y="20024"/>
                  </a:cubicBezTo>
                  <a:cubicBezTo>
                    <a:pt x="4561" y="20826"/>
                    <a:pt x="6164" y="21075"/>
                    <a:pt x="5968" y="22447"/>
                  </a:cubicBezTo>
                  <a:cubicBezTo>
                    <a:pt x="5862" y="22946"/>
                    <a:pt x="5630" y="23427"/>
                    <a:pt x="5327" y="23836"/>
                  </a:cubicBezTo>
                  <a:cubicBezTo>
                    <a:pt x="3973" y="25832"/>
                    <a:pt x="2156" y="27595"/>
                    <a:pt x="1070" y="29697"/>
                  </a:cubicBezTo>
                  <a:cubicBezTo>
                    <a:pt x="1" y="31799"/>
                    <a:pt x="90" y="34489"/>
                    <a:pt x="1978" y="34739"/>
                  </a:cubicBezTo>
                  <a:cubicBezTo>
                    <a:pt x="2070" y="34751"/>
                    <a:pt x="2164" y="34756"/>
                    <a:pt x="2258" y="34756"/>
                  </a:cubicBezTo>
                  <a:cubicBezTo>
                    <a:pt x="3727" y="34756"/>
                    <a:pt x="5405" y="33367"/>
                    <a:pt x="6610" y="31978"/>
                  </a:cubicBezTo>
                  <a:cubicBezTo>
                    <a:pt x="7411" y="31051"/>
                    <a:pt x="8142" y="30071"/>
                    <a:pt x="8783" y="29038"/>
                  </a:cubicBezTo>
                  <a:cubicBezTo>
                    <a:pt x="9104" y="28539"/>
                    <a:pt x="9424" y="28005"/>
                    <a:pt x="9905" y="27667"/>
                  </a:cubicBezTo>
                  <a:cubicBezTo>
                    <a:pt x="10216" y="27450"/>
                    <a:pt x="10528" y="27358"/>
                    <a:pt x="10825" y="27358"/>
                  </a:cubicBezTo>
                  <a:cubicBezTo>
                    <a:pt x="11482" y="27358"/>
                    <a:pt x="12063" y="27809"/>
                    <a:pt x="12382" y="28361"/>
                  </a:cubicBezTo>
                  <a:cubicBezTo>
                    <a:pt x="12845" y="29163"/>
                    <a:pt x="13130" y="30178"/>
                    <a:pt x="14003" y="30481"/>
                  </a:cubicBezTo>
                  <a:cubicBezTo>
                    <a:pt x="14153" y="30529"/>
                    <a:pt x="14316" y="30552"/>
                    <a:pt x="14486" y="30552"/>
                  </a:cubicBezTo>
                  <a:cubicBezTo>
                    <a:pt x="15321" y="30552"/>
                    <a:pt x="16342" y="30004"/>
                    <a:pt x="17067" y="29234"/>
                  </a:cubicBezTo>
                  <a:cubicBezTo>
                    <a:pt x="17940" y="28326"/>
                    <a:pt x="18474" y="27168"/>
                    <a:pt x="18866" y="26045"/>
                  </a:cubicBezTo>
                  <a:cubicBezTo>
                    <a:pt x="19400" y="24513"/>
                    <a:pt x="19703" y="22928"/>
                    <a:pt x="19757" y="21307"/>
                  </a:cubicBezTo>
                  <a:cubicBezTo>
                    <a:pt x="19775" y="20220"/>
                    <a:pt x="19846" y="18813"/>
                    <a:pt x="20897" y="18100"/>
                  </a:cubicBezTo>
                  <a:cubicBezTo>
                    <a:pt x="21250" y="17849"/>
                    <a:pt x="21596" y="17765"/>
                    <a:pt x="21941" y="17765"/>
                  </a:cubicBezTo>
                  <a:cubicBezTo>
                    <a:pt x="22662" y="17765"/>
                    <a:pt x="23377" y="18136"/>
                    <a:pt x="24139" y="18136"/>
                  </a:cubicBezTo>
                  <a:cubicBezTo>
                    <a:pt x="24151" y="18136"/>
                    <a:pt x="24163" y="18136"/>
                    <a:pt x="24175" y="18136"/>
                  </a:cubicBezTo>
                  <a:cubicBezTo>
                    <a:pt x="26010" y="18100"/>
                    <a:pt x="27738" y="15891"/>
                    <a:pt x="28789" y="13985"/>
                  </a:cubicBezTo>
                  <a:cubicBezTo>
                    <a:pt x="31122" y="9656"/>
                    <a:pt x="33135" y="1"/>
                    <a:pt x="33135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5" name="Google Shape;17285;p37"/>
            <p:cNvSpPr/>
            <p:nvPr/>
          </p:nvSpPr>
          <p:spPr>
            <a:xfrm>
              <a:off x="7827351" y="-591544"/>
              <a:ext cx="1727789" cy="1846845"/>
            </a:xfrm>
            <a:custGeom>
              <a:avLst/>
              <a:gdLst/>
              <a:ahLst/>
              <a:cxnLst/>
              <a:rect l="l" t="t" r="r" b="b"/>
              <a:pathLst>
                <a:path w="32566" h="34810" extrusionOk="0">
                  <a:moveTo>
                    <a:pt x="30837" y="0"/>
                  </a:moveTo>
                  <a:cubicBezTo>
                    <a:pt x="27203" y="3207"/>
                    <a:pt x="1" y="33634"/>
                    <a:pt x="1" y="33634"/>
                  </a:cubicBezTo>
                  <a:cubicBezTo>
                    <a:pt x="54" y="33812"/>
                    <a:pt x="161" y="33990"/>
                    <a:pt x="268" y="34150"/>
                  </a:cubicBezTo>
                  <a:cubicBezTo>
                    <a:pt x="553" y="34507"/>
                    <a:pt x="945" y="34738"/>
                    <a:pt x="1408" y="34792"/>
                  </a:cubicBezTo>
                  <a:cubicBezTo>
                    <a:pt x="1499" y="34804"/>
                    <a:pt x="1592" y="34809"/>
                    <a:pt x="1685" y="34809"/>
                  </a:cubicBezTo>
                  <a:cubicBezTo>
                    <a:pt x="3140" y="34809"/>
                    <a:pt x="4817" y="33420"/>
                    <a:pt x="6022" y="32031"/>
                  </a:cubicBezTo>
                  <a:cubicBezTo>
                    <a:pt x="6824" y="31104"/>
                    <a:pt x="7554" y="30124"/>
                    <a:pt x="8195" y="29091"/>
                  </a:cubicBezTo>
                  <a:cubicBezTo>
                    <a:pt x="8516" y="28592"/>
                    <a:pt x="8837" y="28058"/>
                    <a:pt x="9318" y="27720"/>
                  </a:cubicBezTo>
                  <a:cubicBezTo>
                    <a:pt x="9628" y="27503"/>
                    <a:pt x="9942" y="27411"/>
                    <a:pt x="10240" y="27411"/>
                  </a:cubicBezTo>
                  <a:cubicBezTo>
                    <a:pt x="10901" y="27411"/>
                    <a:pt x="11487" y="27862"/>
                    <a:pt x="11794" y="28414"/>
                  </a:cubicBezTo>
                  <a:cubicBezTo>
                    <a:pt x="12257" y="29198"/>
                    <a:pt x="12524" y="30231"/>
                    <a:pt x="13433" y="30534"/>
                  </a:cubicBezTo>
                  <a:cubicBezTo>
                    <a:pt x="13583" y="30582"/>
                    <a:pt x="13745" y="30605"/>
                    <a:pt x="13914" y="30605"/>
                  </a:cubicBezTo>
                  <a:cubicBezTo>
                    <a:pt x="14746" y="30605"/>
                    <a:pt x="15754" y="30057"/>
                    <a:pt x="16479" y="29287"/>
                  </a:cubicBezTo>
                  <a:cubicBezTo>
                    <a:pt x="17352" y="28379"/>
                    <a:pt x="17886" y="27221"/>
                    <a:pt x="18278" y="26098"/>
                  </a:cubicBezTo>
                  <a:cubicBezTo>
                    <a:pt x="18813" y="24566"/>
                    <a:pt x="19115" y="22981"/>
                    <a:pt x="19169" y="21360"/>
                  </a:cubicBezTo>
                  <a:cubicBezTo>
                    <a:pt x="19187" y="20273"/>
                    <a:pt x="19258" y="18866"/>
                    <a:pt x="20309" y="18153"/>
                  </a:cubicBezTo>
                  <a:cubicBezTo>
                    <a:pt x="20668" y="17902"/>
                    <a:pt x="21016" y="17818"/>
                    <a:pt x="21361" y="17818"/>
                  </a:cubicBezTo>
                  <a:cubicBezTo>
                    <a:pt x="22082" y="17818"/>
                    <a:pt x="22789" y="18189"/>
                    <a:pt x="23551" y="18189"/>
                  </a:cubicBezTo>
                  <a:cubicBezTo>
                    <a:pt x="23563" y="18189"/>
                    <a:pt x="23575" y="18189"/>
                    <a:pt x="23587" y="18189"/>
                  </a:cubicBezTo>
                  <a:cubicBezTo>
                    <a:pt x="25422" y="18153"/>
                    <a:pt x="27150" y="15944"/>
                    <a:pt x="28201" y="14038"/>
                  </a:cubicBezTo>
                  <a:cubicBezTo>
                    <a:pt x="30552" y="9709"/>
                    <a:pt x="32565" y="54"/>
                    <a:pt x="32565" y="54"/>
                  </a:cubicBezTo>
                  <a:lnTo>
                    <a:pt x="3083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6" name="Google Shape;17286;p37"/>
            <p:cNvSpPr/>
            <p:nvPr/>
          </p:nvSpPr>
          <p:spPr>
            <a:xfrm>
              <a:off x="8950187" y="-532017"/>
              <a:ext cx="499088" cy="30294"/>
            </a:xfrm>
            <a:custGeom>
              <a:avLst/>
              <a:gdLst/>
              <a:ahLst/>
              <a:cxnLst/>
              <a:rect l="l" t="t" r="r" b="b"/>
              <a:pathLst>
                <a:path w="9407" h="571" extrusionOk="0">
                  <a:moveTo>
                    <a:pt x="107" y="1"/>
                  </a:moveTo>
                  <a:cubicBezTo>
                    <a:pt x="54" y="1"/>
                    <a:pt x="0" y="54"/>
                    <a:pt x="0" y="108"/>
                  </a:cubicBezTo>
                  <a:cubicBezTo>
                    <a:pt x="0" y="179"/>
                    <a:pt x="36" y="214"/>
                    <a:pt x="107" y="232"/>
                  </a:cubicBezTo>
                  <a:cubicBezTo>
                    <a:pt x="1817" y="268"/>
                    <a:pt x="3278" y="339"/>
                    <a:pt x="4685" y="393"/>
                  </a:cubicBezTo>
                  <a:cubicBezTo>
                    <a:pt x="6093" y="464"/>
                    <a:pt x="7536" y="517"/>
                    <a:pt x="9264" y="571"/>
                  </a:cubicBezTo>
                  <a:cubicBezTo>
                    <a:pt x="9406" y="571"/>
                    <a:pt x="9406" y="339"/>
                    <a:pt x="9264" y="339"/>
                  </a:cubicBezTo>
                  <a:cubicBezTo>
                    <a:pt x="7553" y="304"/>
                    <a:pt x="6093" y="232"/>
                    <a:pt x="4685" y="179"/>
                  </a:cubicBezTo>
                  <a:cubicBezTo>
                    <a:pt x="3278" y="108"/>
                    <a:pt x="1817" y="54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7" name="Google Shape;17287;p37"/>
            <p:cNvSpPr/>
            <p:nvPr/>
          </p:nvSpPr>
          <p:spPr>
            <a:xfrm>
              <a:off x="8599553" y="-405377"/>
              <a:ext cx="675815" cy="52047"/>
            </a:xfrm>
            <a:custGeom>
              <a:avLst/>
              <a:gdLst/>
              <a:ahLst/>
              <a:cxnLst/>
              <a:rect l="l" t="t" r="r" b="b"/>
              <a:pathLst>
                <a:path w="12738" h="981" extrusionOk="0">
                  <a:moveTo>
                    <a:pt x="107" y="1"/>
                  </a:moveTo>
                  <a:cubicBezTo>
                    <a:pt x="53" y="1"/>
                    <a:pt x="0" y="54"/>
                    <a:pt x="0" y="108"/>
                  </a:cubicBezTo>
                  <a:cubicBezTo>
                    <a:pt x="0" y="179"/>
                    <a:pt x="53" y="232"/>
                    <a:pt x="107" y="232"/>
                  </a:cubicBezTo>
                  <a:lnTo>
                    <a:pt x="125" y="232"/>
                  </a:lnTo>
                  <a:cubicBezTo>
                    <a:pt x="1443" y="232"/>
                    <a:pt x="9816" y="749"/>
                    <a:pt x="12613" y="981"/>
                  </a:cubicBezTo>
                  <a:cubicBezTo>
                    <a:pt x="12684" y="981"/>
                    <a:pt x="12737" y="927"/>
                    <a:pt x="12737" y="874"/>
                  </a:cubicBezTo>
                  <a:cubicBezTo>
                    <a:pt x="12737" y="802"/>
                    <a:pt x="12702" y="749"/>
                    <a:pt x="12630" y="749"/>
                  </a:cubicBezTo>
                  <a:cubicBezTo>
                    <a:pt x="9834" y="517"/>
                    <a:pt x="1443" y="1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8" name="Google Shape;17288;p37"/>
            <p:cNvSpPr/>
            <p:nvPr/>
          </p:nvSpPr>
          <p:spPr>
            <a:xfrm>
              <a:off x="8574936" y="-252263"/>
              <a:ext cx="533150" cy="54859"/>
            </a:xfrm>
            <a:custGeom>
              <a:avLst/>
              <a:gdLst/>
              <a:ahLst/>
              <a:cxnLst/>
              <a:rect l="l" t="t" r="r" b="b"/>
              <a:pathLst>
                <a:path w="10049" h="1034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36" y="215"/>
                    <a:pt x="108" y="232"/>
                  </a:cubicBezTo>
                  <a:lnTo>
                    <a:pt x="1105" y="321"/>
                  </a:lnTo>
                  <a:cubicBezTo>
                    <a:pt x="4241" y="624"/>
                    <a:pt x="6717" y="874"/>
                    <a:pt x="9941" y="1034"/>
                  </a:cubicBezTo>
                  <a:cubicBezTo>
                    <a:pt x="9995" y="1034"/>
                    <a:pt x="10048" y="981"/>
                    <a:pt x="10048" y="927"/>
                  </a:cubicBezTo>
                  <a:cubicBezTo>
                    <a:pt x="10048" y="874"/>
                    <a:pt x="10012" y="820"/>
                    <a:pt x="9941" y="820"/>
                  </a:cubicBezTo>
                  <a:cubicBezTo>
                    <a:pt x="6717" y="642"/>
                    <a:pt x="4241" y="410"/>
                    <a:pt x="1123" y="10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9" name="Google Shape;17289;p37"/>
            <p:cNvSpPr/>
            <p:nvPr/>
          </p:nvSpPr>
          <p:spPr>
            <a:xfrm>
              <a:off x="8535252" y="-32036"/>
              <a:ext cx="382845" cy="26527"/>
            </a:xfrm>
            <a:custGeom>
              <a:avLst/>
              <a:gdLst/>
              <a:ahLst/>
              <a:cxnLst/>
              <a:rect l="l" t="t" r="r" b="b"/>
              <a:pathLst>
                <a:path w="7216" h="500" extrusionOk="0">
                  <a:moveTo>
                    <a:pt x="161" y="1"/>
                  </a:moveTo>
                  <a:cubicBezTo>
                    <a:pt x="1" y="1"/>
                    <a:pt x="1" y="232"/>
                    <a:pt x="161" y="232"/>
                  </a:cubicBezTo>
                  <a:cubicBezTo>
                    <a:pt x="1550" y="250"/>
                    <a:pt x="2602" y="303"/>
                    <a:pt x="3617" y="357"/>
                  </a:cubicBezTo>
                  <a:cubicBezTo>
                    <a:pt x="4650" y="410"/>
                    <a:pt x="5701" y="464"/>
                    <a:pt x="7109" y="499"/>
                  </a:cubicBezTo>
                  <a:cubicBezTo>
                    <a:pt x="7162" y="481"/>
                    <a:pt x="7215" y="446"/>
                    <a:pt x="7215" y="375"/>
                  </a:cubicBezTo>
                  <a:cubicBezTo>
                    <a:pt x="7215" y="321"/>
                    <a:pt x="7162" y="268"/>
                    <a:pt x="7109" y="268"/>
                  </a:cubicBezTo>
                  <a:cubicBezTo>
                    <a:pt x="5701" y="232"/>
                    <a:pt x="4650" y="179"/>
                    <a:pt x="3635" y="143"/>
                  </a:cubicBezTo>
                  <a:cubicBezTo>
                    <a:pt x="2602" y="90"/>
                    <a:pt x="1550" y="36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0" name="Google Shape;17290;p37"/>
            <p:cNvSpPr/>
            <p:nvPr/>
          </p:nvSpPr>
          <p:spPr>
            <a:xfrm>
              <a:off x="8151565" y="105003"/>
              <a:ext cx="632309" cy="37881"/>
            </a:xfrm>
            <a:custGeom>
              <a:avLst/>
              <a:gdLst/>
              <a:ahLst/>
              <a:cxnLst/>
              <a:rect l="l" t="t" r="r" b="b"/>
              <a:pathLst>
                <a:path w="11918" h="714" extrusionOk="0">
                  <a:moveTo>
                    <a:pt x="125" y="1"/>
                  </a:moveTo>
                  <a:cubicBezTo>
                    <a:pt x="53" y="1"/>
                    <a:pt x="0" y="54"/>
                    <a:pt x="0" y="107"/>
                  </a:cubicBezTo>
                  <a:cubicBezTo>
                    <a:pt x="0" y="179"/>
                    <a:pt x="53" y="232"/>
                    <a:pt x="107" y="232"/>
                  </a:cubicBezTo>
                  <a:cubicBezTo>
                    <a:pt x="3581" y="428"/>
                    <a:pt x="7963" y="606"/>
                    <a:pt x="11793" y="713"/>
                  </a:cubicBezTo>
                  <a:cubicBezTo>
                    <a:pt x="11847" y="713"/>
                    <a:pt x="11900" y="660"/>
                    <a:pt x="11900" y="606"/>
                  </a:cubicBezTo>
                  <a:cubicBezTo>
                    <a:pt x="11918" y="535"/>
                    <a:pt x="11864" y="482"/>
                    <a:pt x="11793" y="482"/>
                  </a:cubicBezTo>
                  <a:cubicBezTo>
                    <a:pt x="7963" y="393"/>
                    <a:pt x="3599" y="214"/>
                    <a:pt x="12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1" name="Google Shape;17291;p37"/>
            <p:cNvSpPr/>
            <p:nvPr/>
          </p:nvSpPr>
          <p:spPr>
            <a:xfrm>
              <a:off x="8000307" y="264642"/>
              <a:ext cx="621009" cy="64409"/>
            </a:xfrm>
            <a:custGeom>
              <a:avLst/>
              <a:gdLst/>
              <a:ahLst/>
              <a:cxnLst/>
              <a:rect l="l" t="t" r="r" b="b"/>
              <a:pathLst>
                <a:path w="11705" h="1214" extrusionOk="0">
                  <a:moveTo>
                    <a:pt x="354" y="1"/>
                  </a:moveTo>
                  <a:cubicBezTo>
                    <a:pt x="279" y="1"/>
                    <a:pt x="209" y="1"/>
                    <a:pt x="143" y="2"/>
                  </a:cubicBezTo>
                  <a:cubicBezTo>
                    <a:pt x="1" y="2"/>
                    <a:pt x="1" y="216"/>
                    <a:pt x="143" y="216"/>
                  </a:cubicBezTo>
                  <a:cubicBezTo>
                    <a:pt x="203" y="215"/>
                    <a:pt x="267" y="215"/>
                    <a:pt x="335" y="215"/>
                  </a:cubicBezTo>
                  <a:cubicBezTo>
                    <a:pt x="1715" y="215"/>
                    <a:pt x="4746" y="398"/>
                    <a:pt x="11384" y="1196"/>
                  </a:cubicBezTo>
                  <a:lnTo>
                    <a:pt x="11527" y="1214"/>
                  </a:lnTo>
                  <a:lnTo>
                    <a:pt x="11544" y="1214"/>
                  </a:lnTo>
                  <a:cubicBezTo>
                    <a:pt x="11687" y="1214"/>
                    <a:pt x="11705" y="1000"/>
                    <a:pt x="11544" y="982"/>
                  </a:cubicBezTo>
                  <a:lnTo>
                    <a:pt x="11402" y="964"/>
                  </a:lnTo>
                  <a:cubicBezTo>
                    <a:pt x="4793" y="170"/>
                    <a:pt x="1744" y="1"/>
                    <a:pt x="354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2" name="Google Shape;17292;p37"/>
            <p:cNvSpPr/>
            <p:nvPr/>
          </p:nvSpPr>
          <p:spPr>
            <a:xfrm>
              <a:off x="7969112" y="408366"/>
              <a:ext cx="540684" cy="43558"/>
            </a:xfrm>
            <a:custGeom>
              <a:avLst/>
              <a:gdLst/>
              <a:ahLst/>
              <a:cxnLst/>
              <a:rect l="l" t="t" r="r" b="b"/>
              <a:pathLst>
                <a:path w="10191" h="821" extrusionOk="0">
                  <a:moveTo>
                    <a:pt x="126" y="1"/>
                  </a:moveTo>
                  <a:cubicBezTo>
                    <a:pt x="72" y="1"/>
                    <a:pt x="19" y="54"/>
                    <a:pt x="1" y="108"/>
                  </a:cubicBezTo>
                  <a:cubicBezTo>
                    <a:pt x="1" y="161"/>
                    <a:pt x="54" y="215"/>
                    <a:pt x="108" y="233"/>
                  </a:cubicBezTo>
                  <a:cubicBezTo>
                    <a:pt x="3403" y="482"/>
                    <a:pt x="6735" y="678"/>
                    <a:pt x="10030" y="820"/>
                  </a:cubicBezTo>
                  <a:lnTo>
                    <a:pt x="10048" y="820"/>
                  </a:lnTo>
                  <a:cubicBezTo>
                    <a:pt x="10191" y="820"/>
                    <a:pt x="10191" y="607"/>
                    <a:pt x="10048" y="607"/>
                  </a:cubicBezTo>
                  <a:cubicBezTo>
                    <a:pt x="6753" y="446"/>
                    <a:pt x="3421" y="250"/>
                    <a:pt x="12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3" name="Google Shape;17293;p37"/>
            <p:cNvSpPr/>
            <p:nvPr/>
          </p:nvSpPr>
          <p:spPr>
            <a:xfrm>
              <a:off x="8107105" y="604029"/>
              <a:ext cx="247714" cy="25573"/>
            </a:xfrm>
            <a:custGeom>
              <a:avLst/>
              <a:gdLst/>
              <a:ahLst/>
              <a:cxnLst/>
              <a:rect l="l" t="t" r="r" b="b"/>
              <a:pathLst>
                <a:path w="4669" h="482" extrusionOk="0">
                  <a:moveTo>
                    <a:pt x="161" y="1"/>
                  </a:moveTo>
                  <a:cubicBezTo>
                    <a:pt x="1" y="1"/>
                    <a:pt x="1" y="214"/>
                    <a:pt x="161" y="214"/>
                  </a:cubicBezTo>
                  <a:cubicBezTo>
                    <a:pt x="1123" y="232"/>
                    <a:pt x="1960" y="303"/>
                    <a:pt x="2762" y="357"/>
                  </a:cubicBezTo>
                  <a:cubicBezTo>
                    <a:pt x="3368" y="410"/>
                    <a:pt x="3938" y="446"/>
                    <a:pt x="4526" y="482"/>
                  </a:cubicBezTo>
                  <a:cubicBezTo>
                    <a:pt x="4668" y="482"/>
                    <a:pt x="4668" y="250"/>
                    <a:pt x="4526" y="250"/>
                  </a:cubicBezTo>
                  <a:cubicBezTo>
                    <a:pt x="3956" y="232"/>
                    <a:pt x="3385" y="179"/>
                    <a:pt x="2780" y="143"/>
                  </a:cubicBezTo>
                  <a:cubicBezTo>
                    <a:pt x="1960" y="72"/>
                    <a:pt x="1123" y="1"/>
                    <a:pt x="16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4" name="Google Shape;17294;p37"/>
            <p:cNvSpPr/>
            <p:nvPr/>
          </p:nvSpPr>
          <p:spPr>
            <a:xfrm>
              <a:off x="8010706" y="751466"/>
              <a:ext cx="233495" cy="23663"/>
            </a:xfrm>
            <a:custGeom>
              <a:avLst/>
              <a:gdLst/>
              <a:ahLst/>
              <a:cxnLst/>
              <a:rect l="l" t="t" r="r" b="b"/>
              <a:pathLst>
                <a:path w="4401" h="446" extrusionOk="0">
                  <a:moveTo>
                    <a:pt x="4276" y="1"/>
                  </a:moveTo>
                  <a:cubicBezTo>
                    <a:pt x="3492" y="107"/>
                    <a:pt x="2637" y="125"/>
                    <a:pt x="1818" y="143"/>
                  </a:cubicBezTo>
                  <a:cubicBezTo>
                    <a:pt x="1248" y="161"/>
                    <a:pt x="660" y="179"/>
                    <a:pt x="108" y="214"/>
                  </a:cubicBezTo>
                  <a:cubicBezTo>
                    <a:pt x="54" y="214"/>
                    <a:pt x="1" y="268"/>
                    <a:pt x="1" y="339"/>
                  </a:cubicBezTo>
                  <a:cubicBezTo>
                    <a:pt x="1" y="393"/>
                    <a:pt x="54" y="446"/>
                    <a:pt x="108" y="446"/>
                  </a:cubicBezTo>
                  <a:lnTo>
                    <a:pt x="125" y="446"/>
                  </a:lnTo>
                  <a:cubicBezTo>
                    <a:pt x="678" y="410"/>
                    <a:pt x="1248" y="393"/>
                    <a:pt x="1818" y="375"/>
                  </a:cubicBezTo>
                  <a:cubicBezTo>
                    <a:pt x="2637" y="357"/>
                    <a:pt x="3510" y="321"/>
                    <a:pt x="4294" y="232"/>
                  </a:cubicBezTo>
                  <a:cubicBezTo>
                    <a:pt x="4365" y="214"/>
                    <a:pt x="4401" y="161"/>
                    <a:pt x="4401" y="107"/>
                  </a:cubicBezTo>
                  <a:cubicBezTo>
                    <a:pt x="4383" y="36"/>
                    <a:pt x="4330" y="1"/>
                    <a:pt x="427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5" name="Google Shape;17295;p37"/>
            <p:cNvSpPr/>
            <p:nvPr/>
          </p:nvSpPr>
          <p:spPr>
            <a:xfrm>
              <a:off x="7917172" y="847706"/>
              <a:ext cx="242939" cy="46529"/>
            </a:xfrm>
            <a:custGeom>
              <a:avLst/>
              <a:gdLst/>
              <a:ahLst/>
              <a:cxnLst/>
              <a:rect l="l" t="t" r="r" b="b"/>
              <a:pathLst>
                <a:path w="4579" h="877" extrusionOk="0">
                  <a:moveTo>
                    <a:pt x="4458" y="0"/>
                  </a:moveTo>
                  <a:cubicBezTo>
                    <a:pt x="4451" y="0"/>
                    <a:pt x="4443" y="1"/>
                    <a:pt x="4436" y="4"/>
                  </a:cubicBezTo>
                  <a:cubicBezTo>
                    <a:pt x="3492" y="200"/>
                    <a:pt x="2548" y="360"/>
                    <a:pt x="1603" y="449"/>
                  </a:cubicBezTo>
                  <a:cubicBezTo>
                    <a:pt x="1069" y="520"/>
                    <a:pt x="588" y="574"/>
                    <a:pt x="143" y="645"/>
                  </a:cubicBezTo>
                  <a:cubicBezTo>
                    <a:pt x="0" y="663"/>
                    <a:pt x="18" y="877"/>
                    <a:pt x="160" y="877"/>
                  </a:cubicBezTo>
                  <a:lnTo>
                    <a:pt x="178" y="859"/>
                  </a:lnTo>
                  <a:cubicBezTo>
                    <a:pt x="624" y="805"/>
                    <a:pt x="1105" y="734"/>
                    <a:pt x="1621" y="681"/>
                  </a:cubicBezTo>
                  <a:cubicBezTo>
                    <a:pt x="2619" y="556"/>
                    <a:pt x="3652" y="413"/>
                    <a:pt x="4489" y="235"/>
                  </a:cubicBezTo>
                  <a:cubicBezTo>
                    <a:pt x="4543" y="217"/>
                    <a:pt x="4578" y="146"/>
                    <a:pt x="4561" y="93"/>
                  </a:cubicBezTo>
                  <a:cubicBezTo>
                    <a:pt x="4561" y="46"/>
                    <a:pt x="4507" y="0"/>
                    <a:pt x="445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6" name="Google Shape;17296;p37"/>
            <p:cNvSpPr/>
            <p:nvPr/>
          </p:nvSpPr>
          <p:spPr>
            <a:xfrm>
              <a:off x="9412766" y="-492810"/>
              <a:ext cx="46901" cy="281245"/>
            </a:xfrm>
            <a:custGeom>
              <a:avLst/>
              <a:gdLst/>
              <a:ahLst/>
              <a:cxnLst/>
              <a:rect l="l" t="t" r="r" b="b"/>
              <a:pathLst>
                <a:path w="884" h="5301" extrusionOk="0">
                  <a:moveTo>
                    <a:pt x="123" y="1"/>
                  </a:moveTo>
                  <a:cubicBezTo>
                    <a:pt x="62" y="1"/>
                    <a:pt x="1" y="41"/>
                    <a:pt x="10" y="117"/>
                  </a:cubicBezTo>
                  <a:cubicBezTo>
                    <a:pt x="188" y="1827"/>
                    <a:pt x="260" y="2255"/>
                    <a:pt x="331" y="2664"/>
                  </a:cubicBezTo>
                  <a:cubicBezTo>
                    <a:pt x="402" y="3074"/>
                    <a:pt x="473" y="3502"/>
                    <a:pt x="651" y="5194"/>
                  </a:cubicBezTo>
                  <a:cubicBezTo>
                    <a:pt x="651" y="5247"/>
                    <a:pt x="705" y="5301"/>
                    <a:pt x="758" y="5301"/>
                  </a:cubicBezTo>
                  <a:lnTo>
                    <a:pt x="776" y="5301"/>
                  </a:lnTo>
                  <a:cubicBezTo>
                    <a:pt x="830" y="5283"/>
                    <a:pt x="883" y="5230"/>
                    <a:pt x="865" y="5176"/>
                  </a:cubicBezTo>
                  <a:cubicBezTo>
                    <a:pt x="687" y="3466"/>
                    <a:pt x="616" y="3038"/>
                    <a:pt x="545" y="2629"/>
                  </a:cubicBezTo>
                  <a:cubicBezTo>
                    <a:pt x="491" y="2219"/>
                    <a:pt x="420" y="1809"/>
                    <a:pt x="242" y="99"/>
                  </a:cubicBezTo>
                  <a:cubicBezTo>
                    <a:pt x="233" y="32"/>
                    <a:pt x="178" y="1"/>
                    <a:pt x="12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7" name="Google Shape;17297;p37"/>
            <p:cNvSpPr/>
            <p:nvPr/>
          </p:nvSpPr>
          <p:spPr>
            <a:xfrm>
              <a:off x="9276258" y="-381928"/>
              <a:ext cx="78468" cy="476593"/>
            </a:xfrm>
            <a:custGeom>
              <a:avLst/>
              <a:gdLst/>
              <a:ahLst/>
              <a:cxnLst/>
              <a:rect l="l" t="t" r="r" b="b"/>
              <a:pathLst>
                <a:path w="1479" h="8983" extrusionOk="0">
                  <a:moveTo>
                    <a:pt x="128" y="1"/>
                  </a:moveTo>
                  <a:cubicBezTo>
                    <a:pt x="121" y="1"/>
                    <a:pt x="114" y="2"/>
                    <a:pt x="107" y="4"/>
                  </a:cubicBezTo>
                  <a:cubicBezTo>
                    <a:pt x="36" y="22"/>
                    <a:pt x="0" y="75"/>
                    <a:pt x="18" y="129"/>
                  </a:cubicBezTo>
                  <a:cubicBezTo>
                    <a:pt x="463" y="2926"/>
                    <a:pt x="1158" y="7629"/>
                    <a:pt x="1247" y="8876"/>
                  </a:cubicBezTo>
                  <a:cubicBezTo>
                    <a:pt x="1247" y="8929"/>
                    <a:pt x="1301" y="8983"/>
                    <a:pt x="1354" y="8983"/>
                  </a:cubicBezTo>
                  <a:lnTo>
                    <a:pt x="1372" y="8983"/>
                  </a:lnTo>
                  <a:cubicBezTo>
                    <a:pt x="1425" y="8983"/>
                    <a:pt x="1479" y="8929"/>
                    <a:pt x="1479" y="8858"/>
                  </a:cubicBezTo>
                  <a:cubicBezTo>
                    <a:pt x="1372" y="7611"/>
                    <a:pt x="677" y="2890"/>
                    <a:pt x="232" y="93"/>
                  </a:cubicBezTo>
                  <a:cubicBezTo>
                    <a:pt x="216" y="47"/>
                    <a:pt x="174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8" name="Google Shape;17298;p37"/>
            <p:cNvSpPr/>
            <p:nvPr/>
          </p:nvSpPr>
          <p:spPr>
            <a:xfrm>
              <a:off x="9123144" y="-242820"/>
              <a:ext cx="95499" cy="541638"/>
            </a:xfrm>
            <a:custGeom>
              <a:avLst/>
              <a:gdLst/>
              <a:ahLst/>
              <a:cxnLst/>
              <a:rect l="l" t="t" r="r" b="b"/>
              <a:pathLst>
                <a:path w="1800" h="10209" extrusionOk="0">
                  <a:moveTo>
                    <a:pt x="107" y="1"/>
                  </a:moveTo>
                  <a:cubicBezTo>
                    <a:pt x="36" y="1"/>
                    <a:pt x="0" y="72"/>
                    <a:pt x="0" y="126"/>
                  </a:cubicBezTo>
                  <a:cubicBezTo>
                    <a:pt x="446" y="3599"/>
                    <a:pt x="926" y="6468"/>
                    <a:pt x="1568" y="10102"/>
                  </a:cubicBezTo>
                  <a:cubicBezTo>
                    <a:pt x="1568" y="10155"/>
                    <a:pt x="1621" y="10209"/>
                    <a:pt x="1675" y="10209"/>
                  </a:cubicBezTo>
                  <a:lnTo>
                    <a:pt x="1693" y="10209"/>
                  </a:lnTo>
                  <a:cubicBezTo>
                    <a:pt x="1764" y="10191"/>
                    <a:pt x="1799" y="10137"/>
                    <a:pt x="1782" y="10066"/>
                  </a:cubicBezTo>
                  <a:cubicBezTo>
                    <a:pt x="1158" y="6432"/>
                    <a:pt x="677" y="3582"/>
                    <a:pt x="232" y="90"/>
                  </a:cubicBezTo>
                  <a:cubicBezTo>
                    <a:pt x="214" y="37"/>
                    <a:pt x="160" y="1"/>
                    <a:pt x="1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9" name="Google Shape;17299;p37"/>
            <p:cNvSpPr/>
            <p:nvPr/>
          </p:nvSpPr>
          <p:spPr>
            <a:xfrm>
              <a:off x="8941646" y="-49968"/>
              <a:ext cx="59634" cy="405499"/>
            </a:xfrm>
            <a:custGeom>
              <a:avLst/>
              <a:gdLst/>
              <a:ahLst/>
              <a:cxnLst/>
              <a:rect l="l" t="t" r="r" b="b"/>
              <a:pathLst>
                <a:path w="1124" h="7643" extrusionOk="0">
                  <a:moveTo>
                    <a:pt x="108" y="0"/>
                  </a:moveTo>
                  <a:cubicBezTo>
                    <a:pt x="36" y="0"/>
                    <a:pt x="1" y="53"/>
                    <a:pt x="1" y="125"/>
                  </a:cubicBezTo>
                  <a:cubicBezTo>
                    <a:pt x="143" y="1514"/>
                    <a:pt x="286" y="2690"/>
                    <a:pt x="446" y="3830"/>
                  </a:cubicBezTo>
                  <a:cubicBezTo>
                    <a:pt x="606" y="4970"/>
                    <a:pt x="767" y="6164"/>
                    <a:pt x="892" y="7553"/>
                  </a:cubicBezTo>
                  <a:cubicBezTo>
                    <a:pt x="892" y="7607"/>
                    <a:pt x="945" y="7642"/>
                    <a:pt x="998" y="7642"/>
                  </a:cubicBezTo>
                  <a:lnTo>
                    <a:pt x="1016" y="7642"/>
                  </a:lnTo>
                  <a:cubicBezTo>
                    <a:pt x="1070" y="7642"/>
                    <a:pt x="1123" y="7589"/>
                    <a:pt x="1123" y="7518"/>
                  </a:cubicBezTo>
                  <a:cubicBezTo>
                    <a:pt x="981" y="6128"/>
                    <a:pt x="838" y="4952"/>
                    <a:pt x="678" y="3812"/>
                  </a:cubicBezTo>
                  <a:cubicBezTo>
                    <a:pt x="517" y="2672"/>
                    <a:pt x="357" y="1479"/>
                    <a:pt x="232" y="107"/>
                  </a:cubicBezTo>
                  <a:cubicBezTo>
                    <a:pt x="215" y="36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0" name="Google Shape;17300;p37"/>
            <p:cNvSpPr/>
            <p:nvPr/>
          </p:nvSpPr>
          <p:spPr>
            <a:xfrm>
              <a:off x="8799885" y="99326"/>
              <a:ext cx="55814" cy="363002"/>
            </a:xfrm>
            <a:custGeom>
              <a:avLst/>
              <a:gdLst/>
              <a:ahLst/>
              <a:cxnLst/>
              <a:rect l="l" t="t" r="r" b="b"/>
              <a:pathLst>
                <a:path w="1052" h="6842" extrusionOk="0">
                  <a:moveTo>
                    <a:pt x="108" y="1"/>
                  </a:moveTo>
                  <a:cubicBezTo>
                    <a:pt x="54" y="1"/>
                    <a:pt x="1" y="54"/>
                    <a:pt x="18" y="125"/>
                  </a:cubicBezTo>
                  <a:cubicBezTo>
                    <a:pt x="143" y="1355"/>
                    <a:pt x="339" y="2904"/>
                    <a:pt x="535" y="4383"/>
                  </a:cubicBezTo>
                  <a:cubicBezTo>
                    <a:pt x="624" y="5202"/>
                    <a:pt x="731" y="6004"/>
                    <a:pt x="820" y="6735"/>
                  </a:cubicBezTo>
                  <a:cubicBezTo>
                    <a:pt x="838" y="6806"/>
                    <a:pt x="874" y="6841"/>
                    <a:pt x="945" y="6841"/>
                  </a:cubicBezTo>
                  <a:cubicBezTo>
                    <a:pt x="1016" y="6824"/>
                    <a:pt x="1052" y="6770"/>
                    <a:pt x="1052" y="6717"/>
                  </a:cubicBezTo>
                  <a:cubicBezTo>
                    <a:pt x="963" y="5969"/>
                    <a:pt x="856" y="5167"/>
                    <a:pt x="749" y="4365"/>
                  </a:cubicBezTo>
                  <a:cubicBezTo>
                    <a:pt x="553" y="2869"/>
                    <a:pt x="357" y="1337"/>
                    <a:pt x="232" y="108"/>
                  </a:cubicBezTo>
                  <a:cubicBezTo>
                    <a:pt x="232" y="36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1" name="Google Shape;17301;p37"/>
            <p:cNvSpPr/>
            <p:nvPr/>
          </p:nvSpPr>
          <p:spPr>
            <a:xfrm>
              <a:off x="8636373" y="289047"/>
              <a:ext cx="102131" cy="619364"/>
            </a:xfrm>
            <a:custGeom>
              <a:avLst/>
              <a:gdLst/>
              <a:ahLst/>
              <a:cxnLst/>
              <a:rect l="l" t="t" r="r" b="b"/>
              <a:pathLst>
                <a:path w="1925" h="11674" extrusionOk="0">
                  <a:moveTo>
                    <a:pt x="135" y="1"/>
                  </a:moveTo>
                  <a:cubicBezTo>
                    <a:pt x="126" y="1"/>
                    <a:pt x="117" y="2"/>
                    <a:pt x="108" y="5"/>
                  </a:cubicBezTo>
                  <a:cubicBezTo>
                    <a:pt x="36" y="5"/>
                    <a:pt x="1" y="77"/>
                    <a:pt x="19" y="130"/>
                  </a:cubicBezTo>
                  <a:cubicBezTo>
                    <a:pt x="304" y="1609"/>
                    <a:pt x="1533" y="8681"/>
                    <a:pt x="1693" y="11567"/>
                  </a:cubicBezTo>
                  <a:cubicBezTo>
                    <a:pt x="1711" y="11620"/>
                    <a:pt x="1747" y="11674"/>
                    <a:pt x="1818" y="11674"/>
                  </a:cubicBezTo>
                  <a:cubicBezTo>
                    <a:pt x="1871" y="11674"/>
                    <a:pt x="1925" y="11620"/>
                    <a:pt x="1925" y="11549"/>
                  </a:cubicBezTo>
                  <a:cubicBezTo>
                    <a:pt x="1747" y="8645"/>
                    <a:pt x="517" y="1573"/>
                    <a:pt x="232" y="94"/>
                  </a:cubicBezTo>
                  <a:cubicBezTo>
                    <a:pt x="218" y="35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2" name="Google Shape;17302;p37"/>
            <p:cNvSpPr/>
            <p:nvPr/>
          </p:nvSpPr>
          <p:spPr>
            <a:xfrm>
              <a:off x="8519601" y="422160"/>
              <a:ext cx="92263" cy="599681"/>
            </a:xfrm>
            <a:custGeom>
              <a:avLst/>
              <a:gdLst/>
              <a:ahLst/>
              <a:cxnLst/>
              <a:rect l="l" t="t" r="r" b="b"/>
              <a:pathLst>
                <a:path w="1739" h="11303" extrusionOk="0">
                  <a:moveTo>
                    <a:pt x="118" y="1"/>
                  </a:moveTo>
                  <a:cubicBezTo>
                    <a:pt x="60" y="1"/>
                    <a:pt x="1" y="46"/>
                    <a:pt x="11" y="133"/>
                  </a:cubicBezTo>
                  <a:cubicBezTo>
                    <a:pt x="403" y="3429"/>
                    <a:pt x="1026" y="7989"/>
                    <a:pt x="1525" y="11213"/>
                  </a:cubicBezTo>
                  <a:cubicBezTo>
                    <a:pt x="1525" y="11267"/>
                    <a:pt x="1578" y="11302"/>
                    <a:pt x="1632" y="11302"/>
                  </a:cubicBezTo>
                  <a:lnTo>
                    <a:pt x="1650" y="11302"/>
                  </a:lnTo>
                  <a:cubicBezTo>
                    <a:pt x="1703" y="11285"/>
                    <a:pt x="1739" y="11231"/>
                    <a:pt x="1739" y="11178"/>
                  </a:cubicBezTo>
                  <a:cubicBezTo>
                    <a:pt x="1240" y="7953"/>
                    <a:pt x="634" y="3411"/>
                    <a:pt x="224" y="97"/>
                  </a:cubicBezTo>
                  <a:cubicBezTo>
                    <a:pt x="216" y="32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3" name="Google Shape;17303;p37"/>
            <p:cNvSpPr/>
            <p:nvPr/>
          </p:nvSpPr>
          <p:spPr>
            <a:xfrm>
              <a:off x="8355186" y="605992"/>
              <a:ext cx="50668" cy="263683"/>
            </a:xfrm>
            <a:custGeom>
              <a:avLst/>
              <a:gdLst/>
              <a:ahLst/>
              <a:cxnLst/>
              <a:rect l="l" t="t" r="r" b="b"/>
              <a:pathLst>
                <a:path w="955" h="4970" extrusionOk="0">
                  <a:moveTo>
                    <a:pt x="128" y="1"/>
                  </a:moveTo>
                  <a:cubicBezTo>
                    <a:pt x="64" y="1"/>
                    <a:pt x="0" y="46"/>
                    <a:pt x="10" y="124"/>
                  </a:cubicBezTo>
                  <a:cubicBezTo>
                    <a:pt x="81" y="730"/>
                    <a:pt x="188" y="1389"/>
                    <a:pt x="313" y="2083"/>
                  </a:cubicBezTo>
                  <a:cubicBezTo>
                    <a:pt x="473" y="2992"/>
                    <a:pt x="651" y="3936"/>
                    <a:pt x="723" y="4880"/>
                  </a:cubicBezTo>
                  <a:cubicBezTo>
                    <a:pt x="723" y="4934"/>
                    <a:pt x="776" y="4969"/>
                    <a:pt x="829" y="4969"/>
                  </a:cubicBezTo>
                  <a:lnTo>
                    <a:pt x="847" y="4969"/>
                  </a:lnTo>
                  <a:cubicBezTo>
                    <a:pt x="901" y="4969"/>
                    <a:pt x="954" y="4916"/>
                    <a:pt x="954" y="4845"/>
                  </a:cubicBezTo>
                  <a:cubicBezTo>
                    <a:pt x="865" y="3901"/>
                    <a:pt x="705" y="2956"/>
                    <a:pt x="544" y="2048"/>
                  </a:cubicBezTo>
                  <a:cubicBezTo>
                    <a:pt x="420" y="1353"/>
                    <a:pt x="295" y="694"/>
                    <a:pt x="242" y="106"/>
                  </a:cubicBezTo>
                  <a:cubicBezTo>
                    <a:pt x="233" y="33"/>
                    <a:pt x="181" y="1"/>
                    <a:pt x="128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4" name="Google Shape;17304;p37"/>
            <p:cNvSpPr/>
            <p:nvPr/>
          </p:nvSpPr>
          <p:spPr>
            <a:xfrm>
              <a:off x="8230933" y="757143"/>
              <a:ext cx="17986" cy="212697"/>
            </a:xfrm>
            <a:custGeom>
              <a:avLst/>
              <a:gdLst/>
              <a:ahLst/>
              <a:cxnLst/>
              <a:rect l="l" t="t" r="r" b="b"/>
              <a:pathLst>
                <a:path w="339" h="4009" extrusionOk="0">
                  <a:moveTo>
                    <a:pt x="143" y="0"/>
                  </a:moveTo>
                  <a:cubicBezTo>
                    <a:pt x="72" y="0"/>
                    <a:pt x="18" y="54"/>
                    <a:pt x="18" y="107"/>
                  </a:cubicBezTo>
                  <a:cubicBezTo>
                    <a:pt x="0" y="856"/>
                    <a:pt x="0" y="1604"/>
                    <a:pt x="54" y="2334"/>
                  </a:cubicBezTo>
                  <a:cubicBezTo>
                    <a:pt x="90" y="2833"/>
                    <a:pt x="107" y="3350"/>
                    <a:pt x="107" y="3902"/>
                  </a:cubicBezTo>
                  <a:cubicBezTo>
                    <a:pt x="107" y="3955"/>
                    <a:pt x="161" y="4009"/>
                    <a:pt x="232" y="4009"/>
                  </a:cubicBezTo>
                  <a:cubicBezTo>
                    <a:pt x="285" y="4009"/>
                    <a:pt x="339" y="3955"/>
                    <a:pt x="339" y="3902"/>
                  </a:cubicBezTo>
                  <a:cubicBezTo>
                    <a:pt x="339" y="3332"/>
                    <a:pt x="303" y="2815"/>
                    <a:pt x="285" y="2316"/>
                  </a:cubicBezTo>
                  <a:cubicBezTo>
                    <a:pt x="232" y="1586"/>
                    <a:pt x="214" y="856"/>
                    <a:pt x="250" y="125"/>
                  </a:cubicBezTo>
                  <a:cubicBezTo>
                    <a:pt x="250" y="54"/>
                    <a:pt x="196" y="18"/>
                    <a:pt x="1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5" name="Google Shape;17305;p37"/>
            <p:cNvSpPr/>
            <p:nvPr/>
          </p:nvSpPr>
          <p:spPr>
            <a:xfrm>
              <a:off x="7829261" y="917844"/>
              <a:ext cx="277531" cy="274135"/>
            </a:xfrm>
            <a:custGeom>
              <a:avLst/>
              <a:gdLst/>
              <a:ahLst/>
              <a:cxnLst/>
              <a:rect l="l" t="t" r="r" b="b"/>
              <a:pathLst>
                <a:path w="5231" h="5167" extrusionOk="0">
                  <a:moveTo>
                    <a:pt x="5068" y="0"/>
                  </a:moveTo>
                  <a:cubicBezTo>
                    <a:pt x="5041" y="0"/>
                    <a:pt x="5013" y="11"/>
                    <a:pt x="4988" y="36"/>
                  </a:cubicBezTo>
                  <a:cubicBezTo>
                    <a:pt x="4258" y="784"/>
                    <a:pt x="3367" y="1657"/>
                    <a:pt x="2530" y="2494"/>
                  </a:cubicBezTo>
                  <a:cubicBezTo>
                    <a:pt x="1675" y="3349"/>
                    <a:pt x="784" y="4222"/>
                    <a:pt x="36" y="4970"/>
                  </a:cubicBezTo>
                  <a:cubicBezTo>
                    <a:pt x="0" y="5024"/>
                    <a:pt x="0" y="5095"/>
                    <a:pt x="36" y="5130"/>
                  </a:cubicBezTo>
                  <a:cubicBezTo>
                    <a:pt x="72" y="5148"/>
                    <a:pt x="89" y="5166"/>
                    <a:pt x="125" y="5166"/>
                  </a:cubicBezTo>
                  <a:cubicBezTo>
                    <a:pt x="143" y="5166"/>
                    <a:pt x="179" y="5148"/>
                    <a:pt x="196" y="5130"/>
                  </a:cubicBezTo>
                  <a:cubicBezTo>
                    <a:pt x="945" y="4382"/>
                    <a:pt x="1835" y="3509"/>
                    <a:pt x="2673" y="2654"/>
                  </a:cubicBezTo>
                  <a:cubicBezTo>
                    <a:pt x="3528" y="1817"/>
                    <a:pt x="4401" y="944"/>
                    <a:pt x="5149" y="196"/>
                  </a:cubicBezTo>
                  <a:cubicBezTo>
                    <a:pt x="5231" y="114"/>
                    <a:pt x="5155" y="0"/>
                    <a:pt x="50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6" name="Google Shape;17306;p37"/>
            <p:cNvSpPr/>
            <p:nvPr/>
          </p:nvSpPr>
          <p:spPr>
            <a:xfrm>
              <a:off x="8012616" y="901821"/>
              <a:ext cx="109877" cy="314722"/>
            </a:xfrm>
            <a:custGeom>
              <a:avLst/>
              <a:gdLst/>
              <a:ahLst/>
              <a:cxnLst/>
              <a:rect l="l" t="t" r="r" b="b"/>
              <a:pathLst>
                <a:path w="2071" h="5932" extrusionOk="0">
                  <a:moveTo>
                    <a:pt x="1948" y="0"/>
                  </a:moveTo>
                  <a:cubicBezTo>
                    <a:pt x="1907" y="0"/>
                    <a:pt x="1863" y="22"/>
                    <a:pt x="1835" y="70"/>
                  </a:cubicBezTo>
                  <a:cubicBezTo>
                    <a:pt x="1425" y="1264"/>
                    <a:pt x="642" y="3598"/>
                    <a:pt x="18" y="5789"/>
                  </a:cubicBezTo>
                  <a:cubicBezTo>
                    <a:pt x="0" y="5842"/>
                    <a:pt x="18" y="5913"/>
                    <a:pt x="89" y="5931"/>
                  </a:cubicBezTo>
                  <a:lnTo>
                    <a:pt x="125" y="5931"/>
                  </a:lnTo>
                  <a:cubicBezTo>
                    <a:pt x="161" y="5931"/>
                    <a:pt x="214" y="5896"/>
                    <a:pt x="232" y="5860"/>
                  </a:cubicBezTo>
                  <a:cubicBezTo>
                    <a:pt x="855" y="3669"/>
                    <a:pt x="1639" y="1335"/>
                    <a:pt x="2049" y="142"/>
                  </a:cubicBezTo>
                  <a:cubicBezTo>
                    <a:pt x="2071" y="54"/>
                    <a:pt x="2012" y="0"/>
                    <a:pt x="194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7" name="Google Shape;17307;p37"/>
            <p:cNvSpPr/>
            <p:nvPr/>
          </p:nvSpPr>
          <p:spPr>
            <a:xfrm>
              <a:off x="8145888" y="852375"/>
              <a:ext cx="24618" cy="243151"/>
            </a:xfrm>
            <a:custGeom>
              <a:avLst/>
              <a:gdLst/>
              <a:ahLst/>
              <a:cxnLst/>
              <a:rect l="l" t="t" r="r" b="b"/>
              <a:pathLst>
                <a:path w="464" h="4583" extrusionOk="0">
                  <a:moveTo>
                    <a:pt x="142" y="0"/>
                  </a:moveTo>
                  <a:cubicBezTo>
                    <a:pt x="131" y="0"/>
                    <a:pt x="119" y="2"/>
                    <a:pt x="107" y="5"/>
                  </a:cubicBezTo>
                  <a:cubicBezTo>
                    <a:pt x="54" y="5"/>
                    <a:pt x="0" y="76"/>
                    <a:pt x="18" y="129"/>
                  </a:cubicBezTo>
                  <a:cubicBezTo>
                    <a:pt x="232" y="1109"/>
                    <a:pt x="160" y="2998"/>
                    <a:pt x="0" y="4458"/>
                  </a:cubicBezTo>
                  <a:cubicBezTo>
                    <a:pt x="0" y="4512"/>
                    <a:pt x="36" y="4565"/>
                    <a:pt x="107" y="4583"/>
                  </a:cubicBezTo>
                  <a:cubicBezTo>
                    <a:pt x="178" y="4583"/>
                    <a:pt x="214" y="4530"/>
                    <a:pt x="232" y="4476"/>
                  </a:cubicBezTo>
                  <a:cubicBezTo>
                    <a:pt x="374" y="3122"/>
                    <a:pt x="463" y="1145"/>
                    <a:pt x="250" y="94"/>
                  </a:cubicBezTo>
                  <a:cubicBezTo>
                    <a:pt x="235" y="35"/>
                    <a:pt x="196" y="0"/>
                    <a:pt x="142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8" name="Google Shape;17308;p37"/>
            <p:cNvSpPr/>
            <p:nvPr/>
          </p:nvSpPr>
          <p:spPr>
            <a:xfrm>
              <a:off x="8081586" y="-725506"/>
              <a:ext cx="1644864" cy="1663274"/>
            </a:xfrm>
            <a:custGeom>
              <a:avLst/>
              <a:gdLst/>
              <a:ahLst/>
              <a:cxnLst/>
              <a:rect l="l" t="t" r="r" b="b"/>
              <a:pathLst>
                <a:path w="31003" h="31350" extrusionOk="0">
                  <a:moveTo>
                    <a:pt x="30730" y="1"/>
                  </a:moveTo>
                  <a:cubicBezTo>
                    <a:pt x="30696" y="1"/>
                    <a:pt x="30660" y="10"/>
                    <a:pt x="30624" y="31"/>
                  </a:cubicBezTo>
                  <a:cubicBezTo>
                    <a:pt x="30570" y="67"/>
                    <a:pt x="23854" y="4770"/>
                    <a:pt x="18243" y="10506"/>
                  </a:cubicBezTo>
                  <a:cubicBezTo>
                    <a:pt x="11242" y="17650"/>
                    <a:pt x="215" y="30904"/>
                    <a:pt x="108" y="31028"/>
                  </a:cubicBezTo>
                  <a:cubicBezTo>
                    <a:pt x="1" y="31153"/>
                    <a:pt x="90" y="31349"/>
                    <a:pt x="268" y="31349"/>
                  </a:cubicBezTo>
                  <a:cubicBezTo>
                    <a:pt x="321" y="31349"/>
                    <a:pt x="375" y="31331"/>
                    <a:pt x="411" y="31278"/>
                  </a:cubicBezTo>
                  <a:cubicBezTo>
                    <a:pt x="517" y="31153"/>
                    <a:pt x="11527" y="17899"/>
                    <a:pt x="18510" y="10773"/>
                  </a:cubicBezTo>
                  <a:cubicBezTo>
                    <a:pt x="24104" y="5073"/>
                    <a:pt x="30784" y="388"/>
                    <a:pt x="30855" y="352"/>
                  </a:cubicBezTo>
                  <a:cubicBezTo>
                    <a:pt x="31003" y="219"/>
                    <a:pt x="30894" y="1"/>
                    <a:pt x="3073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9" name="Google Shape;17309;p37"/>
            <p:cNvSpPr/>
            <p:nvPr/>
          </p:nvSpPr>
          <p:spPr>
            <a:xfrm>
              <a:off x="9459612" y="-767471"/>
              <a:ext cx="322309" cy="247820"/>
            </a:xfrm>
            <a:custGeom>
              <a:avLst/>
              <a:gdLst/>
              <a:ahLst/>
              <a:cxnLst/>
              <a:rect l="l" t="t" r="r" b="b"/>
              <a:pathLst>
                <a:path w="6075" h="4671" extrusionOk="0">
                  <a:moveTo>
                    <a:pt x="5719" y="1"/>
                  </a:moveTo>
                  <a:cubicBezTo>
                    <a:pt x="5225" y="1"/>
                    <a:pt x="0" y="4670"/>
                    <a:pt x="0" y="4670"/>
                  </a:cubicBezTo>
                  <a:lnTo>
                    <a:pt x="6039" y="430"/>
                  </a:lnTo>
                  <a:cubicBezTo>
                    <a:pt x="6075" y="235"/>
                    <a:pt x="5950" y="39"/>
                    <a:pt x="5736" y="3"/>
                  </a:cubicBezTo>
                  <a:cubicBezTo>
                    <a:pt x="5731" y="1"/>
                    <a:pt x="5726" y="1"/>
                    <a:pt x="571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0" name="Google Shape;17310;p37"/>
            <p:cNvSpPr/>
            <p:nvPr/>
          </p:nvSpPr>
          <p:spPr>
            <a:xfrm>
              <a:off x="9171317" y="-743703"/>
              <a:ext cx="633318" cy="994357"/>
            </a:xfrm>
            <a:custGeom>
              <a:avLst/>
              <a:gdLst/>
              <a:ahLst/>
              <a:cxnLst/>
              <a:rect l="l" t="t" r="r" b="b"/>
              <a:pathLst>
                <a:path w="11937" h="18742" extrusionOk="0">
                  <a:moveTo>
                    <a:pt x="8801" y="0"/>
                  </a:moveTo>
                  <a:lnTo>
                    <a:pt x="8231" y="18"/>
                  </a:lnTo>
                  <a:cubicBezTo>
                    <a:pt x="7839" y="2423"/>
                    <a:pt x="5755" y="3492"/>
                    <a:pt x="5755" y="3492"/>
                  </a:cubicBezTo>
                  <a:cubicBezTo>
                    <a:pt x="1533" y="5184"/>
                    <a:pt x="1070" y="6912"/>
                    <a:pt x="1016" y="7803"/>
                  </a:cubicBezTo>
                  <a:cubicBezTo>
                    <a:pt x="927" y="9086"/>
                    <a:pt x="2459" y="9175"/>
                    <a:pt x="2459" y="9175"/>
                  </a:cubicBezTo>
                  <a:cubicBezTo>
                    <a:pt x="268" y="11134"/>
                    <a:pt x="1" y="12559"/>
                    <a:pt x="464" y="13272"/>
                  </a:cubicBezTo>
                  <a:cubicBezTo>
                    <a:pt x="856" y="13878"/>
                    <a:pt x="1497" y="14287"/>
                    <a:pt x="2210" y="14412"/>
                  </a:cubicBezTo>
                  <a:cubicBezTo>
                    <a:pt x="1368" y="15415"/>
                    <a:pt x="1629" y="18741"/>
                    <a:pt x="3327" y="18741"/>
                  </a:cubicBezTo>
                  <a:cubicBezTo>
                    <a:pt x="3498" y="18741"/>
                    <a:pt x="3683" y="18708"/>
                    <a:pt x="3884" y="18634"/>
                  </a:cubicBezTo>
                  <a:cubicBezTo>
                    <a:pt x="6093" y="17832"/>
                    <a:pt x="6164" y="14572"/>
                    <a:pt x="6164" y="14572"/>
                  </a:cubicBezTo>
                  <a:cubicBezTo>
                    <a:pt x="6262" y="14578"/>
                    <a:pt x="6357" y="14580"/>
                    <a:pt x="6450" y="14580"/>
                  </a:cubicBezTo>
                  <a:cubicBezTo>
                    <a:pt x="7653" y="14580"/>
                    <a:pt x="8502" y="14140"/>
                    <a:pt x="8783" y="12934"/>
                  </a:cubicBezTo>
                  <a:cubicBezTo>
                    <a:pt x="9318" y="10707"/>
                    <a:pt x="8498" y="9567"/>
                    <a:pt x="8498" y="9424"/>
                  </a:cubicBezTo>
                  <a:cubicBezTo>
                    <a:pt x="11936" y="8035"/>
                    <a:pt x="9496" y="5149"/>
                    <a:pt x="8854" y="3260"/>
                  </a:cubicBezTo>
                  <a:cubicBezTo>
                    <a:pt x="8213" y="1354"/>
                    <a:pt x="8801" y="0"/>
                    <a:pt x="8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1" name="Google Shape;17311;p37"/>
            <p:cNvSpPr/>
            <p:nvPr/>
          </p:nvSpPr>
          <p:spPr>
            <a:xfrm>
              <a:off x="9377379" y="-752033"/>
              <a:ext cx="254293" cy="819328"/>
            </a:xfrm>
            <a:custGeom>
              <a:avLst/>
              <a:gdLst/>
              <a:ahLst/>
              <a:cxnLst/>
              <a:rect l="l" t="t" r="r" b="b"/>
              <a:pathLst>
                <a:path w="4793" h="15443" extrusionOk="0">
                  <a:moveTo>
                    <a:pt x="4659" y="0"/>
                  </a:moveTo>
                  <a:cubicBezTo>
                    <a:pt x="4621" y="0"/>
                    <a:pt x="4586" y="30"/>
                    <a:pt x="4561" y="68"/>
                  </a:cubicBezTo>
                  <a:cubicBezTo>
                    <a:pt x="4543" y="157"/>
                    <a:pt x="1924" y="7889"/>
                    <a:pt x="18" y="15317"/>
                  </a:cubicBezTo>
                  <a:cubicBezTo>
                    <a:pt x="0" y="15371"/>
                    <a:pt x="36" y="15424"/>
                    <a:pt x="107" y="15442"/>
                  </a:cubicBezTo>
                  <a:lnTo>
                    <a:pt x="125" y="15442"/>
                  </a:lnTo>
                  <a:cubicBezTo>
                    <a:pt x="178" y="15442"/>
                    <a:pt x="214" y="15406"/>
                    <a:pt x="232" y="15371"/>
                  </a:cubicBezTo>
                  <a:cubicBezTo>
                    <a:pt x="2138" y="7942"/>
                    <a:pt x="4739" y="211"/>
                    <a:pt x="4774" y="139"/>
                  </a:cubicBezTo>
                  <a:cubicBezTo>
                    <a:pt x="4792" y="86"/>
                    <a:pt x="4757" y="33"/>
                    <a:pt x="4703" y="15"/>
                  </a:cubicBezTo>
                  <a:cubicBezTo>
                    <a:pt x="4688" y="5"/>
                    <a:pt x="4673" y="0"/>
                    <a:pt x="4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2" name="Google Shape;17312;p37"/>
            <p:cNvSpPr/>
            <p:nvPr/>
          </p:nvSpPr>
          <p:spPr>
            <a:xfrm>
              <a:off x="9462371" y="-523476"/>
              <a:ext cx="140914" cy="109665"/>
            </a:xfrm>
            <a:custGeom>
              <a:avLst/>
              <a:gdLst/>
              <a:ahLst/>
              <a:cxnLst/>
              <a:rect l="l" t="t" r="r" b="b"/>
              <a:pathLst>
                <a:path w="2656" h="2067" extrusionOk="0">
                  <a:moveTo>
                    <a:pt x="1747" y="0"/>
                  </a:moveTo>
                  <a:cubicBezTo>
                    <a:pt x="1712" y="0"/>
                    <a:pt x="1676" y="0"/>
                    <a:pt x="1640" y="36"/>
                  </a:cubicBezTo>
                  <a:lnTo>
                    <a:pt x="73" y="1532"/>
                  </a:lnTo>
                  <a:cubicBezTo>
                    <a:pt x="1" y="1604"/>
                    <a:pt x="69" y="1712"/>
                    <a:pt x="154" y="1712"/>
                  </a:cubicBezTo>
                  <a:cubicBezTo>
                    <a:pt x="174" y="1712"/>
                    <a:pt x="195" y="1706"/>
                    <a:pt x="215" y="1692"/>
                  </a:cubicBezTo>
                  <a:lnTo>
                    <a:pt x="1676" y="285"/>
                  </a:lnTo>
                  <a:lnTo>
                    <a:pt x="2424" y="1995"/>
                  </a:lnTo>
                  <a:cubicBezTo>
                    <a:pt x="2442" y="2049"/>
                    <a:pt x="2478" y="2067"/>
                    <a:pt x="2531" y="2067"/>
                  </a:cubicBezTo>
                  <a:cubicBezTo>
                    <a:pt x="2602" y="2067"/>
                    <a:pt x="2656" y="1995"/>
                    <a:pt x="2620" y="1924"/>
                  </a:cubicBezTo>
                  <a:lnTo>
                    <a:pt x="1819" y="71"/>
                  </a:lnTo>
                  <a:cubicBezTo>
                    <a:pt x="1801" y="36"/>
                    <a:pt x="1783" y="0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3" name="Google Shape;17313;p37"/>
            <p:cNvSpPr/>
            <p:nvPr/>
          </p:nvSpPr>
          <p:spPr>
            <a:xfrm>
              <a:off x="9408574" y="-346222"/>
              <a:ext cx="131417" cy="101600"/>
            </a:xfrm>
            <a:custGeom>
              <a:avLst/>
              <a:gdLst/>
              <a:ahLst/>
              <a:cxnLst/>
              <a:rect l="l" t="t" r="r" b="b"/>
              <a:pathLst>
                <a:path w="2477" h="1915" extrusionOk="0">
                  <a:moveTo>
                    <a:pt x="1665" y="0"/>
                  </a:moveTo>
                  <a:cubicBezTo>
                    <a:pt x="1643" y="0"/>
                    <a:pt x="1621" y="8"/>
                    <a:pt x="1603" y="26"/>
                  </a:cubicBezTo>
                  <a:lnTo>
                    <a:pt x="54" y="1469"/>
                  </a:lnTo>
                  <a:cubicBezTo>
                    <a:pt x="0" y="1522"/>
                    <a:pt x="0" y="1576"/>
                    <a:pt x="54" y="1629"/>
                  </a:cubicBezTo>
                  <a:cubicBezTo>
                    <a:pt x="71" y="1647"/>
                    <a:pt x="98" y="1656"/>
                    <a:pt x="125" y="1656"/>
                  </a:cubicBezTo>
                  <a:cubicBezTo>
                    <a:pt x="151" y="1656"/>
                    <a:pt x="178" y="1647"/>
                    <a:pt x="196" y="1629"/>
                  </a:cubicBezTo>
                  <a:lnTo>
                    <a:pt x="1639" y="293"/>
                  </a:lnTo>
                  <a:lnTo>
                    <a:pt x="2245" y="1843"/>
                  </a:lnTo>
                  <a:cubicBezTo>
                    <a:pt x="2262" y="1896"/>
                    <a:pt x="2316" y="1914"/>
                    <a:pt x="2352" y="1914"/>
                  </a:cubicBezTo>
                  <a:lnTo>
                    <a:pt x="2387" y="1914"/>
                  </a:lnTo>
                  <a:cubicBezTo>
                    <a:pt x="2441" y="1896"/>
                    <a:pt x="2476" y="1825"/>
                    <a:pt x="2441" y="1772"/>
                  </a:cubicBezTo>
                  <a:lnTo>
                    <a:pt x="1782" y="79"/>
                  </a:lnTo>
                  <a:cubicBezTo>
                    <a:pt x="1758" y="32"/>
                    <a:pt x="1710" y="0"/>
                    <a:pt x="1665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4" name="Google Shape;17314;p37"/>
            <p:cNvSpPr/>
            <p:nvPr/>
          </p:nvSpPr>
          <p:spPr>
            <a:xfrm>
              <a:off x="9365442" y="-177563"/>
              <a:ext cx="132001" cy="102131"/>
            </a:xfrm>
            <a:custGeom>
              <a:avLst/>
              <a:gdLst/>
              <a:ahLst/>
              <a:cxnLst/>
              <a:rect l="l" t="t" r="r" b="b"/>
              <a:pathLst>
                <a:path w="2488" h="1925" extrusionOk="0">
                  <a:moveTo>
                    <a:pt x="1543" y="0"/>
                  </a:moveTo>
                  <a:cubicBezTo>
                    <a:pt x="1508" y="0"/>
                    <a:pt x="1472" y="0"/>
                    <a:pt x="1454" y="36"/>
                  </a:cubicBezTo>
                  <a:lnTo>
                    <a:pt x="83" y="1514"/>
                  </a:lnTo>
                  <a:cubicBezTo>
                    <a:pt x="1" y="1582"/>
                    <a:pt x="76" y="1692"/>
                    <a:pt x="155" y="1692"/>
                  </a:cubicBezTo>
                  <a:cubicBezTo>
                    <a:pt x="179" y="1692"/>
                    <a:pt x="204" y="1682"/>
                    <a:pt x="225" y="1657"/>
                  </a:cubicBezTo>
                  <a:lnTo>
                    <a:pt x="1508" y="285"/>
                  </a:lnTo>
                  <a:lnTo>
                    <a:pt x="2274" y="1871"/>
                  </a:lnTo>
                  <a:cubicBezTo>
                    <a:pt x="2292" y="1906"/>
                    <a:pt x="2327" y="1924"/>
                    <a:pt x="2363" y="1924"/>
                  </a:cubicBezTo>
                  <a:lnTo>
                    <a:pt x="2416" y="1924"/>
                  </a:lnTo>
                  <a:cubicBezTo>
                    <a:pt x="2470" y="1888"/>
                    <a:pt x="2488" y="1835"/>
                    <a:pt x="2452" y="1782"/>
                  </a:cubicBezTo>
                  <a:lnTo>
                    <a:pt x="1633" y="54"/>
                  </a:lnTo>
                  <a:cubicBezTo>
                    <a:pt x="1615" y="36"/>
                    <a:pt x="1579" y="0"/>
                    <a:pt x="154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5" name="Google Shape;17315;p37"/>
            <p:cNvSpPr/>
            <p:nvPr/>
          </p:nvSpPr>
          <p:spPr>
            <a:xfrm>
              <a:off x="9304588" y="-356196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6" y="446"/>
                  </a:cubicBezTo>
                  <a:cubicBezTo>
                    <a:pt x="553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6" name="Google Shape;17316;p37"/>
            <p:cNvSpPr/>
            <p:nvPr/>
          </p:nvSpPr>
          <p:spPr>
            <a:xfrm>
              <a:off x="9372657" y="-41105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7" name="Google Shape;17317;p37"/>
            <p:cNvSpPr/>
            <p:nvPr/>
          </p:nvSpPr>
          <p:spPr>
            <a:xfrm>
              <a:off x="9328198" y="-20971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2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71" y="446"/>
                    <a:pt x="60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8" name="Google Shape;17318;p37"/>
            <p:cNvSpPr/>
            <p:nvPr/>
          </p:nvSpPr>
          <p:spPr>
            <a:xfrm>
              <a:off x="9239385" y="-100104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9" name="Google Shape;17319;p37"/>
            <p:cNvSpPr/>
            <p:nvPr/>
          </p:nvSpPr>
          <p:spPr>
            <a:xfrm>
              <a:off x="9311220" y="-1500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0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0" name="Google Shape;17320;p37"/>
            <p:cNvSpPr/>
            <p:nvPr/>
          </p:nvSpPr>
          <p:spPr>
            <a:xfrm>
              <a:off x="9311220" y="145642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1" name="Google Shape;17321;p37"/>
            <p:cNvSpPr/>
            <p:nvPr/>
          </p:nvSpPr>
          <p:spPr>
            <a:xfrm>
              <a:off x="9406665" y="114446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2" name="Google Shape;17322;p37"/>
            <p:cNvSpPr/>
            <p:nvPr/>
          </p:nvSpPr>
          <p:spPr>
            <a:xfrm>
              <a:off x="9437860" y="-3203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3" name="Google Shape;17323;p37"/>
            <p:cNvSpPr/>
            <p:nvPr/>
          </p:nvSpPr>
          <p:spPr>
            <a:xfrm>
              <a:off x="9577711" y="-42435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4" name="Google Shape;17324;p37"/>
            <p:cNvSpPr/>
            <p:nvPr/>
          </p:nvSpPr>
          <p:spPr>
            <a:xfrm>
              <a:off x="9522906" y="-195549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5" name="Google Shape;17325;p37"/>
            <p:cNvSpPr/>
            <p:nvPr/>
          </p:nvSpPr>
          <p:spPr>
            <a:xfrm>
              <a:off x="9601373" y="-322189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6" name="Google Shape;17326;p37"/>
            <p:cNvSpPr/>
            <p:nvPr/>
          </p:nvSpPr>
          <p:spPr>
            <a:xfrm>
              <a:off x="9635381" y="-411054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7" name="Google Shape;17327;p37"/>
            <p:cNvSpPr/>
            <p:nvPr/>
          </p:nvSpPr>
          <p:spPr>
            <a:xfrm>
              <a:off x="9580576" y="-537694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8" name="Google Shape;17328;p37"/>
            <p:cNvSpPr/>
            <p:nvPr/>
          </p:nvSpPr>
          <p:spPr>
            <a:xfrm>
              <a:off x="9444492" y="-523476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9" name="Google Shape;17329;p37"/>
            <p:cNvSpPr/>
            <p:nvPr/>
          </p:nvSpPr>
          <p:spPr>
            <a:xfrm>
              <a:off x="9280024" y="-434663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0" name="Google Shape;17330;p37"/>
            <p:cNvSpPr/>
            <p:nvPr/>
          </p:nvSpPr>
          <p:spPr>
            <a:xfrm>
              <a:off x="8594407" y="-787154"/>
              <a:ext cx="1058076" cy="525987"/>
            </a:xfrm>
            <a:custGeom>
              <a:avLst/>
              <a:gdLst/>
              <a:ahLst/>
              <a:cxnLst/>
              <a:rect l="l" t="t" r="r" b="b"/>
              <a:pathLst>
                <a:path w="19943" h="9914" extrusionOk="0">
                  <a:moveTo>
                    <a:pt x="10667" y="0"/>
                  </a:moveTo>
                  <a:cubicBezTo>
                    <a:pt x="9904" y="0"/>
                    <a:pt x="9404" y="229"/>
                    <a:pt x="9075" y="427"/>
                  </a:cubicBezTo>
                  <a:cubicBezTo>
                    <a:pt x="7989" y="1104"/>
                    <a:pt x="8790" y="2405"/>
                    <a:pt x="8790" y="2405"/>
                  </a:cubicBezTo>
                  <a:cubicBezTo>
                    <a:pt x="7922" y="2200"/>
                    <a:pt x="7196" y="2112"/>
                    <a:pt x="6597" y="2112"/>
                  </a:cubicBezTo>
                  <a:cubicBezTo>
                    <a:pt x="5216" y="2112"/>
                    <a:pt x="4507" y="2576"/>
                    <a:pt x="4283" y="3135"/>
                  </a:cubicBezTo>
                  <a:cubicBezTo>
                    <a:pt x="4016" y="3812"/>
                    <a:pt x="4052" y="4560"/>
                    <a:pt x="4355" y="5219"/>
                  </a:cubicBezTo>
                  <a:cubicBezTo>
                    <a:pt x="4321" y="5217"/>
                    <a:pt x="4287" y="5215"/>
                    <a:pt x="4252" y="5215"/>
                  </a:cubicBezTo>
                  <a:cubicBezTo>
                    <a:pt x="2793" y="5215"/>
                    <a:pt x="0" y="7709"/>
                    <a:pt x="1896" y="9014"/>
                  </a:cubicBezTo>
                  <a:cubicBezTo>
                    <a:pt x="2413" y="9373"/>
                    <a:pt x="2987" y="9504"/>
                    <a:pt x="3550" y="9504"/>
                  </a:cubicBezTo>
                  <a:cubicBezTo>
                    <a:pt x="5080" y="9504"/>
                    <a:pt x="6528" y="8533"/>
                    <a:pt x="6528" y="8533"/>
                  </a:cubicBezTo>
                  <a:cubicBezTo>
                    <a:pt x="7059" y="9397"/>
                    <a:pt x="7690" y="9913"/>
                    <a:pt x="8486" y="9913"/>
                  </a:cubicBezTo>
                  <a:cubicBezTo>
                    <a:pt x="8757" y="9913"/>
                    <a:pt x="9048" y="9853"/>
                    <a:pt x="9360" y="9726"/>
                  </a:cubicBezTo>
                  <a:cubicBezTo>
                    <a:pt x="11498" y="8871"/>
                    <a:pt x="11961" y="7553"/>
                    <a:pt x="12068" y="7464"/>
                  </a:cubicBezTo>
                  <a:cubicBezTo>
                    <a:pt x="12711" y="7879"/>
                    <a:pt x="13261" y="8052"/>
                    <a:pt x="13740" y="8052"/>
                  </a:cubicBezTo>
                  <a:cubicBezTo>
                    <a:pt x="15585" y="8052"/>
                    <a:pt x="16372" y="5477"/>
                    <a:pt x="17306" y="4204"/>
                  </a:cubicBezTo>
                  <a:cubicBezTo>
                    <a:pt x="18499" y="2583"/>
                    <a:pt x="19942" y="2262"/>
                    <a:pt x="19942" y="2262"/>
                  </a:cubicBezTo>
                  <a:lnTo>
                    <a:pt x="19604" y="1817"/>
                  </a:lnTo>
                  <a:cubicBezTo>
                    <a:pt x="18873" y="2179"/>
                    <a:pt x="18155" y="2300"/>
                    <a:pt x="17521" y="2300"/>
                  </a:cubicBezTo>
                  <a:cubicBezTo>
                    <a:pt x="16255" y="2300"/>
                    <a:pt x="15328" y="1817"/>
                    <a:pt x="15328" y="1817"/>
                  </a:cubicBezTo>
                  <a:cubicBezTo>
                    <a:pt x="13163" y="404"/>
                    <a:pt x="11682" y="0"/>
                    <a:pt x="10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1" name="Google Shape;17331;p37"/>
            <p:cNvSpPr/>
            <p:nvPr/>
          </p:nvSpPr>
          <p:spPr>
            <a:xfrm>
              <a:off x="8841480" y="-684389"/>
              <a:ext cx="813280" cy="280979"/>
            </a:xfrm>
            <a:custGeom>
              <a:avLst/>
              <a:gdLst/>
              <a:ahLst/>
              <a:cxnLst/>
              <a:rect l="l" t="t" r="r" b="b"/>
              <a:pathLst>
                <a:path w="15329" h="5296" extrusionOk="0">
                  <a:moveTo>
                    <a:pt x="15190" y="0"/>
                  </a:moveTo>
                  <a:cubicBezTo>
                    <a:pt x="15181" y="0"/>
                    <a:pt x="15171" y="2"/>
                    <a:pt x="15160" y="5"/>
                  </a:cubicBezTo>
                  <a:cubicBezTo>
                    <a:pt x="15071" y="22"/>
                    <a:pt x="7251" y="2356"/>
                    <a:pt x="90" y="5082"/>
                  </a:cubicBezTo>
                  <a:cubicBezTo>
                    <a:pt x="36" y="5100"/>
                    <a:pt x="0" y="5171"/>
                    <a:pt x="18" y="5224"/>
                  </a:cubicBezTo>
                  <a:cubicBezTo>
                    <a:pt x="36" y="5260"/>
                    <a:pt x="72" y="5295"/>
                    <a:pt x="125" y="5295"/>
                  </a:cubicBezTo>
                  <a:cubicBezTo>
                    <a:pt x="143" y="5295"/>
                    <a:pt x="143" y="5278"/>
                    <a:pt x="161" y="5278"/>
                  </a:cubicBezTo>
                  <a:cubicBezTo>
                    <a:pt x="7322" y="2552"/>
                    <a:pt x="15143" y="236"/>
                    <a:pt x="15214" y="201"/>
                  </a:cubicBezTo>
                  <a:cubicBezTo>
                    <a:pt x="15328" y="168"/>
                    <a:pt x="15293" y="0"/>
                    <a:pt x="1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2" name="Google Shape;17332;p37"/>
            <p:cNvSpPr/>
            <p:nvPr/>
          </p:nvSpPr>
          <p:spPr>
            <a:xfrm>
              <a:off x="9299867" y="-633351"/>
              <a:ext cx="124785" cy="125051"/>
            </a:xfrm>
            <a:custGeom>
              <a:avLst/>
              <a:gdLst/>
              <a:ahLst/>
              <a:cxnLst/>
              <a:rect l="l" t="t" r="r" b="b"/>
              <a:pathLst>
                <a:path w="2352" h="2357" extrusionOk="0">
                  <a:moveTo>
                    <a:pt x="98" y="0"/>
                  </a:moveTo>
                  <a:cubicBezTo>
                    <a:pt x="54" y="0"/>
                    <a:pt x="15" y="35"/>
                    <a:pt x="0" y="94"/>
                  </a:cubicBezTo>
                  <a:cubicBezTo>
                    <a:pt x="0" y="147"/>
                    <a:pt x="36" y="201"/>
                    <a:pt x="89" y="218"/>
                  </a:cubicBezTo>
                  <a:lnTo>
                    <a:pt x="2085" y="610"/>
                  </a:lnTo>
                  <a:lnTo>
                    <a:pt x="1105" y="2196"/>
                  </a:lnTo>
                  <a:cubicBezTo>
                    <a:pt x="1069" y="2249"/>
                    <a:pt x="1087" y="2320"/>
                    <a:pt x="1141" y="2338"/>
                  </a:cubicBezTo>
                  <a:cubicBezTo>
                    <a:pt x="1158" y="2356"/>
                    <a:pt x="1176" y="2356"/>
                    <a:pt x="1194" y="2356"/>
                  </a:cubicBezTo>
                  <a:cubicBezTo>
                    <a:pt x="1230" y="2356"/>
                    <a:pt x="1265" y="2338"/>
                    <a:pt x="1301" y="2303"/>
                  </a:cubicBezTo>
                  <a:lnTo>
                    <a:pt x="2352" y="575"/>
                  </a:lnTo>
                  <a:cubicBezTo>
                    <a:pt x="2352" y="557"/>
                    <a:pt x="2352" y="521"/>
                    <a:pt x="2352" y="486"/>
                  </a:cubicBezTo>
                  <a:cubicBezTo>
                    <a:pt x="2334" y="450"/>
                    <a:pt x="2298" y="432"/>
                    <a:pt x="2263" y="432"/>
                  </a:cubicBezTo>
                  <a:lnTo>
                    <a:pt x="125" y="5"/>
                  </a:lnTo>
                  <a:cubicBezTo>
                    <a:pt x="116" y="2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3" name="Google Shape;17333;p37"/>
            <p:cNvSpPr/>
            <p:nvPr/>
          </p:nvSpPr>
          <p:spPr>
            <a:xfrm>
              <a:off x="9123727" y="-577591"/>
              <a:ext cx="124202" cy="115554"/>
            </a:xfrm>
            <a:custGeom>
              <a:avLst/>
              <a:gdLst/>
              <a:ahLst/>
              <a:cxnLst/>
              <a:rect l="l" t="t" r="r" b="b"/>
              <a:pathLst>
                <a:path w="2341" h="2178" extrusionOk="0">
                  <a:moveTo>
                    <a:pt x="154" y="1"/>
                  </a:moveTo>
                  <a:cubicBezTo>
                    <a:pt x="36" y="1"/>
                    <a:pt x="0" y="184"/>
                    <a:pt x="132" y="201"/>
                  </a:cubicBezTo>
                  <a:lnTo>
                    <a:pt x="2056" y="610"/>
                  </a:lnTo>
                  <a:lnTo>
                    <a:pt x="1147" y="2018"/>
                  </a:lnTo>
                  <a:cubicBezTo>
                    <a:pt x="1094" y="2089"/>
                    <a:pt x="1147" y="2178"/>
                    <a:pt x="1236" y="2178"/>
                  </a:cubicBezTo>
                  <a:cubicBezTo>
                    <a:pt x="1254" y="2178"/>
                    <a:pt x="1290" y="2160"/>
                    <a:pt x="1307" y="2142"/>
                  </a:cubicBezTo>
                  <a:lnTo>
                    <a:pt x="2323" y="610"/>
                  </a:lnTo>
                  <a:cubicBezTo>
                    <a:pt x="2341" y="575"/>
                    <a:pt x="2341" y="539"/>
                    <a:pt x="2341" y="503"/>
                  </a:cubicBezTo>
                  <a:cubicBezTo>
                    <a:pt x="2323" y="468"/>
                    <a:pt x="2287" y="450"/>
                    <a:pt x="2252" y="450"/>
                  </a:cubicBezTo>
                  <a:lnTo>
                    <a:pt x="185" y="5"/>
                  </a:lnTo>
                  <a:cubicBezTo>
                    <a:pt x="174" y="2"/>
                    <a:pt x="164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4" name="Google Shape;17334;p37"/>
            <p:cNvSpPr/>
            <p:nvPr/>
          </p:nvSpPr>
          <p:spPr>
            <a:xfrm>
              <a:off x="8962443" y="-513289"/>
              <a:ext cx="118207" cy="114599"/>
            </a:xfrm>
            <a:custGeom>
              <a:avLst/>
              <a:gdLst/>
              <a:ahLst/>
              <a:cxnLst/>
              <a:rect l="l" t="t" r="r" b="b"/>
              <a:pathLst>
                <a:path w="2228" h="2160" extrusionOk="0">
                  <a:moveTo>
                    <a:pt x="104" y="1"/>
                  </a:moveTo>
                  <a:cubicBezTo>
                    <a:pt x="59" y="1"/>
                    <a:pt x="19" y="47"/>
                    <a:pt x="19" y="93"/>
                  </a:cubicBezTo>
                  <a:cubicBezTo>
                    <a:pt x="1" y="147"/>
                    <a:pt x="36" y="200"/>
                    <a:pt x="108" y="218"/>
                  </a:cubicBezTo>
                  <a:lnTo>
                    <a:pt x="1942" y="467"/>
                  </a:lnTo>
                  <a:lnTo>
                    <a:pt x="1105" y="1999"/>
                  </a:lnTo>
                  <a:cubicBezTo>
                    <a:pt x="1070" y="2053"/>
                    <a:pt x="1087" y="2106"/>
                    <a:pt x="1141" y="2142"/>
                  </a:cubicBezTo>
                  <a:cubicBezTo>
                    <a:pt x="1159" y="2142"/>
                    <a:pt x="1176" y="2160"/>
                    <a:pt x="1194" y="2160"/>
                  </a:cubicBezTo>
                  <a:cubicBezTo>
                    <a:pt x="1230" y="2160"/>
                    <a:pt x="1283" y="2142"/>
                    <a:pt x="1301" y="2106"/>
                  </a:cubicBezTo>
                  <a:lnTo>
                    <a:pt x="2228" y="432"/>
                  </a:lnTo>
                  <a:cubicBezTo>
                    <a:pt x="2228" y="396"/>
                    <a:pt x="2228" y="360"/>
                    <a:pt x="2228" y="325"/>
                  </a:cubicBezTo>
                  <a:cubicBezTo>
                    <a:pt x="2210" y="307"/>
                    <a:pt x="2174" y="271"/>
                    <a:pt x="2138" y="271"/>
                  </a:cubicBezTo>
                  <a:lnTo>
                    <a:pt x="125" y="4"/>
                  </a:ln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5" name="Google Shape;17335;p37"/>
            <p:cNvSpPr/>
            <p:nvPr/>
          </p:nvSpPr>
          <p:spPr>
            <a:xfrm>
              <a:off x="9116512" y="-41763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0" y="446"/>
                    <a:pt x="285" y="446"/>
                  </a:cubicBezTo>
                  <a:cubicBezTo>
                    <a:pt x="571" y="446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6" name="Google Shape;17336;p37"/>
            <p:cNvSpPr/>
            <p:nvPr/>
          </p:nvSpPr>
          <p:spPr>
            <a:xfrm>
              <a:off x="9040910" y="-328820"/>
              <a:ext cx="33106" cy="23716"/>
            </a:xfrm>
            <a:custGeom>
              <a:avLst/>
              <a:gdLst/>
              <a:ahLst/>
              <a:cxnLst/>
              <a:rect l="l" t="t" r="r" b="b"/>
              <a:pathLst>
                <a:path w="624" h="447" extrusionOk="0">
                  <a:moveTo>
                    <a:pt x="339" y="1"/>
                  </a:moveTo>
                  <a:cubicBezTo>
                    <a:pt x="54" y="1"/>
                    <a:pt x="0" y="446"/>
                    <a:pt x="285" y="446"/>
                  </a:cubicBezTo>
                  <a:cubicBezTo>
                    <a:pt x="570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7" name="Google Shape;17337;p37"/>
            <p:cNvSpPr/>
            <p:nvPr/>
          </p:nvSpPr>
          <p:spPr>
            <a:xfrm>
              <a:off x="8955864" y="-387392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8" y="0"/>
                  </a:moveTo>
                  <a:cubicBezTo>
                    <a:pt x="53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8" name="Google Shape;17338;p37"/>
            <p:cNvSpPr/>
            <p:nvPr/>
          </p:nvSpPr>
          <p:spPr>
            <a:xfrm>
              <a:off x="8809329" y="-353384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1"/>
                  </a:moveTo>
                  <a:cubicBezTo>
                    <a:pt x="36" y="1"/>
                    <a:pt x="1" y="446"/>
                    <a:pt x="286" y="446"/>
                  </a:cubicBezTo>
                  <a:cubicBezTo>
                    <a:pt x="571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9" name="Google Shape;17339;p37"/>
            <p:cNvSpPr/>
            <p:nvPr/>
          </p:nvSpPr>
          <p:spPr>
            <a:xfrm>
              <a:off x="8710118" y="-366595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06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0" name="Google Shape;17340;p37"/>
            <p:cNvSpPr/>
            <p:nvPr/>
          </p:nvSpPr>
          <p:spPr>
            <a:xfrm>
              <a:off x="8802750" y="-472438"/>
              <a:ext cx="32151" cy="23663"/>
            </a:xfrm>
            <a:custGeom>
              <a:avLst/>
              <a:gdLst/>
              <a:ahLst/>
              <a:cxnLst/>
              <a:rect l="l" t="t" r="r" b="b"/>
              <a:pathLst>
                <a:path w="606" h="446" extrusionOk="0">
                  <a:moveTo>
                    <a:pt x="321" y="0"/>
                  </a:moveTo>
                  <a:cubicBezTo>
                    <a:pt x="36" y="0"/>
                    <a:pt x="0" y="445"/>
                    <a:pt x="285" y="445"/>
                  </a:cubicBezTo>
                  <a:cubicBezTo>
                    <a:pt x="552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1" name="Google Shape;17341;p37"/>
            <p:cNvSpPr/>
            <p:nvPr/>
          </p:nvSpPr>
          <p:spPr>
            <a:xfrm>
              <a:off x="8935067" y="-626507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2" name="Google Shape;17342;p37"/>
            <p:cNvSpPr/>
            <p:nvPr/>
          </p:nvSpPr>
          <p:spPr>
            <a:xfrm>
              <a:off x="8870765" y="-547138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3" name="Google Shape;17343;p37"/>
            <p:cNvSpPr/>
            <p:nvPr/>
          </p:nvSpPr>
          <p:spPr>
            <a:xfrm>
              <a:off x="9048443" y="-601943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6"/>
                    <a:pt x="286" y="446"/>
                  </a:cubicBezTo>
                  <a:cubicBezTo>
                    <a:pt x="553" y="446"/>
                    <a:pt x="607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4" name="Google Shape;17344;p37"/>
            <p:cNvSpPr/>
            <p:nvPr/>
          </p:nvSpPr>
          <p:spPr>
            <a:xfrm>
              <a:off x="9109880" y="-721951"/>
              <a:ext cx="32204" cy="23663"/>
            </a:xfrm>
            <a:custGeom>
              <a:avLst/>
              <a:gdLst/>
              <a:ahLst/>
              <a:cxnLst/>
              <a:rect l="l" t="t" r="r" b="b"/>
              <a:pathLst>
                <a:path w="607" h="446" extrusionOk="0">
                  <a:moveTo>
                    <a:pt x="321" y="0"/>
                  </a:moveTo>
                  <a:cubicBezTo>
                    <a:pt x="36" y="0"/>
                    <a:pt x="1" y="445"/>
                    <a:pt x="286" y="445"/>
                  </a:cubicBezTo>
                  <a:cubicBezTo>
                    <a:pt x="553" y="445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5" name="Google Shape;17345;p37"/>
            <p:cNvSpPr/>
            <p:nvPr/>
          </p:nvSpPr>
          <p:spPr>
            <a:xfrm>
              <a:off x="9235618" y="-721951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3" y="0"/>
                    <a:pt x="0" y="445"/>
                    <a:pt x="285" y="445"/>
                  </a:cubicBezTo>
                  <a:cubicBezTo>
                    <a:pt x="570" y="445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6" name="Google Shape;17346;p37"/>
            <p:cNvSpPr/>
            <p:nvPr/>
          </p:nvSpPr>
          <p:spPr>
            <a:xfrm>
              <a:off x="9208189" y="-635950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7" name="Google Shape;17347;p37"/>
            <p:cNvSpPr/>
            <p:nvPr/>
          </p:nvSpPr>
          <p:spPr>
            <a:xfrm>
              <a:off x="9280024" y="-479069"/>
              <a:ext cx="33106" cy="23663"/>
            </a:xfrm>
            <a:custGeom>
              <a:avLst/>
              <a:gdLst/>
              <a:ahLst/>
              <a:cxnLst/>
              <a:rect l="l" t="t" r="r" b="b"/>
              <a:pathLst>
                <a:path w="624" h="446" extrusionOk="0">
                  <a:moveTo>
                    <a:pt x="339" y="0"/>
                  </a:moveTo>
                  <a:cubicBezTo>
                    <a:pt x="54" y="0"/>
                    <a:pt x="0" y="446"/>
                    <a:pt x="285" y="446"/>
                  </a:cubicBezTo>
                  <a:cubicBezTo>
                    <a:pt x="570" y="446"/>
                    <a:pt x="624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8" name="Google Shape;17348;p37"/>
            <p:cNvSpPr/>
            <p:nvPr/>
          </p:nvSpPr>
          <p:spPr>
            <a:xfrm>
              <a:off x="9368837" y="-411054"/>
              <a:ext cx="33159" cy="23716"/>
            </a:xfrm>
            <a:custGeom>
              <a:avLst/>
              <a:gdLst/>
              <a:ahLst/>
              <a:cxnLst/>
              <a:rect l="l" t="t" r="r" b="b"/>
              <a:pathLst>
                <a:path w="625" h="447" extrusionOk="0">
                  <a:moveTo>
                    <a:pt x="339" y="1"/>
                  </a:moveTo>
                  <a:cubicBezTo>
                    <a:pt x="54" y="1"/>
                    <a:pt x="1" y="446"/>
                    <a:pt x="286" y="446"/>
                  </a:cubicBezTo>
                  <a:cubicBezTo>
                    <a:pt x="571" y="446"/>
                    <a:pt x="624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9" name="Google Shape;17349;p37"/>
            <p:cNvSpPr/>
            <p:nvPr/>
          </p:nvSpPr>
          <p:spPr>
            <a:xfrm>
              <a:off x="9423695" y="-527296"/>
              <a:ext cx="32151" cy="23716"/>
            </a:xfrm>
            <a:custGeom>
              <a:avLst/>
              <a:gdLst/>
              <a:ahLst/>
              <a:cxnLst/>
              <a:rect l="l" t="t" r="r" b="b"/>
              <a:pathLst>
                <a:path w="606" h="447" extrusionOk="0">
                  <a:moveTo>
                    <a:pt x="321" y="1"/>
                  </a:moveTo>
                  <a:cubicBezTo>
                    <a:pt x="36" y="1"/>
                    <a:pt x="0" y="446"/>
                    <a:pt x="285" y="446"/>
                  </a:cubicBezTo>
                  <a:cubicBezTo>
                    <a:pt x="570" y="446"/>
                    <a:pt x="60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0" name="Google Shape;17350;p37"/>
            <p:cNvSpPr/>
            <p:nvPr/>
          </p:nvSpPr>
          <p:spPr>
            <a:xfrm>
              <a:off x="6529702" y="-760362"/>
              <a:ext cx="1282605" cy="881509"/>
            </a:xfrm>
            <a:custGeom>
              <a:avLst/>
              <a:gdLst/>
              <a:ahLst/>
              <a:cxnLst/>
              <a:rect l="l" t="t" r="r" b="b"/>
              <a:pathLst>
                <a:path w="24175" h="16615" extrusionOk="0">
                  <a:moveTo>
                    <a:pt x="24000" y="0"/>
                  </a:moveTo>
                  <a:cubicBezTo>
                    <a:pt x="23981" y="0"/>
                    <a:pt x="23962" y="4"/>
                    <a:pt x="23943" y="11"/>
                  </a:cubicBezTo>
                  <a:cubicBezTo>
                    <a:pt x="23480" y="136"/>
                    <a:pt x="22999" y="207"/>
                    <a:pt x="22518" y="243"/>
                  </a:cubicBezTo>
                  <a:cubicBezTo>
                    <a:pt x="18813" y="653"/>
                    <a:pt x="10119" y="1650"/>
                    <a:pt x="54" y="16365"/>
                  </a:cubicBezTo>
                  <a:cubicBezTo>
                    <a:pt x="1" y="16436"/>
                    <a:pt x="19" y="16543"/>
                    <a:pt x="90" y="16597"/>
                  </a:cubicBezTo>
                  <a:cubicBezTo>
                    <a:pt x="125" y="16597"/>
                    <a:pt x="143" y="16614"/>
                    <a:pt x="179" y="16614"/>
                  </a:cubicBezTo>
                  <a:cubicBezTo>
                    <a:pt x="232" y="16614"/>
                    <a:pt x="286" y="16597"/>
                    <a:pt x="321" y="16561"/>
                  </a:cubicBezTo>
                  <a:cubicBezTo>
                    <a:pt x="10315" y="1971"/>
                    <a:pt x="18902" y="991"/>
                    <a:pt x="22554" y="564"/>
                  </a:cubicBezTo>
                  <a:cubicBezTo>
                    <a:pt x="23070" y="528"/>
                    <a:pt x="23569" y="439"/>
                    <a:pt x="24050" y="314"/>
                  </a:cubicBezTo>
                  <a:cubicBezTo>
                    <a:pt x="24139" y="279"/>
                    <a:pt x="24175" y="190"/>
                    <a:pt x="24157" y="118"/>
                  </a:cubicBezTo>
                  <a:cubicBezTo>
                    <a:pt x="24129" y="48"/>
                    <a:pt x="24068" y="0"/>
                    <a:pt x="2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1" name="Google Shape;17351;p37"/>
            <p:cNvSpPr/>
            <p:nvPr/>
          </p:nvSpPr>
          <p:spPr>
            <a:xfrm>
              <a:off x="6987134" y="-602102"/>
              <a:ext cx="278910" cy="643875"/>
            </a:xfrm>
            <a:custGeom>
              <a:avLst/>
              <a:gdLst/>
              <a:ahLst/>
              <a:cxnLst/>
              <a:rect l="l" t="t" r="r" b="b"/>
              <a:pathLst>
                <a:path w="5257" h="12136" extrusionOk="0">
                  <a:moveTo>
                    <a:pt x="5079" y="0"/>
                  </a:moveTo>
                  <a:cubicBezTo>
                    <a:pt x="5003" y="0"/>
                    <a:pt x="4933" y="51"/>
                    <a:pt x="4918" y="128"/>
                  </a:cubicBezTo>
                  <a:cubicBezTo>
                    <a:pt x="4169" y="5134"/>
                    <a:pt x="90" y="11814"/>
                    <a:pt x="36" y="11886"/>
                  </a:cubicBezTo>
                  <a:cubicBezTo>
                    <a:pt x="1" y="11957"/>
                    <a:pt x="19" y="12046"/>
                    <a:pt x="90" y="12099"/>
                  </a:cubicBezTo>
                  <a:cubicBezTo>
                    <a:pt x="126" y="12117"/>
                    <a:pt x="143" y="12117"/>
                    <a:pt x="179" y="12135"/>
                  </a:cubicBezTo>
                  <a:cubicBezTo>
                    <a:pt x="232" y="12135"/>
                    <a:pt x="286" y="12099"/>
                    <a:pt x="321" y="12046"/>
                  </a:cubicBezTo>
                  <a:cubicBezTo>
                    <a:pt x="357" y="11993"/>
                    <a:pt x="4472" y="5241"/>
                    <a:pt x="5238" y="182"/>
                  </a:cubicBezTo>
                  <a:cubicBezTo>
                    <a:pt x="5256" y="93"/>
                    <a:pt x="5203" y="21"/>
                    <a:pt x="5114" y="3"/>
                  </a:cubicBezTo>
                  <a:cubicBezTo>
                    <a:pt x="5102" y="1"/>
                    <a:pt x="5091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2" name="Google Shape;17352;p37"/>
            <p:cNvSpPr/>
            <p:nvPr/>
          </p:nvSpPr>
          <p:spPr>
            <a:xfrm>
              <a:off x="6790038" y="-224410"/>
              <a:ext cx="82819" cy="290741"/>
            </a:xfrm>
            <a:custGeom>
              <a:avLst/>
              <a:gdLst/>
              <a:ahLst/>
              <a:cxnLst/>
              <a:rect l="l" t="t" r="r" b="b"/>
              <a:pathLst>
                <a:path w="1561" h="5480" extrusionOk="0">
                  <a:moveTo>
                    <a:pt x="213" y="1"/>
                  </a:moveTo>
                  <a:cubicBezTo>
                    <a:pt x="110" y="1"/>
                    <a:pt x="0" y="97"/>
                    <a:pt x="46" y="224"/>
                  </a:cubicBezTo>
                  <a:cubicBezTo>
                    <a:pt x="64" y="260"/>
                    <a:pt x="1222" y="3110"/>
                    <a:pt x="349" y="5265"/>
                  </a:cubicBezTo>
                  <a:cubicBezTo>
                    <a:pt x="331" y="5337"/>
                    <a:pt x="367" y="5444"/>
                    <a:pt x="456" y="5461"/>
                  </a:cubicBezTo>
                  <a:cubicBezTo>
                    <a:pt x="474" y="5479"/>
                    <a:pt x="491" y="5479"/>
                    <a:pt x="509" y="5479"/>
                  </a:cubicBezTo>
                  <a:cubicBezTo>
                    <a:pt x="563" y="5479"/>
                    <a:pt x="634" y="5444"/>
                    <a:pt x="652" y="5372"/>
                  </a:cubicBezTo>
                  <a:cubicBezTo>
                    <a:pt x="1560" y="3110"/>
                    <a:pt x="402" y="224"/>
                    <a:pt x="349" y="99"/>
                  </a:cubicBezTo>
                  <a:cubicBezTo>
                    <a:pt x="324" y="30"/>
                    <a:pt x="269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3" name="Google Shape;17353;p37"/>
            <p:cNvSpPr/>
            <p:nvPr/>
          </p:nvSpPr>
          <p:spPr>
            <a:xfrm>
              <a:off x="6931746" y="16615"/>
              <a:ext cx="101759" cy="84198"/>
            </a:xfrm>
            <a:custGeom>
              <a:avLst/>
              <a:gdLst/>
              <a:ahLst/>
              <a:cxnLst/>
              <a:rect l="l" t="t" r="r" b="b"/>
              <a:pathLst>
                <a:path w="1918" h="1587" extrusionOk="0">
                  <a:moveTo>
                    <a:pt x="935" y="1"/>
                  </a:moveTo>
                  <a:cubicBezTo>
                    <a:pt x="431" y="1"/>
                    <a:pt x="0" y="507"/>
                    <a:pt x="190" y="1061"/>
                  </a:cubicBezTo>
                  <a:cubicBezTo>
                    <a:pt x="302" y="1385"/>
                    <a:pt x="615" y="1586"/>
                    <a:pt x="944" y="1586"/>
                  </a:cubicBezTo>
                  <a:cubicBezTo>
                    <a:pt x="1031" y="1586"/>
                    <a:pt x="1119" y="1572"/>
                    <a:pt x="1205" y="1542"/>
                  </a:cubicBezTo>
                  <a:cubicBezTo>
                    <a:pt x="1882" y="1310"/>
                    <a:pt x="1918" y="384"/>
                    <a:pt x="1276" y="81"/>
                  </a:cubicBezTo>
                  <a:cubicBezTo>
                    <a:pt x="1163" y="26"/>
                    <a:pt x="1047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4" name="Google Shape;17354;p37"/>
            <p:cNvSpPr/>
            <p:nvPr/>
          </p:nvSpPr>
          <p:spPr>
            <a:xfrm>
              <a:off x="6755977" y="31417"/>
              <a:ext cx="101759" cy="84517"/>
            </a:xfrm>
            <a:custGeom>
              <a:avLst/>
              <a:gdLst/>
              <a:ahLst/>
              <a:cxnLst/>
              <a:rect l="l" t="t" r="r" b="b"/>
              <a:pathLst>
                <a:path w="1918" h="1593" extrusionOk="0">
                  <a:moveTo>
                    <a:pt x="920" y="0"/>
                  </a:moveTo>
                  <a:cubicBezTo>
                    <a:pt x="414" y="0"/>
                    <a:pt x="1" y="516"/>
                    <a:pt x="189" y="1067"/>
                  </a:cubicBezTo>
                  <a:cubicBezTo>
                    <a:pt x="302" y="1391"/>
                    <a:pt x="615" y="1592"/>
                    <a:pt x="943" y="1592"/>
                  </a:cubicBezTo>
                  <a:cubicBezTo>
                    <a:pt x="1030" y="1592"/>
                    <a:pt x="1119" y="1578"/>
                    <a:pt x="1205" y="1548"/>
                  </a:cubicBezTo>
                  <a:cubicBezTo>
                    <a:pt x="1864" y="1316"/>
                    <a:pt x="1917" y="390"/>
                    <a:pt x="1276" y="87"/>
                  </a:cubicBezTo>
                  <a:cubicBezTo>
                    <a:pt x="1157" y="27"/>
                    <a:pt x="103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5" name="Google Shape;17355;p37"/>
            <p:cNvSpPr/>
            <p:nvPr/>
          </p:nvSpPr>
          <p:spPr>
            <a:xfrm>
              <a:off x="6810411" y="-477796"/>
              <a:ext cx="258855" cy="55496"/>
            </a:xfrm>
            <a:custGeom>
              <a:avLst/>
              <a:gdLst/>
              <a:ahLst/>
              <a:cxnLst/>
              <a:rect l="l" t="t" r="r" b="b"/>
              <a:pathLst>
                <a:path w="4879" h="1046" extrusionOk="0">
                  <a:moveTo>
                    <a:pt x="3582" y="1"/>
                  </a:moveTo>
                  <a:cubicBezTo>
                    <a:pt x="2832" y="1"/>
                    <a:pt x="1696" y="150"/>
                    <a:pt x="125" y="742"/>
                  </a:cubicBezTo>
                  <a:cubicBezTo>
                    <a:pt x="54" y="760"/>
                    <a:pt x="1" y="867"/>
                    <a:pt x="36" y="938"/>
                  </a:cubicBezTo>
                  <a:cubicBezTo>
                    <a:pt x="54" y="1010"/>
                    <a:pt x="125" y="1045"/>
                    <a:pt x="179" y="1045"/>
                  </a:cubicBezTo>
                  <a:lnTo>
                    <a:pt x="250" y="1045"/>
                  </a:lnTo>
                  <a:cubicBezTo>
                    <a:pt x="1765" y="470"/>
                    <a:pt x="2859" y="330"/>
                    <a:pt x="3570" y="330"/>
                  </a:cubicBezTo>
                  <a:cubicBezTo>
                    <a:pt x="4248" y="330"/>
                    <a:pt x="4579" y="457"/>
                    <a:pt x="4597" y="457"/>
                  </a:cubicBezTo>
                  <a:cubicBezTo>
                    <a:pt x="4617" y="466"/>
                    <a:pt x="4637" y="469"/>
                    <a:pt x="4656" y="469"/>
                  </a:cubicBezTo>
                  <a:cubicBezTo>
                    <a:pt x="4799" y="469"/>
                    <a:pt x="4879" y="249"/>
                    <a:pt x="4721" y="154"/>
                  </a:cubicBezTo>
                  <a:cubicBezTo>
                    <a:pt x="4686" y="146"/>
                    <a:pt x="432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6" name="Google Shape;17356;p37"/>
            <p:cNvSpPr/>
            <p:nvPr/>
          </p:nvSpPr>
          <p:spPr>
            <a:xfrm>
              <a:off x="6776881" y="-477584"/>
              <a:ext cx="102555" cy="84464"/>
            </a:xfrm>
            <a:custGeom>
              <a:avLst/>
              <a:gdLst/>
              <a:ahLst/>
              <a:cxnLst/>
              <a:rect l="l" t="t" r="r" b="b"/>
              <a:pathLst>
                <a:path w="1933" h="1592" extrusionOk="0">
                  <a:moveTo>
                    <a:pt x="948" y="1"/>
                  </a:moveTo>
                  <a:cubicBezTo>
                    <a:pt x="432" y="1"/>
                    <a:pt x="0" y="518"/>
                    <a:pt x="205" y="1059"/>
                  </a:cubicBezTo>
                  <a:cubicBezTo>
                    <a:pt x="317" y="1380"/>
                    <a:pt x="614" y="1591"/>
                    <a:pt x="942" y="1591"/>
                  </a:cubicBezTo>
                  <a:cubicBezTo>
                    <a:pt x="1034" y="1591"/>
                    <a:pt x="1127" y="1575"/>
                    <a:pt x="1220" y="1540"/>
                  </a:cubicBezTo>
                  <a:cubicBezTo>
                    <a:pt x="1880" y="1308"/>
                    <a:pt x="1933" y="382"/>
                    <a:pt x="1292" y="79"/>
                  </a:cubicBezTo>
                  <a:cubicBezTo>
                    <a:pt x="1177" y="25"/>
                    <a:pt x="1061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7" name="Google Shape;17357;p37"/>
            <p:cNvSpPr/>
            <p:nvPr/>
          </p:nvSpPr>
          <p:spPr>
            <a:xfrm>
              <a:off x="6465453" y="-171993"/>
              <a:ext cx="277265" cy="57777"/>
            </a:xfrm>
            <a:custGeom>
              <a:avLst/>
              <a:gdLst/>
              <a:ahLst/>
              <a:cxnLst/>
              <a:rect l="l" t="t" r="r" b="b"/>
              <a:pathLst>
                <a:path w="5226" h="1089" extrusionOk="0">
                  <a:moveTo>
                    <a:pt x="2820" y="1"/>
                  </a:moveTo>
                  <a:cubicBezTo>
                    <a:pt x="1971" y="1"/>
                    <a:pt x="989" y="181"/>
                    <a:pt x="89" y="786"/>
                  </a:cubicBezTo>
                  <a:cubicBezTo>
                    <a:pt x="18" y="839"/>
                    <a:pt x="0" y="928"/>
                    <a:pt x="36" y="1017"/>
                  </a:cubicBezTo>
                  <a:cubicBezTo>
                    <a:pt x="72" y="1053"/>
                    <a:pt x="125" y="1089"/>
                    <a:pt x="178" y="1089"/>
                  </a:cubicBezTo>
                  <a:cubicBezTo>
                    <a:pt x="214" y="1089"/>
                    <a:pt x="232" y="1071"/>
                    <a:pt x="268" y="1053"/>
                  </a:cubicBezTo>
                  <a:cubicBezTo>
                    <a:pt x="1089" y="506"/>
                    <a:pt x="2000" y="343"/>
                    <a:pt x="2795" y="343"/>
                  </a:cubicBezTo>
                  <a:cubicBezTo>
                    <a:pt x="3968" y="343"/>
                    <a:pt x="4889" y="697"/>
                    <a:pt x="4899" y="697"/>
                  </a:cubicBezTo>
                  <a:cubicBezTo>
                    <a:pt x="4927" y="711"/>
                    <a:pt x="4953" y="717"/>
                    <a:pt x="4978" y="717"/>
                  </a:cubicBezTo>
                  <a:cubicBezTo>
                    <a:pt x="5144" y="717"/>
                    <a:pt x="5226" y="440"/>
                    <a:pt x="5024" y="394"/>
                  </a:cubicBezTo>
                  <a:cubicBezTo>
                    <a:pt x="4961" y="363"/>
                    <a:pt x="4024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8" name="Google Shape;17358;p37"/>
            <p:cNvSpPr/>
            <p:nvPr/>
          </p:nvSpPr>
          <p:spPr>
            <a:xfrm>
              <a:off x="6955036" y="-334285"/>
              <a:ext cx="228614" cy="99107"/>
            </a:xfrm>
            <a:custGeom>
              <a:avLst/>
              <a:gdLst/>
              <a:ahLst/>
              <a:cxnLst/>
              <a:rect l="l" t="t" r="r" b="b"/>
              <a:pathLst>
                <a:path w="4309" h="1868" extrusionOk="0">
                  <a:moveTo>
                    <a:pt x="3077" y="1"/>
                  </a:moveTo>
                  <a:cubicBezTo>
                    <a:pt x="1886" y="1"/>
                    <a:pt x="741" y="586"/>
                    <a:pt x="54" y="1618"/>
                  </a:cubicBezTo>
                  <a:cubicBezTo>
                    <a:pt x="0" y="1689"/>
                    <a:pt x="18" y="1778"/>
                    <a:pt x="89" y="1832"/>
                  </a:cubicBezTo>
                  <a:cubicBezTo>
                    <a:pt x="107" y="1850"/>
                    <a:pt x="143" y="1867"/>
                    <a:pt x="178" y="1867"/>
                  </a:cubicBezTo>
                  <a:cubicBezTo>
                    <a:pt x="232" y="1867"/>
                    <a:pt x="285" y="1850"/>
                    <a:pt x="321" y="1796"/>
                  </a:cubicBezTo>
                  <a:cubicBezTo>
                    <a:pt x="1207" y="576"/>
                    <a:pt x="2296" y="314"/>
                    <a:pt x="3060" y="314"/>
                  </a:cubicBezTo>
                  <a:cubicBezTo>
                    <a:pt x="3600" y="314"/>
                    <a:pt x="3979" y="445"/>
                    <a:pt x="4008" y="460"/>
                  </a:cubicBezTo>
                  <a:cubicBezTo>
                    <a:pt x="4031" y="468"/>
                    <a:pt x="4052" y="471"/>
                    <a:pt x="4071" y="471"/>
                  </a:cubicBezTo>
                  <a:cubicBezTo>
                    <a:pt x="4241" y="471"/>
                    <a:pt x="4309" y="221"/>
                    <a:pt x="4133" y="157"/>
                  </a:cubicBezTo>
                  <a:cubicBezTo>
                    <a:pt x="3784" y="52"/>
                    <a:pt x="3429" y="1"/>
                    <a:pt x="3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9" name="Google Shape;17359;p37"/>
            <p:cNvSpPr/>
            <p:nvPr/>
          </p:nvSpPr>
          <p:spPr>
            <a:xfrm>
              <a:off x="6919437" y="-287704"/>
              <a:ext cx="101813" cy="84145"/>
            </a:xfrm>
            <a:custGeom>
              <a:avLst/>
              <a:gdLst/>
              <a:ahLst/>
              <a:cxnLst/>
              <a:rect l="l" t="t" r="r" b="b"/>
              <a:pathLst>
                <a:path w="1919" h="1586" extrusionOk="0">
                  <a:moveTo>
                    <a:pt x="929" y="1"/>
                  </a:moveTo>
                  <a:cubicBezTo>
                    <a:pt x="419" y="1"/>
                    <a:pt x="1" y="507"/>
                    <a:pt x="190" y="1061"/>
                  </a:cubicBezTo>
                  <a:cubicBezTo>
                    <a:pt x="303" y="1384"/>
                    <a:pt x="604" y="1586"/>
                    <a:pt x="937" y="1586"/>
                  </a:cubicBezTo>
                  <a:cubicBezTo>
                    <a:pt x="1025" y="1586"/>
                    <a:pt x="1116" y="1572"/>
                    <a:pt x="1206" y="1542"/>
                  </a:cubicBezTo>
                  <a:cubicBezTo>
                    <a:pt x="1865" y="1310"/>
                    <a:pt x="1918" y="384"/>
                    <a:pt x="1277" y="81"/>
                  </a:cubicBezTo>
                  <a:cubicBezTo>
                    <a:pt x="1160" y="26"/>
                    <a:pt x="1042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0" name="Google Shape;17360;p37"/>
            <p:cNvSpPr/>
            <p:nvPr/>
          </p:nvSpPr>
          <p:spPr>
            <a:xfrm>
              <a:off x="7136481" y="-252900"/>
              <a:ext cx="78521" cy="241719"/>
            </a:xfrm>
            <a:custGeom>
              <a:avLst/>
              <a:gdLst/>
              <a:ahLst/>
              <a:cxnLst/>
              <a:rect l="l" t="t" r="r" b="b"/>
              <a:pathLst>
                <a:path w="1480" h="4556" extrusionOk="0">
                  <a:moveTo>
                    <a:pt x="180" y="1"/>
                  </a:moveTo>
                  <a:cubicBezTo>
                    <a:pt x="148" y="1"/>
                    <a:pt x="116" y="11"/>
                    <a:pt x="90" y="31"/>
                  </a:cubicBezTo>
                  <a:cubicBezTo>
                    <a:pt x="18" y="84"/>
                    <a:pt x="0" y="173"/>
                    <a:pt x="54" y="262"/>
                  </a:cubicBezTo>
                  <a:cubicBezTo>
                    <a:pt x="1123" y="1865"/>
                    <a:pt x="339" y="4324"/>
                    <a:pt x="339" y="4359"/>
                  </a:cubicBezTo>
                  <a:cubicBezTo>
                    <a:pt x="303" y="4431"/>
                    <a:pt x="357" y="4520"/>
                    <a:pt x="446" y="4555"/>
                  </a:cubicBezTo>
                  <a:lnTo>
                    <a:pt x="481" y="4555"/>
                  </a:lnTo>
                  <a:cubicBezTo>
                    <a:pt x="553" y="4555"/>
                    <a:pt x="606" y="4520"/>
                    <a:pt x="642" y="4449"/>
                  </a:cubicBezTo>
                  <a:cubicBezTo>
                    <a:pt x="677" y="4342"/>
                    <a:pt x="1479" y="1812"/>
                    <a:pt x="321" y="84"/>
                  </a:cubicBezTo>
                  <a:cubicBezTo>
                    <a:pt x="288" y="28"/>
                    <a:pt x="23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1" name="Google Shape;17361;p37"/>
            <p:cNvSpPr/>
            <p:nvPr/>
          </p:nvSpPr>
          <p:spPr>
            <a:xfrm>
              <a:off x="7108628" y="-58881"/>
              <a:ext cx="102555" cy="84994"/>
            </a:xfrm>
            <a:custGeom>
              <a:avLst/>
              <a:gdLst/>
              <a:ahLst/>
              <a:cxnLst/>
              <a:rect l="l" t="t" r="r" b="b"/>
              <a:pathLst>
                <a:path w="1933" h="1602" extrusionOk="0">
                  <a:moveTo>
                    <a:pt x="948" y="0"/>
                  </a:moveTo>
                  <a:cubicBezTo>
                    <a:pt x="432" y="0"/>
                    <a:pt x="0" y="517"/>
                    <a:pt x="205" y="1059"/>
                  </a:cubicBezTo>
                  <a:cubicBezTo>
                    <a:pt x="318" y="1397"/>
                    <a:pt x="620" y="1602"/>
                    <a:pt x="953" y="1602"/>
                  </a:cubicBezTo>
                  <a:cubicBezTo>
                    <a:pt x="1041" y="1602"/>
                    <a:pt x="1131" y="1587"/>
                    <a:pt x="1220" y="1558"/>
                  </a:cubicBezTo>
                  <a:cubicBezTo>
                    <a:pt x="1879" y="1308"/>
                    <a:pt x="1933" y="382"/>
                    <a:pt x="1292" y="79"/>
                  </a:cubicBezTo>
                  <a:cubicBezTo>
                    <a:pt x="1177" y="25"/>
                    <a:pt x="1060" y="0"/>
                    <a:pt x="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2" name="Google Shape;17362;p37"/>
            <p:cNvSpPr/>
            <p:nvPr/>
          </p:nvSpPr>
          <p:spPr>
            <a:xfrm>
              <a:off x="8988917" y="880865"/>
              <a:ext cx="723087" cy="1378157"/>
            </a:xfrm>
            <a:custGeom>
              <a:avLst/>
              <a:gdLst/>
              <a:ahLst/>
              <a:cxnLst/>
              <a:rect l="l" t="t" r="r" b="b"/>
              <a:pathLst>
                <a:path w="13629" h="25976" extrusionOk="0">
                  <a:moveTo>
                    <a:pt x="13367" y="1"/>
                  </a:moveTo>
                  <a:cubicBezTo>
                    <a:pt x="13304" y="1"/>
                    <a:pt x="13241" y="35"/>
                    <a:pt x="13219" y="109"/>
                  </a:cubicBezTo>
                  <a:cubicBezTo>
                    <a:pt x="13147" y="608"/>
                    <a:pt x="13130" y="1107"/>
                    <a:pt x="13147" y="1623"/>
                  </a:cubicBezTo>
                  <a:cubicBezTo>
                    <a:pt x="13201" y="5311"/>
                    <a:pt x="13308" y="13951"/>
                    <a:pt x="72" y="25690"/>
                  </a:cubicBezTo>
                  <a:cubicBezTo>
                    <a:pt x="18" y="25744"/>
                    <a:pt x="1" y="25851"/>
                    <a:pt x="54" y="25922"/>
                  </a:cubicBezTo>
                  <a:cubicBezTo>
                    <a:pt x="90" y="25958"/>
                    <a:pt x="143" y="25975"/>
                    <a:pt x="179" y="25975"/>
                  </a:cubicBezTo>
                  <a:cubicBezTo>
                    <a:pt x="214" y="25975"/>
                    <a:pt x="250" y="25958"/>
                    <a:pt x="286" y="25940"/>
                  </a:cubicBezTo>
                  <a:cubicBezTo>
                    <a:pt x="13628" y="14093"/>
                    <a:pt x="13522" y="5346"/>
                    <a:pt x="13468" y="1623"/>
                  </a:cubicBezTo>
                  <a:cubicBezTo>
                    <a:pt x="13450" y="1142"/>
                    <a:pt x="13468" y="661"/>
                    <a:pt x="13522" y="180"/>
                  </a:cubicBezTo>
                  <a:cubicBezTo>
                    <a:pt x="13542" y="66"/>
                    <a:pt x="13455" y="1"/>
                    <a:pt x="13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3" name="Google Shape;17363;p37"/>
            <p:cNvSpPr/>
            <p:nvPr/>
          </p:nvSpPr>
          <p:spPr>
            <a:xfrm>
              <a:off x="9010669" y="1441169"/>
              <a:ext cx="608700" cy="353771"/>
            </a:xfrm>
            <a:custGeom>
              <a:avLst/>
              <a:gdLst/>
              <a:ahLst/>
              <a:cxnLst/>
              <a:rect l="l" t="t" r="r" b="b"/>
              <a:pathLst>
                <a:path w="11473" h="6668" extrusionOk="0">
                  <a:moveTo>
                    <a:pt x="11285" y="1"/>
                  </a:moveTo>
                  <a:cubicBezTo>
                    <a:pt x="11271" y="1"/>
                    <a:pt x="11256" y="2"/>
                    <a:pt x="11241" y="5"/>
                  </a:cubicBezTo>
                  <a:cubicBezTo>
                    <a:pt x="6324" y="1395"/>
                    <a:pt x="143" y="6329"/>
                    <a:pt x="89" y="6383"/>
                  </a:cubicBezTo>
                  <a:cubicBezTo>
                    <a:pt x="18" y="6436"/>
                    <a:pt x="0" y="6525"/>
                    <a:pt x="54" y="6596"/>
                  </a:cubicBezTo>
                  <a:cubicBezTo>
                    <a:pt x="89" y="6632"/>
                    <a:pt x="143" y="6650"/>
                    <a:pt x="196" y="6668"/>
                  </a:cubicBezTo>
                  <a:cubicBezTo>
                    <a:pt x="232" y="6668"/>
                    <a:pt x="267" y="6650"/>
                    <a:pt x="285" y="6632"/>
                  </a:cubicBezTo>
                  <a:cubicBezTo>
                    <a:pt x="357" y="6579"/>
                    <a:pt x="6467" y="1697"/>
                    <a:pt x="11330" y="308"/>
                  </a:cubicBezTo>
                  <a:cubicBezTo>
                    <a:pt x="11419" y="290"/>
                    <a:pt x="11473" y="201"/>
                    <a:pt x="11437" y="112"/>
                  </a:cubicBezTo>
                  <a:cubicBezTo>
                    <a:pt x="11422" y="38"/>
                    <a:pt x="11358" y="1"/>
                    <a:pt x="1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4" name="Google Shape;17364;p37"/>
            <p:cNvSpPr/>
            <p:nvPr/>
          </p:nvSpPr>
          <p:spPr>
            <a:xfrm>
              <a:off x="9005947" y="1926083"/>
              <a:ext cx="294933" cy="50296"/>
            </a:xfrm>
            <a:custGeom>
              <a:avLst/>
              <a:gdLst/>
              <a:ahLst/>
              <a:cxnLst/>
              <a:rect l="l" t="t" r="r" b="b"/>
              <a:pathLst>
                <a:path w="5559" h="948" extrusionOk="0">
                  <a:moveTo>
                    <a:pt x="3060" y="0"/>
                  </a:moveTo>
                  <a:cubicBezTo>
                    <a:pt x="2130" y="0"/>
                    <a:pt x="1068" y="146"/>
                    <a:pt x="161" y="645"/>
                  </a:cubicBezTo>
                  <a:cubicBezTo>
                    <a:pt x="0" y="734"/>
                    <a:pt x="54" y="948"/>
                    <a:pt x="232" y="948"/>
                  </a:cubicBezTo>
                  <a:cubicBezTo>
                    <a:pt x="267" y="948"/>
                    <a:pt x="285" y="948"/>
                    <a:pt x="303" y="930"/>
                  </a:cubicBezTo>
                  <a:cubicBezTo>
                    <a:pt x="1139" y="468"/>
                    <a:pt x="2136" y="332"/>
                    <a:pt x="3021" y="332"/>
                  </a:cubicBezTo>
                  <a:cubicBezTo>
                    <a:pt x="4285" y="332"/>
                    <a:pt x="5324" y="609"/>
                    <a:pt x="5344" y="609"/>
                  </a:cubicBezTo>
                  <a:cubicBezTo>
                    <a:pt x="5354" y="612"/>
                    <a:pt x="5363" y="613"/>
                    <a:pt x="5373" y="613"/>
                  </a:cubicBezTo>
                  <a:cubicBezTo>
                    <a:pt x="5438" y="613"/>
                    <a:pt x="5509" y="562"/>
                    <a:pt x="5540" y="485"/>
                  </a:cubicBezTo>
                  <a:cubicBezTo>
                    <a:pt x="5558" y="396"/>
                    <a:pt x="5505" y="307"/>
                    <a:pt x="5416" y="289"/>
                  </a:cubicBezTo>
                  <a:cubicBezTo>
                    <a:pt x="5344" y="268"/>
                    <a:pt x="4322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5" name="Google Shape;17365;p37"/>
            <p:cNvSpPr/>
            <p:nvPr/>
          </p:nvSpPr>
          <p:spPr>
            <a:xfrm>
              <a:off x="8950187" y="1762995"/>
              <a:ext cx="100486" cy="84835"/>
            </a:xfrm>
            <a:custGeom>
              <a:avLst/>
              <a:gdLst/>
              <a:ahLst/>
              <a:cxnLst/>
              <a:rect l="l" t="t" r="r" b="b"/>
              <a:pathLst>
                <a:path w="1894" h="1599" extrusionOk="0">
                  <a:moveTo>
                    <a:pt x="881" y="1"/>
                  </a:moveTo>
                  <a:cubicBezTo>
                    <a:pt x="532" y="1"/>
                    <a:pt x="190" y="226"/>
                    <a:pt x="107" y="619"/>
                  </a:cubicBezTo>
                  <a:cubicBezTo>
                    <a:pt x="0" y="1047"/>
                    <a:pt x="285" y="1475"/>
                    <a:pt x="713" y="1581"/>
                  </a:cubicBezTo>
                  <a:cubicBezTo>
                    <a:pt x="770" y="1593"/>
                    <a:pt x="826" y="1599"/>
                    <a:pt x="881" y="1599"/>
                  </a:cubicBezTo>
                  <a:cubicBezTo>
                    <a:pt x="1487" y="1599"/>
                    <a:pt x="1893" y="909"/>
                    <a:pt x="1550" y="370"/>
                  </a:cubicBezTo>
                  <a:cubicBezTo>
                    <a:pt x="1386" y="117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6" name="Google Shape;17366;p37"/>
            <p:cNvSpPr/>
            <p:nvPr/>
          </p:nvSpPr>
          <p:spPr>
            <a:xfrm>
              <a:off x="8957721" y="1938339"/>
              <a:ext cx="100380" cy="84357"/>
            </a:xfrm>
            <a:custGeom>
              <a:avLst/>
              <a:gdLst/>
              <a:ahLst/>
              <a:cxnLst/>
              <a:rect l="l" t="t" r="r" b="b"/>
              <a:pathLst>
                <a:path w="1892" h="1590" extrusionOk="0">
                  <a:moveTo>
                    <a:pt x="872" y="0"/>
                  </a:moveTo>
                  <a:cubicBezTo>
                    <a:pt x="521" y="0"/>
                    <a:pt x="173" y="223"/>
                    <a:pt x="90" y="628"/>
                  </a:cubicBezTo>
                  <a:cubicBezTo>
                    <a:pt x="1" y="1055"/>
                    <a:pt x="268" y="1483"/>
                    <a:pt x="695" y="1572"/>
                  </a:cubicBezTo>
                  <a:cubicBezTo>
                    <a:pt x="754" y="1584"/>
                    <a:pt x="811" y="1590"/>
                    <a:pt x="867" y="1590"/>
                  </a:cubicBezTo>
                  <a:cubicBezTo>
                    <a:pt x="1474" y="1590"/>
                    <a:pt x="1892" y="915"/>
                    <a:pt x="1533" y="361"/>
                  </a:cubicBezTo>
                  <a:cubicBezTo>
                    <a:pt x="1376" y="115"/>
                    <a:pt x="1124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7" name="Google Shape;17367;p37"/>
            <p:cNvSpPr/>
            <p:nvPr/>
          </p:nvSpPr>
          <p:spPr>
            <a:xfrm>
              <a:off x="8948277" y="221618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81" y="0"/>
                  </a:moveTo>
                  <a:cubicBezTo>
                    <a:pt x="530" y="0"/>
                    <a:pt x="183" y="224"/>
                    <a:pt x="90" y="628"/>
                  </a:cubicBezTo>
                  <a:cubicBezTo>
                    <a:pt x="1" y="1056"/>
                    <a:pt x="268" y="1483"/>
                    <a:pt x="713" y="1572"/>
                  </a:cubicBezTo>
                  <a:cubicBezTo>
                    <a:pt x="770" y="1584"/>
                    <a:pt x="826" y="1590"/>
                    <a:pt x="880" y="1590"/>
                  </a:cubicBezTo>
                  <a:cubicBezTo>
                    <a:pt x="1473" y="1590"/>
                    <a:pt x="1893" y="916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8" name="Google Shape;17368;p37"/>
            <p:cNvSpPr/>
            <p:nvPr/>
          </p:nvSpPr>
          <p:spPr>
            <a:xfrm>
              <a:off x="9492188" y="1656993"/>
              <a:ext cx="60058" cy="256096"/>
            </a:xfrm>
            <a:custGeom>
              <a:avLst/>
              <a:gdLst/>
              <a:ahLst/>
              <a:cxnLst/>
              <a:rect l="l" t="t" r="r" b="b"/>
              <a:pathLst>
                <a:path w="1132" h="4827" extrusionOk="0">
                  <a:moveTo>
                    <a:pt x="221" y="1"/>
                  </a:moveTo>
                  <a:cubicBezTo>
                    <a:pt x="112" y="1"/>
                    <a:pt x="1" y="111"/>
                    <a:pt x="63" y="248"/>
                  </a:cubicBezTo>
                  <a:cubicBezTo>
                    <a:pt x="81" y="248"/>
                    <a:pt x="776" y="1513"/>
                    <a:pt x="27" y="4630"/>
                  </a:cubicBezTo>
                  <a:cubicBezTo>
                    <a:pt x="10" y="4702"/>
                    <a:pt x="63" y="4791"/>
                    <a:pt x="152" y="4826"/>
                  </a:cubicBezTo>
                  <a:lnTo>
                    <a:pt x="188" y="4826"/>
                  </a:lnTo>
                  <a:cubicBezTo>
                    <a:pt x="259" y="4809"/>
                    <a:pt x="330" y="4773"/>
                    <a:pt x="348" y="4702"/>
                  </a:cubicBezTo>
                  <a:cubicBezTo>
                    <a:pt x="1132" y="1459"/>
                    <a:pt x="384" y="141"/>
                    <a:pt x="348" y="70"/>
                  </a:cubicBezTo>
                  <a:cubicBezTo>
                    <a:pt x="316" y="22"/>
                    <a:pt x="26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9" name="Google Shape;17369;p37"/>
            <p:cNvSpPr/>
            <p:nvPr/>
          </p:nvSpPr>
          <p:spPr>
            <a:xfrm>
              <a:off x="9459612" y="1853823"/>
              <a:ext cx="100486" cy="84729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885" y="0"/>
                  </a:moveTo>
                  <a:cubicBezTo>
                    <a:pt x="535" y="0"/>
                    <a:pt x="190" y="230"/>
                    <a:pt x="107" y="635"/>
                  </a:cubicBezTo>
                  <a:cubicBezTo>
                    <a:pt x="0" y="1063"/>
                    <a:pt x="285" y="1473"/>
                    <a:pt x="713" y="1580"/>
                  </a:cubicBezTo>
                  <a:cubicBezTo>
                    <a:pt x="768" y="1591"/>
                    <a:pt x="823" y="1597"/>
                    <a:pt x="877" y="1597"/>
                  </a:cubicBezTo>
                  <a:cubicBezTo>
                    <a:pt x="1472" y="1597"/>
                    <a:pt x="1893" y="908"/>
                    <a:pt x="1550" y="368"/>
                  </a:cubicBezTo>
                  <a:cubicBezTo>
                    <a:pt x="1387" y="116"/>
                    <a:pt x="1135" y="0"/>
                    <a:pt x="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0" name="Google Shape;17370;p37"/>
            <p:cNvSpPr/>
            <p:nvPr/>
          </p:nvSpPr>
          <p:spPr>
            <a:xfrm>
              <a:off x="9218588" y="2020997"/>
              <a:ext cx="91732" cy="272013"/>
            </a:xfrm>
            <a:custGeom>
              <a:avLst/>
              <a:gdLst/>
              <a:ahLst/>
              <a:cxnLst/>
              <a:rect l="l" t="t" r="r" b="b"/>
              <a:pathLst>
                <a:path w="1729" h="5127" extrusionOk="0">
                  <a:moveTo>
                    <a:pt x="170" y="0"/>
                  </a:moveTo>
                  <a:cubicBezTo>
                    <a:pt x="148" y="0"/>
                    <a:pt x="126" y="5"/>
                    <a:pt x="107" y="14"/>
                  </a:cubicBezTo>
                  <a:cubicBezTo>
                    <a:pt x="18" y="67"/>
                    <a:pt x="0" y="157"/>
                    <a:pt x="36" y="246"/>
                  </a:cubicBezTo>
                  <a:cubicBezTo>
                    <a:pt x="54" y="263"/>
                    <a:pt x="1354" y="2704"/>
                    <a:pt x="268" y="4895"/>
                  </a:cubicBezTo>
                  <a:cubicBezTo>
                    <a:pt x="214" y="4966"/>
                    <a:pt x="250" y="5073"/>
                    <a:pt x="339" y="5109"/>
                  </a:cubicBezTo>
                  <a:cubicBezTo>
                    <a:pt x="357" y="5127"/>
                    <a:pt x="392" y="5127"/>
                    <a:pt x="410" y="5127"/>
                  </a:cubicBezTo>
                  <a:cubicBezTo>
                    <a:pt x="464" y="5127"/>
                    <a:pt x="535" y="5091"/>
                    <a:pt x="553" y="5038"/>
                  </a:cubicBezTo>
                  <a:cubicBezTo>
                    <a:pt x="1728" y="2704"/>
                    <a:pt x="392" y="192"/>
                    <a:pt x="321" y="85"/>
                  </a:cubicBezTo>
                  <a:cubicBezTo>
                    <a:pt x="295" y="33"/>
                    <a:pt x="23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1" name="Google Shape;17371;p37"/>
            <p:cNvSpPr/>
            <p:nvPr/>
          </p:nvSpPr>
          <p:spPr>
            <a:xfrm>
              <a:off x="9193069" y="2243612"/>
              <a:ext cx="100327" cy="84570"/>
            </a:xfrm>
            <a:custGeom>
              <a:avLst/>
              <a:gdLst/>
              <a:ahLst/>
              <a:cxnLst/>
              <a:rect l="l" t="t" r="r" b="b"/>
              <a:pathLst>
                <a:path w="1891" h="1594" extrusionOk="0">
                  <a:moveTo>
                    <a:pt x="881" y="0"/>
                  </a:moveTo>
                  <a:cubicBezTo>
                    <a:pt x="530" y="0"/>
                    <a:pt x="183" y="223"/>
                    <a:pt x="89" y="628"/>
                  </a:cubicBezTo>
                  <a:cubicBezTo>
                    <a:pt x="0" y="1055"/>
                    <a:pt x="268" y="1483"/>
                    <a:pt x="713" y="1572"/>
                  </a:cubicBezTo>
                  <a:cubicBezTo>
                    <a:pt x="775" y="1587"/>
                    <a:pt x="836" y="1594"/>
                    <a:pt x="895" y="1594"/>
                  </a:cubicBezTo>
                  <a:cubicBezTo>
                    <a:pt x="1480" y="1594"/>
                    <a:pt x="1890" y="911"/>
                    <a:pt x="1550" y="361"/>
                  </a:cubicBezTo>
                  <a:cubicBezTo>
                    <a:pt x="1387" y="115"/>
                    <a:pt x="1133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2" name="Google Shape;17372;p37"/>
            <p:cNvSpPr/>
            <p:nvPr/>
          </p:nvSpPr>
          <p:spPr>
            <a:xfrm>
              <a:off x="9287558" y="1560541"/>
              <a:ext cx="105951" cy="231585"/>
            </a:xfrm>
            <a:custGeom>
              <a:avLst/>
              <a:gdLst/>
              <a:ahLst/>
              <a:cxnLst/>
              <a:rect l="l" t="t" r="r" b="b"/>
              <a:pathLst>
                <a:path w="1997" h="4365" extrusionOk="0">
                  <a:moveTo>
                    <a:pt x="1135" y="0"/>
                  </a:moveTo>
                  <a:cubicBezTo>
                    <a:pt x="1108" y="0"/>
                    <a:pt x="1080" y="6"/>
                    <a:pt x="1052" y="17"/>
                  </a:cubicBezTo>
                  <a:cubicBezTo>
                    <a:pt x="981" y="53"/>
                    <a:pt x="945" y="160"/>
                    <a:pt x="981" y="249"/>
                  </a:cubicBezTo>
                  <a:cubicBezTo>
                    <a:pt x="998" y="267"/>
                    <a:pt x="1996" y="2298"/>
                    <a:pt x="108" y="4079"/>
                  </a:cubicBezTo>
                  <a:cubicBezTo>
                    <a:pt x="1" y="4186"/>
                    <a:pt x="72" y="4364"/>
                    <a:pt x="232" y="4364"/>
                  </a:cubicBezTo>
                  <a:cubicBezTo>
                    <a:pt x="268" y="4364"/>
                    <a:pt x="304" y="4346"/>
                    <a:pt x="339" y="4329"/>
                  </a:cubicBezTo>
                  <a:cubicBezTo>
                    <a:pt x="1551" y="3260"/>
                    <a:pt x="1925" y="1550"/>
                    <a:pt x="1283" y="89"/>
                  </a:cubicBezTo>
                  <a:cubicBezTo>
                    <a:pt x="1247" y="28"/>
                    <a:pt x="1194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3" name="Google Shape;17373;p37"/>
            <p:cNvSpPr/>
            <p:nvPr/>
          </p:nvSpPr>
          <p:spPr>
            <a:xfrm>
              <a:off x="9253550" y="1736998"/>
              <a:ext cx="100486" cy="84357"/>
            </a:xfrm>
            <a:custGeom>
              <a:avLst/>
              <a:gdLst/>
              <a:ahLst/>
              <a:cxnLst/>
              <a:rect l="l" t="t" r="r" b="b"/>
              <a:pathLst>
                <a:path w="1894" h="1590" extrusionOk="0">
                  <a:moveTo>
                    <a:pt x="882" y="1"/>
                  </a:moveTo>
                  <a:cubicBezTo>
                    <a:pt x="533" y="1"/>
                    <a:pt x="190" y="224"/>
                    <a:pt x="107" y="628"/>
                  </a:cubicBezTo>
                  <a:cubicBezTo>
                    <a:pt x="1" y="1056"/>
                    <a:pt x="286" y="1484"/>
                    <a:pt x="713" y="1573"/>
                  </a:cubicBezTo>
                  <a:cubicBezTo>
                    <a:pt x="769" y="1584"/>
                    <a:pt x="824" y="1590"/>
                    <a:pt x="877" y="1590"/>
                  </a:cubicBezTo>
                  <a:cubicBezTo>
                    <a:pt x="1472" y="1590"/>
                    <a:pt x="1894" y="901"/>
                    <a:pt x="1550" y="361"/>
                  </a:cubicBezTo>
                  <a:cubicBezTo>
                    <a:pt x="1387" y="116"/>
                    <a:pt x="1133" y="1"/>
                    <a:pt x="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4" name="Google Shape;17374;p37"/>
            <p:cNvSpPr/>
            <p:nvPr/>
          </p:nvSpPr>
          <p:spPr>
            <a:xfrm>
              <a:off x="9040910" y="1575926"/>
              <a:ext cx="247449" cy="47962"/>
            </a:xfrm>
            <a:custGeom>
              <a:avLst/>
              <a:gdLst/>
              <a:ahLst/>
              <a:cxnLst/>
              <a:rect l="l" t="t" r="r" b="b"/>
              <a:pathLst>
                <a:path w="4664" h="904" extrusionOk="0">
                  <a:moveTo>
                    <a:pt x="2795" y="0"/>
                  </a:moveTo>
                  <a:cubicBezTo>
                    <a:pt x="1424" y="0"/>
                    <a:pt x="201" y="563"/>
                    <a:pt x="125" y="600"/>
                  </a:cubicBezTo>
                  <a:cubicBezTo>
                    <a:pt x="36" y="636"/>
                    <a:pt x="0" y="725"/>
                    <a:pt x="54" y="814"/>
                  </a:cubicBezTo>
                  <a:cubicBezTo>
                    <a:pt x="72" y="868"/>
                    <a:pt x="143" y="903"/>
                    <a:pt x="196" y="903"/>
                  </a:cubicBezTo>
                  <a:cubicBezTo>
                    <a:pt x="214" y="903"/>
                    <a:pt x="250" y="903"/>
                    <a:pt x="268" y="885"/>
                  </a:cubicBezTo>
                  <a:cubicBezTo>
                    <a:pt x="280" y="885"/>
                    <a:pt x="1495" y="326"/>
                    <a:pt x="2819" y="326"/>
                  </a:cubicBezTo>
                  <a:cubicBezTo>
                    <a:pt x="3339" y="326"/>
                    <a:pt x="3877" y="412"/>
                    <a:pt x="4365" y="654"/>
                  </a:cubicBezTo>
                  <a:cubicBezTo>
                    <a:pt x="4387" y="663"/>
                    <a:pt x="4408" y="666"/>
                    <a:pt x="4428" y="666"/>
                  </a:cubicBezTo>
                  <a:cubicBezTo>
                    <a:pt x="4573" y="666"/>
                    <a:pt x="4664" y="463"/>
                    <a:pt x="4507" y="369"/>
                  </a:cubicBezTo>
                  <a:cubicBezTo>
                    <a:pt x="3959" y="97"/>
                    <a:pt x="3364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5" name="Google Shape;17375;p37"/>
            <p:cNvSpPr/>
            <p:nvPr/>
          </p:nvSpPr>
          <p:spPr>
            <a:xfrm>
              <a:off x="9003082" y="1577253"/>
              <a:ext cx="100433" cy="84411"/>
            </a:xfrm>
            <a:custGeom>
              <a:avLst/>
              <a:gdLst/>
              <a:ahLst/>
              <a:cxnLst/>
              <a:rect l="l" t="t" r="r" b="b"/>
              <a:pathLst>
                <a:path w="1893" h="1591" extrusionOk="0">
                  <a:moveTo>
                    <a:pt x="865" y="1"/>
                  </a:moveTo>
                  <a:cubicBezTo>
                    <a:pt x="515" y="1"/>
                    <a:pt x="173" y="224"/>
                    <a:pt x="90" y="629"/>
                  </a:cubicBezTo>
                  <a:cubicBezTo>
                    <a:pt x="1" y="1056"/>
                    <a:pt x="268" y="1484"/>
                    <a:pt x="695" y="1573"/>
                  </a:cubicBezTo>
                  <a:cubicBezTo>
                    <a:pt x="753" y="1585"/>
                    <a:pt x="809" y="1590"/>
                    <a:pt x="864" y="1590"/>
                  </a:cubicBezTo>
                  <a:cubicBezTo>
                    <a:pt x="1472" y="1590"/>
                    <a:pt x="1892" y="901"/>
                    <a:pt x="1533" y="362"/>
                  </a:cubicBezTo>
                  <a:cubicBezTo>
                    <a:pt x="1369" y="116"/>
                    <a:pt x="111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6" name="Google Shape;17376;p37"/>
          <p:cNvGrpSpPr/>
          <p:nvPr/>
        </p:nvGrpSpPr>
        <p:grpSpPr>
          <a:xfrm rot="-5400000" flipH="1">
            <a:off x="5573029" y="-1524756"/>
            <a:ext cx="5003534" cy="4902590"/>
            <a:chOff x="-1147599" y="1521101"/>
            <a:chExt cx="5003534" cy="4902590"/>
          </a:xfrm>
        </p:grpSpPr>
        <p:grpSp>
          <p:nvGrpSpPr>
            <p:cNvPr id="17377" name="Google Shape;17377;p37"/>
            <p:cNvGrpSpPr/>
            <p:nvPr/>
          </p:nvGrpSpPr>
          <p:grpSpPr>
            <a:xfrm>
              <a:off x="-891242" y="1521101"/>
              <a:ext cx="815392" cy="2470979"/>
              <a:chOff x="-891242" y="1521101"/>
              <a:chExt cx="815392" cy="2470979"/>
            </a:xfrm>
          </p:grpSpPr>
          <p:sp>
            <p:nvSpPr>
              <p:cNvPr id="17378" name="Google Shape;17378;p37"/>
              <p:cNvSpPr/>
              <p:nvPr/>
            </p:nvSpPr>
            <p:spPr>
              <a:xfrm>
                <a:off x="-247855" y="1559989"/>
                <a:ext cx="144044" cy="11062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085" extrusionOk="0">
                    <a:moveTo>
                      <a:pt x="151" y="0"/>
                    </a:moveTo>
                    <a:cubicBezTo>
                      <a:pt x="129" y="0"/>
                      <a:pt x="108" y="6"/>
                      <a:pt x="90" y="18"/>
                    </a:cubicBezTo>
                    <a:cubicBezTo>
                      <a:pt x="18" y="54"/>
                      <a:pt x="1" y="125"/>
                      <a:pt x="18" y="179"/>
                    </a:cubicBezTo>
                    <a:lnTo>
                      <a:pt x="927" y="2013"/>
                    </a:lnTo>
                    <a:cubicBezTo>
                      <a:pt x="945" y="2049"/>
                      <a:pt x="998" y="2085"/>
                      <a:pt x="1052" y="2085"/>
                    </a:cubicBezTo>
                    <a:lnTo>
                      <a:pt x="1087" y="2085"/>
                    </a:lnTo>
                    <a:lnTo>
                      <a:pt x="2566" y="1675"/>
                    </a:lnTo>
                    <a:cubicBezTo>
                      <a:pt x="2715" y="1625"/>
                      <a:pt x="2664" y="1422"/>
                      <a:pt x="2527" y="1422"/>
                    </a:cubicBezTo>
                    <a:cubicBezTo>
                      <a:pt x="2517" y="1422"/>
                      <a:pt x="2506" y="1423"/>
                      <a:pt x="2495" y="1426"/>
                    </a:cubicBezTo>
                    <a:lnTo>
                      <a:pt x="1105" y="1800"/>
                    </a:lnTo>
                    <a:lnTo>
                      <a:pt x="250" y="72"/>
                    </a:lnTo>
                    <a:cubicBezTo>
                      <a:pt x="238" y="24"/>
                      <a:pt x="19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9" name="Google Shape;17379;p37"/>
              <p:cNvSpPr/>
              <p:nvPr/>
            </p:nvSpPr>
            <p:spPr>
              <a:xfrm>
                <a:off x="-585279" y="1834014"/>
                <a:ext cx="211796" cy="281775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5311" extrusionOk="0">
                    <a:moveTo>
                      <a:pt x="1183" y="1"/>
                    </a:moveTo>
                    <a:cubicBezTo>
                      <a:pt x="733" y="1"/>
                      <a:pt x="246" y="248"/>
                      <a:pt x="126" y="678"/>
                    </a:cubicBezTo>
                    <a:cubicBezTo>
                      <a:pt x="1" y="1088"/>
                      <a:pt x="197" y="1498"/>
                      <a:pt x="428" y="1854"/>
                    </a:cubicBezTo>
                    <a:cubicBezTo>
                      <a:pt x="1301" y="3279"/>
                      <a:pt x="2513" y="4473"/>
                      <a:pt x="3974" y="5310"/>
                    </a:cubicBezTo>
                    <a:cubicBezTo>
                      <a:pt x="3974" y="5310"/>
                      <a:pt x="3991" y="2656"/>
                      <a:pt x="2691" y="661"/>
                    </a:cubicBezTo>
                    <a:cubicBezTo>
                      <a:pt x="2388" y="215"/>
                      <a:pt x="1782" y="2"/>
                      <a:pt x="1230" y="2"/>
                    </a:cubicBezTo>
                    <a:cubicBezTo>
                      <a:pt x="1215" y="1"/>
                      <a:pt x="1199" y="1"/>
                      <a:pt x="1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0" name="Google Shape;17380;p37"/>
              <p:cNvSpPr/>
              <p:nvPr/>
            </p:nvSpPr>
            <p:spPr>
              <a:xfrm>
                <a:off x="-308337" y="1521101"/>
                <a:ext cx="232487" cy="329737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6215" extrusionOk="0">
                    <a:moveTo>
                      <a:pt x="2763" y="1"/>
                    </a:moveTo>
                    <a:cubicBezTo>
                      <a:pt x="2644" y="1"/>
                      <a:pt x="2513" y="13"/>
                      <a:pt x="2370" y="39"/>
                    </a:cubicBezTo>
                    <a:cubicBezTo>
                      <a:pt x="2049" y="128"/>
                      <a:pt x="1764" y="288"/>
                      <a:pt x="1533" y="502"/>
                    </a:cubicBezTo>
                    <a:cubicBezTo>
                      <a:pt x="72" y="1642"/>
                      <a:pt x="1" y="4688"/>
                      <a:pt x="820" y="6202"/>
                    </a:cubicBezTo>
                    <a:cubicBezTo>
                      <a:pt x="824" y="6210"/>
                      <a:pt x="834" y="6214"/>
                      <a:pt x="847" y="6214"/>
                    </a:cubicBezTo>
                    <a:cubicBezTo>
                      <a:pt x="1099" y="6214"/>
                      <a:pt x="2849" y="4818"/>
                      <a:pt x="3492" y="3245"/>
                    </a:cubicBezTo>
                    <a:cubicBezTo>
                      <a:pt x="3890" y="2233"/>
                      <a:pt x="4381" y="1"/>
                      <a:pt x="2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1" name="Google Shape;17381;p37"/>
              <p:cNvSpPr/>
              <p:nvPr/>
            </p:nvSpPr>
            <p:spPr>
              <a:xfrm>
                <a:off x="-378262" y="1937204"/>
                <a:ext cx="291166" cy="17248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251" extrusionOk="0">
                    <a:moveTo>
                      <a:pt x="4473" y="1"/>
                    </a:moveTo>
                    <a:cubicBezTo>
                      <a:pt x="4154" y="1"/>
                      <a:pt x="3832" y="86"/>
                      <a:pt x="3545" y="230"/>
                    </a:cubicBezTo>
                    <a:cubicBezTo>
                      <a:pt x="2120" y="871"/>
                      <a:pt x="1051" y="2047"/>
                      <a:pt x="0" y="3205"/>
                    </a:cubicBezTo>
                    <a:cubicBezTo>
                      <a:pt x="0" y="3205"/>
                      <a:pt x="348" y="3250"/>
                      <a:pt x="878" y="3250"/>
                    </a:cubicBezTo>
                    <a:cubicBezTo>
                      <a:pt x="1831" y="3250"/>
                      <a:pt x="3375" y="3103"/>
                      <a:pt x="4543" y="2279"/>
                    </a:cubicBezTo>
                    <a:cubicBezTo>
                      <a:pt x="5024" y="1940"/>
                      <a:pt x="5362" y="1423"/>
                      <a:pt x="5451" y="836"/>
                    </a:cubicBezTo>
                    <a:cubicBezTo>
                      <a:pt x="5487" y="444"/>
                      <a:pt x="5095" y="87"/>
                      <a:pt x="4703" y="16"/>
                    </a:cubicBezTo>
                    <a:cubicBezTo>
                      <a:pt x="4627" y="6"/>
                      <a:pt x="4550" y="1"/>
                      <a:pt x="4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2" name="Google Shape;17382;p37"/>
              <p:cNvSpPr/>
              <p:nvPr/>
            </p:nvSpPr>
            <p:spPr>
              <a:xfrm>
                <a:off x="-503045" y="2316116"/>
                <a:ext cx="279812" cy="155027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2922" extrusionOk="0">
                    <a:moveTo>
                      <a:pt x="3990" y="0"/>
                    </a:moveTo>
                    <a:cubicBezTo>
                      <a:pt x="3713" y="0"/>
                      <a:pt x="3440" y="74"/>
                      <a:pt x="3190" y="214"/>
                    </a:cubicBezTo>
                    <a:cubicBezTo>
                      <a:pt x="1871" y="766"/>
                      <a:pt x="535" y="1478"/>
                      <a:pt x="1" y="2921"/>
                    </a:cubicBezTo>
                    <a:cubicBezTo>
                      <a:pt x="553" y="2904"/>
                      <a:pt x="1123" y="2850"/>
                      <a:pt x="1675" y="2779"/>
                    </a:cubicBezTo>
                    <a:cubicBezTo>
                      <a:pt x="2548" y="2565"/>
                      <a:pt x="3421" y="2334"/>
                      <a:pt x="4258" y="2066"/>
                    </a:cubicBezTo>
                    <a:cubicBezTo>
                      <a:pt x="4526" y="2013"/>
                      <a:pt x="4775" y="1870"/>
                      <a:pt x="4989" y="1692"/>
                    </a:cubicBezTo>
                    <a:cubicBezTo>
                      <a:pt x="5203" y="1461"/>
                      <a:pt x="5274" y="1140"/>
                      <a:pt x="5185" y="837"/>
                    </a:cubicBezTo>
                    <a:cubicBezTo>
                      <a:pt x="5024" y="410"/>
                      <a:pt x="4668" y="89"/>
                      <a:pt x="4223" y="18"/>
                    </a:cubicBezTo>
                    <a:cubicBezTo>
                      <a:pt x="4145" y="6"/>
                      <a:pt x="4068" y="0"/>
                      <a:pt x="3990" y="0"/>
                    </a:cubicBezTo>
                    <a:close/>
                  </a:path>
                </a:pathLst>
              </a:custGeom>
              <a:solidFill>
                <a:srgbClr val="49AA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3" name="Google Shape;17383;p37"/>
              <p:cNvSpPr/>
              <p:nvPr/>
            </p:nvSpPr>
            <p:spPr>
              <a:xfrm>
                <a:off x="-716641" y="2214783"/>
                <a:ext cx="226916" cy="25259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761" extrusionOk="0">
                    <a:moveTo>
                      <a:pt x="1134" y="1"/>
                    </a:moveTo>
                    <a:cubicBezTo>
                      <a:pt x="1018" y="1"/>
                      <a:pt x="911" y="24"/>
                      <a:pt x="820" y="75"/>
                    </a:cubicBezTo>
                    <a:cubicBezTo>
                      <a:pt x="1" y="485"/>
                      <a:pt x="410" y="1554"/>
                      <a:pt x="606" y="1803"/>
                    </a:cubicBezTo>
                    <a:cubicBezTo>
                      <a:pt x="2245" y="4083"/>
                      <a:pt x="4276" y="4760"/>
                      <a:pt x="4276" y="4760"/>
                    </a:cubicBezTo>
                    <a:cubicBezTo>
                      <a:pt x="3938" y="3460"/>
                      <a:pt x="3421" y="2195"/>
                      <a:pt x="2726" y="1055"/>
                    </a:cubicBezTo>
                    <a:cubicBezTo>
                      <a:pt x="2308" y="434"/>
                      <a:pt x="1632" y="1"/>
                      <a:pt x="1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4" name="Google Shape;17384;p37"/>
              <p:cNvSpPr/>
              <p:nvPr/>
            </p:nvSpPr>
            <p:spPr>
              <a:xfrm>
                <a:off x="-273374" y="1525239"/>
                <a:ext cx="139004" cy="33159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6250" extrusionOk="0">
                    <a:moveTo>
                      <a:pt x="2474" y="0"/>
                    </a:moveTo>
                    <a:cubicBezTo>
                      <a:pt x="2425" y="0"/>
                      <a:pt x="2383" y="33"/>
                      <a:pt x="2370" y="85"/>
                    </a:cubicBezTo>
                    <a:lnTo>
                      <a:pt x="36" y="6089"/>
                    </a:lnTo>
                    <a:cubicBezTo>
                      <a:pt x="1" y="6142"/>
                      <a:pt x="36" y="6231"/>
                      <a:pt x="108" y="6249"/>
                    </a:cubicBezTo>
                    <a:lnTo>
                      <a:pt x="161" y="6249"/>
                    </a:lnTo>
                    <a:cubicBezTo>
                      <a:pt x="214" y="6249"/>
                      <a:pt x="250" y="6213"/>
                      <a:pt x="268" y="6160"/>
                    </a:cubicBezTo>
                    <a:lnTo>
                      <a:pt x="2602" y="174"/>
                    </a:lnTo>
                    <a:cubicBezTo>
                      <a:pt x="2619" y="103"/>
                      <a:pt x="2602" y="32"/>
                      <a:pt x="2530" y="14"/>
                    </a:cubicBezTo>
                    <a:cubicBezTo>
                      <a:pt x="2511" y="5"/>
                      <a:pt x="2492" y="0"/>
                      <a:pt x="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5" name="Google Shape;17385;p37"/>
              <p:cNvSpPr/>
              <p:nvPr/>
            </p:nvSpPr>
            <p:spPr>
              <a:xfrm>
                <a:off x="-298363" y="1667212"/>
                <a:ext cx="157361" cy="90353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3" extrusionOk="0">
                    <a:moveTo>
                      <a:pt x="183" y="1"/>
                    </a:moveTo>
                    <a:cubicBezTo>
                      <a:pt x="88" y="1"/>
                      <a:pt x="0" y="113"/>
                      <a:pt x="80" y="206"/>
                    </a:cubicBezTo>
                    <a:lnTo>
                      <a:pt x="1220" y="1649"/>
                    </a:lnTo>
                    <a:cubicBezTo>
                      <a:pt x="1238" y="1685"/>
                      <a:pt x="1273" y="1703"/>
                      <a:pt x="1309" y="1703"/>
                    </a:cubicBezTo>
                    <a:lnTo>
                      <a:pt x="1345" y="1703"/>
                    </a:lnTo>
                    <a:lnTo>
                      <a:pt x="2859" y="1364"/>
                    </a:lnTo>
                    <a:cubicBezTo>
                      <a:pt x="2930" y="1364"/>
                      <a:pt x="2966" y="1293"/>
                      <a:pt x="2966" y="1222"/>
                    </a:cubicBezTo>
                    <a:cubicBezTo>
                      <a:pt x="2950" y="1160"/>
                      <a:pt x="2894" y="1111"/>
                      <a:pt x="2833" y="1111"/>
                    </a:cubicBezTo>
                    <a:cubicBezTo>
                      <a:pt x="2824" y="1111"/>
                      <a:pt x="2815" y="1112"/>
                      <a:pt x="2805" y="1115"/>
                    </a:cubicBezTo>
                    <a:lnTo>
                      <a:pt x="1362" y="1435"/>
                    </a:lnTo>
                    <a:lnTo>
                      <a:pt x="276" y="46"/>
                    </a:lnTo>
                    <a:cubicBezTo>
                      <a:pt x="248" y="14"/>
                      <a:pt x="215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6" name="Google Shape;17386;p37"/>
              <p:cNvSpPr/>
              <p:nvPr/>
            </p:nvSpPr>
            <p:spPr>
              <a:xfrm>
                <a:off x="-548831" y="1831679"/>
                <a:ext cx="177204" cy="276523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212" extrusionOk="0">
                    <a:moveTo>
                      <a:pt x="171" y="1"/>
                    </a:moveTo>
                    <a:cubicBezTo>
                      <a:pt x="84" y="1"/>
                      <a:pt x="0" y="95"/>
                      <a:pt x="62" y="206"/>
                    </a:cubicBezTo>
                    <a:lnTo>
                      <a:pt x="3073" y="5140"/>
                    </a:lnTo>
                    <a:cubicBezTo>
                      <a:pt x="3091" y="5176"/>
                      <a:pt x="3126" y="5212"/>
                      <a:pt x="3180" y="5212"/>
                    </a:cubicBezTo>
                    <a:cubicBezTo>
                      <a:pt x="3197" y="5212"/>
                      <a:pt x="3233" y="5194"/>
                      <a:pt x="3251" y="5194"/>
                    </a:cubicBezTo>
                    <a:cubicBezTo>
                      <a:pt x="3304" y="5158"/>
                      <a:pt x="3340" y="5069"/>
                      <a:pt x="3304" y="5016"/>
                    </a:cubicBezTo>
                    <a:lnTo>
                      <a:pt x="276" y="63"/>
                    </a:lnTo>
                    <a:cubicBezTo>
                      <a:pt x="248" y="20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7" name="Google Shape;17387;p37"/>
              <p:cNvSpPr/>
              <p:nvPr/>
            </p:nvSpPr>
            <p:spPr>
              <a:xfrm>
                <a:off x="-568249" y="1874918"/>
                <a:ext cx="136139" cy="8207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547" extrusionOk="0">
                    <a:moveTo>
                      <a:pt x="2426" y="0"/>
                    </a:moveTo>
                    <a:cubicBezTo>
                      <a:pt x="2379" y="0"/>
                      <a:pt x="2329" y="29"/>
                      <a:pt x="2316" y="68"/>
                    </a:cubicBezTo>
                    <a:lnTo>
                      <a:pt x="1675" y="1279"/>
                    </a:lnTo>
                    <a:lnTo>
                      <a:pt x="161" y="923"/>
                    </a:lnTo>
                    <a:cubicBezTo>
                      <a:pt x="152" y="920"/>
                      <a:pt x="142" y="918"/>
                      <a:pt x="132" y="918"/>
                    </a:cubicBezTo>
                    <a:cubicBezTo>
                      <a:pt x="85" y="918"/>
                      <a:pt x="33" y="953"/>
                      <a:pt x="18" y="1012"/>
                    </a:cubicBezTo>
                    <a:cubicBezTo>
                      <a:pt x="1" y="1083"/>
                      <a:pt x="36" y="1154"/>
                      <a:pt x="107" y="1172"/>
                    </a:cubicBezTo>
                    <a:lnTo>
                      <a:pt x="1711" y="1546"/>
                    </a:lnTo>
                    <a:lnTo>
                      <a:pt x="1746" y="1546"/>
                    </a:lnTo>
                    <a:cubicBezTo>
                      <a:pt x="1800" y="1546"/>
                      <a:pt x="1853" y="1511"/>
                      <a:pt x="1871" y="1475"/>
                    </a:cubicBezTo>
                    <a:lnTo>
                      <a:pt x="2530" y="193"/>
                    </a:lnTo>
                    <a:cubicBezTo>
                      <a:pt x="2566" y="121"/>
                      <a:pt x="2548" y="50"/>
                      <a:pt x="2477" y="14"/>
                    </a:cubicBezTo>
                    <a:cubicBezTo>
                      <a:pt x="2462" y="4"/>
                      <a:pt x="2444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8" name="Google Shape;17388;p37"/>
              <p:cNvSpPr/>
              <p:nvPr/>
            </p:nvSpPr>
            <p:spPr>
              <a:xfrm>
                <a:off x="-499225" y="1961131"/>
                <a:ext cx="107224" cy="66743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258" extrusionOk="0">
                    <a:moveTo>
                      <a:pt x="1831" y="0"/>
                    </a:moveTo>
                    <a:cubicBezTo>
                      <a:pt x="1792" y="0"/>
                      <a:pt x="1757" y="19"/>
                      <a:pt x="1746" y="64"/>
                    </a:cubicBezTo>
                    <a:lnTo>
                      <a:pt x="1283" y="990"/>
                    </a:lnTo>
                    <a:lnTo>
                      <a:pt x="125" y="955"/>
                    </a:lnTo>
                    <a:cubicBezTo>
                      <a:pt x="53" y="955"/>
                      <a:pt x="0" y="1026"/>
                      <a:pt x="0" y="1097"/>
                    </a:cubicBezTo>
                    <a:cubicBezTo>
                      <a:pt x="0" y="1151"/>
                      <a:pt x="53" y="1222"/>
                      <a:pt x="125" y="1222"/>
                    </a:cubicBezTo>
                    <a:lnTo>
                      <a:pt x="1354" y="1257"/>
                    </a:lnTo>
                    <a:cubicBezTo>
                      <a:pt x="1407" y="1257"/>
                      <a:pt x="1443" y="1240"/>
                      <a:pt x="1479" y="1186"/>
                    </a:cubicBezTo>
                    <a:lnTo>
                      <a:pt x="1960" y="171"/>
                    </a:lnTo>
                    <a:cubicBezTo>
                      <a:pt x="2020" y="86"/>
                      <a:pt x="1915" y="0"/>
                      <a:pt x="1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9" name="Google Shape;17389;p37"/>
              <p:cNvSpPr/>
              <p:nvPr/>
            </p:nvSpPr>
            <p:spPr>
              <a:xfrm>
                <a:off x="-384894" y="1958478"/>
                <a:ext cx="296843" cy="155398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2929" extrusionOk="0">
                    <a:moveTo>
                      <a:pt x="5430" y="1"/>
                    </a:moveTo>
                    <a:cubicBezTo>
                      <a:pt x="5414" y="1"/>
                      <a:pt x="5397" y="3"/>
                      <a:pt x="5380" y="7"/>
                    </a:cubicBezTo>
                    <a:lnTo>
                      <a:pt x="125" y="2679"/>
                    </a:lnTo>
                    <a:cubicBezTo>
                      <a:pt x="1" y="2750"/>
                      <a:pt x="54" y="2929"/>
                      <a:pt x="197" y="2929"/>
                    </a:cubicBezTo>
                    <a:cubicBezTo>
                      <a:pt x="214" y="2929"/>
                      <a:pt x="232" y="2929"/>
                      <a:pt x="250" y="2911"/>
                    </a:cubicBezTo>
                    <a:lnTo>
                      <a:pt x="5505" y="239"/>
                    </a:lnTo>
                    <a:cubicBezTo>
                      <a:pt x="5559" y="221"/>
                      <a:pt x="5594" y="132"/>
                      <a:pt x="5559" y="78"/>
                    </a:cubicBezTo>
                    <a:cubicBezTo>
                      <a:pt x="5531" y="24"/>
                      <a:pt x="5483" y="1"/>
                      <a:pt x="5430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0" name="Google Shape;17390;p37"/>
              <p:cNvSpPr/>
              <p:nvPr/>
            </p:nvSpPr>
            <p:spPr>
              <a:xfrm>
                <a:off x="-298893" y="2009676"/>
                <a:ext cx="69980" cy="8812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661" extrusionOk="0">
                    <a:moveTo>
                      <a:pt x="311" y="1"/>
                    </a:moveTo>
                    <a:cubicBezTo>
                      <a:pt x="250" y="1"/>
                      <a:pt x="197" y="49"/>
                      <a:pt x="197" y="111"/>
                    </a:cubicBezTo>
                    <a:lnTo>
                      <a:pt x="18" y="984"/>
                    </a:lnTo>
                    <a:cubicBezTo>
                      <a:pt x="1" y="1037"/>
                      <a:pt x="36" y="1091"/>
                      <a:pt x="90" y="1108"/>
                    </a:cubicBezTo>
                    <a:lnTo>
                      <a:pt x="1123" y="1643"/>
                    </a:lnTo>
                    <a:cubicBezTo>
                      <a:pt x="1141" y="1661"/>
                      <a:pt x="1159" y="1661"/>
                      <a:pt x="1176" y="1661"/>
                    </a:cubicBezTo>
                    <a:cubicBezTo>
                      <a:pt x="1212" y="1661"/>
                      <a:pt x="1265" y="1643"/>
                      <a:pt x="1283" y="1589"/>
                    </a:cubicBezTo>
                    <a:cubicBezTo>
                      <a:pt x="1319" y="1536"/>
                      <a:pt x="1301" y="1447"/>
                      <a:pt x="1230" y="1429"/>
                    </a:cubicBezTo>
                    <a:lnTo>
                      <a:pt x="286" y="930"/>
                    </a:lnTo>
                    <a:lnTo>
                      <a:pt x="446" y="164"/>
                    </a:lnTo>
                    <a:cubicBezTo>
                      <a:pt x="464" y="93"/>
                      <a:pt x="410" y="22"/>
                      <a:pt x="339" y="4"/>
                    </a:cubicBezTo>
                    <a:cubicBezTo>
                      <a:pt x="330" y="2"/>
                      <a:pt x="320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1" name="Google Shape;17391;p37"/>
              <p:cNvSpPr/>
              <p:nvPr/>
            </p:nvSpPr>
            <p:spPr>
              <a:xfrm>
                <a:off x="-691016" y="2215738"/>
                <a:ext cx="195614" cy="258219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4867" extrusionOk="0">
                    <a:moveTo>
                      <a:pt x="185" y="0"/>
                    </a:moveTo>
                    <a:cubicBezTo>
                      <a:pt x="88" y="0"/>
                      <a:pt x="0" y="117"/>
                      <a:pt x="88" y="217"/>
                    </a:cubicBezTo>
                    <a:lnTo>
                      <a:pt x="3437" y="4813"/>
                    </a:lnTo>
                    <a:cubicBezTo>
                      <a:pt x="3472" y="4849"/>
                      <a:pt x="3508" y="4867"/>
                      <a:pt x="3544" y="4867"/>
                    </a:cubicBezTo>
                    <a:cubicBezTo>
                      <a:pt x="3579" y="4867"/>
                      <a:pt x="3597" y="4849"/>
                      <a:pt x="3633" y="4831"/>
                    </a:cubicBezTo>
                    <a:cubicBezTo>
                      <a:pt x="3686" y="4796"/>
                      <a:pt x="3686" y="4707"/>
                      <a:pt x="3651" y="4653"/>
                    </a:cubicBezTo>
                    <a:lnTo>
                      <a:pt x="302" y="75"/>
                    </a:lnTo>
                    <a:cubicBezTo>
                      <a:pt x="270" y="21"/>
                      <a:pt x="22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2" name="Google Shape;17392;p37"/>
              <p:cNvSpPr/>
              <p:nvPr/>
            </p:nvSpPr>
            <p:spPr>
              <a:xfrm>
                <a:off x="-687939" y="2260621"/>
                <a:ext cx="117252" cy="7252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367" extrusionOk="0">
                    <a:moveTo>
                      <a:pt x="2060" y="1"/>
                    </a:moveTo>
                    <a:cubicBezTo>
                      <a:pt x="2027" y="1"/>
                      <a:pt x="1994" y="15"/>
                      <a:pt x="1972" y="48"/>
                    </a:cubicBezTo>
                    <a:lnTo>
                      <a:pt x="1491" y="1099"/>
                    </a:lnTo>
                    <a:lnTo>
                      <a:pt x="190" y="868"/>
                    </a:lnTo>
                    <a:cubicBezTo>
                      <a:pt x="184" y="867"/>
                      <a:pt x="178" y="867"/>
                      <a:pt x="173" y="867"/>
                    </a:cubicBezTo>
                    <a:cubicBezTo>
                      <a:pt x="27" y="867"/>
                      <a:pt x="0" y="1083"/>
                      <a:pt x="154" y="1117"/>
                    </a:cubicBezTo>
                    <a:lnTo>
                      <a:pt x="1526" y="1367"/>
                    </a:lnTo>
                    <a:lnTo>
                      <a:pt x="1562" y="1367"/>
                    </a:lnTo>
                    <a:cubicBezTo>
                      <a:pt x="1597" y="1349"/>
                      <a:pt x="1651" y="1331"/>
                      <a:pt x="1669" y="1295"/>
                    </a:cubicBezTo>
                    <a:lnTo>
                      <a:pt x="2185" y="155"/>
                    </a:lnTo>
                    <a:cubicBezTo>
                      <a:pt x="2210" y="69"/>
                      <a:pt x="213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3" name="Google Shape;17393;p37"/>
              <p:cNvSpPr/>
              <p:nvPr/>
            </p:nvSpPr>
            <p:spPr>
              <a:xfrm>
                <a:off x="-624327" y="2342802"/>
                <a:ext cx="98205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72" extrusionOk="0">
                    <a:moveTo>
                      <a:pt x="1688" y="0"/>
                    </a:moveTo>
                    <a:cubicBezTo>
                      <a:pt x="1641" y="0"/>
                      <a:pt x="1594" y="25"/>
                      <a:pt x="1574" y="85"/>
                    </a:cubicBezTo>
                    <a:lnTo>
                      <a:pt x="1236" y="886"/>
                    </a:lnTo>
                    <a:lnTo>
                      <a:pt x="202" y="673"/>
                    </a:lnTo>
                    <a:cubicBezTo>
                      <a:pt x="191" y="670"/>
                      <a:pt x="180" y="669"/>
                      <a:pt x="170" y="669"/>
                    </a:cubicBezTo>
                    <a:cubicBezTo>
                      <a:pt x="36" y="669"/>
                      <a:pt x="0" y="872"/>
                      <a:pt x="149" y="922"/>
                    </a:cubicBezTo>
                    <a:lnTo>
                      <a:pt x="1271" y="1171"/>
                    </a:lnTo>
                    <a:lnTo>
                      <a:pt x="1307" y="1171"/>
                    </a:lnTo>
                    <a:cubicBezTo>
                      <a:pt x="1360" y="1171"/>
                      <a:pt x="1396" y="1136"/>
                      <a:pt x="1432" y="1082"/>
                    </a:cubicBezTo>
                    <a:lnTo>
                      <a:pt x="1806" y="174"/>
                    </a:lnTo>
                    <a:cubicBezTo>
                      <a:pt x="1851" y="73"/>
                      <a:pt x="1768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4" name="Google Shape;17394;p37"/>
              <p:cNvSpPr/>
              <p:nvPr/>
            </p:nvSpPr>
            <p:spPr>
              <a:xfrm>
                <a:off x="-512489" y="2343173"/>
                <a:ext cx="287399" cy="128924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2430" extrusionOk="0">
                    <a:moveTo>
                      <a:pt x="5263" y="0"/>
                    </a:moveTo>
                    <a:cubicBezTo>
                      <a:pt x="5247" y="0"/>
                      <a:pt x="5233" y="2"/>
                      <a:pt x="5220" y="6"/>
                    </a:cubicBezTo>
                    <a:lnTo>
                      <a:pt x="143" y="2180"/>
                    </a:lnTo>
                    <a:cubicBezTo>
                      <a:pt x="1" y="2233"/>
                      <a:pt x="54" y="2429"/>
                      <a:pt x="179" y="2429"/>
                    </a:cubicBezTo>
                    <a:lnTo>
                      <a:pt x="232" y="2429"/>
                    </a:lnTo>
                    <a:lnTo>
                      <a:pt x="5309" y="238"/>
                    </a:lnTo>
                    <a:cubicBezTo>
                      <a:pt x="5381" y="220"/>
                      <a:pt x="5416" y="149"/>
                      <a:pt x="5381" y="78"/>
                    </a:cubicBezTo>
                    <a:cubicBezTo>
                      <a:pt x="5367" y="23"/>
                      <a:pt x="5312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5" name="Google Shape;17395;p37"/>
              <p:cNvSpPr/>
              <p:nvPr/>
            </p:nvSpPr>
            <p:spPr>
              <a:xfrm>
                <a:off x="-344254" y="2318662"/>
                <a:ext cx="96454" cy="100486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94" extrusionOk="0">
                    <a:moveTo>
                      <a:pt x="445" y="1"/>
                    </a:moveTo>
                    <a:cubicBezTo>
                      <a:pt x="388" y="1"/>
                      <a:pt x="339" y="35"/>
                      <a:pt x="339" y="94"/>
                    </a:cubicBezTo>
                    <a:lnTo>
                      <a:pt x="18" y="1306"/>
                    </a:lnTo>
                    <a:cubicBezTo>
                      <a:pt x="1" y="1377"/>
                      <a:pt x="36" y="1448"/>
                      <a:pt x="107" y="1466"/>
                    </a:cubicBezTo>
                    <a:lnTo>
                      <a:pt x="1639" y="1894"/>
                    </a:lnTo>
                    <a:lnTo>
                      <a:pt x="1675" y="1894"/>
                    </a:lnTo>
                    <a:cubicBezTo>
                      <a:pt x="1729" y="1894"/>
                      <a:pt x="1782" y="1858"/>
                      <a:pt x="1800" y="1805"/>
                    </a:cubicBezTo>
                    <a:cubicBezTo>
                      <a:pt x="1818" y="1733"/>
                      <a:pt x="1764" y="1662"/>
                      <a:pt x="1711" y="1644"/>
                    </a:cubicBezTo>
                    <a:lnTo>
                      <a:pt x="303" y="1252"/>
                    </a:lnTo>
                    <a:lnTo>
                      <a:pt x="588" y="166"/>
                    </a:lnTo>
                    <a:cubicBezTo>
                      <a:pt x="588" y="94"/>
                      <a:pt x="553" y="23"/>
                      <a:pt x="482" y="5"/>
                    </a:cubicBezTo>
                    <a:cubicBezTo>
                      <a:pt x="469" y="2"/>
                      <a:pt x="457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6" name="Google Shape;17396;p37"/>
              <p:cNvSpPr/>
              <p:nvPr/>
            </p:nvSpPr>
            <p:spPr>
              <a:xfrm>
                <a:off x="-420811" y="2355588"/>
                <a:ext cx="58679" cy="102343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29" extrusionOk="0">
                    <a:moveTo>
                      <a:pt x="400" y="1"/>
                    </a:moveTo>
                    <a:cubicBezTo>
                      <a:pt x="339" y="1"/>
                      <a:pt x="283" y="49"/>
                      <a:pt x="268" y="111"/>
                    </a:cubicBezTo>
                    <a:lnTo>
                      <a:pt x="1" y="1358"/>
                    </a:lnTo>
                    <a:cubicBezTo>
                      <a:pt x="1" y="1411"/>
                      <a:pt x="18" y="1465"/>
                      <a:pt x="72" y="1483"/>
                    </a:cubicBezTo>
                    <a:lnTo>
                      <a:pt x="891" y="1910"/>
                    </a:lnTo>
                    <a:cubicBezTo>
                      <a:pt x="909" y="1910"/>
                      <a:pt x="927" y="1928"/>
                      <a:pt x="963" y="1928"/>
                    </a:cubicBezTo>
                    <a:cubicBezTo>
                      <a:pt x="998" y="1928"/>
                      <a:pt x="1052" y="1892"/>
                      <a:pt x="1069" y="1857"/>
                    </a:cubicBezTo>
                    <a:cubicBezTo>
                      <a:pt x="1105" y="1785"/>
                      <a:pt x="1069" y="1714"/>
                      <a:pt x="1016" y="1679"/>
                    </a:cubicBezTo>
                    <a:lnTo>
                      <a:pt x="286" y="1305"/>
                    </a:lnTo>
                    <a:lnTo>
                      <a:pt x="517" y="164"/>
                    </a:lnTo>
                    <a:cubicBezTo>
                      <a:pt x="535" y="93"/>
                      <a:pt x="499" y="22"/>
                      <a:pt x="428" y="4"/>
                    </a:cubicBezTo>
                    <a:cubicBezTo>
                      <a:pt x="419" y="2"/>
                      <a:pt x="409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7" name="Google Shape;17397;p37"/>
              <p:cNvSpPr/>
              <p:nvPr/>
            </p:nvSpPr>
            <p:spPr>
              <a:xfrm>
                <a:off x="-718498" y="1785894"/>
                <a:ext cx="487735" cy="2206186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41583" extrusionOk="0">
                    <a:moveTo>
                      <a:pt x="9042" y="0"/>
                    </a:moveTo>
                    <a:cubicBezTo>
                      <a:pt x="8998" y="0"/>
                      <a:pt x="8955" y="24"/>
                      <a:pt x="8943" y="71"/>
                    </a:cubicBezTo>
                    <a:cubicBezTo>
                      <a:pt x="2067" y="14287"/>
                      <a:pt x="285" y="30427"/>
                      <a:pt x="0" y="41454"/>
                    </a:cubicBezTo>
                    <a:cubicBezTo>
                      <a:pt x="0" y="41525"/>
                      <a:pt x="54" y="41579"/>
                      <a:pt x="125" y="41579"/>
                    </a:cubicBezTo>
                    <a:cubicBezTo>
                      <a:pt x="134" y="41581"/>
                      <a:pt x="143" y="41582"/>
                      <a:pt x="151" y="41582"/>
                    </a:cubicBezTo>
                    <a:cubicBezTo>
                      <a:pt x="209" y="41582"/>
                      <a:pt x="252" y="41532"/>
                      <a:pt x="267" y="41454"/>
                    </a:cubicBezTo>
                    <a:cubicBezTo>
                      <a:pt x="535" y="30445"/>
                      <a:pt x="2316" y="14358"/>
                      <a:pt x="9157" y="178"/>
                    </a:cubicBezTo>
                    <a:cubicBezTo>
                      <a:pt x="9192" y="125"/>
                      <a:pt x="9174" y="36"/>
                      <a:pt x="9103" y="18"/>
                    </a:cubicBezTo>
                    <a:cubicBezTo>
                      <a:pt x="9085" y="6"/>
                      <a:pt x="9064" y="0"/>
                      <a:pt x="9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8" name="Google Shape;17398;p37"/>
              <p:cNvSpPr/>
              <p:nvPr/>
            </p:nvSpPr>
            <p:spPr>
              <a:xfrm>
                <a:off x="-586181" y="2643459"/>
                <a:ext cx="319497" cy="212326"/>
              </a:xfrm>
              <a:custGeom>
                <a:avLst/>
                <a:gdLst/>
                <a:ahLst/>
                <a:cxnLst/>
                <a:rect l="l" t="t" r="r" b="b"/>
                <a:pathLst>
                  <a:path w="6022" h="4002" extrusionOk="0">
                    <a:moveTo>
                      <a:pt x="4863" y="0"/>
                    </a:moveTo>
                    <a:cubicBezTo>
                      <a:pt x="4540" y="0"/>
                      <a:pt x="4143" y="157"/>
                      <a:pt x="3866" y="261"/>
                    </a:cubicBezTo>
                    <a:cubicBezTo>
                      <a:pt x="1871" y="1027"/>
                      <a:pt x="0" y="4002"/>
                      <a:pt x="0" y="4002"/>
                    </a:cubicBezTo>
                    <a:cubicBezTo>
                      <a:pt x="1176" y="3806"/>
                      <a:pt x="2369" y="3592"/>
                      <a:pt x="3403" y="3004"/>
                    </a:cubicBezTo>
                    <a:cubicBezTo>
                      <a:pt x="4436" y="2399"/>
                      <a:pt x="6021" y="1098"/>
                      <a:pt x="5291" y="172"/>
                    </a:cubicBezTo>
                    <a:cubicBezTo>
                      <a:pt x="5191" y="46"/>
                      <a:pt x="5038" y="0"/>
                      <a:pt x="4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9" name="Google Shape;17399;p37"/>
              <p:cNvSpPr/>
              <p:nvPr/>
            </p:nvSpPr>
            <p:spPr>
              <a:xfrm>
                <a:off x="-783754" y="2558255"/>
                <a:ext cx="195720" cy="292811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519" extrusionOk="0">
                    <a:moveTo>
                      <a:pt x="789" y="0"/>
                    </a:moveTo>
                    <a:cubicBezTo>
                      <a:pt x="724" y="0"/>
                      <a:pt x="657" y="10"/>
                      <a:pt x="589" y="32"/>
                    </a:cubicBezTo>
                    <a:cubicBezTo>
                      <a:pt x="215" y="157"/>
                      <a:pt x="37" y="602"/>
                      <a:pt x="19" y="958"/>
                    </a:cubicBezTo>
                    <a:cubicBezTo>
                      <a:pt x="1" y="1689"/>
                      <a:pt x="375" y="2294"/>
                      <a:pt x="803" y="2847"/>
                    </a:cubicBezTo>
                    <a:cubicBezTo>
                      <a:pt x="1622" y="3898"/>
                      <a:pt x="2584" y="4788"/>
                      <a:pt x="3688" y="5519"/>
                    </a:cubicBezTo>
                    <a:cubicBezTo>
                      <a:pt x="3688" y="5519"/>
                      <a:pt x="2691" y="1582"/>
                      <a:pt x="1569" y="442"/>
                    </a:cubicBezTo>
                    <a:cubicBezTo>
                      <a:pt x="1363" y="221"/>
                      <a:pt x="1096" y="0"/>
                      <a:pt x="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0" name="Google Shape;17400;p37"/>
              <p:cNvSpPr/>
              <p:nvPr/>
            </p:nvSpPr>
            <p:spPr>
              <a:xfrm>
                <a:off x="-884875" y="2974464"/>
                <a:ext cx="228773" cy="318914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6011" extrusionOk="0">
                    <a:moveTo>
                      <a:pt x="1066" y="1"/>
                    </a:moveTo>
                    <a:cubicBezTo>
                      <a:pt x="933" y="1"/>
                      <a:pt x="803" y="37"/>
                      <a:pt x="678" y="114"/>
                    </a:cubicBezTo>
                    <a:cubicBezTo>
                      <a:pt x="1" y="542"/>
                      <a:pt x="820" y="3000"/>
                      <a:pt x="1533" y="3891"/>
                    </a:cubicBezTo>
                    <a:cubicBezTo>
                      <a:pt x="2299" y="4782"/>
                      <a:pt x="3243" y="5512"/>
                      <a:pt x="4312" y="6011"/>
                    </a:cubicBezTo>
                    <a:cubicBezTo>
                      <a:pt x="4134" y="4924"/>
                      <a:pt x="3831" y="3855"/>
                      <a:pt x="3421" y="2822"/>
                    </a:cubicBezTo>
                    <a:cubicBezTo>
                      <a:pt x="2809" y="1352"/>
                      <a:pt x="1880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1" name="Google Shape;17401;p37"/>
              <p:cNvSpPr/>
              <p:nvPr/>
            </p:nvSpPr>
            <p:spPr>
              <a:xfrm>
                <a:off x="-765769" y="2558997"/>
                <a:ext cx="186223" cy="3015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683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54"/>
                      <a:pt x="0" y="143"/>
                      <a:pt x="36" y="196"/>
                    </a:cubicBezTo>
                    <a:lnTo>
                      <a:pt x="3243" y="5629"/>
                    </a:lnTo>
                    <a:cubicBezTo>
                      <a:pt x="3278" y="5665"/>
                      <a:pt x="3314" y="5683"/>
                      <a:pt x="3367" y="5683"/>
                    </a:cubicBezTo>
                    <a:cubicBezTo>
                      <a:pt x="3385" y="5683"/>
                      <a:pt x="3403" y="5683"/>
                      <a:pt x="3421" y="5665"/>
                    </a:cubicBezTo>
                    <a:cubicBezTo>
                      <a:pt x="3492" y="5629"/>
                      <a:pt x="3510" y="5558"/>
                      <a:pt x="3474" y="5487"/>
                    </a:cubicBezTo>
                    <a:lnTo>
                      <a:pt x="250" y="71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2" name="Google Shape;17402;p37"/>
              <p:cNvSpPr/>
              <p:nvPr/>
            </p:nvSpPr>
            <p:spPr>
              <a:xfrm>
                <a:off x="-746882" y="2645847"/>
                <a:ext cx="92528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250" extrusionOk="0">
                    <a:moveTo>
                      <a:pt x="1589" y="1"/>
                    </a:moveTo>
                    <a:cubicBezTo>
                      <a:pt x="1540" y="1"/>
                      <a:pt x="1493" y="28"/>
                      <a:pt x="1479" y="91"/>
                    </a:cubicBezTo>
                    <a:lnTo>
                      <a:pt x="1212" y="982"/>
                    </a:lnTo>
                    <a:lnTo>
                      <a:pt x="143" y="982"/>
                    </a:lnTo>
                    <a:cubicBezTo>
                      <a:pt x="72" y="982"/>
                      <a:pt x="18" y="1035"/>
                      <a:pt x="18" y="1107"/>
                    </a:cubicBezTo>
                    <a:cubicBezTo>
                      <a:pt x="1" y="1178"/>
                      <a:pt x="72" y="1231"/>
                      <a:pt x="143" y="1231"/>
                    </a:cubicBezTo>
                    <a:lnTo>
                      <a:pt x="1319" y="1249"/>
                    </a:lnTo>
                    <a:cubicBezTo>
                      <a:pt x="1372" y="1249"/>
                      <a:pt x="1426" y="1196"/>
                      <a:pt x="1444" y="1142"/>
                    </a:cubicBezTo>
                    <a:lnTo>
                      <a:pt x="1711" y="162"/>
                    </a:lnTo>
                    <a:cubicBezTo>
                      <a:pt x="1743" y="65"/>
                      <a:pt x="1664" y="1"/>
                      <a:pt x="1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3" name="Google Shape;17403;p37"/>
              <p:cNvSpPr/>
              <p:nvPr/>
            </p:nvSpPr>
            <p:spPr>
              <a:xfrm>
                <a:off x="-692448" y="2736198"/>
                <a:ext cx="74701" cy="5252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90" extrusionOk="0">
                    <a:moveTo>
                      <a:pt x="1267" y="0"/>
                    </a:moveTo>
                    <a:cubicBezTo>
                      <a:pt x="1215" y="0"/>
                      <a:pt x="1163" y="30"/>
                      <a:pt x="1148" y="98"/>
                    </a:cubicBezTo>
                    <a:lnTo>
                      <a:pt x="1041" y="722"/>
                    </a:lnTo>
                    <a:lnTo>
                      <a:pt x="222" y="579"/>
                    </a:lnTo>
                    <a:cubicBezTo>
                      <a:pt x="211" y="577"/>
                      <a:pt x="201" y="576"/>
                      <a:pt x="192" y="576"/>
                    </a:cubicBezTo>
                    <a:cubicBezTo>
                      <a:pt x="38" y="576"/>
                      <a:pt x="1" y="830"/>
                      <a:pt x="168" y="847"/>
                    </a:cubicBezTo>
                    <a:lnTo>
                      <a:pt x="1130" y="989"/>
                    </a:lnTo>
                    <a:lnTo>
                      <a:pt x="1148" y="989"/>
                    </a:lnTo>
                    <a:cubicBezTo>
                      <a:pt x="1219" y="989"/>
                      <a:pt x="1273" y="953"/>
                      <a:pt x="1273" y="900"/>
                    </a:cubicBezTo>
                    <a:lnTo>
                      <a:pt x="1397" y="134"/>
                    </a:lnTo>
                    <a:cubicBezTo>
                      <a:pt x="1408" y="52"/>
                      <a:pt x="1336" y="0"/>
                      <a:pt x="1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4" name="Google Shape;17404;p37"/>
              <p:cNvSpPr/>
              <p:nvPr/>
            </p:nvSpPr>
            <p:spPr>
              <a:xfrm>
                <a:off x="-590903" y="2654282"/>
                <a:ext cx="298381" cy="20532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870" extrusionOk="0">
                    <a:moveTo>
                      <a:pt x="5421" y="0"/>
                    </a:moveTo>
                    <a:cubicBezTo>
                      <a:pt x="5397" y="0"/>
                      <a:pt x="5371" y="6"/>
                      <a:pt x="5344" y="21"/>
                    </a:cubicBezTo>
                    <a:lnTo>
                      <a:pt x="89" y="3638"/>
                    </a:lnTo>
                    <a:cubicBezTo>
                      <a:pt x="18" y="3673"/>
                      <a:pt x="0" y="3762"/>
                      <a:pt x="53" y="3816"/>
                    </a:cubicBezTo>
                    <a:cubicBezTo>
                      <a:pt x="71" y="3851"/>
                      <a:pt x="107" y="3869"/>
                      <a:pt x="160" y="3869"/>
                    </a:cubicBezTo>
                    <a:cubicBezTo>
                      <a:pt x="178" y="3869"/>
                      <a:pt x="196" y="3869"/>
                      <a:pt x="232" y="3851"/>
                    </a:cubicBezTo>
                    <a:lnTo>
                      <a:pt x="5505" y="253"/>
                    </a:lnTo>
                    <a:cubicBezTo>
                      <a:pt x="5624" y="164"/>
                      <a:pt x="5544" y="0"/>
                      <a:pt x="5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5" name="Google Shape;17405;p37"/>
              <p:cNvSpPr/>
              <p:nvPr/>
            </p:nvSpPr>
            <p:spPr>
              <a:xfrm>
                <a:off x="-438744" y="2678051"/>
                <a:ext cx="99266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94" extrusionOk="0">
                    <a:moveTo>
                      <a:pt x="267" y="1"/>
                    </a:moveTo>
                    <a:cubicBezTo>
                      <a:pt x="196" y="1"/>
                      <a:pt x="125" y="54"/>
                      <a:pt x="125" y="125"/>
                    </a:cubicBezTo>
                    <a:lnTo>
                      <a:pt x="18" y="1372"/>
                    </a:lnTo>
                    <a:cubicBezTo>
                      <a:pt x="0" y="1444"/>
                      <a:pt x="54" y="1515"/>
                      <a:pt x="125" y="1515"/>
                    </a:cubicBezTo>
                    <a:lnTo>
                      <a:pt x="1692" y="1693"/>
                    </a:lnTo>
                    <a:lnTo>
                      <a:pt x="1710" y="1693"/>
                    </a:lnTo>
                    <a:cubicBezTo>
                      <a:pt x="1871" y="1675"/>
                      <a:pt x="1871" y="1462"/>
                      <a:pt x="1728" y="1444"/>
                    </a:cubicBezTo>
                    <a:lnTo>
                      <a:pt x="267" y="1283"/>
                    </a:lnTo>
                    <a:lnTo>
                      <a:pt x="374" y="143"/>
                    </a:lnTo>
                    <a:cubicBezTo>
                      <a:pt x="392" y="72"/>
                      <a:pt x="339" y="19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6" name="Google Shape;17406;p37"/>
              <p:cNvSpPr/>
              <p:nvPr/>
            </p:nvSpPr>
            <p:spPr>
              <a:xfrm>
                <a:off x="-507767" y="2742352"/>
                <a:ext cx="63401" cy="8223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0" extrusionOk="0">
                    <a:moveTo>
                      <a:pt x="214" y="0"/>
                    </a:moveTo>
                    <a:cubicBezTo>
                      <a:pt x="143" y="0"/>
                      <a:pt x="72" y="54"/>
                      <a:pt x="72" y="125"/>
                    </a:cubicBezTo>
                    <a:lnTo>
                      <a:pt x="1" y="1122"/>
                    </a:lnTo>
                    <a:cubicBezTo>
                      <a:pt x="1" y="1176"/>
                      <a:pt x="36" y="1229"/>
                      <a:pt x="90" y="1265"/>
                    </a:cubicBezTo>
                    <a:lnTo>
                      <a:pt x="963" y="1532"/>
                    </a:lnTo>
                    <a:lnTo>
                      <a:pt x="998" y="1532"/>
                    </a:lnTo>
                    <a:lnTo>
                      <a:pt x="998" y="1550"/>
                    </a:lnTo>
                    <a:cubicBezTo>
                      <a:pt x="1159" y="1550"/>
                      <a:pt x="1194" y="1336"/>
                      <a:pt x="1052" y="1301"/>
                    </a:cubicBezTo>
                    <a:lnTo>
                      <a:pt x="268" y="1051"/>
                    </a:lnTo>
                    <a:lnTo>
                      <a:pt x="321" y="143"/>
                    </a:lnTo>
                    <a:cubicBezTo>
                      <a:pt x="339" y="71"/>
                      <a:pt x="28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7" name="Google Shape;17407;p37"/>
              <p:cNvSpPr/>
              <p:nvPr/>
            </p:nvSpPr>
            <p:spPr>
              <a:xfrm>
                <a:off x="-841371" y="2999399"/>
                <a:ext cx="186223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702" extrusionOk="0">
                    <a:moveTo>
                      <a:pt x="141" y="1"/>
                    </a:moveTo>
                    <a:cubicBezTo>
                      <a:pt x="119" y="1"/>
                      <a:pt x="95" y="7"/>
                      <a:pt x="71" y="18"/>
                    </a:cubicBezTo>
                    <a:cubicBezTo>
                      <a:pt x="18" y="54"/>
                      <a:pt x="0" y="143"/>
                      <a:pt x="36" y="197"/>
                    </a:cubicBezTo>
                    <a:lnTo>
                      <a:pt x="3242" y="5630"/>
                    </a:lnTo>
                    <a:cubicBezTo>
                      <a:pt x="3260" y="5666"/>
                      <a:pt x="3314" y="5701"/>
                      <a:pt x="3349" y="5701"/>
                    </a:cubicBezTo>
                    <a:cubicBezTo>
                      <a:pt x="3367" y="5701"/>
                      <a:pt x="3403" y="5683"/>
                      <a:pt x="3421" y="5683"/>
                    </a:cubicBezTo>
                    <a:cubicBezTo>
                      <a:pt x="3474" y="5648"/>
                      <a:pt x="3510" y="5559"/>
                      <a:pt x="3474" y="5505"/>
                    </a:cubicBezTo>
                    <a:lnTo>
                      <a:pt x="250" y="72"/>
                    </a:lnTo>
                    <a:cubicBezTo>
                      <a:pt x="226" y="24"/>
                      <a:pt x="186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8" name="Google Shape;17408;p37"/>
              <p:cNvSpPr/>
              <p:nvPr/>
            </p:nvSpPr>
            <p:spPr>
              <a:xfrm>
                <a:off x="-852725" y="3025873"/>
                <a:ext cx="101706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11" extrusionOk="0">
                    <a:moveTo>
                      <a:pt x="1783" y="0"/>
                    </a:moveTo>
                    <a:cubicBezTo>
                      <a:pt x="1732" y="0"/>
                      <a:pt x="1680" y="29"/>
                      <a:pt x="1657" y="89"/>
                    </a:cubicBezTo>
                    <a:lnTo>
                      <a:pt x="1390" y="1426"/>
                    </a:lnTo>
                    <a:lnTo>
                      <a:pt x="179" y="1158"/>
                    </a:lnTo>
                    <a:cubicBezTo>
                      <a:pt x="169" y="1156"/>
                      <a:pt x="160" y="1155"/>
                      <a:pt x="151" y="1155"/>
                    </a:cubicBezTo>
                    <a:cubicBezTo>
                      <a:pt x="90" y="1155"/>
                      <a:pt x="34" y="1203"/>
                      <a:pt x="18" y="1265"/>
                    </a:cubicBezTo>
                    <a:cubicBezTo>
                      <a:pt x="0" y="1319"/>
                      <a:pt x="54" y="1390"/>
                      <a:pt x="125" y="1408"/>
                    </a:cubicBezTo>
                    <a:lnTo>
                      <a:pt x="1461" y="1711"/>
                    </a:lnTo>
                    <a:lnTo>
                      <a:pt x="1479" y="1711"/>
                    </a:lnTo>
                    <a:cubicBezTo>
                      <a:pt x="1550" y="1711"/>
                      <a:pt x="1604" y="1657"/>
                      <a:pt x="1604" y="1604"/>
                    </a:cubicBezTo>
                    <a:lnTo>
                      <a:pt x="1907" y="143"/>
                    </a:lnTo>
                    <a:cubicBezTo>
                      <a:pt x="1917" y="51"/>
                      <a:pt x="185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9" name="Google Shape;17409;p37"/>
              <p:cNvSpPr/>
              <p:nvPr/>
            </p:nvSpPr>
            <p:spPr>
              <a:xfrm>
                <a:off x="-782534" y="3140045"/>
                <a:ext cx="92952" cy="9003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97" extrusionOk="0">
                    <a:moveTo>
                      <a:pt x="1605" y="1"/>
                    </a:moveTo>
                    <a:cubicBezTo>
                      <a:pt x="1544" y="1"/>
                      <a:pt x="1483" y="37"/>
                      <a:pt x="1474" y="111"/>
                    </a:cubicBezTo>
                    <a:lnTo>
                      <a:pt x="1314" y="1411"/>
                    </a:lnTo>
                    <a:lnTo>
                      <a:pt x="192" y="1162"/>
                    </a:lnTo>
                    <a:cubicBezTo>
                      <a:pt x="186" y="1161"/>
                      <a:pt x="181" y="1161"/>
                      <a:pt x="176" y="1161"/>
                    </a:cubicBezTo>
                    <a:cubicBezTo>
                      <a:pt x="45" y="1161"/>
                      <a:pt x="1" y="1377"/>
                      <a:pt x="138" y="1411"/>
                    </a:cubicBezTo>
                    <a:lnTo>
                      <a:pt x="1385" y="1696"/>
                    </a:lnTo>
                    <a:lnTo>
                      <a:pt x="1421" y="1696"/>
                    </a:lnTo>
                    <a:cubicBezTo>
                      <a:pt x="1439" y="1696"/>
                      <a:pt x="1474" y="1679"/>
                      <a:pt x="1492" y="1679"/>
                    </a:cubicBezTo>
                    <a:cubicBezTo>
                      <a:pt x="1528" y="1643"/>
                      <a:pt x="1546" y="1625"/>
                      <a:pt x="1546" y="1589"/>
                    </a:cubicBezTo>
                    <a:lnTo>
                      <a:pt x="1742" y="146"/>
                    </a:lnTo>
                    <a:cubicBezTo>
                      <a:pt x="1751" y="50"/>
                      <a:pt x="1678" y="1"/>
                      <a:pt x="1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0" name="Google Shape;17410;p37"/>
              <p:cNvSpPr/>
              <p:nvPr/>
            </p:nvSpPr>
            <p:spPr>
              <a:xfrm>
                <a:off x="-891242" y="3346691"/>
                <a:ext cx="199222" cy="336103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6335" extrusionOk="0">
                    <a:moveTo>
                      <a:pt x="174" y="1"/>
                    </a:moveTo>
                    <a:cubicBezTo>
                      <a:pt x="86" y="1"/>
                      <a:pt x="1" y="90"/>
                      <a:pt x="50" y="188"/>
                    </a:cubicBezTo>
                    <a:lnTo>
                      <a:pt x="3488" y="6263"/>
                    </a:lnTo>
                    <a:cubicBezTo>
                      <a:pt x="3523" y="6299"/>
                      <a:pt x="3559" y="6334"/>
                      <a:pt x="3612" y="6334"/>
                    </a:cubicBezTo>
                    <a:cubicBezTo>
                      <a:pt x="3630" y="6334"/>
                      <a:pt x="3648" y="6317"/>
                      <a:pt x="3666" y="6317"/>
                    </a:cubicBezTo>
                    <a:cubicBezTo>
                      <a:pt x="3737" y="6281"/>
                      <a:pt x="3755" y="6192"/>
                      <a:pt x="3719" y="6138"/>
                    </a:cubicBezTo>
                    <a:lnTo>
                      <a:pt x="281" y="64"/>
                    </a:lnTo>
                    <a:cubicBezTo>
                      <a:pt x="253" y="19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1" name="Google Shape;17411;p37"/>
              <p:cNvSpPr/>
              <p:nvPr/>
            </p:nvSpPr>
            <p:spPr>
              <a:xfrm>
                <a:off x="-890923" y="3405793"/>
                <a:ext cx="10345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711" extrusionOk="0">
                    <a:moveTo>
                      <a:pt x="1843" y="1"/>
                    </a:moveTo>
                    <a:cubicBezTo>
                      <a:pt x="1772" y="1"/>
                      <a:pt x="1700" y="36"/>
                      <a:pt x="1700" y="108"/>
                    </a:cubicBezTo>
                    <a:lnTo>
                      <a:pt x="1415" y="1444"/>
                    </a:lnTo>
                    <a:lnTo>
                      <a:pt x="204" y="1177"/>
                    </a:lnTo>
                    <a:cubicBezTo>
                      <a:pt x="193" y="1174"/>
                      <a:pt x="183" y="1173"/>
                      <a:pt x="173" y="1173"/>
                    </a:cubicBezTo>
                    <a:cubicBezTo>
                      <a:pt x="37" y="1173"/>
                      <a:pt x="1" y="1393"/>
                      <a:pt x="150" y="1426"/>
                    </a:cubicBezTo>
                    <a:lnTo>
                      <a:pt x="1486" y="1711"/>
                    </a:lnTo>
                    <a:lnTo>
                      <a:pt x="1593" y="1711"/>
                    </a:lnTo>
                    <a:cubicBezTo>
                      <a:pt x="1611" y="1693"/>
                      <a:pt x="1647" y="1658"/>
                      <a:pt x="1647" y="1622"/>
                    </a:cubicBezTo>
                    <a:lnTo>
                      <a:pt x="1950" y="161"/>
                    </a:lnTo>
                    <a:cubicBezTo>
                      <a:pt x="1950" y="90"/>
                      <a:pt x="1914" y="19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2" name="Google Shape;17412;p37"/>
              <p:cNvSpPr/>
              <p:nvPr/>
            </p:nvSpPr>
            <p:spPr>
              <a:xfrm>
                <a:off x="-792190" y="2574065"/>
                <a:ext cx="90353" cy="6435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213" extrusionOk="0">
                    <a:moveTo>
                      <a:pt x="1561" y="1"/>
                    </a:moveTo>
                    <a:cubicBezTo>
                      <a:pt x="1509" y="1"/>
                      <a:pt x="1458" y="29"/>
                      <a:pt x="1443" y="90"/>
                    </a:cubicBezTo>
                    <a:lnTo>
                      <a:pt x="1300" y="910"/>
                    </a:lnTo>
                    <a:lnTo>
                      <a:pt x="213" y="553"/>
                    </a:lnTo>
                    <a:cubicBezTo>
                      <a:pt x="199" y="545"/>
                      <a:pt x="184" y="541"/>
                      <a:pt x="171" y="541"/>
                    </a:cubicBezTo>
                    <a:cubicBezTo>
                      <a:pt x="67" y="541"/>
                      <a:pt x="0" y="754"/>
                      <a:pt x="142" y="785"/>
                    </a:cubicBezTo>
                    <a:lnTo>
                      <a:pt x="1371" y="1213"/>
                    </a:lnTo>
                    <a:lnTo>
                      <a:pt x="1407" y="1213"/>
                    </a:lnTo>
                    <a:cubicBezTo>
                      <a:pt x="1425" y="1213"/>
                      <a:pt x="1460" y="1213"/>
                      <a:pt x="1478" y="1195"/>
                    </a:cubicBezTo>
                    <a:cubicBezTo>
                      <a:pt x="1514" y="1177"/>
                      <a:pt x="1532" y="1141"/>
                      <a:pt x="1532" y="1106"/>
                    </a:cubicBezTo>
                    <a:lnTo>
                      <a:pt x="1692" y="144"/>
                    </a:lnTo>
                    <a:cubicBezTo>
                      <a:pt x="1702" y="52"/>
                      <a:pt x="1631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13" name="Google Shape;17413;p37"/>
            <p:cNvGrpSpPr/>
            <p:nvPr/>
          </p:nvGrpSpPr>
          <p:grpSpPr>
            <a:xfrm rot="361962">
              <a:off x="-250029" y="3921566"/>
              <a:ext cx="2086998" cy="1903149"/>
              <a:chOff x="-554083" y="3568828"/>
              <a:chExt cx="2086918" cy="1903076"/>
            </a:xfrm>
          </p:grpSpPr>
          <p:grpSp>
            <p:nvGrpSpPr>
              <p:cNvPr id="17414" name="Google Shape;17414;p37"/>
              <p:cNvGrpSpPr/>
              <p:nvPr/>
            </p:nvGrpSpPr>
            <p:grpSpPr>
              <a:xfrm>
                <a:off x="-554083" y="3568828"/>
                <a:ext cx="2086918" cy="1903076"/>
                <a:chOff x="-554083" y="3568828"/>
                <a:chExt cx="2086918" cy="1903076"/>
              </a:xfrm>
            </p:grpSpPr>
            <p:sp>
              <p:nvSpPr>
                <p:cNvPr id="17415" name="Google Shape;17415;p37"/>
                <p:cNvSpPr/>
                <p:nvPr/>
              </p:nvSpPr>
              <p:spPr>
                <a:xfrm>
                  <a:off x="-554083" y="3568828"/>
                  <a:ext cx="2086918" cy="190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5" h="35853" extrusionOk="0">
                      <a:moveTo>
                        <a:pt x="32458" y="1"/>
                      </a:moveTo>
                      <a:cubicBezTo>
                        <a:pt x="27167" y="1"/>
                        <a:pt x="23516" y="6280"/>
                        <a:pt x="23516" y="6280"/>
                      </a:cubicBezTo>
                      <a:cubicBezTo>
                        <a:pt x="22111" y="5382"/>
                        <a:pt x="20767" y="4868"/>
                        <a:pt x="19497" y="4868"/>
                      </a:cubicBezTo>
                      <a:cubicBezTo>
                        <a:pt x="18173" y="4868"/>
                        <a:pt x="16930" y="5426"/>
                        <a:pt x="15784" y="6690"/>
                      </a:cubicBezTo>
                      <a:cubicBezTo>
                        <a:pt x="11883" y="10965"/>
                        <a:pt x="12310" y="14457"/>
                        <a:pt x="12150" y="14778"/>
                      </a:cubicBezTo>
                      <a:cubicBezTo>
                        <a:pt x="11624" y="14713"/>
                        <a:pt x="11133" y="14682"/>
                        <a:pt x="10676" y="14682"/>
                      </a:cubicBezTo>
                      <a:cubicBezTo>
                        <a:pt x="3056" y="14682"/>
                        <a:pt x="4689" y="23270"/>
                        <a:pt x="3849" y="27943"/>
                      </a:cubicBezTo>
                      <a:cubicBezTo>
                        <a:pt x="2958" y="32895"/>
                        <a:pt x="1" y="35211"/>
                        <a:pt x="1" y="35211"/>
                      </a:cubicBezTo>
                      <a:lnTo>
                        <a:pt x="1266" y="35852"/>
                      </a:lnTo>
                      <a:cubicBezTo>
                        <a:pt x="4784" y="31338"/>
                        <a:pt x="10141" y="31184"/>
                        <a:pt x="10858" y="31184"/>
                      </a:cubicBezTo>
                      <a:cubicBezTo>
                        <a:pt x="10911" y="31184"/>
                        <a:pt x="10939" y="31185"/>
                        <a:pt x="10939" y="31185"/>
                      </a:cubicBezTo>
                      <a:cubicBezTo>
                        <a:pt x="12860" y="31423"/>
                        <a:pt x="14546" y="31528"/>
                        <a:pt x="16028" y="31528"/>
                      </a:cubicBezTo>
                      <a:cubicBezTo>
                        <a:pt x="23298" y="31528"/>
                        <a:pt x="25642" y="29012"/>
                        <a:pt x="26633" y="27444"/>
                      </a:cubicBezTo>
                      <a:cubicBezTo>
                        <a:pt x="28379" y="24718"/>
                        <a:pt x="25137" y="22634"/>
                        <a:pt x="25137" y="22634"/>
                      </a:cubicBezTo>
                      <a:cubicBezTo>
                        <a:pt x="32352" y="21031"/>
                        <a:pt x="34685" y="18198"/>
                        <a:pt x="34561" y="16060"/>
                      </a:cubicBezTo>
                      <a:cubicBezTo>
                        <a:pt x="34365" y="13139"/>
                        <a:pt x="32084" y="11429"/>
                        <a:pt x="32084" y="11429"/>
                      </a:cubicBezTo>
                      <a:cubicBezTo>
                        <a:pt x="35469" y="10110"/>
                        <a:pt x="39335" y="989"/>
                        <a:pt x="33492" y="81"/>
                      </a:cubicBezTo>
                      <a:cubicBezTo>
                        <a:pt x="33141" y="26"/>
                        <a:pt x="32796" y="1"/>
                        <a:pt x="324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6" name="Google Shape;17416;p37"/>
                <p:cNvSpPr/>
                <p:nvPr/>
              </p:nvSpPr>
              <p:spPr>
                <a:xfrm>
                  <a:off x="-107952" y="4758194"/>
                  <a:ext cx="317110" cy="296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" h="5596" extrusionOk="0">
                      <a:moveTo>
                        <a:pt x="770" y="0"/>
                      </a:moveTo>
                      <a:cubicBezTo>
                        <a:pt x="639" y="0"/>
                        <a:pt x="515" y="102"/>
                        <a:pt x="499" y="234"/>
                      </a:cubicBezTo>
                      <a:lnTo>
                        <a:pt x="18" y="5293"/>
                      </a:lnTo>
                      <a:cubicBezTo>
                        <a:pt x="0" y="5453"/>
                        <a:pt x="125" y="5596"/>
                        <a:pt x="285" y="5596"/>
                      </a:cubicBezTo>
                      <a:cubicBezTo>
                        <a:pt x="303" y="5596"/>
                        <a:pt x="321" y="5596"/>
                        <a:pt x="356" y="5578"/>
                      </a:cubicBezTo>
                      <a:lnTo>
                        <a:pt x="5665" y="4188"/>
                      </a:lnTo>
                      <a:cubicBezTo>
                        <a:pt x="5977" y="4106"/>
                        <a:pt x="5881" y="3662"/>
                        <a:pt x="5599" y="3662"/>
                      </a:cubicBezTo>
                      <a:cubicBezTo>
                        <a:pt x="5575" y="3662"/>
                        <a:pt x="5549" y="3665"/>
                        <a:pt x="5523" y="3672"/>
                      </a:cubicBezTo>
                      <a:lnTo>
                        <a:pt x="588" y="4972"/>
                      </a:lnTo>
                      <a:lnTo>
                        <a:pt x="588" y="4972"/>
                      </a:lnTo>
                      <a:lnTo>
                        <a:pt x="1033" y="287"/>
                      </a:lnTo>
                      <a:cubicBezTo>
                        <a:pt x="1051" y="145"/>
                        <a:pt x="944" y="20"/>
                        <a:pt x="802" y="2"/>
                      </a:cubicBezTo>
                      <a:cubicBezTo>
                        <a:pt x="791" y="1"/>
                        <a:pt x="781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7" name="Google Shape;17417;p37"/>
                <p:cNvSpPr/>
                <p:nvPr/>
              </p:nvSpPr>
              <p:spPr>
                <a:xfrm>
                  <a:off x="231329" y="4462471"/>
                  <a:ext cx="309841" cy="270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096" extrusionOk="0">
                      <a:moveTo>
                        <a:pt x="863" y="0"/>
                      </a:moveTo>
                      <a:cubicBezTo>
                        <a:pt x="751" y="0"/>
                        <a:pt x="638" y="69"/>
                        <a:pt x="606" y="214"/>
                      </a:cubicBezTo>
                      <a:lnTo>
                        <a:pt x="0" y="4792"/>
                      </a:lnTo>
                      <a:cubicBezTo>
                        <a:pt x="0" y="4881"/>
                        <a:pt x="36" y="4970"/>
                        <a:pt x="90" y="5024"/>
                      </a:cubicBezTo>
                      <a:cubicBezTo>
                        <a:pt x="143" y="5059"/>
                        <a:pt x="214" y="5095"/>
                        <a:pt x="268" y="5095"/>
                      </a:cubicBezTo>
                      <a:lnTo>
                        <a:pt x="339" y="5095"/>
                      </a:lnTo>
                      <a:lnTo>
                        <a:pt x="5523" y="3795"/>
                      </a:lnTo>
                      <a:cubicBezTo>
                        <a:pt x="5840" y="3711"/>
                        <a:pt x="5751" y="3254"/>
                        <a:pt x="5461" y="3254"/>
                      </a:cubicBezTo>
                      <a:cubicBezTo>
                        <a:pt x="5441" y="3254"/>
                        <a:pt x="5420" y="3256"/>
                        <a:pt x="5398" y="3260"/>
                      </a:cubicBezTo>
                      <a:lnTo>
                        <a:pt x="588" y="4472"/>
                      </a:lnTo>
                      <a:lnTo>
                        <a:pt x="1123" y="285"/>
                      </a:lnTo>
                      <a:cubicBezTo>
                        <a:pt x="1133" y="100"/>
                        <a:pt x="998" y="0"/>
                        <a:pt x="8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8" name="Google Shape;17418;p37"/>
                <p:cNvSpPr/>
                <p:nvPr/>
              </p:nvSpPr>
              <p:spPr>
                <a:xfrm>
                  <a:off x="549813" y="4139690"/>
                  <a:ext cx="291325" cy="28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5337" extrusionOk="0">
                      <a:moveTo>
                        <a:pt x="521" y="0"/>
                      </a:moveTo>
                      <a:cubicBezTo>
                        <a:pt x="390" y="0"/>
                        <a:pt x="259" y="85"/>
                        <a:pt x="250" y="259"/>
                      </a:cubicBezTo>
                      <a:lnTo>
                        <a:pt x="1" y="5051"/>
                      </a:lnTo>
                      <a:cubicBezTo>
                        <a:pt x="1" y="5193"/>
                        <a:pt x="108" y="5336"/>
                        <a:pt x="268" y="5336"/>
                      </a:cubicBezTo>
                      <a:cubicBezTo>
                        <a:pt x="304" y="5336"/>
                        <a:pt x="322" y="5318"/>
                        <a:pt x="357" y="5318"/>
                      </a:cubicBezTo>
                      <a:lnTo>
                        <a:pt x="5185" y="3733"/>
                      </a:lnTo>
                      <a:cubicBezTo>
                        <a:pt x="5491" y="3636"/>
                        <a:pt x="5389" y="3219"/>
                        <a:pt x="5117" y="3219"/>
                      </a:cubicBezTo>
                      <a:cubicBezTo>
                        <a:pt x="5088" y="3219"/>
                        <a:pt x="5057" y="3224"/>
                        <a:pt x="5025" y="3234"/>
                      </a:cubicBezTo>
                      <a:lnTo>
                        <a:pt x="571" y="4677"/>
                      </a:lnTo>
                      <a:lnTo>
                        <a:pt x="785" y="277"/>
                      </a:lnTo>
                      <a:cubicBezTo>
                        <a:pt x="794" y="94"/>
                        <a:pt x="658" y="0"/>
                        <a:pt x="5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9" name="Google Shape;17419;p37"/>
                <p:cNvSpPr/>
                <p:nvPr/>
              </p:nvSpPr>
              <p:spPr>
                <a:xfrm>
                  <a:off x="445880" y="394360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0" name="Google Shape;17420;p37"/>
                <p:cNvSpPr/>
                <p:nvPr/>
              </p:nvSpPr>
              <p:spPr>
                <a:xfrm>
                  <a:off x="445880" y="4151521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1" name="Google Shape;17421;p37"/>
                <p:cNvSpPr/>
                <p:nvPr/>
              </p:nvSpPr>
              <p:spPr>
                <a:xfrm>
                  <a:off x="260615" y="4212958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71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2" name="Google Shape;17422;p37"/>
                <p:cNvSpPr/>
                <p:nvPr/>
              </p:nvSpPr>
              <p:spPr>
                <a:xfrm>
                  <a:off x="360834" y="4387771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3" name="Google Shape;17423;p37"/>
                <p:cNvSpPr/>
                <p:nvPr/>
              </p:nvSpPr>
              <p:spPr>
                <a:xfrm>
                  <a:off x="33809" y="4539028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4" name="Google Shape;17424;p37"/>
                <p:cNvSpPr/>
                <p:nvPr/>
              </p:nvSpPr>
              <p:spPr>
                <a:xfrm>
                  <a:off x="-159945" y="4576802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70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5" name="Google Shape;17425;p37"/>
                <p:cNvSpPr/>
                <p:nvPr/>
              </p:nvSpPr>
              <p:spPr>
                <a:xfrm>
                  <a:off x="703" y="4780954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6" name="Google Shape;17426;p37"/>
                <p:cNvSpPr/>
                <p:nvPr/>
              </p:nvSpPr>
              <p:spPr>
                <a:xfrm>
                  <a:off x="-263931" y="50692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5"/>
                        <a:pt x="286" y="445"/>
                      </a:cubicBezTo>
                      <a:cubicBezTo>
                        <a:pt x="553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7" name="Google Shape;17427;p37"/>
                <p:cNvSpPr/>
                <p:nvPr/>
              </p:nvSpPr>
              <p:spPr>
                <a:xfrm>
                  <a:off x="-544640" y="3954743"/>
                  <a:ext cx="1550638" cy="151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" h="28596" extrusionOk="0">
                      <a:moveTo>
                        <a:pt x="28843" y="1"/>
                      </a:moveTo>
                      <a:cubicBezTo>
                        <a:pt x="28776" y="1"/>
                        <a:pt x="28707" y="28"/>
                        <a:pt x="28646" y="93"/>
                      </a:cubicBezTo>
                      <a:cubicBezTo>
                        <a:pt x="15428" y="14131"/>
                        <a:pt x="268" y="27990"/>
                        <a:pt x="126" y="28133"/>
                      </a:cubicBezTo>
                      <a:cubicBezTo>
                        <a:pt x="1" y="28222"/>
                        <a:pt x="1" y="28400"/>
                        <a:pt x="108" y="28507"/>
                      </a:cubicBezTo>
                      <a:cubicBezTo>
                        <a:pt x="143" y="28560"/>
                        <a:pt x="215" y="28596"/>
                        <a:pt x="304" y="28596"/>
                      </a:cubicBezTo>
                      <a:cubicBezTo>
                        <a:pt x="357" y="28596"/>
                        <a:pt x="428" y="28578"/>
                        <a:pt x="482" y="28525"/>
                      </a:cubicBezTo>
                      <a:cubicBezTo>
                        <a:pt x="624" y="28382"/>
                        <a:pt x="15802" y="14523"/>
                        <a:pt x="29038" y="449"/>
                      </a:cubicBezTo>
                      <a:cubicBezTo>
                        <a:pt x="29227" y="261"/>
                        <a:pt x="29049" y="1"/>
                        <a:pt x="288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8" name="Google Shape;17428;p37"/>
                <p:cNvSpPr/>
                <p:nvPr/>
              </p:nvSpPr>
              <p:spPr>
                <a:xfrm>
                  <a:off x="365556" y="4851834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2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9" name="Google Shape;17429;p37"/>
                <p:cNvSpPr/>
                <p:nvPr/>
              </p:nvSpPr>
              <p:spPr>
                <a:xfrm>
                  <a:off x="554534" y="4866000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2" y="1"/>
                      </a:moveTo>
                      <a:cubicBezTo>
                        <a:pt x="37" y="1"/>
                        <a:pt x="1" y="446"/>
                        <a:pt x="286" y="446"/>
                      </a:cubicBezTo>
                      <a:cubicBezTo>
                        <a:pt x="571" y="446"/>
                        <a:pt x="607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0" name="Google Shape;17430;p37"/>
                <p:cNvSpPr/>
                <p:nvPr/>
              </p:nvSpPr>
              <p:spPr>
                <a:xfrm>
                  <a:off x="398609" y="5083415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1" y="0"/>
                      </a:moveTo>
                      <a:cubicBezTo>
                        <a:pt x="36" y="0"/>
                        <a:pt x="1" y="446"/>
                        <a:pt x="286" y="446"/>
                      </a:cubicBezTo>
                      <a:cubicBezTo>
                        <a:pt x="553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1" name="Google Shape;17431;p37"/>
                <p:cNvSpPr/>
                <p:nvPr/>
              </p:nvSpPr>
              <p:spPr>
                <a:xfrm>
                  <a:off x="833387" y="4595743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5"/>
                        <a:pt x="285" y="445"/>
                      </a:cubicBezTo>
                      <a:cubicBezTo>
                        <a:pt x="570" y="445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2" name="Google Shape;17432;p37"/>
                <p:cNvSpPr/>
                <p:nvPr/>
              </p:nvSpPr>
              <p:spPr>
                <a:xfrm>
                  <a:off x="994989" y="4510644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0" y="446"/>
                        <a:pt x="285" y="446"/>
                      </a:cubicBezTo>
                      <a:cubicBezTo>
                        <a:pt x="553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3" name="Google Shape;17433;p37"/>
                <p:cNvSpPr/>
                <p:nvPr/>
              </p:nvSpPr>
              <p:spPr>
                <a:xfrm>
                  <a:off x="951485" y="4222401"/>
                  <a:ext cx="3315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446" extrusionOk="0">
                      <a:moveTo>
                        <a:pt x="339" y="0"/>
                      </a:moveTo>
                      <a:cubicBezTo>
                        <a:pt x="54" y="0"/>
                        <a:pt x="1" y="446"/>
                        <a:pt x="286" y="446"/>
                      </a:cubicBezTo>
                      <a:cubicBezTo>
                        <a:pt x="571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4" name="Google Shape;17434;p37"/>
                <p:cNvSpPr/>
                <p:nvPr/>
              </p:nvSpPr>
              <p:spPr>
                <a:xfrm>
                  <a:off x="1160359" y="392376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5"/>
                        <a:pt x="286" y="445"/>
                      </a:cubicBezTo>
                      <a:cubicBezTo>
                        <a:pt x="553" y="445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5" name="Google Shape;17435;p37"/>
                <p:cNvSpPr/>
                <p:nvPr/>
              </p:nvSpPr>
              <p:spPr>
                <a:xfrm>
                  <a:off x="975147" y="370729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1"/>
                      </a:moveTo>
                      <a:cubicBezTo>
                        <a:pt x="54" y="1"/>
                        <a:pt x="0" y="446"/>
                        <a:pt x="285" y="446"/>
                      </a:cubicBezTo>
                      <a:cubicBezTo>
                        <a:pt x="570" y="446"/>
                        <a:pt x="624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6" name="Google Shape;17436;p37"/>
                <p:cNvSpPr/>
                <p:nvPr/>
              </p:nvSpPr>
              <p:spPr>
                <a:xfrm>
                  <a:off x="781394" y="3962489"/>
                  <a:ext cx="33106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446" extrusionOk="0">
                      <a:moveTo>
                        <a:pt x="339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24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7" name="Google Shape;17437;p37"/>
                <p:cNvSpPr/>
                <p:nvPr/>
              </p:nvSpPr>
              <p:spPr>
                <a:xfrm>
                  <a:off x="29087" y="5140130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36" y="0"/>
                        <a:pt x="0" y="445"/>
                        <a:pt x="285" y="445"/>
                      </a:cubicBezTo>
                      <a:cubicBezTo>
                        <a:pt x="570" y="445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8" name="Google Shape;17438;p37"/>
                <p:cNvSpPr/>
                <p:nvPr/>
              </p:nvSpPr>
              <p:spPr>
                <a:xfrm>
                  <a:off x="701070" y="5031422"/>
                  <a:ext cx="3215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6" extrusionOk="0">
                      <a:moveTo>
                        <a:pt x="321" y="0"/>
                      </a:moveTo>
                      <a:cubicBezTo>
                        <a:pt x="54" y="0"/>
                        <a:pt x="0" y="446"/>
                        <a:pt x="285" y="446"/>
                      </a:cubicBezTo>
                      <a:cubicBezTo>
                        <a:pt x="570" y="446"/>
                        <a:pt x="606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9" name="Google Shape;17439;p37"/>
                <p:cNvSpPr/>
                <p:nvPr/>
              </p:nvSpPr>
              <p:spPr>
                <a:xfrm>
                  <a:off x="620693" y="4543750"/>
                  <a:ext cx="32204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6" extrusionOk="0">
                      <a:moveTo>
                        <a:pt x="322" y="0"/>
                      </a:moveTo>
                      <a:cubicBezTo>
                        <a:pt x="37" y="0"/>
                        <a:pt x="1" y="446"/>
                        <a:pt x="286" y="446"/>
                      </a:cubicBezTo>
                      <a:cubicBezTo>
                        <a:pt x="571" y="446"/>
                        <a:pt x="607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0" name="Google Shape;17440;p37"/>
                <p:cNvSpPr/>
                <p:nvPr/>
              </p:nvSpPr>
              <p:spPr>
                <a:xfrm>
                  <a:off x="1146193" y="437832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321" y="1"/>
                      </a:moveTo>
                      <a:cubicBezTo>
                        <a:pt x="36" y="1"/>
                        <a:pt x="1" y="446"/>
                        <a:pt x="286" y="446"/>
                      </a:cubicBezTo>
                      <a:cubicBezTo>
                        <a:pt x="571" y="446"/>
                        <a:pt x="606" y="1"/>
                        <a:pt x="321" y="1"/>
                      </a:cubicBezTo>
                      <a:close/>
                    </a:path>
                  </a:pathLst>
                </a:custGeom>
                <a:solidFill>
                  <a:srgbClr val="2D39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41" name="Google Shape;17441;p37"/>
              <p:cNvSpPr/>
              <p:nvPr/>
            </p:nvSpPr>
            <p:spPr>
              <a:xfrm>
                <a:off x="-525699" y="3597690"/>
                <a:ext cx="2019804" cy="1873319"/>
              </a:xfrm>
              <a:custGeom>
                <a:avLst/>
                <a:gdLst/>
                <a:ahLst/>
                <a:cxnLst/>
                <a:rect l="l" t="t" r="r" b="b"/>
                <a:pathLst>
                  <a:path w="38070" h="35309" extrusionOk="0">
                    <a:moveTo>
                      <a:pt x="34364" y="0"/>
                    </a:moveTo>
                    <a:lnTo>
                      <a:pt x="34364" y="0"/>
                    </a:lnTo>
                    <a:cubicBezTo>
                      <a:pt x="34364" y="0"/>
                      <a:pt x="22428" y="13325"/>
                      <a:pt x="18242" y="17583"/>
                    </a:cubicBezTo>
                    <a:cubicBezTo>
                      <a:pt x="13842" y="22072"/>
                      <a:pt x="0" y="34934"/>
                      <a:pt x="0" y="34934"/>
                    </a:cubicBezTo>
                    <a:lnTo>
                      <a:pt x="731" y="35308"/>
                    </a:lnTo>
                    <a:cubicBezTo>
                      <a:pt x="4249" y="30794"/>
                      <a:pt x="9606" y="30640"/>
                      <a:pt x="10323" y="30640"/>
                    </a:cubicBezTo>
                    <a:cubicBezTo>
                      <a:pt x="10376" y="30640"/>
                      <a:pt x="10404" y="30641"/>
                      <a:pt x="10404" y="30641"/>
                    </a:cubicBezTo>
                    <a:cubicBezTo>
                      <a:pt x="12325" y="30879"/>
                      <a:pt x="14011" y="30984"/>
                      <a:pt x="15493" y="30984"/>
                    </a:cubicBezTo>
                    <a:cubicBezTo>
                      <a:pt x="22763" y="30984"/>
                      <a:pt x="25107" y="28468"/>
                      <a:pt x="26098" y="26900"/>
                    </a:cubicBezTo>
                    <a:cubicBezTo>
                      <a:pt x="27844" y="24174"/>
                      <a:pt x="24602" y="22090"/>
                      <a:pt x="24602" y="22090"/>
                    </a:cubicBezTo>
                    <a:cubicBezTo>
                      <a:pt x="31817" y="20487"/>
                      <a:pt x="34150" y="17654"/>
                      <a:pt x="34026" y="15516"/>
                    </a:cubicBezTo>
                    <a:cubicBezTo>
                      <a:pt x="33830" y="12595"/>
                      <a:pt x="31549" y="10885"/>
                      <a:pt x="31549" y="10885"/>
                    </a:cubicBezTo>
                    <a:cubicBezTo>
                      <a:pt x="34613" y="9691"/>
                      <a:pt x="38069" y="2102"/>
                      <a:pt x="34364" y="0"/>
                    </a:cubicBezTo>
                    <a:close/>
                  </a:path>
                </a:pathLst>
              </a:custGeom>
              <a:solidFill>
                <a:srgbClr val="49AA9A">
                  <a:alpha val="3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2" name="Google Shape;17442;p37"/>
            <p:cNvSpPr/>
            <p:nvPr/>
          </p:nvSpPr>
          <p:spPr>
            <a:xfrm>
              <a:off x="-249765" y="4861278"/>
              <a:ext cx="32204" cy="23716"/>
            </a:xfrm>
            <a:custGeom>
              <a:avLst/>
              <a:gdLst/>
              <a:ahLst/>
              <a:cxnLst/>
              <a:rect l="l" t="t" r="r" b="b"/>
              <a:pathLst>
                <a:path w="607" h="447" extrusionOk="0">
                  <a:moveTo>
                    <a:pt x="322" y="1"/>
                  </a:moveTo>
                  <a:cubicBezTo>
                    <a:pt x="37" y="1"/>
                    <a:pt x="1" y="446"/>
                    <a:pt x="286" y="446"/>
                  </a:cubicBezTo>
                  <a:cubicBezTo>
                    <a:pt x="553" y="446"/>
                    <a:pt x="607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3" name="Google Shape;17443;p37"/>
            <p:cNvSpPr/>
            <p:nvPr/>
          </p:nvSpPr>
          <p:spPr>
            <a:xfrm>
              <a:off x="341841" y="2223271"/>
              <a:ext cx="99372" cy="84570"/>
            </a:xfrm>
            <a:custGeom>
              <a:avLst/>
              <a:gdLst/>
              <a:ahLst/>
              <a:cxnLst/>
              <a:rect l="l" t="t" r="r" b="b"/>
              <a:pathLst>
                <a:path w="1873" h="1594" extrusionOk="0">
                  <a:moveTo>
                    <a:pt x="992" y="0"/>
                  </a:moveTo>
                  <a:cubicBezTo>
                    <a:pt x="396" y="0"/>
                    <a:pt x="0" y="683"/>
                    <a:pt x="340" y="1233"/>
                  </a:cubicBezTo>
                  <a:cubicBezTo>
                    <a:pt x="504" y="1479"/>
                    <a:pt x="758" y="1594"/>
                    <a:pt x="1008" y="1594"/>
                  </a:cubicBezTo>
                  <a:cubicBezTo>
                    <a:pt x="1358" y="1594"/>
                    <a:pt x="1700" y="1371"/>
                    <a:pt x="1783" y="966"/>
                  </a:cubicBezTo>
                  <a:cubicBezTo>
                    <a:pt x="1872" y="538"/>
                    <a:pt x="1605" y="111"/>
                    <a:pt x="1177" y="22"/>
                  </a:cubicBezTo>
                  <a:cubicBezTo>
                    <a:pt x="1114" y="7"/>
                    <a:pt x="105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4" name="Google Shape;17444;p37"/>
            <p:cNvSpPr/>
            <p:nvPr/>
          </p:nvSpPr>
          <p:spPr>
            <a:xfrm>
              <a:off x="-159945" y="2159023"/>
              <a:ext cx="59581" cy="255407"/>
            </a:xfrm>
            <a:custGeom>
              <a:avLst/>
              <a:gdLst/>
              <a:ahLst/>
              <a:cxnLst/>
              <a:rect l="l" t="t" r="r" b="b"/>
              <a:pathLst>
                <a:path w="1123" h="4814" extrusionOk="0">
                  <a:moveTo>
                    <a:pt x="945" y="0"/>
                  </a:moveTo>
                  <a:cubicBezTo>
                    <a:pt x="869" y="0"/>
                    <a:pt x="800" y="49"/>
                    <a:pt x="784" y="111"/>
                  </a:cubicBezTo>
                  <a:cubicBezTo>
                    <a:pt x="0" y="3353"/>
                    <a:pt x="749" y="4689"/>
                    <a:pt x="784" y="4742"/>
                  </a:cubicBezTo>
                  <a:cubicBezTo>
                    <a:pt x="820" y="4796"/>
                    <a:pt x="873" y="4814"/>
                    <a:pt x="927" y="4814"/>
                  </a:cubicBezTo>
                  <a:lnTo>
                    <a:pt x="998" y="4814"/>
                  </a:lnTo>
                  <a:cubicBezTo>
                    <a:pt x="1087" y="4760"/>
                    <a:pt x="1105" y="4653"/>
                    <a:pt x="1069" y="4582"/>
                  </a:cubicBezTo>
                  <a:cubicBezTo>
                    <a:pt x="1051" y="4564"/>
                    <a:pt x="357" y="3282"/>
                    <a:pt x="1087" y="200"/>
                  </a:cubicBezTo>
                  <a:cubicBezTo>
                    <a:pt x="1123" y="111"/>
                    <a:pt x="1069" y="21"/>
                    <a:pt x="980" y="4"/>
                  </a:cubicBezTo>
                  <a:cubicBezTo>
                    <a:pt x="968" y="1"/>
                    <a:pt x="95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5" name="Google Shape;17445;p37"/>
            <p:cNvSpPr/>
            <p:nvPr/>
          </p:nvSpPr>
          <p:spPr>
            <a:xfrm>
              <a:off x="-20996" y="2278872"/>
              <a:ext cx="124679" cy="231001"/>
            </a:xfrm>
            <a:custGeom>
              <a:avLst/>
              <a:gdLst/>
              <a:ahLst/>
              <a:cxnLst/>
              <a:rect l="l" t="t" r="r" b="b"/>
              <a:pathLst>
                <a:path w="2350" h="4354" extrusionOk="0">
                  <a:moveTo>
                    <a:pt x="2130" y="1"/>
                  </a:moveTo>
                  <a:cubicBezTo>
                    <a:pt x="2103" y="1"/>
                    <a:pt x="2075" y="8"/>
                    <a:pt x="2049" y="25"/>
                  </a:cubicBezTo>
                  <a:cubicBezTo>
                    <a:pt x="0" y="1984"/>
                    <a:pt x="1087" y="4247"/>
                    <a:pt x="1105" y="4265"/>
                  </a:cubicBezTo>
                  <a:cubicBezTo>
                    <a:pt x="1140" y="4318"/>
                    <a:pt x="1194" y="4354"/>
                    <a:pt x="1247" y="4354"/>
                  </a:cubicBezTo>
                  <a:cubicBezTo>
                    <a:pt x="1283" y="4354"/>
                    <a:pt x="1300" y="4336"/>
                    <a:pt x="1318" y="4318"/>
                  </a:cubicBezTo>
                  <a:cubicBezTo>
                    <a:pt x="1407" y="4283"/>
                    <a:pt x="1443" y="4176"/>
                    <a:pt x="1390" y="4104"/>
                  </a:cubicBezTo>
                  <a:cubicBezTo>
                    <a:pt x="1372" y="4087"/>
                    <a:pt x="374" y="2038"/>
                    <a:pt x="2262" y="256"/>
                  </a:cubicBezTo>
                  <a:cubicBezTo>
                    <a:pt x="2349" y="141"/>
                    <a:pt x="2248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6" name="Google Shape;17446;p37"/>
            <p:cNvSpPr/>
            <p:nvPr/>
          </p:nvSpPr>
          <p:spPr>
            <a:xfrm>
              <a:off x="102302" y="2446735"/>
              <a:ext cx="248191" cy="48015"/>
            </a:xfrm>
            <a:custGeom>
              <a:avLst/>
              <a:gdLst/>
              <a:ahLst/>
              <a:cxnLst/>
              <a:rect l="l" t="t" r="r" b="b"/>
              <a:pathLst>
                <a:path w="4678" h="905" extrusionOk="0">
                  <a:moveTo>
                    <a:pt x="4481" y="0"/>
                  </a:moveTo>
                  <a:cubicBezTo>
                    <a:pt x="4457" y="0"/>
                    <a:pt x="4433" y="5"/>
                    <a:pt x="4410" y="14"/>
                  </a:cubicBezTo>
                  <a:cubicBezTo>
                    <a:pt x="4397" y="14"/>
                    <a:pt x="3182" y="574"/>
                    <a:pt x="1859" y="574"/>
                  </a:cubicBezTo>
                  <a:cubicBezTo>
                    <a:pt x="1338" y="574"/>
                    <a:pt x="800" y="487"/>
                    <a:pt x="313" y="246"/>
                  </a:cubicBezTo>
                  <a:cubicBezTo>
                    <a:pt x="287" y="234"/>
                    <a:pt x="262" y="229"/>
                    <a:pt x="238" y="229"/>
                  </a:cubicBezTo>
                  <a:cubicBezTo>
                    <a:pt x="85" y="229"/>
                    <a:pt x="0" y="453"/>
                    <a:pt x="170" y="531"/>
                  </a:cubicBezTo>
                  <a:cubicBezTo>
                    <a:pt x="704" y="780"/>
                    <a:pt x="1292" y="905"/>
                    <a:pt x="1898" y="905"/>
                  </a:cubicBezTo>
                  <a:cubicBezTo>
                    <a:pt x="2807" y="887"/>
                    <a:pt x="3715" y="691"/>
                    <a:pt x="4570" y="317"/>
                  </a:cubicBezTo>
                  <a:cubicBezTo>
                    <a:pt x="4641" y="281"/>
                    <a:pt x="4677" y="174"/>
                    <a:pt x="4641" y="103"/>
                  </a:cubicBezTo>
                  <a:cubicBezTo>
                    <a:pt x="4615" y="37"/>
                    <a:pt x="4549" y="0"/>
                    <a:pt x="4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7" name="Google Shape;17447;p37"/>
            <p:cNvSpPr/>
            <p:nvPr/>
          </p:nvSpPr>
          <p:spPr>
            <a:xfrm>
              <a:off x="-222336" y="1953279"/>
              <a:ext cx="98364" cy="101070"/>
            </a:xfrm>
            <a:custGeom>
              <a:avLst/>
              <a:gdLst/>
              <a:ahLst/>
              <a:cxnLst/>
              <a:rect l="l" t="t" r="r" b="b"/>
              <a:pathLst>
                <a:path w="1854" h="1905" extrusionOk="0">
                  <a:moveTo>
                    <a:pt x="457" y="1"/>
                  </a:moveTo>
                  <a:cubicBezTo>
                    <a:pt x="405" y="1"/>
                    <a:pt x="354" y="32"/>
                    <a:pt x="339" y="105"/>
                  </a:cubicBezTo>
                  <a:lnTo>
                    <a:pt x="18" y="1316"/>
                  </a:lnTo>
                  <a:cubicBezTo>
                    <a:pt x="1" y="1388"/>
                    <a:pt x="36" y="1459"/>
                    <a:pt x="107" y="1477"/>
                  </a:cubicBezTo>
                  <a:lnTo>
                    <a:pt x="1640" y="1886"/>
                  </a:lnTo>
                  <a:lnTo>
                    <a:pt x="1675" y="1886"/>
                  </a:lnTo>
                  <a:lnTo>
                    <a:pt x="1675" y="1904"/>
                  </a:lnTo>
                  <a:cubicBezTo>
                    <a:pt x="1818" y="1904"/>
                    <a:pt x="1853" y="1691"/>
                    <a:pt x="1711" y="1655"/>
                  </a:cubicBezTo>
                  <a:lnTo>
                    <a:pt x="303" y="1263"/>
                  </a:lnTo>
                  <a:lnTo>
                    <a:pt x="588" y="158"/>
                  </a:lnTo>
                  <a:cubicBezTo>
                    <a:pt x="609" y="64"/>
                    <a:pt x="532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48" name="Google Shape;17448;p37"/>
            <p:cNvGrpSpPr/>
            <p:nvPr/>
          </p:nvGrpSpPr>
          <p:grpSpPr>
            <a:xfrm>
              <a:off x="-319690" y="1742230"/>
              <a:ext cx="763715" cy="1449090"/>
              <a:chOff x="-319690" y="1742230"/>
              <a:chExt cx="763715" cy="1449090"/>
            </a:xfrm>
          </p:grpSpPr>
          <p:sp>
            <p:nvSpPr>
              <p:cNvPr id="17449" name="Google Shape;17449;p37"/>
              <p:cNvSpPr/>
              <p:nvPr/>
            </p:nvSpPr>
            <p:spPr>
              <a:xfrm>
                <a:off x="87234" y="2093660"/>
                <a:ext cx="299442" cy="51463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0" extrusionOk="0">
                    <a:moveTo>
                      <a:pt x="5415" y="1"/>
                    </a:moveTo>
                    <a:cubicBezTo>
                      <a:pt x="5389" y="1"/>
                      <a:pt x="5363" y="8"/>
                      <a:pt x="5335" y="24"/>
                    </a:cubicBezTo>
                    <a:cubicBezTo>
                      <a:pt x="4488" y="493"/>
                      <a:pt x="3476" y="629"/>
                      <a:pt x="2582" y="629"/>
                    </a:cubicBezTo>
                    <a:cubicBezTo>
                      <a:pt x="1334" y="629"/>
                      <a:pt x="314" y="363"/>
                      <a:pt x="294" y="363"/>
                    </a:cubicBezTo>
                    <a:cubicBezTo>
                      <a:pt x="270" y="353"/>
                      <a:pt x="248" y="349"/>
                      <a:pt x="227" y="349"/>
                    </a:cubicBezTo>
                    <a:cubicBezTo>
                      <a:pt x="61" y="349"/>
                      <a:pt x="1" y="634"/>
                      <a:pt x="222" y="666"/>
                    </a:cubicBezTo>
                    <a:cubicBezTo>
                      <a:pt x="988" y="862"/>
                      <a:pt x="1790" y="968"/>
                      <a:pt x="2574" y="968"/>
                    </a:cubicBezTo>
                    <a:cubicBezTo>
                      <a:pt x="2613" y="969"/>
                      <a:pt x="2652" y="969"/>
                      <a:pt x="2691" y="969"/>
                    </a:cubicBezTo>
                    <a:cubicBezTo>
                      <a:pt x="3666" y="969"/>
                      <a:pt x="4621" y="755"/>
                      <a:pt x="5478" y="309"/>
                    </a:cubicBezTo>
                    <a:cubicBezTo>
                      <a:pt x="5644" y="219"/>
                      <a:pt x="5554" y="1"/>
                      <a:pt x="5415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0" name="Google Shape;17450;p37"/>
              <p:cNvSpPr/>
              <p:nvPr/>
            </p:nvSpPr>
            <p:spPr>
              <a:xfrm>
                <a:off x="334254" y="2047450"/>
                <a:ext cx="100327" cy="8462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5" extrusionOk="0">
                    <a:moveTo>
                      <a:pt x="996" y="1"/>
                    </a:moveTo>
                    <a:cubicBezTo>
                      <a:pt x="411" y="1"/>
                      <a:pt x="1" y="683"/>
                      <a:pt x="341" y="1234"/>
                    </a:cubicBezTo>
                    <a:cubicBezTo>
                      <a:pt x="504" y="1479"/>
                      <a:pt x="758" y="1594"/>
                      <a:pt x="1010" y="1594"/>
                    </a:cubicBezTo>
                    <a:cubicBezTo>
                      <a:pt x="1361" y="1594"/>
                      <a:pt x="1708" y="1371"/>
                      <a:pt x="1801" y="967"/>
                    </a:cubicBezTo>
                    <a:cubicBezTo>
                      <a:pt x="1891" y="539"/>
                      <a:pt x="1606" y="111"/>
                      <a:pt x="1178" y="22"/>
                    </a:cubicBezTo>
                    <a:cubicBezTo>
                      <a:pt x="1116" y="8"/>
                      <a:pt x="1055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1" name="Google Shape;17451;p37"/>
              <p:cNvSpPr/>
              <p:nvPr/>
            </p:nvSpPr>
            <p:spPr>
              <a:xfrm>
                <a:off x="343538" y="1769818"/>
                <a:ext cx="100486" cy="8435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90" extrusionOk="0">
                    <a:moveTo>
                      <a:pt x="1017" y="1"/>
                    </a:moveTo>
                    <a:cubicBezTo>
                      <a:pt x="422" y="1"/>
                      <a:pt x="1" y="690"/>
                      <a:pt x="344" y="1229"/>
                    </a:cubicBezTo>
                    <a:cubicBezTo>
                      <a:pt x="508" y="1475"/>
                      <a:pt x="761" y="1590"/>
                      <a:pt x="1013" y="1590"/>
                    </a:cubicBezTo>
                    <a:cubicBezTo>
                      <a:pt x="1364" y="1590"/>
                      <a:pt x="1711" y="1367"/>
                      <a:pt x="1805" y="962"/>
                    </a:cubicBezTo>
                    <a:cubicBezTo>
                      <a:pt x="1894" y="535"/>
                      <a:pt x="1609" y="107"/>
                      <a:pt x="1181" y="18"/>
                    </a:cubicBezTo>
                    <a:cubicBezTo>
                      <a:pt x="1125" y="6"/>
                      <a:pt x="1070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2" name="Google Shape;17452;p37"/>
              <p:cNvSpPr/>
              <p:nvPr/>
            </p:nvSpPr>
            <p:spPr>
              <a:xfrm>
                <a:off x="-167584" y="2132549"/>
                <a:ext cx="100327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1" extrusionOk="0">
                    <a:moveTo>
                      <a:pt x="992" y="0"/>
                    </a:moveTo>
                    <a:cubicBezTo>
                      <a:pt x="396" y="0"/>
                      <a:pt x="0" y="681"/>
                      <a:pt x="340" y="1215"/>
                    </a:cubicBezTo>
                    <a:cubicBezTo>
                      <a:pt x="506" y="1471"/>
                      <a:pt x="763" y="1590"/>
                      <a:pt x="1017" y="1590"/>
                    </a:cubicBezTo>
                    <a:cubicBezTo>
                      <a:pt x="1363" y="1590"/>
                      <a:pt x="1701" y="1367"/>
                      <a:pt x="1783" y="966"/>
                    </a:cubicBezTo>
                    <a:cubicBezTo>
                      <a:pt x="1890" y="538"/>
                      <a:pt x="1605" y="111"/>
                      <a:pt x="1178" y="22"/>
                    </a:cubicBezTo>
                    <a:cubicBezTo>
                      <a:pt x="1114" y="7"/>
                      <a:pt x="1052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3" name="Google Shape;17453;p37"/>
              <p:cNvSpPr/>
              <p:nvPr/>
            </p:nvSpPr>
            <p:spPr>
              <a:xfrm>
                <a:off x="81982" y="1777405"/>
                <a:ext cx="91732" cy="27196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126" extrusionOk="0">
                    <a:moveTo>
                      <a:pt x="1315" y="0"/>
                    </a:moveTo>
                    <a:cubicBezTo>
                      <a:pt x="1259" y="0"/>
                      <a:pt x="1201" y="28"/>
                      <a:pt x="1177" y="89"/>
                    </a:cubicBezTo>
                    <a:cubicBezTo>
                      <a:pt x="1" y="2422"/>
                      <a:pt x="1337" y="4934"/>
                      <a:pt x="1390" y="5041"/>
                    </a:cubicBezTo>
                    <a:cubicBezTo>
                      <a:pt x="1426" y="5095"/>
                      <a:pt x="1479" y="5112"/>
                      <a:pt x="1533" y="5112"/>
                    </a:cubicBezTo>
                    <a:cubicBezTo>
                      <a:pt x="1551" y="5121"/>
                      <a:pt x="1568" y="5126"/>
                      <a:pt x="1584" y="5126"/>
                    </a:cubicBezTo>
                    <a:cubicBezTo>
                      <a:pt x="1600" y="5126"/>
                      <a:pt x="1613" y="5121"/>
                      <a:pt x="1622" y="5112"/>
                    </a:cubicBezTo>
                    <a:cubicBezTo>
                      <a:pt x="1711" y="5059"/>
                      <a:pt x="1729" y="4970"/>
                      <a:pt x="1693" y="4881"/>
                    </a:cubicBezTo>
                    <a:cubicBezTo>
                      <a:pt x="1693" y="4863"/>
                      <a:pt x="375" y="2422"/>
                      <a:pt x="1462" y="249"/>
                    </a:cubicBezTo>
                    <a:cubicBezTo>
                      <a:pt x="1515" y="160"/>
                      <a:pt x="1479" y="53"/>
                      <a:pt x="1390" y="17"/>
                    </a:cubicBezTo>
                    <a:cubicBezTo>
                      <a:pt x="1368" y="6"/>
                      <a:pt x="1342" y="0"/>
                      <a:pt x="1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4" name="Google Shape;17454;p37"/>
              <p:cNvSpPr/>
              <p:nvPr/>
            </p:nvSpPr>
            <p:spPr>
              <a:xfrm>
                <a:off x="108456" y="1742230"/>
                <a:ext cx="88920" cy="84464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592" extrusionOk="0">
                    <a:moveTo>
                      <a:pt x="842" y="1"/>
                    </a:moveTo>
                    <a:cubicBezTo>
                      <a:pt x="427" y="1"/>
                      <a:pt x="87" y="311"/>
                      <a:pt x="36" y="734"/>
                    </a:cubicBezTo>
                    <a:cubicBezTo>
                      <a:pt x="1" y="1161"/>
                      <a:pt x="321" y="1553"/>
                      <a:pt x="767" y="1589"/>
                    </a:cubicBezTo>
                    <a:cubicBezTo>
                      <a:pt x="788" y="1591"/>
                      <a:pt x="810" y="1592"/>
                      <a:pt x="832" y="1592"/>
                    </a:cubicBezTo>
                    <a:cubicBezTo>
                      <a:pt x="1233" y="1592"/>
                      <a:pt x="1588" y="1282"/>
                      <a:pt x="1622" y="876"/>
                    </a:cubicBezTo>
                    <a:cubicBezTo>
                      <a:pt x="1675" y="431"/>
                      <a:pt x="1337" y="57"/>
                      <a:pt x="909" y="4"/>
                    </a:cubicBezTo>
                    <a:cubicBezTo>
                      <a:pt x="886" y="2"/>
                      <a:pt x="864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5" name="Google Shape;17455;p37"/>
              <p:cNvSpPr/>
              <p:nvPr/>
            </p:nvSpPr>
            <p:spPr>
              <a:xfrm>
                <a:off x="38424" y="2249745"/>
                <a:ext cx="100327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94" extrusionOk="0">
                    <a:moveTo>
                      <a:pt x="993" y="0"/>
                    </a:moveTo>
                    <a:cubicBezTo>
                      <a:pt x="396" y="0"/>
                      <a:pt x="1" y="683"/>
                      <a:pt x="341" y="1233"/>
                    </a:cubicBezTo>
                    <a:cubicBezTo>
                      <a:pt x="505" y="1479"/>
                      <a:pt x="758" y="1594"/>
                      <a:pt x="1009" y="1594"/>
                    </a:cubicBezTo>
                    <a:cubicBezTo>
                      <a:pt x="1358" y="1594"/>
                      <a:pt x="1701" y="1370"/>
                      <a:pt x="1784" y="966"/>
                    </a:cubicBezTo>
                    <a:cubicBezTo>
                      <a:pt x="1891" y="538"/>
                      <a:pt x="1606" y="111"/>
                      <a:pt x="1178" y="22"/>
                    </a:cubicBezTo>
                    <a:cubicBezTo>
                      <a:pt x="1115" y="7"/>
                      <a:pt x="1053" y="0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6" name="Google Shape;17456;p37"/>
              <p:cNvSpPr/>
              <p:nvPr/>
            </p:nvSpPr>
            <p:spPr>
              <a:xfrm>
                <a:off x="288999" y="2409438"/>
                <a:ext cx="100221" cy="84411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91" extrusionOk="0">
                    <a:moveTo>
                      <a:pt x="1008" y="1"/>
                    </a:moveTo>
                    <a:cubicBezTo>
                      <a:pt x="409" y="1"/>
                      <a:pt x="0" y="682"/>
                      <a:pt x="356" y="1216"/>
                    </a:cubicBezTo>
                    <a:cubicBezTo>
                      <a:pt x="514" y="1472"/>
                      <a:pt x="768" y="1591"/>
                      <a:pt x="1020" y="1591"/>
                    </a:cubicBezTo>
                    <a:cubicBezTo>
                      <a:pt x="1364" y="1591"/>
                      <a:pt x="1707" y="1368"/>
                      <a:pt x="1799" y="966"/>
                    </a:cubicBezTo>
                    <a:cubicBezTo>
                      <a:pt x="1888" y="539"/>
                      <a:pt x="1621" y="111"/>
                      <a:pt x="1194" y="22"/>
                    </a:cubicBezTo>
                    <a:cubicBezTo>
                      <a:pt x="1130" y="8"/>
                      <a:pt x="1068" y="1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7" name="Google Shape;17457;p37"/>
              <p:cNvSpPr/>
              <p:nvPr/>
            </p:nvSpPr>
            <p:spPr>
              <a:xfrm>
                <a:off x="-319690" y="1811837"/>
                <a:ext cx="725952" cy="1379483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26001" extrusionOk="0">
                    <a:moveTo>
                      <a:pt x="13453" y="1"/>
                    </a:moveTo>
                    <a:cubicBezTo>
                      <a:pt x="13417" y="1"/>
                      <a:pt x="13379" y="14"/>
                      <a:pt x="13344" y="45"/>
                    </a:cubicBezTo>
                    <a:cubicBezTo>
                      <a:pt x="1" y="11892"/>
                      <a:pt x="108" y="20639"/>
                      <a:pt x="143" y="24362"/>
                    </a:cubicBezTo>
                    <a:cubicBezTo>
                      <a:pt x="179" y="24843"/>
                      <a:pt x="161" y="25324"/>
                      <a:pt x="90" y="25805"/>
                    </a:cubicBezTo>
                    <a:cubicBezTo>
                      <a:pt x="72" y="25894"/>
                      <a:pt x="125" y="25965"/>
                      <a:pt x="215" y="26001"/>
                    </a:cubicBezTo>
                    <a:lnTo>
                      <a:pt x="250" y="26001"/>
                    </a:lnTo>
                    <a:cubicBezTo>
                      <a:pt x="321" y="26001"/>
                      <a:pt x="393" y="25947"/>
                      <a:pt x="410" y="25876"/>
                    </a:cubicBezTo>
                    <a:cubicBezTo>
                      <a:pt x="482" y="25377"/>
                      <a:pt x="500" y="24861"/>
                      <a:pt x="482" y="24362"/>
                    </a:cubicBezTo>
                    <a:cubicBezTo>
                      <a:pt x="428" y="20674"/>
                      <a:pt x="321" y="12034"/>
                      <a:pt x="13557" y="277"/>
                    </a:cubicBezTo>
                    <a:cubicBezTo>
                      <a:pt x="13682" y="166"/>
                      <a:pt x="13580" y="1"/>
                      <a:pt x="13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8" name="Google Shape;17458;p37"/>
            <p:cNvSpPr/>
            <p:nvPr/>
          </p:nvSpPr>
          <p:spPr>
            <a:xfrm>
              <a:off x="-229552" y="2274787"/>
              <a:ext cx="614695" cy="354248"/>
            </a:xfrm>
            <a:custGeom>
              <a:avLst/>
              <a:gdLst/>
              <a:ahLst/>
              <a:cxnLst/>
              <a:rect l="l" t="t" r="r" b="b"/>
              <a:pathLst>
                <a:path w="11586" h="6677" extrusionOk="0">
                  <a:moveTo>
                    <a:pt x="11341" y="1"/>
                  </a:moveTo>
                  <a:cubicBezTo>
                    <a:pt x="11305" y="1"/>
                    <a:pt x="11269" y="15"/>
                    <a:pt x="11235" y="48"/>
                  </a:cubicBezTo>
                  <a:cubicBezTo>
                    <a:pt x="11164" y="102"/>
                    <a:pt x="5053" y="4983"/>
                    <a:pt x="190" y="6373"/>
                  </a:cubicBezTo>
                  <a:cubicBezTo>
                    <a:pt x="0" y="6407"/>
                    <a:pt x="28" y="6676"/>
                    <a:pt x="208" y="6676"/>
                  </a:cubicBezTo>
                  <a:cubicBezTo>
                    <a:pt x="214" y="6676"/>
                    <a:pt x="220" y="6676"/>
                    <a:pt x="226" y="6675"/>
                  </a:cubicBezTo>
                  <a:lnTo>
                    <a:pt x="279" y="6675"/>
                  </a:lnTo>
                  <a:cubicBezTo>
                    <a:pt x="5196" y="5286"/>
                    <a:pt x="11377" y="351"/>
                    <a:pt x="11431" y="298"/>
                  </a:cubicBezTo>
                  <a:cubicBezTo>
                    <a:pt x="11586" y="199"/>
                    <a:pt x="11474" y="1"/>
                    <a:pt x="1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9" name="Google Shape;17459;p37"/>
            <p:cNvSpPr/>
            <p:nvPr/>
          </p:nvSpPr>
          <p:spPr>
            <a:xfrm>
              <a:off x="-667460" y="3054734"/>
              <a:ext cx="313820" cy="243363"/>
            </a:xfrm>
            <a:custGeom>
              <a:avLst/>
              <a:gdLst/>
              <a:ahLst/>
              <a:cxnLst/>
              <a:rect l="l" t="t" r="r" b="b"/>
              <a:pathLst>
                <a:path w="5915" h="4587" extrusionOk="0">
                  <a:moveTo>
                    <a:pt x="4814" y="0"/>
                  </a:moveTo>
                  <a:cubicBezTo>
                    <a:pt x="4033" y="0"/>
                    <a:pt x="2881" y="872"/>
                    <a:pt x="1924" y="1897"/>
                  </a:cubicBezTo>
                  <a:cubicBezTo>
                    <a:pt x="1194" y="2716"/>
                    <a:pt x="552" y="3625"/>
                    <a:pt x="0" y="4587"/>
                  </a:cubicBezTo>
                  <a:cubicBezTo>
                    <a:pt x="1176" y="4480"/>
                    <a:pt x="2316" y="4124"/>
                    <a:pt x="3331" y="3536"/>
                  </a:cubicBezTo>
                  <a:cubicBezTo>
                    <a:pt x="4311" y="2948"/>
                    <a:pt x="5914" y="917"/>
                    <a:pt x="5433" y="294"/>
                  </a:cubicBezTo>
                  <a:cubicBezTo>
                    <a:pt x="5278" y="90"/>
                    <a:pt x="5065" y="0"/>
                    <a:pt x="4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0" name="Google Shape;17460;p37"/>
            <p:cNvSpPr/>
            <p:nvPr/>
          </p:nvSpPr>
          <p:spPr>
            <a:xfrm>
              <a:off x="-701520" y="3425105"/>
              <a:ext cx="310053" cy="253921"/>
            </a:xfrm>
            <a:custGeom>
              <a:avLst/>
              <a:gdLst/>
              <a:ahLst/>
              <a:cxnLst/>
              <a:rect l="l" t="t" r="r" b="b"/>
              <a:pathLst>
                <a:path w="5844" h="4786" extrusionOk="0">
                  <a:moveTo>
                    <a:pt x="4827" y="1"/>
                  </a:moveTo>
                  <a:cubicBezTo>
                    <a:pt x="4781" y="1"/>
                    <a:pt x="4733" y="4"/>
                    <a:pt x="4686" y="11"/>
                  </a:cubicBezTo>
                  <a:cubicBezTo>
                    <a:pt x="4330" y="64"/>
                    <a:pt x="3991" y="189"/>
                    <a:pt x="3706" y="421"/>
                  </a:cubicBezTo>
                  <a:cubicBezTo>
                    <a:pt x="1283" y="2166"/>
                    <a:pt x="1" y="4785"/>
                    <a:pt x="1" y="4785"/>
                  </a:cubicBezTo>
                  <a:cubicBezTo>
                    <a:pt x="321" y="4714"/>
                    <a:pt x="642" y="4643"/>
                    <a:pt x="963" y="4554"/>
                  </a:cubicBezTo>
                  <a:cubicBezTo>
                    <a:pt x="2602" y="4055"/>
                    <a:pt x="4080" y="3111"/>
                    <a:pt x="5203" y="1810"/>
                  </a:cubicBezTo>
                  <a:cubicBezTo>
                    <a:pt x="5523" y="1418"/>
                    <a:pt x="5844" y="884"/>
                    <a:pt x="5612" y="438"/>
                  </a:cubicBezTo>
                  <a:cubicBezTo>
                    <a:pt x="5441" y="158"/>
                    <a:pt x="5148" y="1"/>
                    <a:pt x="4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1" name="Google Shape;17461;p37"/>
            <p:cNvSpPr/>
            <p:nvPr/>
          </p:nvSpPr>
          <p:spPr>
            <a:xfrm>
              <a:off x="-915116" y="3346850"/>
              <a:ext cx="219329" cy="328357"/>
            </a:xfrm>
            <a:custGeom>
              <a:avLst/>
              <a:gdLst/>
              <a:ahLst/>
              <a:cxnLst/>
              <a:rect l="l" t="t" r="r" b="b"/>
              <a:pathLst>
                <a:path w="4134" h="6189" extrusionOk="0">
                  <a:moveTo>
                    <a:pt x="931" y="0"/>
                  </a:moveTo>
                  <a:cubicBezTo>
                    <a:pt x="733" y="0"/>
                    <a:pt x="537" y="64"/>
                    <a:pt x="375" y="185"/>
                  </a:cubicBezTo>
                  <a:cubicBezTo>
                    <a:pt x="1" y="542"/>
                    <a:pt x="108" y="1147"/>
                    <a:pt x="286" y="1628"/>
                  </a:cubicBezTo>
                  <a:cubicBezTo>
                    <a:pt x="891" y="3232"/>
                    <a:pt x="1942" y="4621"/>
                    <a:pt x="3314" y="5637"/>
                  </a:cubicBezTo>
                  <a:cubicBezTo>
                    <a:pt x="3581" y="5833"/>
                    <a:pt x="3866" y="6011"/>
                    <a:pt x="4134" y="6189"/>
                  </a:cubicBezTo>
                  <a:cubicBezTo>
                    <a:pt x="4134" y="6189"/>
                    <a:pt x="3849" y="3285"/>
                    <a:pt x="2156" y="827"/>
                  </a:cubicBezTo>
                  <a:cubicBezTo>
                    <a:pt x="1960" y="524"/>
                    <a:pt x="1693" y="275"/>
                    <a:pt x="1372" y="114"/>
                  </a:cubicBezTo>
                  <a:cubicBezTo>
                    <a:pt x="1234" y="37"/>
                    <a:pt x="108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2" name="Google Shape;17462;p37"/>
            <p:cNvSpPr/>
            <p:nvPr/>
          </p:nvSpPr>
          <p:spPr>
            <a:xfrm>
              <a:off x="-666558" y="3063276"/>
              <a:ext cx="289309" cy="236731"/>
            </a:xfrm>
            <a:custGeom>
              <a:avLst/>
              <a:gdLst/>
              <a:ahLst/>
              <a:cxnLst/>
              <a:rect l="l" t="t" r="r" b="b"/>
              <a:pathLst>
                <a:path w="5453" h="4462" extrusionOk="0">
                  <a:moveTo>
                    <a:pt x="5300" y="1"/>
                  </a:moveTo>
                  <a:cubicBezTo>
                    <a:pt x="5272" y="1"/>
                    <a:pt x="5244" y="10"/>
                    <a:pt x="5220" y="26"/>
                  </a:cubicBezTo>
                  <a:lnTo>
                    <a:pt x="72" y="4248"/>
                  </a:lnTo>
                  <a:cubicBezTo>
                    <a:pt x="1" y="4283"/>
                    <a:pt x="1" y="4373"/>
                    <a:pt x="54" y="4426"/>
                  </a:cubicBezTo>
                  <a:cubicBezTo>
                    <a:pt x="72" y="4444"/>
                    <a:pt x="108" y="4462"/>
                    <a:pt x="143" y="4462"/>
                  </a:cubicBezTo>
                  <a:cubicBezTo>
                    <a:pt x="179" y="4462"/>
                    <a:pt x="197" y="4462"/>
                    <a:pt x="232" y="4444"/>
                  </a:cubicBezTo>
                  <a:lnTo>
                    <a:pt x="5381" y="222"/>
                  </a:lnTo>
                  <a:cubicBezTo>
                    <a:pt x="5434" y="186"/>
                    <a:pt x="5452" y="97"/>
                    <a:pt x="5399" y="44"/>
                  </a:cubicBezTo>
                  <a:cubicBezTo>
                    <a:pt x="5369" y="14"/>
                    <a:pt x="5334" y="1"/>
                    <a:pt x="5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3" name="Google Shape;17463;p37"/>
            <p:cNvSpPr/>
            <p:nvPr/>
          </p:nvSpPr>
          <p:spPr>
            <a:xfrm>
              <a:off x="-516256" y="3084232"/>
              <a:ext cx="105898" cy="94809"/>
            </a:xfrm>
            <a:custGeom>
              <a:avLst/>
              <a:gdLst/>
              <a:ahLst/>
              <a:cxnLst/>
              <a:rect l="l" t="t" r="r" b="b"/>
              <a:pathLst>
                <a:path w="1996" h="1787" extrusionOk="0">
                  <a:moveTo>
                    <a:pt x="570" y="0"/>
                  </a:moveTo>
                  <a:cubicBezTo>
                    <a:pt x="512" y="0"/>
                    <a:pt x="460" y="35"/>
                    <a:pt x="446" y="94"/>
                  </a:cubicBezTo>
                  <a:lnTo>
                    <a:pt x="0" y="1608"/>
                  </a:lnTo>
                  <a:cubicBezTo>
                    <a:pt x="0" y="1662"/>
                    <a:pt x="0" y="1697"/>
                    <a:pt x="18" y="1733"/>
                  </a:cubicBezTo>
                  <a:cubicBezTo>
                    <a:pt x="54" y="1769"/>
                    <a:pt x="89" y="1786"/>
                    <a:pt x="125" y="1786"/>
                  </a:cubicBezTo>
                  <a:lnTo>
                    <a:pt x="125" y="1769"/>
                  </a:lnTo>
                  <a:lnTo>
                    <a:pt x="1853" y="1769"/>
                  </a:lnTo>
                  <a:cubicBezTo>
                    <a:pt x="1996" y="1751"/>
                    <a:pt x="1996" y="1537"/>
                    <a:pt x="1853" y="1519"/>
                  </a:cubicBezTo>
                  <a:lnTo>
                    <a:pt x="285" y="1519"/>
                  </a:lnTo>
                  <a:lnTo>
                    <a:pt x="677" y="165"/>
                  </a:lnTo>
                  <a:cubicBezTo>
                    <a:pt x="695" y="94"/>
                    <a:pt x="659" y="23"/>
                    <a:pt x="606" y="5"/>
                  </a:cubicBezTo>
                  <a:cubicBezTo>
                    <a:pt x="594" y="2"/>
                    <a:pt x="582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4" name="Google Shape;17464;p37"/>
            <p:cNvSpPr/>
            <p:nvPr/>
          </p:nvSpPr>
          <p:spPr>
            <a:xfrm>
              <a:off x="-596580" y="3161638"/>
              <a:ext cx="92634" cy="94915"/>
            </a:xfrm>
            <a:custGeom>
              <a:avLst/>
              <a:gdLst/>
              <a:ahLst/>
              <a:cxnLst/>
              <a:rect l="l" t="t" r="r" b="b"/>
              <a:pathLst>
                <a:path w="1746" h="1789" extrusionOk="0">
                  <a:moveTo>
                    <a:pt x="420" y="0"/>
                  </a:moveTo>
                  <a:cubicBezTo>
                    <a:pt x="368" y="0"/>
                    <a:pt x="318" y="30"/>
                    <a:pt x="303" y="96"/>
                  </a:cubicBezTo>
                  <a:lnTo>
                    <a:pt x="18" y="1432"/>
                  </a:lnTo>
                  <a:cubicBezTo>
                    <a:pt x="0" y="1467"/>
                    <a:pt x="18" y="1503"/>
                    <a:pt x="36" y="1539"/>
                  </a:cubicBezTo>
                  <a:cubicBezTo>
                    <a:pt x="54" y="1574"/>
                    <a:pt x="89" y="1592"/>
                    <a:pt x="125" y="1592"/>
                  </a:cubicBezTo>
                  <a:lnTo>
                    <a:pt x="1603" y="1788"/>
                  </a:lnTo>
                  <a:lnTo>
                    <a:pt x="1621" y="1788"/>
                  </a:lnTo>
                  <a:cubicBezTo>
                    <a:pt x="1675" y="1788"/>
                    <a:pt x="1728" y="1752"/>
                    <a:pt x="1746" y="1699"/>
                  </a:cubicBezTo>
                  <a:cubicBezTo>
                    <a:pt x="1746" y="1628"/>
                    <a:pt x="1692" y="1557"/>
                    <a:pt x="1639" y="1557"/>
                  </a:cubicBezTo>
                  <a:lnTo>
                    <a:pt x="303" y="1361"/>
                  </a:lnTo>
                  <a:lnTo>
                    <a:pt x="552" y="167"/>
                  </a:lnTo>
                  <a:cubicBezTo>
                    <a:pt x="573" y="62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5" name="Google Shape;17465;p37"/>
            <p:cNvSpPr/>
            <p:nvPr/>
          </p:nvSpPr>
          <p:spPr>
            <a:xfrm>
              <a:off x="-813995" y="3521292"/>
              <a:ext cx="87541" cy="89663"/>
            </a:xfrm>
            <a:custGeom>
              <a:avLst/>
              <a:gdLst/>
              <a:ahLst/>
              <a:cxnLst/>
              <a:rect l="l" t="t" r="r" b="b"/>
              <a:pathLst>
                <a:path w="1650" h="1690" extrusionOk="0">
                  <a:moveTo>
                    <a:pt x="1508" y="0"/>
                  </a:moveTo>
                  <a:cubicBezTo>
                    <a:pt x="1452" y="0"/>
                    <a:pt x="1398" y="33"/>
                    <a:pt x="1390" y="104"/>
                  </a:cubicBezTo>
                  <a:lnTo>
                    <a:pt x="1212" y="1404"/>
                  </a:lnTo>
                  <a:lnTo>
                    <a:pt x="179" y="1137"/>
                  </a:lnTo>
                  <a:cubicBezTo>
                    <a:pt x="167" y="1134"/>
                    <a:pt x="155" y="1133"/>
                    <a:pt x="143" y="1133"/>
                  </a:cubicBezTo>
                  <a:cubicBezTo>
                    <a:pt x="85" y="1133"/>
                    <a:pt x="33" y="1167"/>
                    <a:pt x="19" y="1226"/>
                  </a:cubicBezTo>
                  <a:cubicBezTo>
                    <a:pt x="1" y="1298"/>
                    <a:pt x="54" y="1369"/>
                    <a:pt x="126" y="1387"/>
                  </a:cubicBezTo>
                  <a:lnTo>
                    <a:pt x="1301" y="1689"/>
                  </a:lnTo>
                  <a:lnTo>
                    <a:pt x="1319" y="1689"/>
                  </a:lnTo>
                  <a:cubicBezTo>
                    <a:pt x="1355" y="1689"/>
                    <a:pt x="1373" y="1672"/>
                    <a:pt x="1408" y="1672"/>
                  </a:cubicBezTo>
                  <a:cubicBezTo>
                    <a:pt x="1426" y="1654"/>
                    <a:pt x="1444" y="1618"/>
                    <a:pt x="1462" y="1583"/>
                  </a:cubicBezTo>
                  <a:lnTo>
                    <a:pt x="1640" y="140"/>
                  </a:lnTo>
                  <a:cubicBezTo>
                    <a:pt x="1650" y="51"/>
                    <a:pt x="1577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6" name="Google Shape;17466;p37"/>
            <p:cNvSpPr/>
            <p:nvPr/>
          </p:nvSpPr>
          <p:spPr>
            <a:xfrm>
              <a:off x="-704332" y="3435503"/>
              <a:ext cx="301299" cy="246334"/>
            </a:xfrm>
            <a:custGeom>
              <a:avLst/>
              <a:gdLst/>
              <a:ahLst/>
              <a:cxnLst/>
              <a:rect l="l" t="t" r="r" b="b"/>
              <a:pathLst>
                <a:path w="5679" h="4643" extrusionOk="0">
                  <a:moveTo>
                    <a:pt x="5473" y="1"/>
                  </a:moveTo>
                  <a:cubicBezTo>
                    <a:pt x="5452" y="1"/>
                    <a:pt x="5432" y="9"/>
                    <a:pt x="5416" y="29"/>
                  </a:cubicBezTo>
                  <a:lnTo>
                    <a:pt x="89" y="4411"/>
                  </a:lnTo>
                  <a:cubicBezTo>
                    <a:pt x="0" y="4482"/>
                    <a:pt x="54" y="4625"/>
                    <a:pt x="178" y="4643"/>
                  </a:cubicBezTo>
                  <a:cubicBezTo>
                    <a:pt x="196" y="4643"/>
                    <a:pt x="232" y="4625"/>
                    <a:pt x="250" y="4607"/>
                  </a:cubicBezTo>
                  <a:lnTo>
                    <a:pt x="5576" y="225"/>
                  </a:lnTo>
                  <a:cubicBezTo>
                    <a:pt x="5678" y="166"/>
                    <a:pt x="5566" y="1"/>
                    <a:pt x="5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7" name="Google Shape;17467;p37"/>
            <p:cNvSpPr/>
            <p:nvPr/>
          </p:nvSpPr>
          <p:spPr>
            <a:xfrm>
              <a:off x="-553128" y="3457680"/>
              <a:ext cx="105898" cy="102237"/>
            </a:xfrm>
            <a:custGeom>
              <a:avLst/>
              <a:gdLst/>
              <a:ahLst/>
              <a:cxnLst/>
              <a:rect l="l" t="t" r="r" b="b"/>
              <a:pathLst>
                <a:path w="1996" h="1927" extrusionOk="0">
                  <a:moveTo>
                    <a:pt x="581" y="0"/>
                  </a:moveTo>
                  <a:cubicBezTo>
                    <a:pt x="533" y="0"/>
                    <a:pt x="485" y="27"/>
                    <a:pt x="464" y="92"/>
                  </a:cubicBezTo>
                  <a:lnTo>
                    <a:pt x="18" y="1766"/>
                  </a:lnTo>
                  <a:cubicBezTo>
                    <a:pt x="1" y="1802"/>
                    <a:pt x="1" y="1837"/>
                    <a:pt x="36" y="1873"/>
                  </a:cubicBezTo>
                  <a:cubicBezTo>
                    <a:pt x="54" y="1909"/>
                    <a:pt x="90" y="1927"/>
                    <a:pt x="143" y="1927"/>
                  </a:cubicBezTo>
                  <a:lnTo>
                    <a:pt x="1871" y="1927"/>
                  </a:lnTo>
                  <a:cubicBezTo>
                    <a:pt x="1942" y="1927"/>
                    <a:pt x="1996" y="1855"/>
                    <a:pt x="1996" y="1784"/>
                  </a:cubicBezTo>
                  <a:cubicBezTo>
                    <a:pt x="1996" y="1713"/>
                    <a:pt x="1942" y="1659"/>
                    <a:pt x="1871" y="1659"/>
                  </a:cubicBezTo>
                  <a:lnTo>
                    <a:pt x="303" y="1659"/>
                  </a:lnTo>
                  <a:lnTo>
                    <a:pt x="713" y="145"/>
                  </a:lnTo>
                  <a:cubicBezTo>
                    <a:pt x="724" y="60"/>
                    <a:pt x="652" y="0"/>
                    <a:pt x="581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8" name="Google Shape;17468;p37"/>
            <p:cNvSpPr/>
            <p:nvPr/>
          </p:nvSpPr>
          <p:spPr>
            <a:xfrm>
              <a:off x="-632497" y="3542832"/>
              <a:ext cx="86055" cy="89875"/>
            </a:xfrm>
            <a:custGeom>
              <a:avLst/>
              <a:gdLst/>
              <a:ahLst/>
              <a:cxnLst/>
              <a:rect l="l" t="t" r="r" b="b"/>
              <a:pathLst>
                <a:path w="1622" h="1694" extrusionOk="0">
                  <a:moveTo>
                    <a:pt x="429" y="1"/>
                  </a:moveTo>
                  <a:cubicBezTo>
                    <a:pt x="378" y="1"/>
                    <a:pt x="326" y="29"/>
                    <a:pt x="303" y="90"/>
                  </a:cubicBezTo>
                  <a:lnTo>
                    <a:pt x="18" y="1426"/>
                  </a:lnTo>
                  <a:cubicBezTo>
                    <a:pt x="0" y="1462"/>
                    <a:pt x="18" y="1497"/>
                    <a:pt x="36" y="1533"/>
                  </a:cubicBezTo>
                  <a:cubicBezTo>
                    <a:pt x="54" y="1569"/>
                    <a:pt x="89" y="1586"/>
                    <a:pt x="125" y="1586"/>
                  </a:cubicBezTo>
                  <a:lnTo>
                    <a:pt x="1443" y="1693"/>
                  </a:lnTo>
                  <a:lnTo>
                    <a:pt x="1479" y="1693"/>
                  </a:lnTo>
                  <a:cubicBezTo>
                    <a:pt x="1621" y="1675"/>
                    <a:pt x="1621" y="1462"/>
                    <a:pt x="1479" y="1444"/>
                  </a:cubicBezTo>
                  <a:lnTo>
                    <a:pt x="303" y="1355"/>
                  </a:lnTo>
                  <a:lnTo>
                    <a:pt x="552" y="143"/>
                  </a:lnTo>
                  <a:cubicBezTo>
                    <a:pt x="563" y="52"/>
                    <a:pt x="49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9" name="Google Shape;17469;p37"/>
            <p:cNvSpPr/>
            <p:nvPr/>
          </p:nvSpPr>
          <p:spPr>
            <a:xfrm>
              <a:off x="-281863" y="2885969"/>
              <a:ext cx="1200582" cy="2454696"/>
            </a:xfrm>
            <a:custGeom>
              <a:avLst/>
              <a:gdLst/>
              <a:ahLst/>
              <a:cxnLst/>
              <a:rect l="l" t="t" r="r" b="b"/>
              <a:pathLst>
                <a:path w="22629" h="46267" extrusionOk="0">
                  <a:moveTo>
                    <a:pt x="20480" y="1"/>
                  </a:moveTo>
                  <a:cubicBezTo>
                    <a:pt x="20465" y="1"/>
                    <a:pt x="20449" y="1"/>
                    <a:pt x="20433" y="1"/>
                  </a:cubicBezTo>
                  <a:cubicBezTo>
                    <a:pt x="20077" y="19"/>
                    <a:pt x="19756" y="143"/>
                    <a:pt x="19471" y="322"/>
                  </a:cubicBezTo>
                  <a:cubicBezTo>
                    <a:pt x="17815" y="1212"/>
                    <a:pt x="17209" y="4169"/>
                    <a:pt x="17690" y="5915"/>
                  </a:cubicBezTo>
                  <a:cubicBezTo>
                    <a:pt x="16657" y="7394"/>
                    <a:pt x="15677" y="8926"/>
                    <a:pt x="14768" y="10476"/>
                  </a:cubicBezTo>
                  <a:cubicBezTo>
                    <a:pt x="14857" y="9638"/>
                    <a:pt x="14964" y="7625"/>
                    <a:pt x="14198" y="5862"/>
                  </a:cubicBezTo>
                  <a:cubicBezTo>
                    <a:pt x="13967" y="5345"/>
                    <a:pt x="13379" y="5007"/>
                    <a:pt x="12809" y="4918"/>
                  </a:cubicBezTo>
                  <a:cubicBezTo>
                    <a:pt x="12724" y="4902"/>
                    <a:pt x="12637" y="4894"/>
                    <a:pt x="12550" y="4894"/>
                  </a:cubicBezTo>
                  <a:cubicBezTo>
                    <a:pt x="12143" y="4894"/>
                    <a:pt x="11735" y="5067"/>
                    <a:pt x="11544" y="5434"/>
                  </a:cubicBezTo>
                  <a:cubicBezTo>
                    <a:pt x="11366" y="5826"/>
                    <a:pt x="11491" y="6289"/>
                    <a:pt x="11651" y="6699"/>
                  </a:cubicBezTo>
                  <a:cubicBezTo>
                    <a:pt x="12274" y="8285"/>
                    <a:pt x="13290" y="9692"/>
                    <a:pt x="14608" y="10796"/>
                  </a:cubicBezTo>
                  <a:cubicBezTo>
                    <a:pt x="13397" y="12845"/>
                    <a:pt x="12292" y="14929"/>
                    <a:pt x="11277" y="17031"/>
                  </a:cubicBezTo>
                  <a:cubicBezTo>
                    <a:pt x="11134" y="15731"/>
                    <a:pt x="10831" y="14466"/>
                    <a:pt x="10350" y="13255"/>
                  </a:cubicBezTo>
                  <a:cubicBezTo>
                    <a:pt x="9999" y="12456"/>
                    <a:pt x="9290" y="11858"/>
                    <a:pt x="8749" y="11858"/>
                  </a:cubicBezTo>
                  <a:cubicBezTo>
                    <a:pt x="8687" y="11858"/>
                    <a:pt x="8626" y="11866"/>
                    <a:pt x="8569" y="11883"/>
                  </a:cubicBezTo>
                  <a:cubicBezTo>
                    <a:pt x="7643" y="12168"/>
                    <a:pt x="7892" y="13344"/>
                    <a:pt x="8035" y="13647"/>
                  </a:cubicBezTo>
                  <a:cubicBezTo>
                    <a:pt x="8711" y="15107"/>
                    <a:pt x="9780" y="16354"/>
                    <a:pt x="11134" y="17263"/>
                  </a:cubicBezTo>
                  <a:cubicBezTo>
                    <a:pt x="11099" y="17299"/>
                    <a:pt x="11063" y="17352"/>
                    <a:pt x="11045" y="17406"/>
                  </a:cubicBezTo>
                  <a:lnTo>
                    <a:pt x="11099" y="17406"/>
                  </a:lnTo>
                  <a:cubicBezTo>
                    <a:pt x="9994" y="19704"/>
                    <a:pt x="8997" y="22002"/>
                    <a:pt x="8106" y="24300"/>
                  </a:cubicBezTo>
                  <a:cubicBezTo>
                    <a:pt x="8017" y="23462"/>
                    <a:pt x="7660" y="20095"/>
                    <a:pt x="6841" y="18884"/>
                  </a:cubicBezTo>
                  <a:cubicBezTo>
                    <a:pt x="6627" y="18587"/>
                    <a:pt x="6351" y="18290"/>
                    <a:pt x="5986" y="18290"/>
                  </a:cubicBezTo>
                  <a:cubicBezTo>
                    <a:pt x="5957" y="18290"/>
                    <a:pt x="5927" y="18292"/>
                    <a:pt x="5897" y="18296"/>
                  </a:cubicBezTo>
                  <a:cubicBezTo>
                    <a:pt x="5469" y="18350"/>
                    <a:pt x="5202" y="18777"/>
                    <a:pt x="5131" y="19151"/>
                  </a:cubicBezTo>
                  <a:cubicBezTo>
                    <a:pt x="4988" y="19900"/>
                    <a:pt x="5273" y="20612"/>
                    <a:pt x="5612" y="21253"/>
                  </a:cubicBezTo>
                  <a:cubicBezTo>
                    <a:pt x="6253" y="22429"/>
                    <a:pt x="7073" y="23516"/>
                    <a:pt x="8070" y="24442"/>
                  </a:cubicBezTo>
                  <a:cubicBezTo>
                    <a:pt x="7019" y="27096"/>
                    <a:pt x="6128" y="29715"/>
                    <a:pt x="5327" y="32280"/>
                  </a:cubicBezTo>
                  <a:cubicBezTo>
                    <a:pt x="5291" y="31318"/>
                    <a:pt x="5184" y="30374"/>
                    <a:pt x="4970" y="29448"/>
                  </a:cubicBezTo>
                  <a:cubicBezTo>
                    <a:pt x="4570" y="27749"/>
                    <a:pt x="3808" y="26107"/>
                    <a:pt x="2920" y="26107"/>
                  </a:cubicBezTo>
                  <a:cubicBezTo>
                    <a:pt x="2821" y="26107"/>
                    <a:pt x="2721" y="26127"/>
                    <a:pt x="2619" y="26170"/>
                  </a:cubicBezTo>
                  <a:cubicBezTo>
                    <a:pt x="1853" y="26491"/>
                    <a:pt x="2263" y="29163"/>
                    <a:pt x="2851" y="30214"/>
                  </a:cubicBezTo>
                  <a:cubicBezTo>
                    <a:pt x="3438" y="31212"/>
                    <a:pt x="4222" y="32085"/>
                    <a:pt x="5166" y="32779"/>
                  </a:cubicBezTo>
                  <a:cubicBezTo>
                    <a:pt x="5149" y="32815"/>
                    <a:pt x="5131" y="32868"/>
                    <a:pt x="5131" y="32922"/>
                  </a:cubicBezTo>
                  <a:lnTo>
                    <a:pt x="5095" y="32940"/>
                  </a:lnTo>
                  <a:lnTo>
                    <a:pt x="5113" y="32940"/>
                  </a:lnTo>
                  <a:cubicBezTo>
                    <a:pt x="4418" y="35202"/>
                    <a:pt x="3830" y="37393"/>
                    <a:pt x="3296" y="39495"/>
                  </a:cubicBezTo>
                  <a:cubicBezTo>
                    <a:pt x="3278" y="38426"/>
                    <a:pt x="3118" y="36307"/>
                    <a:pt x="2191" y="34311"/>
                  </a:cubicBezTo>
                  <a:cubicBezTo>
                    <a:pt x="2049" y="33955"/>
                    <a:pt x="1800" y="33652"/>
                    <a:pt x="1515" y="33421"/>
                  </a:cubicBezTo>
                  <a:cubicBezTo>
                    <a:pt x="1340" y="33287"/>
                    <a:pt x="1124" y="33219"/>
                    <a:pt x="908" y="33219"/>
                  </a:cubicBezTo>
                  <a:cubicBezTo>
                    <a:pt x="749" y="33219"/>
                    <a:pt x="589" y="33256"/>
                    <a:pt x="446" y="33332"/>
                  </a:cubicBezTo>
                  <a:cubicBezTo>
                    <a:pt x="0" y="33617"/>
                    <a:pt x="0" y="34276"/>
                    <a:pt x="107" y="34792"/>
                  </a:cubicBezTo>
                  <a:cubicBezTo>
                    <a:pt x="446" y="36556"/>
                    <a:pt x="1301" y="38177"/>
                    <a:pt x="2530" y="39477"/>
                  </a:cubicBezTo>
                  <a:cubicBezTo>
                    <a:pt x="2744" y="39673"/>
                    <a:pt x="2940" y="39869"/>
                    <a:pt x="3153" y="40065"/>
                  </a:cubicBezTo>
                  <a:cubicBezTo>
                    <a:pt x="2637" y="42221"/>
                    <a:pt x="2191" y="44252"/>
                    <a:pt x="1817" y="46158"/>
                  </a:cubicBezTo>
                  <a:cubicBezTo>
                    <a:pt x="1828" y="46231"/>
                    <a:pt x="1887" y="46267"/>
                    <a:pt x="1945" y="46267"/>
                  </a:cubicBezTo>
                  <a:cubicBezTo>
                    <a:pt x="1986" y="46267"/>
                    <a:pt x="2027" y="46248"/>
                    <a:pt x="2049" y="46211"/>
                  </a:cubicBezTo>
                  <a:cubicBezTo>
                    <a:pt x="2423" y="44341"/>
                    <a:pt x="2851" y="42346"/>
                    <a:pt x="3367" y="40243"/>
                  </a:cubicBezTo>
                  <a:cubicBezTo>
                    <a:pt x="3634" y="40226"/>
                    <a:pt x="3919" y="40208"/>
                    <a:pt x="4204" y="40172"/>
                  </a:cubicBezTo>
                  <a:cubicBezTo>
                    <a:pt x="5968" y="39958"/>
                    <a:pt x="7660" y="39228"/>
                    <a:pt x="9032" y="38088"/>
                  </a:cubicBezTo>
                  <a:cubicBezTo>
                    <a:pt x="9442" y="37749"/>
                    <a:pt x="9869" y="37251"/>
                    <a:pt x="9709" y="36752"/>
                  </a:cubicBezTo>
                  <a:cubicBezTo>
                    <a:pt x="9567" y="36396"/>
                    <a:pt x="9210" y="36146"/>
                    <a:pt x="8836" y="36146"/>
                  </a:cubicBezTo>
                  <a:cubicBezTo>
                    <a:pt x="8805" y="36145"/>
                    <a:pt x="8773" y="36144"/>
                    <a:pt x="8742" y="36144"/>
                  </a:cubicBezTo>
                  <a:cubicBezTo>
                    <a:pt x="8400" y="36144"/>
                    <a:pt x="8060" y="36232"/>
                    <a:pt x="7750" y="36396"/>
                  </a:cubicBezTo>
                  <a:cubicBezTo>
                    <a:pt x="5612" y="37429"/>
                    <a:pt x="4080" y="39121"/>
                    <a:pt x="3456" y="39869"/>
                  </a:cubicBezTo>
                  <a:cubicBezTo>
                    <a:pt x="4009" y="37660"/>
                    <a:pt x="4632" y="35345"/>
                    <a:pt x="5362" y="32975"/>
                  </a:cubicBezTo>
                  <a:cubicBezTo>
                    <a:pt x="5495" y="32981"/>
                    <a:pt x="5627" y="32985"/>
                    <a:pt x="5759" y="32985"/>
                  </a:cubicBezTo>
                  <a:cubicBezTo>
                    <a:pt x="6766" y="32985"/>
                    <a:pt x="7767" y="32805"/>
                    <a:pt x="8711" y="32459"/>
                  </a:cubicBezTo>
                  <a:cubicBezTo>
                    <a:pt x="9834" y="32013"/>
                    <a:pt x="11847" y="30214"/>
                    <a:pt x="11455" y="29484"/>
                  </a:cubicBezTo>
                  <a:cubicBezTo>
                    <a:pt x="11300" y="29179"/>
                    <a:pt x="11013" y="29049"/>
                    <a:pt x="10645" y="29049"/>
                  </a:cubicBezTo>
                  <a:cubicBezTo>
                    <a:pt x="9827" y="29049"/>
                    <a:pt x="8610" y="29694"/>
                    <a:pt x="7554" y="30517"/>
                  </a:cubicBezTo>
                  <a:cubicBezTo>
                    <a:pt x="6823" y="31087"/>
                    <a:pt x="6146" y="31746"/>
                    <a:pt x="5523" y="32441"/>
                  </a:cubicBezTo>
                  <a:cubicBezTo>
                    <a:pt x="6307" y="29893"/>
                    <a:pt x="7215" y="27257"/>
                    <a:pt x="8248" y="24602"/>
                  </a:cubicBezTo>
                  <a:cubicBezTo>
                    <a:pt x="9460" y="24602"/>
                    <a:pt x="10707" y="24585"/>
                    <a:pt x="11829" y="24157"/>
                  </a:cubicBezTo>
                  <a:cubicBezTo>
                    <a:pt x="12951" y="23730"/>
                    <a:pt x="14875" y="22661"/>
                    <a:pt x="14287" y="21574"/>
                  </a:cubicBezTo>
                  <a:cubicBezTo>
                    <a:pt x="14172" y="21369"/>
                    <a:pt x="13913" y="21307"/>
                    <a:pt x="13626" y="21307"/>
                  </a:cubicBezTo>
                  <a:cubicBezTo>
                    <a:pt x="13339" y="21307"/>
                    <a:pt x="13023" y="21369"/>
                    <a:pt x="12791" y="21414"/>
                  </a:cubicBezTo>
                  <a:cubicBezTo>
                    <a:pt x="10956" y="21788"/>
                    <a:pt x="8943" y="23765"/>
                    <a:pt x="8337" y="24407"/>
                  </a:cubicBezTo>
                  <a:cubicBezTo>
                    <a:pt x="9246" y="22091"/>
                    <a:pt x="10244" y="19757"/>
                    <a:pt x="11366" y="17441"/>
                  </a:cubicBezTo>
                  <a:cubicBezTo>
                    <a:pt x="11829" y="17495"/>
                    <a:pt x="12310" y="17530"/>
                    <a:pt x="12791" y="17530"/>
                  </a:cubicBezTo>
                  <a:cubicBezTo>
                    <a:pt x="13735" y="17477"/>
                    <a:pt x="14679" y="17388"/>
                    <a:pt x="15606" y="17263"/>
                  </a:cubicBezTo>
                  <a:cubicBezTo>
                    <a:pt x="15891" y="17245"/>
                    <a:pt x="16176" y="17156"/>
                    <a:pt x="16407" y="17014"/>
                  </a:cubicBezTo>
                  <a:cubicBezTo>
                    <a:pt x="16674" y="16800"/>
                    <a:pt x="16817" y="16479"/>
                    <a:pt x="16764" y="16141"/>
                  </a:cubicBezTo>
                  <a:cubicBezTo>
                    <a:pt x="16692" y="15678"/>
                    <a:pt x="16372" y="15286"/>
                    <a:pt x="15926" y="15125"/>
                  </a:cubicBezTo>
                  <a:cubicBezTo>
                    <a:pt x="15763" y="15076"/>
                    <a:pt x="15592" y="15053"/>
                    <a:pt x="15419" y="15053"/>
                  </a:cubicBezTo>
                  <a:cubicBezTo>
                    <a:pt x="15214" y="15053"/>
                    <a:pt x="15007" y="15085"/>
                    <a:pt x="14804" y="15143"/>
                  </a:cubicBezTo>
                  <a:cubicBezTo>
                    <a:pt x="13753" y="15392"/>
                    <a:pt x="12666" y="15731"/>
                    <a:pt x="11829" y="16444"/>
                  </a:cubicBezTo>
                  <a:cubicBezTo>
                    <a:pt x="12773" y="14537"/>
                    <a:pt x="13789" y="12631"/>
                    <a:pt x="14893" y="10761"/>
                  </a:cubicBezTo>
                  <a:cubicBezTo>
                    <a:pt x="15269" y="10860"/>
                    <a:pt x="16118" y="11047"/>
                    <a:pt x="17095" y="11047"/>
                  </a:cubicBezTo>
                  <a:cubicBezTo>
                    <a:pt x="17876" y="11047"/>
                    <a:pt x="18739" y="10927"/>
                    <a:pt x="19507" y="10547"/>
                  </a:cubicBezTo>
                  <a:cubicBezTo>
                    <a:pt x="19935" y="10351"/>
                    <a:pt x="20522" y="9941"/>
                    <a:pt x="20718" y="9229"/>
                  </a:cubicBezTo>
                  <a:cubicBezTo>
                    <a:pt x="20825" y="8837"/>
                    <a:pt x="20505" y="8409"/>
                    <a:pt x="20095" y="8249"/>
                  </a:cubicBezTo>
                  <a:cubicBezTo>
                    <a:pt x="19913" y="8191"/>
                    <a:pt x="19719" y="8164"/>
                    <a:pt x="19525" y="8164"/>
                  </a:cubicBezTo>
                  <a:cubicBezTo>
                    <a:pt x="19301" y="8164"/>
                    <a:pt x="19076" y="8200"/>
                    <a:pt x="18866" y="8267"/>
                  </a:cubicBezTo>
                  <a:cubicBezTo>
                    <a:pt x="17476" y="8623"/>
                    <a:pt x="16265" y="9478"/>
                    <a:pt x="15125" y="10351"/>
                  </a:cubicBezTo>
                  <a:cubicBezTo>
                    <a:pt x="15998" y="8908"/>
                    <a:pt x="16906" y="7483"/>
                    <a:pt x="17868" y="6076"/>
                  </a:cubicBezTo>
                  <a:cubicBezTo>
                    <a:pt x="18385" y="5933"/>
                    <a:pt x="20166" y="4882"/>
                    <a:pt x="21003" y="3493"/>
                  </a:cubicBezTo>
                  <a:cubicBezTo>
                    <a:pt x="21640" y="2449"/>
                    <a:pt x="22628" y="1"/>
                    <a:pt x="20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0" name="Google Shape;17470;p37"/>
            <p:cNvSpPr/>
            <p:nvPr/>
          </p:nvSpPr>
          <p:spPr>
            <a:xfrm>
              <a:off x="1450883" y="5674331"/>
              <a:ext cx="24564" cy="17190"/>
            </a:xfrm>
            <a:custGeom>
              <a:avLst/>
              <a:gdLst/>
              <a:ahLst/>
              <a:cxnLst/>
              <a:rect l="l" t="t" r="r" b="b"/>
              <a:pathLst>
                <a:path w="463" h="324" extrusionOk="0">
                  <a:moveTo>
                    <a:pt x="164" y="0"/>
                  </a:moveTo>
                  <a:cubicBezTo>
                    <a:pt x="129" y="0"/>
                    <a:pt x="99" y="19"/>
                    <a:pt x="83" y="67"/>
                  </a:cubicBezTo>
                  <a:lnTo>
                    <a:pt x="65" y="67"/>
                  </a:lnTo>
                  <a:lnTo>
                    <a:pt x="47" y="103"/>
                  </a:lnTo>
                  <a:cubicBezTo>
                    <a:pt x="0" y="213"/>
                    <a:pt x="78" y="323"/>
                    <a:pt x="182" y="323"/>
                  </a:cubicBezTo>
                  <a:cubicBezTo>
                    <a:pt x="196" y="323"/>
                    <a:pt x="211" y="321"/>
                    <a:pt x="226" y="317"/>
                  </a:cubicBezTo>
                  <a:lnTo>
                    <a:pt x="297" y="299"/>
                  </a:lnTo>
                  <a:cubicBezTo>
                    <a:pt x="463" y="230"/>
                    <a:pt x="285" y="0"/>
                    <a:pt x="164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1" name="Google Shape;17471;p37"/>
            <p:cNvSpPr/>
            <p:nvPr/>
          </p:nvSpPr>
          <p:spPr>
            <a:xfrm>
              <a:off x="364601" y="5435907"/>
              <a:ext cx="40693" cy="30347"/>
            </a:xfrm>
            <a:custGeom>
              <a:avLst/>
              <a:gdLst/>
              <a:ahLst/>
              <a:cxnLst/>
              <a:rect l="l" t="t" r="r" b="b"/>
              <a:pathLst>
                <a:path w="767" h="572" extrusionOk="0">
                  <a:moveTo>
                    <a:pt x="374" y="1"/>
                  </a:moveTo>
                  <a:cubicBezTo>
                    <a:pt x="0" y="1"/>
                    <a:pt x="36" y="571"/>
                    <a:pt x="410" y="571"/>
                  </a:cubicBezTo>
                  <a:cubicBezTo>
                    <a:pt x="766" y="571"/>
                    <a:pt x="748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72" name="Google Shape;17472;p37"/>
            <p:cNvGrpSpPr/>
            <p:nvPr/>
          </p:nvGrpSpPr>
          <p:grpSpPr>
            <a:xfrm>
              <a:off x="93335" y="4049396"/>
              <a:ext cx="3762600" cy="2374295"/>
              <a:chOff x="93335" y="4049396"/>
              <a:chExt cx="3762600" cy="2374295"/>
            </a:xfrm>
          </p:grpSpPr>
          <p:sp>
            <p:nvSpPr>
              <p:cNvPr id="17473" name="Google Shape;17473;p37"/>
              <p:cNvSpPr/>
              <p:nvPr/>
            </p:nvSpPr>
            <p:spPr>
              <a:xfrm>
                <a:off x="1532745" y="5048612"/>
                <a:ext cx="2077475" cy="898699"/>
              </a:xfrm>
              <a:custGeom>
                <a:avLst/>
                <a:gdLst/>
                <a:ahLst/>
                <a:cxnLst/>
                <a:rect l="l" t="t" r="r" b="b"/>
                <a:pathLst>
                  <a:path w="39157" h="16939" extrusionOk="0">
                    <a:moveTo>
                      <a:pt x="39022" y="0"/>
                    </a:moveTo>
                    <a:cubicBezTo>
                      <a:pt x="38994" y="0"/>
                      <a:pt x="38965" y="10"/>
                      <a:pt x="38943" y="33"/>
                    </a:cubicBezTo>
                    <a:cubicBezTo>
                      <a:pt x="26348" y="9474"/>
                      <a:pt x="10885" y="14302"/>
                      <a:pt x="143" y="16689"/>
                    </a:cubicBezTo>
                    <a:cubicBezTo>
                      <a:pt x="1" y="16725"/>
                      <a:pt x="19" y="16939"/>
                      <a:pt x="161" y="16939"/>
                    </a:cubicBezTo>
                    <a:lnTo>
                      <a:pt x="197" y="16939"/>
                    </a:lnTo>
                    <a:cubicBezTo>
                      <a:pt x="10974" y="14534"/>
                      <a:pt x="26473" y="9706"/>
                      <a:pt x="39103" y="229"/>
                    </a:cubicBezTo>
                    <a:cubicBezTo>
                      <a:pt x="39157" y="193"/>
                      <a:pt x="39157" y="104"/>
                      <a:pt x="39121" y="51"/>
                    </a:cubicBezTo>
                    <a:cubicBezTo>
                      <a:pt x="39100" y="19"/>
                      <a:pt x="39062" y="0"/>
                      <a:pt x="39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4" name="Google Shape;17474;p37"/>
              <p:cNvSpPr/>
              <p:nvPr/>
            </p:nvSpPr>
            <p:spPr>
              <a:xfrm>
                <a:off x="3312444" y="5242790"/>
                <a:ext cx="309098" cy="166964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3147" extrusionOk="0">
                    <a:moveTo>
                      <a:pt x="1777" y="0"/>
                    </a:moveTo>
                    <a:cubicBezTo>
                      <a:pt x="745" y="0"/>
                      <a:pt x="0" y="149"/>
                      <a:pt x="0" y="149"/>
                    </a:cubicBezTo>
                    <a:cubicBezTo>
                      <a:pt x="1087" y="1432"/>
                      <a:pt x="2476" y="2394"/>
                      <a:pt x="4062" y="2982"/>
                    </a:cubicBezTo>
                    <a:cubicBezTo>
                      <a:pt x="4307" y="3071"/>
                      <a:pt x="4574" y="3146"/>
                      <a:pt x="4826" y="3146"/>
                    </a:cubicBezTo>
                    <a:cubicBezTo>
                      <a:pt x="4977" y="3146"/>
                      <a:pt x="5122" y="3120"/>
                      <a:pt x="5255" y="3053"/>
                    </a:cubicBezTo>
                    <a:cubicBezTo>
                      <a:pt x="5683" y="2822"/>
                      <a:pt x="5825" y="2287"/>
                      <a:pt x="5736" y="1842"/>
                    </a:cubicBezTo>
                    <a:cubicBezTo>
                      <a:pt x="5629" y="1289"/>
                      <a:pt x="5291" y="737"/>
                      <a:pt x="4792" y="523"/>
                    </a:cubicBezTo>
                    <a:cubicBezTo>
                      <a:pt x="3769" y="111"/>
                      <a:pt x="2667" y="0"/>
                      <a:pt x="1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5" name="Google Shape;17475;p37"/>
              <p:cNvSpPr/>
              <p:nvPr/>
            </p:nvSpPr>
            <p:spPr>
              <a:xfrm>
                <a:off x="3542062" y="4881333"/>
                <a:ext cx="313873" cy="219913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145" extrusionOk="0">
                    <a:moveTo>
                      <a:pt x="4796" y="1"/>
                    </a:moveTo>
                    <a:cubicBezTo>
                      <a:pt x="4049" y="1"/>
                      <a:pt x="3109" y="458"/>
                      <a:pt x="2584" y="799"/>
                    </a:cubicBezTo>
                    <a:cubicBezTo>
                      <a:pt x="1070" y="1761"/>
                      <a:pt x="1" y="3916"/>
                      <a:pt x="179" y="3970"/>
                    </a:cubicBezTo>
                    <a:cubicBezTo>
                      <a:pt x="554" y="4086"/>
                      <a:pt x="995" y="4144"/>
                      <a:pt x="1464" y="4144"/>
                    </a:cubicBezTo>
                    <a:cubicBezTo>
                      <a:pt x="3065" y="4144"/>
                      <a:pt x="4982" y="3470"/>
                      <a:pt x="5630" y="2188"/>
                    </a:cubicBezTo>
                    <a:cubicBezTo>
                      <a:pt x="5791" y="1921"/>
                      <a:pt x="5898" y="1600"/>
                      <a:pt x="5915" y="1280"/>
                    </a:cubicBezTo>
                    <a:cubicBezTo>
                      <a:pt x="5907" y="317"/>
                      <a:pt x="5418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6" name="Google Shape;17476;p37"/>
              <p:cNvSpPr/>
              <p:nvPr/>
            </p:nvSpPr>
            <p:spPr>
              <a:xfrm>
                <a:off x="3273661" y="4943936"/>
                <a:ext cx="172057" cy="308674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18" extrusionOk="0">
                    <a:moveTo>
                      <a:pt x="2333" y="1"/>
                    </a:moveTo>
                    <a:cubicBezTo>
                      <a:pt x="2274" y="1"/>
                      <a:pt x="2215" y="10"/>
                      <a:pt x="2156" y="28"/>
                    </a:cubicBezTo>
                    <a:cubicBezTo>
                      <a:pt x="1604" y="224"/>
                      <a:pt x="1159" y="652"/>
                      <a:pt x="945" y="1204"/>
                    </a:cubicBezTo>
                    <a:cubicBezTo>
                      <a:pt x="1" y="3217"/>
                      <a:pt x="891" y="5818"/>
                      <a:pt x="891" y="5818"/>
                    </a:cubicBezTo>
                    <a:cubicBezTo>
                      <a:pt x="1818" y="4571"/>
                      <a:pt x="2780" y="3288"/>
                      <a:pt x="3118" y="1774"/>
                    </a:cubicBezTo>
                    <a:cubicBezTo>
                      <a:pt x="3243" y="1382"/>
                      <a:pt x="3243" y="972"/>
                      <a:pt x="3100" y="598"/>
                    </a:cubicBezTo>
                    <a:cubicBezTo>
                      <a:pt x="2979" y="280"/>
                      <a:pt x="2665" y="1"/>
                      <a:pt x="2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7" name="Google Shape;17477;p37"/>
              <p:cNvSpPr/>
              <p:nvPr/>
            </p:nvSpPr>
            <p:spPr>
              <a:xfrm>
                <a:off x="2977832" y="5153712"/>
                <a:ext cx="123883" cy="291749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5499" extrusionOk="0">
                    <a:moveTo>
                      <a:pt x="1113" y="0"/>
                    </a:moveTo>
                    <a:cubicBezTo>
                      <a:pt x="840" y="0"/>
                      <a:pt x="581" y="136"/>
                      <a:pt x="428" y="350"/>
                    </a:cubicBezTo>
                    <a:cubicBezTo>
                      <a:pt x="286" y="599"/>
                      <a:pt x="215" y="866"/>
                      <a:pt x="215" y="1134"/>
                    </a:cubicBezTo>
                    <a:cubicBezTo>
                      <a:pt x="108" y="2024"/>
                      <a:pt x="36" y="2915"/>
                      <a:pt x="1" y="3806"/>
                    </a:cubicBezTo>
                    <a:cubicBezTo>
                      <a:pt x="36" y="4376"/>
                      <a:pt x="90" y="4928"/>
                      <a:pt x="179" y="5498"/>
                    </a:cubicBezTo>
                    <a:cubicBezTo>
                      <a:pt x="1515" y="4679"/>
                      <a:pt x="1943" y="3236"/>
                      <a:pt x="2245" y="1846"/>
                    </a:cubicBezTo>
                    <a:cubicBezTo>
                      <a:pt x="2335" y="1490"/>
                      <a:pt x="2335" y="1134"/>
                      <a:pt x="2245" y="777"/>
                    </a:cubicBezTo>
                    <a:cubicBezTo>
                      <a:pt x="2067" y="368"/>
                      <a:pt x="1693" y="65"/>
                      <a:pt x="1248" y="11"/>
                    </a:cubicBezTo>
                    <a:cubicBezTo>
                      <a:pt x="1203" y="4"/>
                      <a:pt x="115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8" name="Google Shape;17478;p37"/>
              <p:cNvSpPr/>
              <p:nvPr/>
            </p:nvSpPr>
            <p:spPr>
              <a:xfrm>
                <a:off x="2989185" y="5432140"/>
                <a:ext cx="287399" cy="167282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15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34" y="1836"/>
                      <a:pt x="3617" y="3029"/>
                    </a:cubicBezTo>
                    <a:cubicBezTo>
                      <a:pt x="3732" y="3087"/>
                      <a:pt x="3983" y="3153"/>
                      <a:pt x="4259" y="3153"/>
                    </a:cubicBezTo>
                    <a:cubicBezTo>
                      <a:pt x="4666" y="3153"/>
                      <a:pt x="5125" y="3008"/>
                      <a:pt x="5274" y="2477"/>
                    </a:cubicBezTo>
                    <a:cubicBezTo>
                      <a:pt x="5416" y="1960"/>
                      <a:pt x="4793" y="1159"/>
                      <a:pt x="3938" y="820"/>
                    </a:cubicBezTo>
                    <a:cubicBezTo>
                      <a:pt x="2673" y="357"/>
                      <a:pt x="1337" y="7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9" name="Google Shape;17479;p37"/>
              <p:cNvSpPr/>
              <p:nvPr/>
            </p:nvSpPr>
            <p:spPr>
              <a:xfrm>
                <a:off x="2623431" y="5280511"/>
                <a:ext cx="170200" cy="318967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6012" extrusionOk="0">
                    <a:moveTo>
                      <a:pt x="2409" y="1"/>
                    </a:moveTo>
                    <a:cubicBezTo>
                      <a:pt x="1512" y="1"/>
                      <a:pt x="720" y="1504"/>
                      <a:pt x="392" y="2502"/>
                    </a:cubicBezTo>
                    <a:cubicBezTo>
                      <a:pt x="0" y="3625"/>
                      <a:pt x="18" y="4836"/>
                      <a:pt x="54" y="6012"/>
                    </a:cubicBezTo>
                    <a:cubicBezTo>
                      <a:pt x="54" y="6012"/>
                      <a:pt x="54" y="6012"/>
                      <a:pt x="54" y="6012"/>
                    </a:cubicBezTo>
                    <a:cubicBezTo>
                      <a:pt x="90" y="6012"/>
                      <a:pt x="2620" y="3617"/>
                      <a:pt x="2975" y="1523"/>
                    </a:cubicBezTo>
                    <a:cubicBezTo>
                      <a:pt x="3065" y="1077"/>
                      <a:pt x="3207" y="311"/>
                      <a:pt x="2797" y="97"/>
                    </a:cubicBezTo>
                    <a:cubicBezTo>
                      <a:pt x="2667" y="31"/>
                      <a:pt x="2537" y="1"/>
                      <a:pt x="2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0" name="Google Shape;17480;p37"/>
              <p:cNvSpPr/>
              <p:nvPr/>
            </p:nvSpPr>
            <p:spPr>
              <a:xfrm>
                <a:off x="2631919" y="5601329"/>
                <a:ext cx="318595" cy="147334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2777" extrusionOk="0">
                    <a:moveTo>
                      <a:pt x="1" y="0"/>
                    </a:moveTo>
                    <a:cubicBezTo>
                      <a:pt x="909" y="945"/>
                      <a:pt x="1978" y="1728"/>
                      <a:pt x="3154" y="2316"/>
                    </a:cubicBezTo>
                    <a:cubicBezTo>
                      <a:pt x="3630" y="2568"/>
                      <a:pt x="4160" y="2776"/>
                      <a:pt x="4703" y="2776"/>
                    </a:cubicBezTo>
                    <a:cubicBezTo>
                      <a:pt x="4851" y="2776"/>
                      <a:pt x="5000" y="2760"/>
                      <a:pt x="5149" y="2726"/>
                    </a:cubicBezTo>
                    <a:cubicBezTo>
                      <a:pt x="5505" y="2655"/>
                      <a:pt x="5915" y="2388"/>
                      <a:pt x="5951" y="1996"/>
                    </a:cubicBezTo>
                    <a:cubicBezTo>
                      <a:pt x="6004" y="1586"/>
                      <a:pt x="5684" y="1301"/>
                      <a:pt x="5381" y="1105"/>
                    </a:cubicBezTo>
                    <a:cubicBezTo>
                      <a:pt x="4045" y="21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1" name="Google Shape;17481;p37"/>
              <p:cNvSpPr/>
              <p:nvPr/>
            </p:nvSpPr>
            <p:spPr>
              <a:xfrm>
                <a:off x="2200961" y="5435747"/>
                <a:ext cx="225006" cy="329153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204" extrusionOk="0">
                    <a:moveTo>
                      <a:pt x="3113" y="1"/>
                    </a:moveTo>
                    <a:cubicBezTo>
                      <a:pt x="2331" y="1"/>
                      <a:pt x="878" y="1744"/>
                      <a:pt x="517" y="2730"/>
                    </a:cubicBezTo>
                    <a:cubicBezTo>
                      <a:pt x="143" y="3852"/>
                      <a:pt x="0" y="5028"/>
                      <a:pt x="125" y="6203"/>
                    </a:cubicBezTo>
                    <a:cubicBezTo>
                      <a:pt x="962" y="5491"/>
                      <a:pt x="1728" y="4671"/>
                      <a:pt x="2388" y="3798"/>
                    </a:cubicBezTo>
                    <a:cubicBezTo>
                      <a:pt x="3492" y="2302"/>
                      <a:pt x="4240" y="503"/>
                      <a:pt x="3296" y="40"/>
                    </a:cubicBezTo>
                    <a:cubicBezTo>
                      <a:pt x="3241" y="13"/>
                      <a:pt x="3179" y="1"/>
                      <a:pt x="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2" name="Google Shape;17482;p37"/>
              <p:cNvSpPr/>
              <p:nvPr/>
            </p:nvSpPr>
            <p:spPr>
              <a:xfrm>
                <a:off x="1839928" y="5533632"/>
                <a:ext cx="202299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372" extrusionOk="0">
                    <a:moveTo>
                      <a:pt x="3001" y="1"/>
                    </a:moveTo>
                    <a:cubicBezTo>
                      <a:pt x="2582" y="1"/>
                      <a:pt x="2200" y="351"/>
                      <a:pt x="1924" y="689"/>
                    </a:cubicBezTo>
                    <a:cubicBezTo>
                      <a:pt x="873" y="2042"/>
                      <a:pt x="214" y="3664"/>
                      <a:pt x="54" y="5374"/>
                    </a:cubicBezTo>
                    <a:cubicBezTo>
                      <a:pt x="18" y="5694"/>
                      <a:pt x="0" y="6033"/>
                      <a:pt x="0" y="6371"/>
                    </a:cubicBezTo>
                    <a:cubicBezTo>
                      <a:pt x="0" y="6371"/>
                      <a:pt x="2334" y="4608"/>
                      <a:pt x="3581" y="1882"/>
                    </a:cubicBezTo>
                    <a:cubicBezTo>
                      <a:pt x="3741" y="1562"/>
                      <a:pt x="3813" y="1205"/>
                      <a:pt x="3795" y="849"/>
                    </a:cubicBezTo>
                    <a:cubicBezTo>
                      <a:pt x="3777" y="475"/>
                      <a:pt x="3545" y="154"/>
                      <a:pt x="3207" y="29"/>
                    </a:cubicBezTo>
                    <a:cubicBezTo>
                      <a:pt x="3138" y="10"/>
                      <a:pt x="3069" y="1"/>
                      <a:pt x="3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3" name="Google Shape;17483;p37"/>
              <p:cNvSpPr/>
              <p:nvPr/>
            </p:nvSpPr>
            <p:spPr>
              <a:xfrm>
                <a:off x="3543972" y="4903297"/>
                <a:ext cx="305862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3699" extrusionOk="0">
                    <a:moveTo>
                      <a:pt x="5588" y="1"/>
                    </a:moveTo>
                    <a:cubicBezTo>
                      <a:pt x="5562" y="1"/>
                      <a:pt x="5534" y="9"/>
                      <a:pt x="5505" y="28"/>
                    </a:cubicBezTo>
                    <a:lnTo>
                      <a:pt x="72" y="3449"/>
                    </a:lnTo>
                    <a:cubicBezTo>
                      <a:pt x="18" y="3484"/>
                      <a:pt x="1" y="3573"/>
                      <a:pt x="36" y="3627"/>
                    </a:cubicBezTo>
                    <a:cubicBezTo>
                      <a:pt x="54" y="3662"/>
                      <a:pt x="107" y="3698"/>
                      <a:pt x="143" y="3698"/>
                    </a:cubicBezTo>
                    <a:cubicBezTo>
                      <a:pt x="161" y="3698"/>
                      <a:pt x="197" y="3680"/>
                      <a:pt x="214" y="3680"/>
                    </a:cubicBezTo>
                    <a:lnTo>
                      <a:pt x="5648" y="242"/>
                    </a:lnTo>
                    <a:cubicBezTo>
                      <a:pt x="5764" y="169"/>
                      <a:pt x="5702" y="1"/>
                      <a:pt x="5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4" name="Google Shape;17484;p37"/>
              <p:cNvSpPr/>
              <p:nvPr/>
            </p:nvSpPr>
            <p:spPr>
              <a:xfrm>
                <a:off x="3713161" y="4897196"/>
                <a:ext cx="119108" cy="123883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335" extrusionOk="0">
                    <a:moveTo>
                      <a:pt x="268" y="1"/>
                    </a:moveTo>
                    <a:cubicBezTo>
                      <a:pt x="196" y="1"/>
                      <a:pt x="125" y="54"/>
                      <a:pt x="125" y="126"/>
                    </a:cubicBezTo>
                    <a:lnTo>
                      <a:pt x="18" y="1658"/>
                    </a:lnTo>
                    <a:cubicBezTo>
                      <a:pt x="0" y="1711"/>
                      <a:pt x="36" y="1764"/>
                      <a:pt x="107" y="1782"/>
                    </a:cubicBezTo>
                    <a:lnTo>
                      <a:pt x="2067" y="2334"/>
                    </a:lnTo>
                    <a:lnTo>
                      <a:pt x="2102" y="2334"/>
                    </a:lnTo>
                    <a:cubicBezTo>
                      <a:pt x="2156" y="2334"/>
                      <a:pt x="2209" y="2281"/>
                      <a:pt x="2227" y="2228"/>
                    </a:cubicBezTo>
                    <a:cubicBezTo>
                      <a:pt x="2245" y="2174"/>
                      <a:pt x="2209" y="2103"/>
                      <a:pt x="2138" y="2085"/>
                    </a:cubicBezTo>
                    <a:lnTo>
                      <a:pt x="268" y="1568"/>
                    </a:lnTo>
                    <a:lnTo>
                      <a:pt x="374" y="143"/>
                    </a:lnTo>
                    <a:cubicBezTo>
                      <a:pt x="374" y="72"/>
                      <a:pt x="321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5" name="Google Shape;17485;p37"/>
              <p:cNvSpPr/>
              <p:nvPr/>
            </p:nvSpPr>
            <p:spPr>
              <a:xfrm>
                <a:off x="3634694" y="4948234"/>
                <a:ext cx="103033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656" extrusionOk="0">
                    <a:moveTo>
                      <a:pt x="161" y="1"/>
                    </a:moveTo>
                    <a:cubicBezTo>
                      <a:pt x="90" y="1"/>
                      <a:pt x="36" y="54"/>
                      <a:pt x="36" y="125"/>
                    </a:cubicBezTo>
                    <a:lnTo>
                      <a:pt x="19" y="1693"/>
                    </a:lnTo>
                    <a:cubicBezTo>
                      <a:pt x="1" y="1729"/>
                      <a:pt x="36" y="1782"/>
                      <a:pt x="90" y="1800"/>
                    </a:cubicBezTo>
                    <a:lnTo>
                      <a:pt x="1711" y="2637"/>
                    </a:lnTo>
                    <a:cubicBezTo>
                      <a:pt x="1726" y="2653"/>
                      <a:pt x="1742" y="2655"/>
                      <a:pt x="1768" y="2655"/>
                    </a:cubicBezTo>
                    <a:lnTo>
                      <a:pt x="1768" y="2655"/>
                    </a:lnTo>
                    <a:cubicBezTo>
                      <a:pt x="1890" y="2652"/>
                      <a:pt x="1941" y="2476"/>
                      <a:pt x="1818" y="2406"/>
                    </a:cubicBezTo>
                    <a:lnTo>
                      <a:pt x="268" y="1604"/>
                    </a:lnTo>
                    <a:lnTo>
                      <a:pt x="304" y="125"/>
                    </a:lnTo>
                    <a:cubicBezTo>
                      <a:pt x="304" y="54"/>
                      <a:pt x="232" y="1"/>
                      <a:pt x="161" y="1"/>
                    </a:cubicBezTo>
                    <a:close/>
                    <a:moveTo>
                      <a:pt x="1768" y="2655"/>
                    </a:moveTo>
                    <a:cubicBezTo>
                      <a:pt x="1767" y="2655"/>
                      <a:pt x="1766" y="2655"/>
                      <a:pt x="1764" y="2655"/>
                    </a:cubicBezTo>
                    <a:lnTo>
                      <a:pt x="1782" y="2655"/>
                    </a:lnTo>
                    <a:cubicBezTo>
                      <a:pt x="1777" y="2655"/>
                      <a:pt x="1772" y="2655"/>
                      <a:pt x="1768" y="2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6" name="Google Shape;17486;p37"/>
              <p:cNvSpPr/>
              <p:nvPr/>
            </p:nvSpPr>
            <p:spPr>
              <a:xfrm>
                <a:off x="3318014" y="5247193"/>
                <a:ext cx="306340" cy="11979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58" extrusionOk="0">
                    <a:moveTo>
                      <a:pt x="173" y="1"/>
                    </a:moveTo>
                    <a:cubicBezTo>
                      <a:pt x="69" y="1"/>
                      <a:pt x="1" y="213"/>
                      <a:pt x="127" y="245"/>
                    </a:cubicBezTo>
                    <a:lnTo>
                      <a:pt x="5560" y="2258"/>
                    </a:lnTo>
                    <a:lnTo>
                      <a:pt x="5596" y="2258"/>
                    </a:lnTo>
                    <a:cubicBezTo>
                      <a:pt x="5738" y="2258"/>
                      <a:pt x="5774" y="2062"/>
                      <a:pt x="5649" y="2008"/>
                    </a:cubicBezTo>
                    <a:lnTo>
                      <a:pt x="216" y="13"/>
                    </a:lnTo>
                    <a:cubicBezTo>
                      <a:pt x="201" y="5"/>
                      <a:pt x="187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7" name="Google Shape;17487;p37"/>
              <p:cNvSpPr/>
              <p:nvPr/>
            </p:nvSpPr>
            <p:spPr>
              <a:xfrm>
                <a:off x="3486302" y="5263587"/>
                <a:ext cx="76505" cy="14123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662" extrusionOk="0">
                    <a:moveTo>
                      <a:pt x="1265" y="0"/>
                    </a:moveTo>
                    <a:cubicBezTo>
                      <a:pt x="1242" y="0"/>
                      <a:pt x="1218" y="8"/>
                      <a:pt x="1194" y="25"/>
                    </a:cubicBezTo>
                    <a:lnTo>
                      <a:pt x="54" y="933"/>
                    </a:lnTo>
                    <a:cubicBezTo>
                      <a:pt x="19" y="969"/>
                      <a:pt x="1" y="1022"/>
                      <a:pt x="19" y="1076"/>
                    </a:cubicBezTo>
                    <a:lnTo>
                      <a:pt x="714" y="2590"/>
                    </a:lnTo>
                    <a:cubicBezTo>
                      <a:pt x="731" y="2625"/>
                      <a:pt x="767" y="2661"/>
                      <a:pt x="820" y="2661"/>
                    </a:cubicBezTo>
                    <a:cubicBezTo>
                      <a:pt x="838" y="2661"/>
                      <a:pt x="856" y="2661"/>
                      <a:pt x="874" y="2643"/>
                    </a:cubicBezTo>
                    <a:cubicBezTo>
                      <a:pt x="945" y="2625"/>
                      <a:pt x="981" y="2536"/>
                      <a:pt x="945" y="2483"/>
                    </a:cubicBezTo>
                    <a:lnTo>
                      <a:pt x="304" y="1058"/>
                    </a:lnTo>
                    <a:lnTo>
                      <a:pt x="1355" y="221"/>
                    </a:lnTo>
                    <a:cubicBezTo>
                      <a:pt x="1441" y="134"/>
                      <a:pt x="1364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8" name="Google Shape;17488;p37"/>
              <p:cNvSpPr/>
              <p:nvPr/>
            </p:nvSpPr>
            <p:spPr>
              <a:xfrm>
                <a:off x="3407888" y="5241410"/>
                <a:ext cx="61491" cy="11422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153" extrusionOk="0">
                    <a:moveTo>
                      <a:pt x="1024" y="1"/>
                    </a:moveTo>
                    <a:cubicBezTo>
                      <a:pt x="996" y="1"/>
                      <a:pt x="967" y="10"/>
                      <a:pt x="945" y="33"/>
                    </a:cubicBezTo>
                    <a:lnTo>
                      <a:pt x="54" y="710"/>
                    </a:lnTo>
                    <a:cubicBezTo>
                      <a:pt x="18" y="745"/>
                      <a:pt x="0" y="799"/>
                      <a:pt x="0" y="852"/>
                    </a:cubicBezTo>
                    <a:lnTo>
                      <a:pt x="285" y="2046"/>
                    </a:lnTo>
                    <a:cubicBezTo>
                      <a:pt x="285" y="2099"/>
                      <a:pt x="339" y="2135"/>
                      <a:pt x="410" y="2153"/>
                    </a:cubicBezTo>
                    <a:lnTo>
                      <a:pt x="428" y="2135"/>
                    </a:lnTo>
                    <a:cubicBezTo>
                      <a:pt x="499" y="2117"/>
                      <a:pt x="535" y="2046"/>
                      <a:pt x="517" y="1975"/>
                    </a:cubicBezTo>
                    <a:lnTo>
                      <a:pt x="268" y="870"/>
                    </a:lnTo>
                    <a:lnTo>
                      <a:pt x="1105" y="229"/>
                    </a:lnTo>
                    <a:cubicBezTo>
                      <a:pt x="1158" y="193"/>
                      <a:pt x="1158" y="104"/>
                      <a:pt x="1123" y="51"/>
                    </a:cubicBezTo>
                    <a:cubicBezTo>
                      <a:pt x="1102" y="20"/>
                      <a:pt x="106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9" name="Google Shape;17489;p37"/>
              <p:cNvSpPr/>
              <p:nvPr/>
            </p:nvSpPr>
            <p:spPr>
              <a:xfrm>
                <a:off x="3312444" y="4942345"/>
                <a:ext cx="102131" cy="31408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20" extrusionOk="0">
                    <a:moveTo>
                      <a:pt x="1780" y="0"/>
                    </a:moveTo>
                    <a:cubicBezTo>
                      <a:pt x="1722" y="0"/>
                      <a:pt x="1671" y="32"/>
                      <a:pt x="1657" y="76"/>
                    </a:cubicBezTo>
                    <a:lnTo>
                      <a:pt x="18" y="5759"/>
                    </a:lnTo>
                    <a:cubicBezTo>
                      <a:pt x="0" y="5830"/>
                      <a:pt x="54" y="5901"/>
                      <a:pt x="107" y="5919"/>
                    </a:cubicBezTo>
                    <a:lnTo>
                      <a:pt x="143" y="5919"/>
                    </a:lnTo>
                    <a:cubicBezTo>
                      <a:pt x="196" y="5919"/>
                      <a:pt x="249" y="5884"/>
                      <a:pt x="267" y="5830"/>
                    </a:cubicBezTo>
                    <a:lnTo>
                      <a:pt x="1906" y="147"/>
                    </a:lnTo>
                    <a:cubicBezTo>
                      <a:pt x="1924" y="94"/>
                      <a:pt x="1871" y="23"/>
                      <a:pt x="1817" y="5"/>
                    </a:cubicBezTo>
                    <a:cubicBezTo>
                      <a:pt x="1805" y="2"/>
                      <a:pt x="1792" y="0"/>
                      <a:pt x="1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0" name="Google Shape;17490;p37"/>
              <p:cNvSpPr/>
              <p:nvPr/>
            </p:nvSpPr>
            <p:spPr>
              <a:xfrm>
                <a:off x="3325654" y="4994232"/>
                <a:ext cx="115129" cy="89239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682" extrusionOk="0">
                    <a:moveTo>
                      <a:pt x="140" y="0"/>
                    </a:moveTo>
                    <a:cubicBezTo>
                      <a:pt x="123" y="0"/>
                      <a:pt x="106" y="2"/>
                      <a:pt x="90" y="7"/>
                    </a:cubicBezTo>
                    <a:cubicBezTo>
                      <a:pt x="18" y="42"/>
                      <a:pt x="0" y="114"/>
                      <a:pt x="36" y="185"/>
                    </a:cubicBezTo>
                    <a:lnTo>
                      <a:pt x="749" y="1610"/>
                    </a:lnTo>
                    <a:cubicBezTo>
                      <a:pt x="767" y="1646"/>
                      <a:pt x="802" y="1681"/>
                      <a:pt x="856" y="1681"/>
                    </a:cubicBezTo>
                    <a:cubicBezTo>
                      <a:pt x="873" y="1681"/>
                      <a:pt x="891" y="1663"/>
                      <a:pt x="909" y="1663"/>
                    </a:cubicBezTo>
                    <a:lnTo>
                      <a:pt x="2049" y="1111"/>
                    </a:lnTo>
                    <a:cubicBezTo>
                      <a:pt x="2169" y="1081"/>
                      <a:pt x="2099" y="874"/>
                      <a:pt x="2000" y="874"/>
                    </a:cubicBezTo>
                    <a:cubicBezTo>
                      <a:pt x="1981" y="874"/>
                      <a:pt x="1962" y="881"/>
                      <a:pt x="1942" y="897"/>
                    </a:cubicBezTo>
                    <a:lnTo>
                      <a:pt x="909" y="1378"/>
                    </a:lnTo>
                    <a:lnTo>
                      <a:pt x="268" y="78"/>
                    </a:lnTo>
                    <a:cubicBezTo>
                      <a:pt x="240" y="23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1" name="Google Shape;17491;p37"/>
              <p:cNvSpPr/>
              <p:nvPr/>
            </p:nvSpPr>
            <p:spPr>
              <a:xfrm>
                <a:off x="3302045" y="5103841"/>
                <a:ext cx="97409" cy="61862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66" extrusionOk="0">
                    <a:moveTo>
                      <a:pt x="139" y="0"/>
                    </a:moveTo>
                    <a:cubicBezTo>
                      <a:pt x="109" y="0"/>
                      <a:pt x="78" y="9"/>
                      <a:pt x="54" y="25"/>
                    </a:cubicBezTo>
                    <a:cubicBezTo>
                      <a:pt x="0" y="78"/>
                      <a:pt x="0" y="150"/>
                      <a:pt x="36" y="203"/>
                    </a:cubicBezTo>
                    <a:lnTo>
                      <a:pt x="748" y="1112"/>
                    </a:lnTo>
                    <a:cubicBezTo>
                      <a:pt x="784" y="1147"/>
                      <a:pt x="820" y="1165"/>
                      <a:pt x="855" y="1165"/>
                    </a:cubicBezTo>
                    <a:cubicBezTo>
                      <a:pt x="873" y="1165"/>
                      <a:pt x="891" y="1165"/>
                      <a:pt x="909" y="1147"/>
                    </a:cubicBezTo>
                    <a:lnTo>
                      <a:pt x="1728" y="809"/>
                    </a:lnTo>
                    <a:cubicBezTo>
                      <a:pt x="1799" y="791"/>
                      <a:pt x="1835" y="720"/>
                      <a:pt x="1799" y="648"/>
                    </a:cubicBezTo>
                    <a:cubicBezTo>
                      <a:pt x="1786" y="594"/>
                      <a:pt x="1731" y="571"/>
                      <a:pt x="1681" y="571"/>
                    </a:cubicBezTo>
                    <a:cubicBezTo>
                      <a:pt x="1666" y="571"/>
                      <a:pt x="1652" y="573"/>
                      <a:pt x="1639" y="577"/>
                    </a:cubicBezTo>
                    <a:lnTo>
                      <a:pt x="909" y="880"/>
                    </a:lnTo>
                    <a:lnTo>
                      <a:pt x="232" y="43"/>
                    </a:lnTo>
                    <a:cubicBezTo>
                      <a:pt x="212" y="13"/>
                      <a:pt x="176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2" name="Google Shape;17492;p37"/>
              <p:cNvSpPr/>
              <p:nvPr/>
            </p:nvSpPr>
            <p:spPr>
              <a:xfrm>
                <a:off x="2982500" y="5437339"/>
                <a:ext cx="291219" cy="141339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664" extrusionOk="0">
                    <a:moveTo>
                      <a:pt x="180" y="1"/>
                    </a:moveTo>
                    <a:cubicBezTo>
                      <a:pt x="56" y="1"/>
                      <a:pt x="1" y="163"/>
                      <a:pt x="127" y="241"/>
                    </a:cubicBezTo>
                    <a:lnTo>
                      <a:pt x="5275" y="2646"/>
                    </a:lnTo>
                    <a:cubicBezTo>
                      <a:pt x="5275" y="2664"/>
                      <a:pt x="5293" y="2664"/>
                      <a:pt x="5328" y="2664"/>
                    </a:cubicBezTo>
                    <a:cubicBezTo>
                      <a:pt x="5453" y="2664"/>
                      <a:pt x="5489" y="2486"/>
                      <a:pt x="5382" y="2415"/>
                    </a:cubicBezTo>
                    <a:lnTo>
                      <a:pt x="233" y="10"/>
                    </a:lnTo>
                    <a:cubicBezTo>
                      <a:pt x="215" y="3"/>
                      <a:pt x="19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3" name="Google Shape;17493;p37"/>
              <p:cNvSpPr/>
              <p:nvPr/>
            </p:nvSpPr>
            <p:spPr>
              <a:xfrm>
                <a:off x="3142299" y="5470975"/>
                <a:ext cx="72155" cy="12282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315" extrusionOk="0">
                    <a:moveTo>
                      <a:pt x="1153" y="0"/>
                    </a:moveTo>
                    <a:cubicBezTo>
                      <a:pt x="1126" y="0"/>
                      <a:pt x="1097" y="11"/>
                      <a:pt x="1069" y="35"/>
                    </a:cubicBezTo>
                    <a:lnTo>
                      <a:pt x="54" y="783"/>
                    </a:lnTo>
                    <a:cubicBezTo>
                      <a:pt x="18" y="801"/>
                      <a:pt x="1" y="872"/>
                      <a:pt x="18" y="925"/>
                    </a:cubicBezTo>
                    <a:lnTo>
                      <a:pt x="517" y="2244"/>
                    </a:lnTo>
                    <a:cubicBezTo>
                      <a:pt x="535" y="2279"/>
                      <a:pt x="588" y="2315"/>
                      <a:pt x="642" y="2315"/>
                    </a:cubicBezTo>
                    <a:lnTo>
                      <a:pt x="677" y="2315"/>
                    </a:lnTo>
                    <a:cubicBezTo>
                      <a:pt x="749" y="2297"/>
                      <a:pt x="784" y="2226"/>
                      <a:pt x="749" y="2155"/>
                    </a:cubicBezTo>
                    <a:lnTo>
                      <a:pt x="286" y="925"/>
                    </a:lnTo>
                    <a:lnTo>
                      <a:pt x="1230" y="249"/>
                    </a:lnTo>
                    <a:cubicBezTo>
                      <a:pt x="1359" y="177"/>
                      <a:pt x="1268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4" name="Google Shape;17494;p37"/>
              <p:cNvSpPr/>
              <p:nvPr/>
            </p:nvSpPr>
            <p:spPr>
              <a:xfrm>
                <a:off x="3061975" y="5446146"/>
                <a:ext cx="61172" cy="9947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75" extrusionOk="0">
                    <a:moveTo>
                      <a:pt x="961" y="1"/>
                    </a:moveTo>
                    <a:cubicBezTo>
                      <a:pt x="938" y="1"/>
                      <a:pt x="915" y="7"/>
                      <a:pt x="891" y="22"/>
                    </a:cubicBezTo>
                    <a:lnTo>
                      <a:pt x="72" y="574"/>
                    </a:lnTo>
                    <a:cubicBezTo>
                      <a:pt x="18" y="610"/>
                      <a:pt x="0" y="663"/>
                      <a:pt x="18" y="734"/>
                    </a:cubicBezTo>
                    <a:lnTo>
                      <a:pt x="481" y="1785"/>
                    </a:lnTo>
                    <a:cubicBezTo>
                      <a:pt x="499" y="1839"/>
                      <a:pt x="553" y="1874"/>
                      <a:pt x="606" y="1874"/>
                    </a:cubicBezTo>
                    <a:lnTo>
                      <a:pt x="642" y="1874"/>
                    </a:lnTo>
                    <a:cubicBezTo>
                      <a:pt x="713" y="1839"/>
                      <a:pt x="749" y="1768"/>
                      <a:pt x="713" y="1696"/>
                    </a:cubicBezTo>
                    <a:lnTo>
                      <a:pt x="303" y="734"/>
                    </a:lnTo>
                    <a:lnTo>
                      <a:pt x="1034" y="253"/>
                    </a:lnTo>
                    <a:cubicBezTo>
                      <a:pt x="1152" y="164"/>
                      <a:pt x="1073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5" name="Google Shape;17495;p37"/>
              <p:cNvSpPr/>
              <p:nvPr/>
            </p:nvSpPr>
            <p:spPr>
              <a:xfrm>
                <a:off x="2985418" y="5150476"/>
                <a:ext cx="76187" cy="29970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5649" extrusionOk="0">
                    <a:moveTo>
                      <a:pt x="1302" y="1"/>
                    </a:moveTo>
                    <a:cubicBezTo>
                      <a:pt x="1251" y="1"/>
                      <a:pt x="1199" y="29"/>
                      <a:pt x="1176" y="90"/>
                    </a:cubicBezTo>
                    <a:lnTo>
                      <a:pt x="18" y="5506"/>
                    </a:lnTo>
                    <a:cubicBezTo>
                      <a:pt x="0" y="5559"/>
                      <a:pt x="54" y="5630"/>
                      <a:pt x="125" y="5648"/>
                    </a:cubicBezTo>
                    <a:lnTo>
                      <a:pt x="143" y="5648"/>
                    </a:lnTo>
                    <a:cubicBezTo>
                      <a:pt x="196" y="5648"/>
                      <a:pt x="250" y="5613"/>
                      <a:pt x="268" y="5559"/>
                    </a:cubicBezTo>
                    <a:lnTo>
                      <a:pt x="1425" y="144"/>
                    </a:lnTo>
                    <a:cubicBezTo>
                      <a:pt x="1436" y="52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6" name="Google Shape;17496;p37"/>
              <p:cNvSpPr/>
              <p:nvPr/>
            </p:nvSpPr>
            <p:spPr>
              <a:xfrm>
                <a:off x="2990140" y="5184536"/>
                <a:ext cx="113485" cy="88867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675" extrusionOk="0">
                    <a:moveTo>
                      <a:pt x="147" y="0"/>
                    </a:moveTo>
                    <a:cubicBezTo>
                      <a:pt x="127" y="0"/>
                      <a:pt x="107" y="6"/>
                      <a:pt x="89" y="18"/>
                    </a:cubicBezTo>
                    <a:cubicBezTo>
                      <a:pt x="18" y="36"/>
                      <a:pt x="0" y="125"/>
                      <a:pt x="18" y="179"/>
                    </a:cubicBezTo>
                    <a:lnTo>
                      <a:pt x="731" y="1604"/>
                    </a:lnTo>
                    <a:cubicBezTo>
                      <a:pt x="749" y="1639"/>
                      <a:pt x="802" y="1675"/>
                      <a:pt x="856" y="1675"/>
                    </a:cubicBezTo>
                    <a:cubicBezTo>
                      <a:pt x="873" y="1675"/>
                      <a:pt x="891" y="1675"/>
                      <a:pt x="909" y="1657"/>
                    </a:cubicBezTo>
                    <a:lnTo>
                      <a:pt x="2049" y="1123"/>
                    </a:lnTo>
                    <a:cubicBezTo>
                      <a:pt x="2103" y="1087"/>
                      <a:pt x="2138" y="1016"/>
                      <a:pt x="2103" y="945"/>
                    </a:cubicBezTo>
                    <a:cubicBezTo>
                      <a:pt x="2077" y="906"/>
                      <a:pt x="2033" y="877"/>
                      <a:pt x="1990" y="877"/>
                    </a:cubicBezTo>
                    <a:cubicBezTo>
                      <a:pt x="1973" y="877"/>
                      <a:pt x="1957" y="881"/>
                      <a:pt x="1942" y="891"/>
                    </a:cubicBezTo>
                    <a:lnTo>
                      <a:pt x="909" y="1372"/>
                    </a:lnTo>
                    <a:lnTo>
                      <a:pt x="250" y="72"/>
                    </a:lnTo>
                    <a:cubicBezTo>
                      <a:pt x="226" y="24"/>
                      <a:pt x="186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7" name="Google Shape;17497;p37"/>
              <p:cNvSpPr/>
              <p:nvPr/>
            </p:nvSpPr>
            <p:spPr>
              <a:xfrm>
                <a:off x="2974065" y="5303802"/>
                <a:ext cx="107808" cy="5183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977" extrusionOk="0">
                    <a:moveTo>
                      <a:pt x="151" y="0"/>
                    </a:moveTo>
                    <a:cubicBezTo>
                      <a:pt x="123" y="0"/>
                      <a:pt x="94" y="10"/>
                      <a:pt x="72" y="33"/>
                    </a:cubicBezTo>
                    <a:cubicBezTo>
                      <a:pt x="18" y="68"/>
                      <a:pt x="1" y="157"/>
                      <a:pt x="54" y="211"/>
                    </a:cubicBezTo>
                    <a:lnTo>
                      <a:pt x="624" y="923"/>
                    </a:lnTo>
                    <a:cubicBezTo>
                      <a:pt x="642" y="959"/>
                      <a:pt x="678" y="977"/>
                      <a:pt x="713" y="977"/>
                    </a:cubicBezTo>
                    <a:lnTo>
                      <a:pt x="767" y="977"/>
                    </a:lnTo>
                    <a:lnTo>
                      <a:pt x="1942" y="478"/>
                    </a:lnTo>
                    <a:cubicBezTo>
                      <a:pt x="2014" y="442"/>
                      <a:pt x="2031" y="371"/>
                      <a:pt x="2014" y="300"/>
                    </a:cubicBezTo>
                    <a:cubicBezTo>
                      <a:pt x="1988" y="261"/>
                      <a:pt x="1944" y="232"/>
                      <a:pt x="1894" y="232"/>
                    </a:cubicBezTo>
                    <a:cubicBezTo>
                      <a:pt x="1875" y="232"/>
                      <a:pt x="1855" y="236"/>
                      <a:pt x="1835" y="246"/>
                    </a:cubicBezTo>
                    <a:lnTo>
                      <a:pt x="767" y="692"/>
                    </a:lnTo>
                    <a:lnTo>
                      <a:pt x="250" y="50"/>
                    </a:lnTo>
                    <a:cubicBezTo>
                      <a:pt x="229" y="19"/>
                      <a:pt x="191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8" name="Google Shape;17498;p37"/>
              <p:cNvSpPr/>
              <p:nvPr/>
            </p:nvSpPr>
            <p:spPr>
              <a:xfrm>
                <a:off x="2620619" y="5594485"/>
                <a:ext cx="330851" cy="126006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2375" extrusionOk="0">
                    <a:moveTo>
                      <a:pt x="148" y="0"/>
                    </a:moveTo>
                    <a:cubicBezTo>
                      <a:pt x="96" y="0"/>
                      <a:pt x="33" y="35"/>
                      <a:pt x="18" y="94"/>
                    </a:cubicBezTo>
                    <a:cubicBezTo>
                      <a:pt x="0" y="165"/>
                      <a:pt x="36" y="236"/>
                      <a:pt x="107" y="254"/>
                    </a:cubicBezTo>
                    <a:lnTo>
                      <a:pt x="6039" y="2374"/>
                    </a:lnTo>
                    <a:lnTo>
                      <a:pt x="6093" y="2374"/>
                    </a:lnTo>
                    <a:cubicBezTo>
                      <a:pt x="6146" y="2374"/>
                      <a:pt x="6182" y="2338"/>
                      <a:pt x="6199" y="2285"/>
                    </a:cubicBezTo>
                    <a:cubicBezTo>
                      <a:pt x="6235" y="2214"/>
                      <a:pt x="6199" y="2142"/>
                      <a:pt x="6128" y="2125"/>
                    </a:cubicBezTo>
                    <a:lnTo>
                      <a:pt x="178" y="5"/>
                    </a:lnTo>
                    <a:cubicBezTo>
                      <a:pt x="169" y="2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9" name="Google Shape;17499;p37"/>
              <p:cNvSpPr/>
              <p:nvPr/>
            </p:nvSpPr>
            <p:spPr>
              <a:xfrm>
                <a:off x="2784078" y="5629448"/>
                <a:ext cx="62976" cy="9953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876" extrusionOk="0">
                    <a:moveTo>
                      <a:pt x="1017" y="0"/>
                    </a:moveTo>
                    <a:cubicBezTo>
                      <a:pt x="1005" y="0"/>
                      <a:pt x="993" y="2"/>
                      <a:pt x="981" y="5"/>
                    </a:cubicBezTo>
                    <a:lnTo>
                      <a:pt x="72" y="468"/>
                    </a:lnTo>
                    <a:cubicBezTo>
                      <a:pt x="19" y="504"/>
                      <a:pt x="1" y="557"/>
                      <a:pt x="1" y="611"/>
                    </a:cubicBezTo>
                    <a:lnTo>
                      <a:pt x="250" y="1769"/>
                    </a:lnTo>
                    <a:cubicBezTo>
                      <a:pt x="268" y="1822"/>
                      <a:pt x="322" y="1875"/>
                      <a:pt x="375" y="1875"/>
                    </a:cubicBezTo>
                    <a:lnTo>
                      <a:pt x="411" y="1858"/>
                    </a:lnTo>
                    <a:cubicBezTo>
                      <a:pt x="482" y="1840"/>
                      <a:pt x="518" y="1769"/>
                      <a:pt x="500" y="1715"/>
                    </a:cubicBezTo>
                    <a:lnTo>
                      <a:pt x="286" y="646"/>
                    </a:lnTo>
                    <a:lnTo>
                      <a:pt x="1105" y="236"/>
                    </a:lnTo>
                    <a:cubicBezTo>
                      <a:pt x="1187" y="155"/>
                      <a:pt x="1135" y="0"/>
                      <a:pt x="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0" name="Google Shape;17500;p37"/>
              <p:cNvSpPr/>
              <p:nvPr/>
            </p:nvSpPr>
            <p:spPr>
              <a:xfrm>
                <a:off x="2699033" y="5609075"/>
                <a:ext cx="53002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440" extrusionOk="0">
                    <a:moveTo>
                      <a:pt x="869" y="1"/>
                    </a:moveTo>
                    <a:cubicBezTo>
                      <a:pt x="851" y="1"/>
                      <a:pt x="834" y="5"/>
                      <a:pt x="820" y="15"/>
                    </a:cubicBezTo>
                    <a:lnTo>
                      <a:pt x="108" y="282"/>
                    </a:lnTo>
                    <a:cubicBezTo>
                      <a:pt x="36" y="300"/>
                      <a:pt x="1" y="371"/>
                      <a:pt x="36" y="442"/>
                    </a:cubicBezTo>
                    <a:lnTo>
                      <a:pt x="375" y="1351"/>
                    </a:lnTo>
                    <a:cubicBezTo>
                      <a:pt x="393" y="1404"/>
                      <a:pt x="428" y="1440"/>
                      <a:pt x="482" y="1440"/>
                    </a:cubicBezTo>
                    <a:cubicBezTo>
                      <a:pt x="499" y="1440"/>
                      <a:pt x="517" y="1440"/>
                      <a:pt x="535" y="1422"/>
                    </a:cubicBezTo>
                    <a:cubicBezTo>
                      <a:pt x="606" y="1404"/>
                      <a:pt x="624" y="1333"/>
                      <a:pt x="606" y="1262"/>
                    </a:cubicBezTo>
                    <a:lnTo>
                      <a:pt x="321" y="478"/>
                    </a:lnTo>
                    <a:lnTo>
                      <a:pt x="909" y="246"/>
                    </a:lnTo>
                    <a:cubicBezTo>
                      <a:pt x="980" y="229"/>
                      <a:pt x="998" y="157"/>
                      <a:pt x="980" y="86"/>
                    </a:cubicBezTo>
                    <a:cubicBezTo>
                      <a:pt x="967" y="34"/>
                      <a:pt x="916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1" name="Google Shape;17501;p37"/>
              <p:cNvSpPr/>
              <p:nvPr/>
            </p:nvSpPr>
            <p:spPr>
              <a:xfrm>
                <a:off x="2620619" y="5278283"/>
                <a:ext cx="150305" cy="325015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6126" extrusionOk="0">
                    <a:moveTo>
                      <a:pt x="2687" y="1"/>
                    </a:moveTo>
                    <a:cubicBezTo>
                      <a:pt x="2637" y="1"/>
                      <a:pt x="2591" y="34"/>
                      <a:pt x="2565" y="86"/>
                    </a:cubicBezTo>
                    <a:lnTo>
                      <a:pt x="18" y="5965"/>
                    </a:lnTo>
                    <a:cubicBezTo>
                      <a:pt x="0" y="6018"/>
                      <a:pt x="36" y="6089"/>
                      <a:pt x="89" y="6125"/>
                    </a:cubicBezTo>
                    <a:lnTo>
                      <a:pt x="143" y="6125"/>
                    </a:lnTo>
                    <a:cubicBezTo>
                      <a:pt x="196" y="6125"/>
                      <a:pt x="232" y="6089"/>
                      <a:pt x="249" y="6054"/>
                    </a:cubicBezTo>
                    <a:lnTo>
                      <a:pt x="2797" y="175"/>
                    </a:lnTo>
                    <a:cubicBezTo>
                      <a:pt x="2833" y="122"/>
                      <a:pt x="2797" y="33"/>
                      <a:pt x="2743" y="15"/>
                    </a:cubicBezTo>
                    <a:cubicBezTo>
                      <a:pt x="2724" y="5"/>
                      <a:pt x="2705" y="1"/>
                      <a:pt x="2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2" name="Google Shape;17502;p37"/>
              <p:cNvSpPr/>
              <p:nvPr/>
            </p:nvSpPr>
            <p:spPr>
              <a:xfrm>
                <a:off x="2665980" y="5341152"/>
                <a:ext cx="106269" cy="9390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770" extrusionOk="0">
                    <a:moveTo>
                      <a:pt x="136" y="1"/>
                    </a:moveTo>
                    <a:cubicBezTo>
                      <a:pt x="126" y="1"/>
                      <a:pt x="116" y="2"/>
                      <a:pt x="107" y="6"/>
                    </a:cubicBezTo>
                    <a:cubicBezTo>
                      <a:pt x="36" y="41"/>
                      <a:pt x="0" y="95"/>
                      <a:pt x="18" y="166"/>
                    </a:cubicBezTo>
                    <a:lnTo>
                      <a:pt x="481" y="1680"/>
                    </a:lnTo>
                    <a:cubicBezTo>
                      <a:pt x="499" y="1734"/>
                      <a:pt x="552" y="1769"/>
                      <a:pt x="606" y="1769"/>
                    </a:cubicBezTo>
                    <a:lnTo>
                      <a:pt x="641" y="1769"/>
                    </a:lnTo>
                    <a:lnTo>
                      <a:pt x="1853" y="1413"/>
                    </a:lnTo>
                    <a:cubicBezTo>
                      <a:pt x="2002" y="1380"/>
                      <a:pt x="1950" y="1160"/>
                      <a:pt x="1812" y="1160"/>
                    </a:cubicBezTo>
                    <a:cubicBezTo>
                      <a:pt x="1802" y="1160"/>
                      <a:pt x="1792" y="1161"/>
                      <a:pt x="1782" y="1163"/>
                    </a:cubicBezTo>
                    <a:lnTo>
                      <a:pt x="695" y="1484"/>
                    </a:lnTo>
                    <a:lnTo>
                      <a:pt x="267" y="95"/>
                    </a:lnTo>
                    <a:cubicBezTo>
                      <a:pt x="238" y="36"/>
                      <a:pt x="184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3" name="Google Shape;17503;p37"/>
              <p:cNvSpPr/>
              <p:nvPr/>
            </p:nvSpPr>
            <p:spPr>
              <a:xfrm>
                <a:off x="2630964" y="5456704"/>
                <a:ext cx="9284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70" extrusionOk="0">
                    <a:moveTo>
                      <a:pt x="147" y="1"/>
                    </a:moveTo>
                    <a:cubicBezTo>
                      <a:pt x="128" y="1"/>
                      <a:pt x="108" y="7"/>
                      <a:pt x="90" y="19"/>
                    </a:cubicBezTo>
                    <a:cubicBezTo>
                      <a:pt x="19" y="54"/>
                      <a:pt x="1" y="126"/>
                      <a:pt x="37" y="197"/>
                    </a:cubicBezTo>
                    <a:lnTo>
                      <a:pt x="482" y="998"/>
                    </a:lnTo>
                    <a:cubicBezTo>
                      <a:pt x="500" y="1034"/>
                      <a:pt x="535" y="1070"/>
                      <a:pt x="589" y="1070"/>
                    </a:cubicBezTo>
                    <a:lnTo>
                      <a:pt x="624" y="1070"/>
                    </a:lnTo>
                    <a:lnTo>
                      <a:pt x="1604" y="803"/>
                    </a:lnTo>
                    <a:cubicBezTo>
                      <a:pt x="1749" y="754"/>
                      <a:pt x="1705" y="546"/>
                      <a:pt x="1577" y="546"/>
                    </a:cubicBezTo>
                    <a:cubicBezTo>
                      <a:pt x="1563" y="546"/>
                      <a:pt x="1548" y="548"/>
                      <a:pt x="1533" y="553"/>
                    </a:cubicBezTo>
                    <a:lnTo>
                      <a:pt x="660" y="785"/>
                    </a:lnTo>
                    <a:lnTo>
                      <a:pt x="250" y="72"/>
                    </a:lnTo>
                    <a:cubicBezTo>
                      <a:pt x="227" y="25"/>
                      <a:pt x="187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4" name="Google Shape;17504;p37"/>
              <p:cNvSpPr/>
              <p:nvPr/>
            </p:nvSpPr>
            <p:spPr>
              <a:xfrm>
                <a:off x="2202871" y="5437180"/>
                <a:ext cx="183729" cy="3258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141" extrusionOk="0">
                    <a:moveTo>
                      <a:pt x="3283" y="1"/>
                    </a:moveTo>
                    <a:cubicBezTo>
                      <a:pt x="3238" y="1"/>
                      <a:pt x="3195" y="24"/>
                      <a:pt x="3171" y="84"/>
                    </a:cubicBezTo>
                    <a:lnTo>
                      <a:pt x="36" y="5945"/>
                    </a:lnTo>
                    <a:cubicBezTo>
                      <a:pt x="0" y="5998"/>
                      <a:pt x="18" y="6087"/>
                      <a:pt x="89" y="6123"/>
                    </a:cubicBezTo>
                    <a:cubicBezTo>
                      <a:pt x="107" y="6123"/>
                      <a:pt x="125" y="6123"/>
                      <a:pt x="143" y="6141"/>
                    </a:cubicBezTo>
                    <a:cubicBezTo>
                      <a:pt x="196" y="6123"/>
                      <a:pt x="232" y="6105"/>
                      <a:pt x="250" y="6069"/>
                    </a:cubicBezTo>
                    <a:lnTo>
                      <a:pt x="3403" y="191"/>
                    </a:lnTo>
                    <a:cubicBezTo>
                      <a:pt x="3462" y="96"/>
                      <a:pt x="3371" y="1"/>
                      <a:pt x="3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5" name="Google Shape;17505;p37"/>
              <p:cNvSpPr/>
              <p:nvPr/>
            </p:nvSpPr>
            <p:spPr>
              <a:xfrm>
                <a:off x="2276457" y="5489120"/>
                <a:ext cx="108657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56" extrusionOk="0">
                    <a:moveTo>
                      <a:pt x="143" y="0"/>
                    </a:moveTo>
                    <a:cubicBezTo>
                      <a:pt x="71" y="0"/>
                      <a:pt x="0" y="55"/>
                      <a:pt x="20" y="156"/>
                    </a:cubicBezTo>
                    <a:lnTo>
                      <a:pt x="341" y="1848"/>
                    </a:lnTo>
                    <a:cubicBezTo>
                      <a:pt x="341" y="1884"/>
                      <a:pt x="377" y="1920"/>
                      <a:pt x="412" y="1937"/>
                    </a:cubicBezTo>
                    <a:cubicBezTo>
                      <a:pt x="430" y="1937"/>
                      <a:pt x="448" y="1955"/>
                      <a:pt x="466" y="1955"/>
                    </a:cubicBezTo>
                    <a:cubicBezTo>
                      <a:pt x="484" y="1955"/>
                      <a:pt x="501" y="1937"/>
                      <a:pt x="519" y="1937"/>
                    </a:cubicBezTo>
                    <a:lnTo>
                      <a:pt x="1927" y="1207"/>
                    </a:lnTo>
                    <a:cubicBezTo>
                      <a:pt x="2048" y="1161"/>
                      <a:pt x="1963" y="974"/>
                      <a:pt x="1869" y="974"/>
                    </a:cubicBezTo>
                    <a:cubicBezTo>
                      <a:pt x="1852" y="974"/>
                      <a:pt x="1836" y="980"/>
                      <a:pt x="1820" y="993"/>
                    </a:cubicBezTo>
                    <a:lnTo>
                      <a:pt x="555" y="1634"/>
                    </a:lnTo>
                    <a:lnTo>
                      <a:pt x="270" y="102"/>
                    </a:lnTo>
                    <a:cubicBezTo>
                      <a:pt x="254" y="33"/>
                      <a:pt x="19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6" name="Google Shape;17506;p37"/>
              <p:cNvSpPr/>
              <p:nvPr/>
            </p:nvSpPr>
            <p:spPr>
              <a:xfrm>
                <a:off x="2217036" y="5595387"/>
                <a:ext cx="108710" cy="8823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663" extrusionOk="0">
                    <a:moveTo>
                      <a:pt x="145" y="1"/>
                    </a:moveTo>
                    <a:cubicBezTo>
                      <a:pt x="132" y="1"/>
                      <a:pt x="120" y="2"/>
                      <a:pt x="107" y="6"/>
                    </a:cubicBezTo>
                    <a:cubicBezTo>
                      <a:pt x="36" y="23"/>
                      <a:pt x="0" y="95"/>
                      <a:pt x="18" y="166"/>
                    </a:cubicBezTo>
                    <a:lnTo>
                      <a:pt x="499" y="1573"/>
                    </a:lnTo>
                    <a:cubicBezTo>
                      <a:pt x="517" y="1609"/>
                      <a:pt x="553" y="1627"/>
                      <a:pt x="570" y="1645"/>
                    </a:cubicBezTo>
                    <a:cubicBezTo>
                      <a:pt x="588" y="1662"/>
                      <a:pt x="606" y="1662"/>
                      <a:pt x="624" y="1662"/>
                    </a:cubicBezTo>
                    <a:cubicBezTo>
                      <a:pt x="642" y="1662"/>
                      <a:pt x="677" y="1662"/>
                      <a:pt x="677" y="1645"/>
                    </a:cubicBezTo>
                    <a:lnTo>
                      <a:pt x="1942" y="1110"/>
                    </a:lnTo>
                    <a:cubicBezTo>
                      <a:pt x="2013" y="1074"/>
                      <a:pt x="2049" y="1003"/>
                      <a:pt x="2013" y="932"/>
                    </a:cubicBezTo>
                    <a:cubicBezTo>
                      <a:pt x="2000" y="893"/>
                      <a:pt x="1951" y="864"/>
                      <a:pt x="1904" y="864"/>
                    </a:cubicBezTo>
                    <a:cubicBezTo>
                      <a:pt x="1886" y="864"/>
                      <a:pt x="1868" y="869"/>
                      <a:pt x="1853" y="878"/>
                    </a:cubicBezTo>
                    <a:lnTo>
                      <a:pt x="713" y="1359"/>
                    </a:lnTo>
                    <a:lnTo>
                      <a:pt x="268" y="77"/>
                    </a:lnTo>
                    <a:cubicBezTo>
                      <a:pt x="253" y="33"/>
                      <a:pt x="202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7" name="Google Shape;17507;p37"/>
              <p:cNvSpPr/>
              <p:nvPr/>
            </p:nvSpPr>
            <p:spPr>
              <a:xfrm>
                <a:off x="1835206" y="5536126"/>
                <a:ext cx="190043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6307" extrusionOk="0">
                    <a:moveTo>
                      <a:pt x="3430" y="0"/>
                    </a:moveTo>
                    <a:cubicBezTo>
                      <a:pt x="3385" y="0"/>
                      <a:pt x="3338" y="24"/>
                      <a:pt x="3314" y="72"/>
                    </a:cubicBezTo>
                    <a:lnTo>
                      <a:pt x="36" y="6128"/>
                    </a:lnTo>
                    <a:cubicBezTo>
                      <a:pt x="0" y="6182"/>
                      <a:pt x="36" y="6271"/>
                      <a:pt x="89" y="6307"/>
                    </a:cubicBezTo>
                    <a:lnTo>
                      <a:pt x="161" y="6307"/>
                    </a:lnTo>
                    <a:cubicBezTo>
                      <a:pt x="196" y="6307"/>
                      <a:pt x="250" y="6289"/>
                      <a:pt x="268" y="6253"/>
                    </a:cubicBezTo>
                    <a:lnTo>
                      <a:pt x="3545" y="196"/>
                    </a:lnTo>
                    <a:cubicBezTo>
                      <a:pt x="3581" y="125"/>
                      <a:pt x="3563" y="54"/>
                      <a:pt x="3492" y="18"/>
                    </a:cubicBezTo>
                    <a:cubicBezTo>
                      <a:pt x="3474" y="6"/>
                      <a:pt x="3452" y="0"/>
                      <a:pt x="3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8" name="Google Shape;17508;p37"/>
              <p:cNvSpPr/>
              <p:nvPr/>
            </p:nvSpPr>
            <p:spPr>
              <a:xfrm>
                <a:off x="1909747" y="5597774"/>
                <a:ext cx="11454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956" extrusionOk="0">
                    <a:moveTo>
                      <a:pt x="143" y="1"/>
                    </a:moveTo>
                    <a:cubicBezTo>
                      <a:pt x="71" y="1"/>
                      <a:pt x="0" y="56"/>
                      <a:pt x="20" y="157"/>
                    </a:cubicBezTo>
                    <a:lnTo>
                      <a:pt x="341" y="1849"/>
                    </a:lnTo>
                    <a:cubicBezTo>
                      <a:pt x="341" y="1885"/>
                      <a:pt x="359" y="1920"/>
                      <a:pt x="395" y="1938"/>
                    </a:cubicBezTo>
                    <a:cubicBezTo>
                      <a:pt x="412" y="1938"/>
                      <a:pt x="430" y="1956"/>
                      <a:pt x="466" y="1956"/>
                    </a:cubicBezTo>
                    <a:cubicBezTo>
                      <a:pt x="484" y="1956"/>
                      <a:pt x="501" y="1956"/>
                      <a:pt x="519" y="1938"/>
                    </a:cubicBezTo>
                    <a:lnTo>
                      <a:pt x="2069" y="1190"/>
                    </a:lnTo>
                    <a:cubicBezTo>
                      <a:pt x="2140" y="1154"/>
                      <a:pt x="2158" y="1083"/>
                      <a:pt x="2140" y="1029"/>
                    </a:cubicBezTo>
                    <a:cubicBezTo>
                      <a:pt x="2113" y="975"/>
                      <a:pt x="2065" y="952"/>
                      <a:pt x="2012" y="952"/>
                    </a:cubicBezTo>
                    <a:cubicBezTo>
                      <a:pt x="1996" y="952"/>
                      <a:pt x="1979" y="954"/>
                      <a:pt x="1962" y="958"/>
                    </a:cubicBezTo>
                    <a:lnTo>
                      <a:pt x="555" y="1635"/>
                    </a:lnTo>
                    <a:lnTo>
                      <a:pt x="270" y="103"/>
                    </a:lnTo>
                    <a:cubicBezTo>
                      <a:pt x="254" y="33"/>
                      <a:pt x="19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9" name="Google Shape;17509;p37"/>
              <p:cNvSpPr/>
              <p:nvPr/>
            </p:nvSpPr>
            <p:spPr>
              <a:xfrm>
                <a:off x="2863500" y="5661068"/>
                <a:ext cx="64303" cy="9152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725" extrusionOk="0">
                    <a:moveTo>
                      <a:pt x="1072" y="1"/>
                    </a:moveTo>
                    <a:cubicBezTo>
                      <a:pt x="1054" y="1"/>
                      <a:pt x="1035" y="5"/>
                      <a:pt x="1016" y="15"/>
                    </a:cubicBezTo>
                    <a:lnTo>
                      <a:pt x="107" y="353"/>
                    </a:lnTo>
                    <a:cubicBezTo>
                      <a:pt x="18" y="389"/>
                      <a:pt x="0" y="478"/>
                      <a:pt x="36" y="531"/>
                    </a:cubicBezTo>
                    <a:lnTo>
                      <a:pt x="677" y="1671"/>
                    </a:lnTo>
                    <a:cubicBezTo>
                      <a:pt x="695" y="1707"/>
                      <a:pt x="749" y="1725"/>
                      <a:pt x="784" y="1725"/>
                    </a:cubicBezTo>
                    <a:cubicBezTo>
                      <a:pt x="820" y="1725"/>
                      <a:pt x="838" y="1725"/>
                      <a:pt x="855" y="1707"/>
                    </a:cubicBezTo>
                    <a:cubicBezTo>
                      <a:pt x="909" y="1671"/>
                      <a:pt x="944" y="1600"/>
                      <a:pt x="909" y="1547"/>
                    </a:cubicBezTo>
                    <a:lnTo>
                      <a:pt x="339" y="549"/>
                    </a:lnTo>
                    <a:lnTo>
                      <a:pt x="1105" y="246"/>
                    </a:lnTo>
                    <a:cubicBezTo>
                      <a:pt x="1176" y="228"/>
                      <a:pt x="1212" y="139"/>
                      <a:pt x="1176" y="86"/>
                    </a:cubicBezTo>
                    <a:cubicBezTo>
                      <a:pt x="1163" y="34"/>
                      <a:pt x="1121" y="1"/>
                      <a:pt x="1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0" name="Google Shape;17510;p37"/>
              <p:cNvSpPr/>
              <p:nvPr/>
            </p:nvSpPr>
            <p:spPr>
              <a:xfrm rot="973902">
                <a:off x="1185883" y="4272936"/>
                <a:ext cx="1874267" cy="1927216"/>
              </a:xfrm>
              <a:custGeom>
                <a:avLst/>
                <a:gdLst/>
                <a:ahLst/>
                <a:cxnLst/>
                <a:rect l="l" t="t" r="r" b="b"/>
                <a:pathLst>
                  <a:path w="35327" h="36325" extrusionOk="0">
                    <a:moveTo>
                      <a:pt x="34123" y="1"/>
                    </a:moveTo>
                    <a:cubicBezTo>
                      <a:pt x="33249" y="1"/>
                      <a:pt x="32228" y="1084"/>
                      <a:pt x="31745" y="1759"/>
                    </a:cubicBezTo>
                    <a:cubicBezTo>
                      <a:pt x="30819" y="3095"/>
                      <a:pt x="30552" y="5144"/>
                      <a:pt x="30623" y="5661"/>
                    </a:cubicBezTo>
                    <a:cubicBezTo>
                      <a:pt x="29715" y="7104"/>
                      <a:pt x="28770" y="8511"/>
                      <a:pt x="27791" y="9883"/>
                    </a:cubicBezTo>
                    <a:cubicBezTo>
                      <a:pt x="28147" y="8475"/>
                      <a:pt x="28450" y="7050"/>
                      <a:pt x="28236" y="5625"/>
                    </a:cubicBezTo>
                    <a:cubicBezTo>
                      <a:pt x="28183" y="5215"/>
                      <a:pt x="28022" y="4806"/>
                      <a:pt x="27737" y="4485"/>
                    </a:cubicBezTo>
                    <a:cubicBezTo>
                      <a:pt x="27557" y="4293"/>
                      <a:pt x="27284" y="4166"/>
                      <a:pt x="27022" y="4166"/>
                    </a:cubicBezTo>
                    <a:cubicBezTo>
                      <a:pt x="26870" y="4166"/>
                      <a:pt x="26721" y="4209"/>
                      <a:pt x="26597" y="4307"/>
                    </a:cubicBezTo>
                    <a:cubicBezTo>
                      <a:pt x="26027" y="4770"/>
                      <a:pt x="25902" y="5465"/>
                      <a:pt x="25885" y="5928"/>
                    </a:cubicBezTo>
                    <a:cubicBezTo>
                      <a:pt x="25778" y="7870"/>
                      <a:pt x="27078" y="9705"/>
                      <a:pt x="27506" y="10257"/>
                    </a:cubicBezTo>
                    <a:cubicBezTo>
                      <a:pt x="26241" y="12003"/>
                      <a:pt x="24905" y="13695"/>
                      <a:pt x="23533" y="15316"/>
                    </a:cubicBezTo>
                    <a:cubicBezTo>
                      <a:pt x="23854" y="14265"/>
                      <a:pt x="23711" y="13143"/>
                      <a:pt x="23533" y="12074"/>
                    </a:cubicBezTo>
                    <a:cubicBezTo>
                      <a:pt x="23497" y="11700"/>
                      <a:pt x="23337" y="11344"/>
                      <a:pt x="23105" y="11041"/>
                    </a:cubicBezTo>
                    <a:cubicBezTo>
                      <a:pt x="22859" y="10781"/>
                      <a:pt x="22509" y="10647"/>
                      <a:pt x="22158" y="10647"/>
                    </a:cubicBezTo>
                    <a:cubicBezTo>
                      <a:pt x="22051" y="10647"/>
                      <a:pt x="21944" y="10659"/>
                      <a:pt x="21841" y="10684"/>
                    </a:cubicBezTo>
                    <a:cubicBezTo>
                      <a:pt x="21502" y="10773"/>
                      <a:pt x="21253" y="11023"/>
                      <a:pt x="21182" y="11344"/>
                    </a:cubicBezTo>
                    <a:cubicBezTo>
                      <a:pt x="21146" y="11629"/>
                      <a:pt x="21182" y="11931"/>
                      <a:pt x="21271" y="12199"/>
                    </a:cubicBezTo>
                    <a:cubicBezTo>
                      <a:pt x="21520" y="13089"/>
                      <a:pt x="21805" y="13980"/>
                      <a:pt x="22144" y="14871"/>
                    </a:cubicBezTo>
                    <a:cubicBezTo>
                      <a:pt x="22322" y="15316"/>
                      <a:pt x="22553" y="15744"/>
                      <a:pt x="22803" y="16153"/>
                    </a:cubicBezTo>
                    <a:cubicBezTo>
                      <a:pt x="21110" y="18095"/>
                      <a:pt x="19382" y="19930"/>
                      <a:pt x="17601" y="21694"/>
                    </a:cubicBezTo>
                    <a:cubicBezTo>
                      <a:pt x="17957" y="20856"/>
                      <a:pt x="18973" y="18238"/>
                      <a:pt x="18581" y="16403"/>
                    </a:cubicBezTo>
                    <a:cubicBezTo>
                      <a:pt x="18474" y="15940"/>
                      <a:pt x="18313" y="15138"/>
                      <a:pt x="17850" y="15102"/>
                    </a:cubicBezTo>
                    <a:cubicBezTo>
                      <a:pt x="17820" y="15100"/>
                      <a:pt x="17790" y="15098"/>
                      <a:pt x="17761" y="15098"/>
                    </a:cubicBezTo>
                    <a:cubicBezTo>
                      <a:pt x="16592" y="15098"/>
                      <a:pt x="16373" y="17163"/>
                      <a:pt x="16443" y="18380"/>
                    </a:cubicBezTo>
                    <a:cubicBezTo>
                      <a:pt x="16514" y="19592"/>
                      <a:pt x="16977" y="20732"/>
                      <a:pt x="17458" y="21836"/>
                    </a:cubicBezTo>
                    <a:cubicBezTo>
                      <a:pt x="15428" y="23831"/>
                      <a:pt x="13379" y="25720"/>
                      <a:pt x="11348" y="27448"/>
                    </a:cubicBezTo>
                    <a:cubicBezTo>
                      <a:pt x="11740" y="26610"/>
                      <a:pt x="12061" y="25720"/>
                      <a:pt x="12310" y="24811"/>
                    </a:cubicBezTo>
                    <a:cubicBezTo>
                      <a:pt x="12773" y="22941"/>
                      <a:pt x="12791" y="20910"/>
                      <a:pt x="11704" y="20821"/>
                    </a:cubicBezTo>
                    <a:cubicBezTo>
                      <a:pt x="11696" y="20820"/>
                      <a:pt x="11687" y="20820"/>
                      <a:pt x="11679" y="20820"/>
                    </a:cubicBezTo>
                    <a:cubicBezTo>
                      <a:pt x="10867" y="20820"/>
                      <a:pt x="10030" y="23345"/>
                      <a:pt x="10065" y="24526"/>
                    </a:cubicBezTo>
                    <a:cubicBezTo>
                      <a:pt x="10119" y="25666"/>
                      <a:pt x="10404" y="26789"/>
                      <a:pt x="10920" y="27804"/>
                    </a:cubicBezTo>
                    <a:cubicBezTo>
                      <a:pt x="9014" y="29425"/>
                      <a:pt x="7144" y="30921"/>
                      <a:pt x="5327" y="32293"/>
                    </a:cubicBezTo>
                    <a:cubicBezTo>
                      <a:pt x="5772" y="31438"/>
                      <a:pt x="6716" y="29354"/>
                      <a:pt x="6823" y="26984"/>
                    </a:cubicBezTo>
                    <a:cubicBezTo>
                      <a:pt x="6841" y="26593"/>
                      <a:pt x="6770" y="26218"/>
                      <a:pt x="6609" y="25880"/>
                    </a:cubicBezTo>
                    <a:cubicBezTo>
                      <a:pt x="6455" y="25554"/>
                      <a:pt x="6135" y="25327"/>
                      <a:pt x="5761" y="25327"/>
                    </a:cubicBezTo>
                    <a:cubicBezTo>
                      <a:pt x="5747" y="25327"/>
                      <a:pt x="5733" y="25327"/>
                      <a:pt x="5719" y="25328"/>
                    </a:cubicBezTo>
                    <a:cubicBezTo>
                      <a:pt x="5184" y="25363"/>
                      <a:pt x="4899" y="25951"/>
                      <a:pt x="4739" y="26468"/>
                    </a:cubicBezTo>
                    <a:cubicBezTo>
                      <a:pt x="4240" y="28178"/>
                      <a:pt x="4258" y="30013"/>
                      <a:pt x="4757" y="31741"/>
                    </a:cubicBezTo>
                    <a:cubicBezTo>
                      <a:pt x="4846" y="32008"/>
                      <a:pt x="4935" y="32258"/>
                      <a:pt x="5024" y="32525"/>
                    </a:cubicBezTo>
                    <a:cubicBezTo>
                      <a:pt x="3314" y="33825"/>
                      <a:pt x="1639" y="35019"/>
                      <a:pt x="72" y="36105"/>
                    </a:cubicBezTo>
                    <a:cubicBezTo>
                      <a:pt x="18" y="36141"/>
                      <a:pt x="0" y="36212"/>
                      <a:pt x="36" y="36266"/>
                    </a:cubicBezTo>
                    <a:cubicBezTo>
                      <a:pt x="67" y="36307"/>
                      <a:pt x="105" y="36325"/>
                      <a:pt x="141" y="36325"/>
                    </a:cubicBezTo>
                    <a:cubicBezTo>
                      <a:pt x="167" y="36325"/>
                      <a:pt x="192" y="36316"/>
                      <a:pt x="214" y="36301"/>
                    </a:cubicBezTo>
                    <a:cubicBezTo>
                      <a:pt x="1817" y="35215"/>
                      <a:pt x="3510" y="34003"/>
                      <a:pt x="5256" y="32667"/>
                    </a:cubicBezTo>
                    <a:cubicBezTo>
                      <a:pt x="5523" y="32774"/>
                      <a:pt x="5790" y="32881"/>
                      <a:pt x="6057" y="32988"/>
                    </a:cubicBezTo>
                    <a:cubicBezTo>
                      <a:pt x="7115" y="33378"/>
                      <a:pt x="8221" y="33572"/>
                      <a:pt x="9329" y="33572"/>
                    </a:cubicBezTo>
                    <a:cubicBezTo>
                      <a:pt x="9993" y="33572"/>
                      <a:pt x="10658" y="33502"/>
                      <a:pt x="11312" y="33362"/>
                    </a:cubicBezTo>
                    <a:cubicBezTo>
                      <a:pt x="11847" y="33255"/>
                      <a:pt x="12435" y="32988"/>
                      <a:pt x="12542" y="32453"/>
                    </a:cubicBezTo>
                    <a:cubicBezTo>
                      <a:pt x="12559" y="32079"/>
                      <a:pt x="12363" y="31705"/>
                      <a:pt x="12043" y="31527"/>
                    </a:cubicBezTo>
                    <a:cubicBezTo>
                      <a:pt x="11704" y="31349"/>
                      <a:pt x="11330" y="31242"/>
                      <a:pt x="10956" y="31242"/>
                    </a:cubicBezTo>
                    <a:cubicBezTo>
                      <a:pt x="9175" y="31242"/>
                      <a:pt x="7393" y="31598"/>
                      <a:pt x="5754" y="32293"/>
                    </a:cubicBezTo>
                    <a:cubicBezTo>
                      <a:pt x="7482" y="30975"/>
                      <a:pt x="9246" y="29550"/>
                      <a:pt x="11045" y="28036"/>
                    </a:cubicBezTo>
                    <a:lnTo>
                      <a:pt x="11045" y="28053"/>
                    </a:lnTo>
                    <a:lnTo>
                      <a:pt x="11063" y="28018"/>
                    </a:lnTo>
                    <a:lnTo>
                      <a:pt x="11170" y="27911"/>
                    </a:lnTo>
                    <a:cubicBezTo>
                      <a:pt x="12167" y="28499"/>
                      <a:pt x="13290" y="28891"/>
                      <a:pt x="14448" y="29033"/>
                    </a:cubicBezTo>
                    <a:cubicBezTo>
                      <a:pt x="14531" y="29041"/>
                      <a:pt x="14622" y="29044"/>
                      <a:pt x="14719" y="29044"/>
                    </a:cubicBezTo>
                    <a:cubicBezTo>
                      <a:pt x="15996" y="29044"/>
                      <a:pt x="18260" y="28404"/>
                      <a:pt x="18260" y="27626"/>
                    </a:cubicBezTo>
                    <a:cubicBezTo>
                      <a:pt x="18248" y="26886"/>
                      <a:pt x="17303" y="26592"/>
                      <a:pt x="16100" y="26592"/>
                    </a:cubicBezTo>
                    <a:cubicBezTo>
                      <a:pt x="15535" y="26592"/>
                      <a:pt x="14914" y="26657"/>
                      <a:pt x="14305" y="26771"/>
                    </a:cubicBezTo>
                    <a:cubicBezTo>
                      <a:pt x="13379" y="26949"/>
                      <a:pt x="12453" y="27216"/>
                      <a:pt x="11562" y="27572"/>
                    </a:cubicBezTo>
                    <a:cubicBezTo>
                      <a:pt x="13593" y="25827"/>
                      <a:pt x="15659" y="23956"/>
                      <a:pt x="17672" y="21943"/>
                    </a:cubicBezTo>
                    <a:cubicBezTo>
                      <a:pt x="18919" y="22477"/>
                      <a:pt x="20237" y="22798"/>
                      <a:pt x="21573" y="22923"/>
                    </a:cubicBezTo>
                    <a:cubicBezTo>
                      <a:pt x="21748" y="22936"/>
                      <a:pt x="21925" y="22944"/>
                      <a:pt x="22101" y="22944"/>
                    </a:cubicBezTo>
                    <a:cubicBezTo>
                      <a:pt x="22662" y="22944"/>
                      <a:pt x="23219" y="22856"/>
                      <a:pt x="23693" y="22531"/>
                    </a:cubicBezTo>
                    <a:cubicBezTo>
                      <a:pt x="23996" y="22317"/>
                      <a:pt x="24281" y="21907"/>
                      <a:pt x="24174" y="21498"/>
                    </a:cubicBezTo>
                    <a:cubicBezTo>
                      <a:pt x="24067" y="21088"/>
                      <a:pt x="23622" y="20928"/>
                      <a:pt x="23266" y="20856"/>
                    </a:cubicBezTo>
                    <a:cubicBezTo>
                      <a:pt x="23091" y="20822"/>
                      <a:pt x="22890" y="20806"/>
                      <a:pt x="22670" y="20806"/>
                    </a:cubicBezTo>
                    <a:cubicBezTo>
                      <a:pt x="21073" y="20806"/>
                      <a:pt x="18484" y="21619"/>
                      <a:pt x="17779" y="21854"/>
                    </a:cubicBezTo>
                    <a:cubicBezTo>
                      <a:pt x="19525" y="20108"/>
                      <a:pt x="21253" y="18291"/>
                      <a:pt x="22927" y="16367"/>
                    </a:cubicBezTo>
                    <a:lnTo>
                      <a:pt x="22945" y="16421"/>
                    </a:lnTo>
                    <a:cubicBezTo>
                      <a:pt x="22981" y="16367"/>
                      <a:pt x="23016" y="16314"/>
                      <a:pt x="23052" y="16278"/>
                    </a:cubicBezTo>
                    <a:cubicBezTo>
                      <a:pt x="24406" y="17133"/>
                      <a:pt x="25974" y="17632"/>
                      <a:pt x="27595" y="17685"/>
                    </a:cubicBezTo>
                    <a:cubicBezTo>
                      <a:pt x="27605" y="17686"/>
                      <a:pt x="27616" y="17686"/>
                      <a:pt x="27629" y="17686"/>
                    </a:cubicBezTo>
                    <a:cubicBezTo>
                      <a:pt x="27990" y="17686"/>
                      <a:pt x="29088" y="17423"/>
                      <a:pt x="28984" y="16492"/>
                    </a:cubicBezTo>
                    <a:cubicBezTo>
                      <a:pt x="28913" y="15922"/>
                      <a:pt x="27987" y="15405"/>
                      <a:pt x="27025" y="15405"/>
                    </a:cubicBezTo>
                    <a:cubicBezTo>
                      <a:pt x="25724" y="15441"/>
                      <a:pt x="24442" y="15655"/>
                      <a:pt x="23212" y="16046"/>
                    </a:cubicBezTo>
                    <a:cubicBezTo>
                      <a:pt x="24727" y="14283"/>
                      <a:pt x="26205" y="12448"/>
                      <a:pt x="27612" y="10524"/>
                    </a:cubicBezTo>
                    <a:cubicBezTo>
                      <a:pt x="29032" y="11242"/>
                      <a:pt x="30608" y="11616"/>
                      <a:pt x="32208" y="11616"/>
                    </a:cubicBezTo>
                    <a:cubicBezTo>
                      <a:pt x="32315" y="11616"/>
                      <a:pt x="32422" y="11614"/>
                      <a:pt x="32529" y="11611"/>
                    </a:cubicBezTo>
                    <a:cubicBezTo>
                      <a:pt x="32957" y="11593"/>
                      <a:pt x="33438" y="11539"/>
                      <a:pt x="33723" y="11201"/>
                    </a:cubicBezTo>
                    <a:cubicBezTo>
                      <a:pt x="34043" y="10827"/>
                      <a:pt x="33972" y="10257"/>
                      <a:pt x="33705" y="9847"/>
                    </a:cubicBezTo>
                    <a:cubicBezTo>
                      <a:pt x="33384" y="9366"/>
                      <a:pt x="32850" y="8956"/>
                      <a:pt x="32262" y="8956"/>
                    </a:cubicBezTo>
                    <a:cubicBezTo>
                      <a:pt x="32244" y="8956"/>
                      <a:pt x="32225" y="8956"/>
                      <a:pt x="32207" y="8956"/>
                    </a:cubicBezTo>
                    <a:cubicBezTo>
                      <a:pt x="30321" y="8956"/>
                      <a:pt x="28532" y="9851"/>
                      <a:pt x="27808" y="10257"/>
                    </a:cubicBezTo>
                    <a:cubicBezTo>
                      <a:pt x="28859" y="8796"/>
                      <a:pt x="29875" y="7300"/>
                      <a:pt x="30837" y="5768"/>
                    </a:cubicBezTo>
                    <a:cubicBezTo>
                      <a:pt x="32636" y="5518"/>
                      <a:pt x="35112" y="3772"/>
                      <a:pt x="35273" y="1920"/>
                    </a:cubicBezTo>
                    <a:cubicBezTo>
                      <a:pt x="35326" y="1581"/>
                      <a:pt x="35290" y="1243"/>
                      <a:pt x="35201" y="904"/>
                    </a:cubicBezTo>
                    <a:cubicBezTo>
                      <a:pt x="34925" y="248"/>
                      <a:pt x="34541" y="1"/>
                      <a:pt x="34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11" name="Google Shape;17511;p37"/>
              <p:cNvGrpSpPr/>
              <p:nvPr/>
            </p:nvGrpSpPr>
            <p:grpSpPr>
              <a:xfrm>
                <a:off x="93335" y="4582373"/>
                <a:ext cx="2547224" cy="1454715"/>
                <a:chOff x="93335" y="4582373"/>
                <a:chExt cx="2547224" cy="1454715"/>
              </a:xfrm>
            </p:grpSpPr>
            <p:sp>
              <p:nvSpPr>
                <p:cNvPr id="17512" name="Google Shape;17512;p37"/>
                <p:cNvSpPr/>
                <p:nvPr/>
              </p:nvSpPr>
              <p:spPr>
                <a:xfrm>
                  <a:off x="93335" y="4582373"/>
                  <a:ext cx="2547224" cy="14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1" h="27419" extrusionOk="0">
                      <a:moveTo>
                        <a:pt x="42709" y="0"/>
                      </a:moveTo>
                      <a:cubicBezTo>
                        <a:pt x="42609" y="0"/>
                        <a:pt x="42509" y="24"/>
                        <a:pt x="42416" y="74"/>
                      </a:cubicBezTo>
                      <a:cubicBezTo>
                        <a:pt x="39085" y="1606"/>
                        <a:pt x="36502" y="4403"/>
                        <a:pt x="35237" y="7823"/>
                      </a:cubicBezTo>
                      <a:cubicBezTo>
                        <a:pt x="34991" y="8493"/>
                        <a:pt x="34622" y="9302"/>
                        <a:pt x="33941" y="9302"/>
                      </a:cubicBezTo>
                      <a:cubicBezTo>
                        <a:pt x="33934" y="9302"/>
                        <a:pt x="33926" y="9302"/>
                        <a:pt x="33919" y="9302"/>
                      </a:cubicBezTo>
                      <a:cubicBezTo>
                        <a:pt x="34026" y="7681"/>
                        <a:pt x="34596" y="6131"/>
                        <a:pt x="35558" y="4848"/>
                      </a:cubicBezTo>
                      <a:cubicBezTo>
                        <a:pt x="36181" y="4029"/>
                        <a:pt x="36947" y="3316"/>
                        <a:pt x="37304" y="2354"/>
                      </a:cubicBezTo>
                      <a:cubicBezTo>
                        <a:pt x="37393" y="2158"/>
                        <a:pt x="37375" y="1944"/>
                        <a:pt x="37268" y="1784"/>
                      </a:cubicBezTo>
                      <a:cubicBezTo>
                        <a:pt x="37162" y="1602"/>
                        <a:pt x="36998" y="1533"/>
                        <a:pt x="36815" y="1533"/>
                      </a:cubicBezTo>
                      <a:cubicBezTo>
                        <a:pt x="36569" y="1533"/>
                        <a:pt x="36289" y="1659"/>
                        <a:pt x="36075" y="1802"/>
                      </a:cubicBezTo>
                      <a:cubicBezTo>
                        <a:pt x="33438" y="3530"/>
                        <a:pt x="31603" y="6220"/>
                        <a:pt x="30944" y="9302"/>
                      </a:cubicBezTo>
                      <a:cubicBezTo>
                        <a:pt x="30944" y="9302"/>
                        <a:pt x="30000" y="11582"/>
                        <a:pt x="29465" y="12312"/>
                      </a:cubicBezTo>
                      <a:cubicBezTo>
                        <a:pt x="29329" y="12518"/>
                        <a:pt x="29097" y="12734"/>
                        <a:pt x="28868" y="12734"/>
                      </a:cubicBezTo>
                      <a:cubicBezTo>
                        <a:pt x="28799" y="12734"/>
                        <a:pt x="28730" y="12714"/>
                        <a:pt x="28664" y="12669"/>
                      </a:cubicBezTo>
                      <a:cubicBezTo>
                        <a:pt x="28521" y="12544"/>
                        <a:pt x="28450" y="12366"/>
                        <a:pt x="28468" y="12188"/>
                      </a:cubicBezTo>
                      <a:cubicBezTo>
                        <a:pt x="28788" y="9783"/>
                        <a:pt x="30178" y="7698"/>
                        <a:pt x="31176" y="5489"/>
                      </a:cubicBezTo>
                      <a:cubicBezTo>
                        <a:pt x="31282" y="5258"/>
                        <a:pt x="31372" y="4991"/>
                        <a:pt x="31176" y="4741"/>
                      </a:cubicBezTo>
                      <a:cubicBezTo>
                        <a:pt x="31049" y="4602"/>
                        <a:pt x="30867" y="4525"/>
                        <a:pt x="30677" y="4525"/>
                      </a:cubicBezTo>
                      <a:cubicBezTo>
                        <a:pt x="30600" y="4525"/>
                        <a:pt x="30522" y="4538"/>
                        <a:pt x="30445" y="4563"/>
                      </a:cubicBezTo>
                      <a:cubicBezTo>
                        <a:pt x="28646" y="5133"/>
                        <a:pt x="27916" y="7075"/>
                        <a:pt x="27363" y="8821"/>
                      </a:cubicBezTo>
                      <a:cubicBezTo>
                        <a:pt x="26971" y="10032"/>
                        <a:pt x="26580" y="11243"/>
                        <a:pt x="26205" y="12473"/>
                      </a:cubicBezTo>
                      <a:cubicBezTo>
                        <a:pt x="25814" y="13648"/>
                        <a:pt x="25261" y="15020"/>
                        <a:pt x="24050" y="15323"/>
                      </a:cubicBezTo>
                      <a:cubicBezTo>
                        <a:pt x="23965" y="15342"/>
                        <a:pt x="23876" y="15355"/>
                        <a:pt x="23788" y="15355"/>
                      </a:cubicBezTo>
                      <a:cubicBezTo>
                        <a:pt x="23547" y="15355"/>
                        <a:pt x="23317" y="15258"/>
                        <a:pt x="23213" y="14931"/>
                      </a:cubicBezTo>
                      <a:cubicBezTo>
                        <a:pt x="23159" y="14735"/>
                        <a:pt x="23159" y="14557"/>
                        <a:pt x="23213" y="14379"/>
                      </a:cubicBezTo>
                      <a:cubicBezTo>
                        <a:pt x="23694" y="12508"/>
                        <a:pt x="24424" y="10709"/>
                        <a:pt x="25386" y="9052"/>
                      </a:cubicBezTo>
                      <a:cubicBezTo>
                        <a:pt x="25707" y="8518"/>
                        <a:pt x="26045" y="7948"/>
                        <a:pt x="25956" y="7324"/>
                      </a:cubicBezTo>
                      <a:cubicBezTo>
                        <a:pt x="25903" y="7004"/>
                        <a:pt x="25707" y="6719"/>
                        <a:pt x="25404" y="6576"/>
                      </a:cubicBezTo>
                      <a:cubicBezTo>
                        <a:pt x="25286" y="6520"/>
                        <a:pt x="25177" y="6496"/>
                        <a:pt x="25076" y="6496"/>
                      </a:cubicBezTo>
                      <a:cubicBezTo>
                        <a:pt x="24824" y="6496"/>
                        <a:pt x="24619" y="6643"/>
                        <a:pt x="24442" y="6808"/>
                      </a:cubicBezTo>
                      <a:cubicBezTo>
                        <a:pt x="23230" y="7930"/>
                        <a:pt x="22999" y="9711"/>
                        <a:pt x="22625" y="11315"/>
                      </a:cubicBezTo>
                      <a:cubicBezTo>
                        <a:pt x="22286" y="12776"/>
                        <a:pt x="21787" y="14183"/>
                        <a:pt x="21111" y="15501"/>
                      </a:cubicBezTo>
                      <a:cubicBezTo>
                        <a:pt x="20630" y="16445"/>
                        <a:pt x="19917" y="17443"/>
                        <a:pt x="18866" y="17478"/>
                      </a:cubicBezTo>
                      <a:cubicBezTo>
                        <a:pt x="18777" y="17478"/>
                        <a:pt x="18670" y="17461"/>
                        <a:pt x="18599" y="17407"/>
                      </a:cubicBezTo>
                      <a:cubicBezTo>
                        <a:pt x="18510" y="17354"/>
                        <a:pt x="18456" y="17265"/>
                        <a:pt x="18438" y="17176"/>
                      </a:cubicBezTo>
                      <a:cubicBezTo>
                        <a:pt x="18242" y="16552"/>
                        <a:pt x="18599" y="15911"/>
                        <a:pt x="18955" y="15376"/>
                      </a:cubicBezTo>
                      <a:cubicBezTo>
                        <a:pt x="20327" y="13292"/>
                        <a:pt x="21912" y="11226"/>
                        <a:pt x="22358" y="8767"/>
                      </a:cubicBezTo>
                      <a:cubicBezTo>
                        <a:pt x="22411" y="8518"/>
                        <a:pt x="22447" y="8233"/>
                        <a:pt x="22162" y="8055"/>
                      </a:cubicBezTo>
                      <a:cubicBezTo>
                        <a:pt x="22055" y="7983"/>
                        <a:pt x="21930" y="7948"/>
                        <a:pt x="21803" y="7948"/>
                      </a:cubicBezTo>
                      <a:cubicBezTo>
                        <a:pt x="21676" y="7948"/>
                        <a:pt x="21547" y="7983"/>
                        <a:pt x="21431" y="8055"/>
                      </a:cubicBezTo>
                      <a:cubicBezTo>
                        <a:pt x="19810" y="9034"/>
                        <a:pt x="18652" y="10602"/>
                        <a:pt x="17779" y="12277"/>
                      </a:cubicBezTo>
                      <a:cubicBezTo>
                        <a:pt x="16960" y="13844"/>
                        <a:pt x="16390" y="15519"/>
                        <a:pt x="15731" y="17176"/>
                      </a:cubicBezTo>
                      <a:cubicBezTo>
                        <a:pt x="15624" y="17478"/>
                        <a:pt x="15446" y="17817"/>
                        <a:pt x="15107" y="17853"/>
                      </a:cubicBezTo>
                      <a:cubicBezTo>
                        <a:pt x="15091" y="17854"/>
                        <a:pt x="15076" y="17854"/>
                        <a:pt x="15060" y="17854"/>
                      </a:cubicBezTo>
                      <a:cubicBezTo>
                        <a:pt x="14831" y="17854"/>
                        <a:pt x="14636" y="17733"/>
                        <a:pt x="14519" y="17550"/>
                      </a:cubicBezTo>
                      <a:cubicBezTo>
                        <a:pt x="14323" y="17193"/>
                        <a:pt x="14377" y="16802"/>
                        <a:pt x="14484" y="16427"/>
                      </a:cubicBezTo>
                      <a:cubicBezTo>
                        <a:pt x="15000" y="14486"/>
                        <a:pt x="16372" y="12882"/>
                        <a:pt x="17494" y="11226"/>
                      </a:cubicBezTo>
                      <a:cubicBezTo>
                        <a:pt x="17690" y="10976"/>
                        <a:pt x="17726" y="10638"/>
                        <a:pt x="17619" y="10335"/>
                      </a:cubicBezTo>
                      <a:cubicBezTo>
                        <a:pt x="17491" y="10022"/>
                        <a:pt x="17225" y="9901"/>
                        <a:pt x="16923" y="9901"/>
                      </a:cubicBezTo>
                      <a:cubicBezTo>
                        <a:pt x="16555" y="9901"/>
                        <a:pt x="16131" y="10082"/>
                        <a:pt x="15837" y="10317"/>
                      </a:cubicBezTo>
                      <a:cubicBezTo>
                        <a:pt x="14003" y="11778"/>
                        <a:pt x="13361" y="14236"/>
                        <a:pt x="12079" y="16178"/>
                      </a:cubicBezTo>
                      <a:cubicBezTo>
                        <a:pt x="11883" y="16481"/>
                        <a:pt x="11651" y="16802"/>
                        <a:pt x="11277" y="16873"/>
                      </a:cubicBezTo>
                      <a:cubicBezTo>
                        <a:pt x="11233" y="16888"/>
                        <a:pt x="11187" y="16894"/>
                        <a:pt x="11142" y="16894"/>
                      </a:cubicBezTo>
                      <a:cubicBezTo>
                        <a:pt x="11021" y="16894"/>
                        <a:pt x="10899" y="16848"/>
                        <a:pt x="10796" y="16784"/>
                      </a:cubicBezTo>
                      <a:cubicBezTo>
                        <a:pt x="10547" y="16588"/>
                        <a:pt x="10582" y="16321"/>
                        <a:pt x="10654" y="16071"/>
                      </a:cubicBezTo>
                      <a:cubicBezTo>
                        <a:pt x="10849" y="15198"/>
                        <a:pt x="11224" y="14361"/>
                        <a:pt x="11740" y="13631"/>
                      </a:cubicBezTo>
                      <a:cubicBezTo>
                        <a:pt x="12025" y="13292"/>
                        <a:pt x="12275" y="12918"/>
                        <a:pt x="12471" y="12526"/>
                      </a:cubicBezTo>
                      <a:cubicBezTo>
                        <a:pt x="12684" y="11992"/>
                        <a:pt x="12631" y="11279"/>
                        <a:pt x="11990" y="11012"/>
                      </a:cubicBezTo>
                      <a:cubicBezTo>
                        <a:pt x="11864" y="10967"/>
                        <a:pt x="11728" y="10945"/>
                        <a:pt x="11593" y="10945"/>
                      </a:cubicBezTo>
                      <a:cubicBezTo>
                        <a:pt x="11403" y="10945"/>
                        <a:pt x="11212" y="10990"/>
                        <a:pt x="11045" y="11083"/>
                      </a:cubicBezTo>
                      <a:cubicBezTo>
                        <a:pt x="10422" y="11386"/>
                        <a:pt x="10119" y="12009"/>
                        <a:pt x="9852" y="12633"/>
                      </a:cubicBezTo>
                      <a:cubicBezTo>
                        <a:pt x="9264" y="13987"/>
                        <a:pt x="8783" y="15394"/>
                        <a:pt x="8409" y="16819"/>
                      </a:cubicBezTo>
                      <a:cubicBezTo>
                        <a:pt x="8320" y="17158"/>
                        <a:pt x="8124" y="17443"/>
                        <a:pt x="7839" y="17639"/>
                      </a:cubicBezTo>
                      <a:cubicBezTo>
                        <a:pt x="7666" y="17749"/>
                        <a:pt x="7499" y="17797"/>
                        <a:pt x="7343" y="17797"/>
                      </a:cubicBezTo>
                      <a:cubicBezTo>
                        <a:pt x="6742" y="17797"/>
                        <a:pt x="6307" y="17085"/>
                        <a:pt x="6378" y="16463"/>
                      </a:cubicBezTo>
                      <a:cubicBezTo>
                        <a:pt x="6467" y="15697"/>
                        <a:pt x="7055" y="15091"/>
                        <a:pt x="7447" y="14450"/>
                      </a:cubicBezTo>
                      <a:cubicBezTo>
                        <a:pt x="7572" y="14236"/>
                        <a:pt x="7625" y="14005"/>
                        <a:pt x="7589" y="13755"/>
                      </a:cubicBezTo>
                      <a:cubicBezTo>
                        <a:pt x="7519" y="13355"/>
                        <a:pt x="7199" y="13196"/>
                        <a:pt x="6856" y="13196"/>
                      </a:cubicBezTo>
                      <a:cubicBezTo>
                        <a:pt x="6681" y="13196"/>
                        <a:pt x="6499" y="13238"/>
                        <a:pt x="6342" y="13310"/>
                      </a:cubicBezTo>
                      <a:cubicBezTo>
                        <a:pt x="5666" y="13613"/>
                        <a:pt x="5256" y="14272"/>
                        <a:pt x="4935" y="14931"/>
                      </a:cubicBezTo>
                      <a:cubicBezTo>
                        <a:pt x="4614" y="15590"/>
                        <a:pt x="4329" y="16285"/>
                        <a:pt x="3831" y="16802"/>
                      </a:cubicBezTo>
                      <a:cubicBezTo>
                        <a:pt x="3667" y="16959"/>
                        <a:pt x="3339" y="17022"/>
                        <a:pt x="2947" y="17022"/>
                      </a:cubicBezTo>
                      <a:cubicBezTo>
                        <a:pt x="2097" y="17022"/>
                        <a:pt x="949" y="16726"/>
                        <a:pt x="535" y="16445"/>
                      </a:cubicBezTo>
                      <a:lnTo>
                        <a:pt x="1" y="17193"/>
                      </a:lnTo>
                      <a:cubicBezTo>
                        <a:pt x="1052" y="17977"/>
                        <a:pt x="3029" y="19492"/>
                        <a:pt x="3261" y="20792"/>
                      </a:cubicBezTo>
                      <a:cubicBezTo>
                        <a:pt x="3474" y="21950"/>
                        <a:pt x="3385" y="23393"/>
                        <a:pt x="4401" y="24034"/>
                      </a:cubicBezTo>
                      <a:cubicBezTo>
                        <a:pt x="4541" y="24143"/>
                        <a:pt x="4722" y="24198"/>
                        <a:pt x="4909" y="24198"/>
                      </a:cubicBezTo>
                      <a:cubicBezTo>
                        <a:pt x="4935" y="24198"/>
                        <a:pt x="4962" y="24197"/>
                        <a:pt x="4989" y="24194"/>
                      </a:cubicBezTo>
                      <a:cubicBezTo>
                        <a:pt x="5630" y="24123"/>
                        <a:pt x="5772" y="23286"/>
                        <a:pt x="5737" y="22662"/>
                      </a:cubicBezTo>
                      <a:cubicBezTo>
                        <a:pt x="5666" y="21843"/>
                        <a:pt x="5576" y="21041"/>
                        <a:pt x="5416" y="20240"/>
                      </a:cubicBezTo>
                      <a:cubicBezTo>
                        <a:pt x="5363" y="20079"/>
                        <a:pt x="5381" y="19901"/>
                        <a:pt x="5470" y="19741"/>
                      </a:cubicBezTo>
                      <a:cubicBezTo>
                        <a:pt x="5550" y="19661"/>
                        <a:pt x="5657" y="19621"/>
                        <a:pt x="5766" y="19621"/>
                      </a:cubicBezTo>
                      <a:cubicBezTo>
                        <a:pt x="5875" y="19621"/>
                        <a:pt x="5986" y="19661"/>
                        <a:pt x="6075" y="19741"/>
                      </a:cubicBezTo>
                      <a:cubicBezTo>
                        <a:pt x="6218" y="19901"/>
                        <a:pt x="6325" y="20115"/>
                        <a:pt x="6360" y="20329"/>
                      </a:cubicBezTo>
                      <a:cubicBezTo>
                        <a:pt x="6948" y="22431"/>
                        <a:pt x="7215" y="24711"/>
                        <a:pt x="8534" y="26439"/>
                      </a:cubicBezTo>
                      <a:cubicBezTo>
                        <a:pt x="8825" y="26832"/>
                        <a:pt x="9235" y="27213"/>
                        <a:pt x="9715" y="27213"/>
                      </a:cubicBezTo>
                      <a:cubicBezTo>
                        <a:pt x="9823" y="27213"/>
                        <a:pt x="9934" y="27194"/>
                        <a:pt x="10048" y="27152"/>
                      </a:cubicBezTo>
                      <a:cubicBezTo>
                        <a:pt x="10404" y="27009"/>
                        <a:pt x="10671" y="26688"/>
                        <a:pt x="10743" y="26314"/>
                      </a:cubicBezTo>
                      <a:cubicBezTo>
                        <a:pt x="10903" y="25513"/>
                        <a:pt x="10493" y="24800"/>
                        <a:pt x="10155" y="24123"/>
                      </a:cubicBezTo>
                      <a:cubicBezTo>
                        <a:pt x="9727" y="23286"/>
                        <a:pt x="9407" y="22431"/>
                        <a:pt x="9157" y="21540"/>
                      </a:cubicBezTo>
                      <a:cubicBezTo>
                        <a:pt x="9086" y="21255"/>
                        <a:pt x="9104" y="20863"/>
                        <a:pt x="9389" y="20828"/>
                      </a:cubicBezTo>
                      <a:cubicBezTo>
                        <a:pt x="10600" y="23001"/>
                        <a:pt x="11366" y="25531"/>
                        <a:pt x="13343" y="27098"/>
                      </a:cubicBezTo>
                      <a:cubicBezTo>
                        <a:pt x="13593" y="27312"/>
                        <a:pt x="13931" y="27419"/>
                        <a:pt x="14270" y="27419"/>
                      </a:cubicBezTo>
                      <a:cubicBezTo>
                        <a:pt x="15054" y="27383"/>
                        <a:pt x="15250" y="26653"/>
                        <a:pt x="15089" y="26083"/>
                      </a:cubicBezTo>
                      <a:cubicBezTo>
                        <a:pt x="14947" y="25691"/>
                        <a:pt x="14733" y="25352"/>
                        <a:pt x="14466" y="25050"/>
                      </a:cubicBezTo>
                      <a:cubicBezTo>
                        <a:pt x="13504" y="23820"/>
                        <a:pt x="12613" y="22520"/>
                        <a:pt x="12239" y="21024"/>
                      </a:cubicBezTo>
                      <a:lnTo>
                        <a:pt x="12292" y="20917"/>
                      </a:lnTo>
                      <a:cubicBezTo>
                        <a:pt x="13771" y="22467"/>
                        <a:pt x="15535" y="23749"/>
                        <a:pt x="17476" y="24658"/>
                      </a:cubicBezTo>
                      <a:cubicBezTo>
                        <a:pt x="18066" y="24946"/>
                        <a:pt x="18718" y="25200"/>
                        <a:pt x="19363" y="25200"/>
                      </a:cubicBezTo>
                      <a:cubicBezTo>
                        <a:pt x="19634" y="25200"/>
                        <a:pt x="19903" y="25155"/>
                        <a:pt x="20166" y="25050"/>
                      </a:cubicBezTo>
                      <a:cubicBezTo>
                        <a:pt x="20327" y="24996"/>
                        <a:pt x="20434" y="24854"/>
                        <a:pt x="20451" y="24711"/>
                      </a:cubicBezTo>
                      <a:cubicBezTo>
                        <a:pt x="20487" y="24480"/>
                        <a:pt x="20309" y="24373"/>
                        <a:pt x="20149" y="24284"/>
                      </a:cubicBezTo>
                      <a:lnTo>
                        <a:pt x="15499" y="21665"/>
                      </a:lnTo>
                      <a:cubicBezTo>
                        <a:pt x="15544" y="21326"/>
                        <a:pt x="15861" y="21202"/>
                        <a:pt x="16215" y="21202"/>
                      </a:cubicBezTo>
                      <a:cubicBezTo>
                        <a:pt x="16419" y="21202"/>
                        <a:pt x="16635" y="21243"/>
                        <a:pt x="16817" y="21309"/>
                      </a:cubicBezTo>
                      <a:cubicBezTo>
                        <a:pt x="19113" y="22182"/>
                        <a:pt x="21013" y="24258"/>
                        <a:pt x="23515" y="24258"/>
                      </a:cubicBezTo>
                      <a:cubicBezTo>
                        <a:pt x="23615" y="24258"/>
                        <a:pt x="23716" y="24255"/>
                        <a:pt x="23818" y="24248"/>
                      </a:cubicBezTo>
                      <a:cubicBezTo>
                        <a:pt x="24281" y="24230"/>
                        <a:pt x="24691" y="23927"/>
                        <a:pt x="24816" y="23482"/>
                      </a:cubicBezTo>
                      <a:cubicBezTo>
                        <a:pt x="25012" y="22716"/>
                        <a:pt x="24175" y="22217"/>
                        <a:pt x="23462" y="21950"/>
                      </a:cubicBezTo>
                      <a:lnTo>
                        <a:pt x="19899" y="20596"/>
                      </a:lnTo>
                      <a:cubicBezTo>
                        <a:pt x="19668" y="20525"/>
                        <a:pt x="19543" y="20293"/>
                        <a:pt x="19596" y="20062"/>
                      </a:cubicBezTo>
                      <a:cubicBezTo>
                        <a:pt x="19632" y="19901"/>
                        <a:pt x="19774" y="19794"/>
                        <a:pt x="19935" y="19777"/>
                      </a:cubicBezTo>
                      <a:cubicBezTo>
                        <a:pt x="20097" y="19755"/>
                        <a:pt x="20261" y="19744"/>
                        <a:pt x="20424" y="19744"/>
                      </a:cubicBezTo>
                      <a:cubicBezTo>
                        <a:pt x="21064" y="19744"/>
                        <a:pt x="21700" y="19909"/>
                        <a:pt x="22268" y="20222"/>
                      </a:cubicBezTo>
                      <a:cubicBezTo>
                        <a:pt x="24235" y="21305"/>
                        <a:pt x="26468" y="22249"/>
                        <a:pt x="28746" y="22249"/>
                      </a:cubicBezTo>
                      <a:cubicBezTo>
                        <a:pt x="28902" y="22249"/>
                        <a:pt x="29059" y="22244"/>
                        <a:pt x="29216" y="22235"/>
                      </a:cubicBezTo>
                      <a:cubicBezTo>
                        <a:pt x="29661" y="22199"/>
                        <a:pt x="30178" y="22092"/>
                        <a:pt x="30338" y="21629"/>
                      </a:cubicBezTo>
                      <a:cubicBezTo>
                        <a:pt x="30427" y="21344"/>
                        <a:pt x="30356" y="21024"/>
                        <a:pt x="30142" y="20810"/>
                      </a:cubicBezTo>
                      <a:cubicBezTo>
                        <a:pt x="29804" y="20400"/>
                        <a:pt x="29287" y="20293"/>
                        <a:pt x="28788" y="20204"/>
                      </a:cubicBezTo>
                      <a:cubicBezTo>
                        <a:pt x="27648" y="19990"/>
                        <a:pt x="26490" y="19830"/>
                        <a:pt x="25333" y="19723"/>
                      </a:cubicBezTo>
                      <a:cubicBezTo>
                        <a:pt x="24584" y="19652"/>
                        <a:pt x="23622" y="19420"/>
                        <a:pt x="23533" y="18654"/>
                      </a:cubicBezTo>
                      <a:cubicBezTo>
                        <a:pt x="23991" y="18557"/>
                        <a:pt x="24449" y="18515"/>
                        <a:pt x="24906" y="18515"/>
                      </a:cubicBezTo>
                      <a:cubicBezTo>
                        <a:pt x="27659" y="18515"/>
                        <a:pt x="30404" y="20032"/>
                        <a:pt x="33213" y="20032"/>
                      </a:cubicBezTo>
                      <a:cubicBezTo>
                        <a:pt x="33601" y="20032"/>
                        <a:pt x="33991" y="20003"/>
                        <a:pt x="34382" y="19937"/>
                      </a:cubicBezTo>
                      <a:cubicBezTo>
                        <a:pt x="35077" y="19830"/>
                        <a:pt x="35665" y="19438"/>
                        <a:pt x="36039" y="18850"/>
                      </a:cubicBezTo>
                      <a:cubicBezTo>
                        <a:pt x="36199" y="18583"/>
                        <a:pt x="36342" y="18209"/>
                        <a:pt x="35968" y="17924"/>
                      </a:cubicBezTo>
                      <a:cubicBezTo>
                        <a:pt x="35790" y="17781"/>
                        <a:pt x="35576" y="17710"/>
                        <a:pt x="35344" y="17692"/>
                      </a:cubicBezTo>
                      <a:cubicBezTo>
                        <a:pt x="33157" y="17567"/>
                        <a:pt x="30970" y="17511"/>
                        <a:pt x="28771" y="17511"/>
                      </a:cubicBezTo>
                      <a:cubicBezTo>
                        <a:pt x="28463" y="17511"/>
                        <a:pt x="28154" y="17512"/>
                        <a:pt x="27844" y="17514"/>
                      </a:cubicBezTo>
                      <a:cubicBezTo>
                        <a:pt x="27506" y="17514"/>
                        <a:pt x="27132" y="17514"/>
                        <a:pt x="26847" y="17318"/>
                      </a:cubicBezTo>
                      <a:cubicBezTo>
                        <a:pt x="26669" y="17193"/>
                        <a:pt x="26562" y="16962"/>
                        <a:pt x="26597" y="16730"/>
                      </a:cubicBezTo>
                      <a:cubicBezTo>
                        <a:pt x="26633" y="16588"/>
                        <a:pt x="26722" y="16463"/>
                        <a:pt x="26865" y="16410"/>
                      </a:cubicBezTo>
                      <a:cubicBezTo>
                        <a:pt x="27488" y="16112"/>
                        <a:pt x="28169" y="15950"/>
                        <a:pt x="28851" y="15950"/>
                      </a:cubicBezTo>
                      <a:cubicBezTo>
                        <a:pt x="29026" y="15950"/>
                        <a:pt x="29202" y="15960"/>
                        <a:pt x="29376" y="15982"/>
                      </a:cubicBezTo>
                      <a:cubicBezTo>
                        <a:pt x="30840" y="16107"/>
                        <a:pt x="32310" y="16174"/>
                        <a:pt x="33779" y="16174"/>
                      </a:cubicBezTo>
                      <a:cubicBezTo>
                        <a:pt x="34617" y="16174"/>
                        <a:pt x="35454" y="16152"/>
                        <a:pt x="36288" y="16107"/>
                      </a:cubicBezTo>
                      <a:cubicBezTo>
                        <a:pt x="37909" y="16018"/>
                        <a:pt x="39602" y="15822"/>
                        <a:pt x="40973" y="14878"/>
                      </a:cubicBezTo>
                      <a:cubicBezTo>
                        <a:pt x="41294" y="14664"/>
                        <a:pt x="41472" y="14272"/>
                        <a:pt x="41401" y="13880"/>
                      </a:cubicBezTo>
                      <a:cubicBezTo>
                        <a:pt x="41277" y="13274"/>
                        <a:pt x="40650" y="13142"/>
                        <a:pt x="40067" y="13142"/>
                      </a:cubicBezTo>
                      <a:cubicBezTo>
                        <a:pt x="39982" y="13142"/>
                        <a:pt x="39897" y="13145"/>
                        <a:pt x="39816" y="13150"/>
                      </a:cubicBezTo>
                      <a:cubicBezTo>
                        <a:pt x="37197" y="13328"/>
                        <a:pt x="34578" y="13720"/>
                        <a:pt x="32013" y="14308"/>
                      </a:cubicBezTo>
                      <a:cubicBezTo>
                        <a:pt x="31954" y="14323"/>
                        <a:pt x="31895" y="14330"/>
                        <a:pt x="31837" y="14330"/>
                      </a:cubicBezTo>
                      <a:cubicBezTo>
                        <a:pt x="31558" y="14330"/>
                        <a:pt x="31297" y="14160"/>
                        <a:pt x="31193" y="13880"/>
                      </a:cubicBezTo>
                      <a:cubicBezTo>
                        <a:pt x="31087" y="13524"/>
                        <a:pt x="31389" y="13256"/>
                        <a:pt x="31674" y="13096"/>
                      </a:cubicBezTo>
                      <a:cubicBezTo>
                        <a:pt x="32761" y="12508"/>
                        <a:pt x="34062" y="12473"/>
                        <a:pt x="35309" y="12401"/>
                      </a:cubicBezTo>
                      <a:cubicBezTo>
                        <a:pt x="37535" y="12277"/>
                        <a:pt x="39762" y="11992"/>
                        <a:pt x="41953" y="11564"/>
                      </a:cubicBezTo>
                      <a:cubicBezTo>
                        <a:pt x="42612" y="11422"/>
                        <a:pt x="43289" y="11261"/>
                        <a:pt x="43770" y="10745"/>
                      </a:cubicBezTo>
                      <a:cubicBezTo>
                        <a:pt x="43966" y="10549"/>
                        <a:pt x="44055" y="10264"/>
                        <a:pt x="44020" y="9979"/>
                      </a:cubicBezTo>
                      <a:cubicBezTo>
                        <a:pt x="43934" y="9427"/>
                        <a:pt x="43392" y="9238"/>
                        <a:pt x="42812" y="9238"/>
                      </a:cubicBezTo>
                      <a:cubicBezTo>
                        <a:pt x="42550" y="9238"/>
                        <a:pt x="42281" y="9276"/>
                        <a:pt x="42042" y="9337"/>
                      </a:cubicBezTo>
                      <a:cubicBezTo>
                        <a:pt x="39798" y="9907"/>
                        <a:pt x="37607" y="10869"/>
                        <a:pt x="35291" y="10941"/>
                      </a:cubicBezTo>
                      <a:cubicBezTo>
                        <a:pt x="35166" y="10371"/>
                        <a:pt x="35879" y="10014"/>
                        <a:pt x="36449" y="9872"/>
                      </a:cubicBezTo>
                      <a:lnTo>
                        <a:pt x="43913" y="8126"/>
                      </a:lnTo>
                      <a:cubicBezTo>
                        <a:pt x="44412" y="8019"/>
                        <a:pt x="44910" y="7823"/>
                        <a:pt x="45356" y="7574"/>
                      </a:cubicBezTo>
                      <a:cubicBezTo>
                        <a:pt x="45904" y="7266"/>
                        <a:pt x="45662" y="6447"/>
                        <a:pt x="45057" y="6447"/>
                      </a:cubicBezTo>
                      <a:cubicBezTo>
                        <a:pt x="45032" y="6447"/>
                        <a:pt x="45007" y="6449"/>
                        <a:pt x="44982" y="6451"/>
                      </a:cubicBezTo>
                      <a:cubicBezTo>
                        <a:pt x="43325" y="6630"/>
                        <a:pt x="41704" y="7021"/>
                        <a:pt x="40136" y="7592"/>
                      </a:cubicBezTo>
                      <a:cubicBezTo>
                        <a:pt x="40012" y="6897"/>
                        <a:pt x="40849" y="6487"/>
                        <a:pt x="41526" y="6291"/>
                      </a:cubicBezTo>
                      <a:cubicBezTo>
                        <a:pt x="43503" y="5703"/>
                        <a:pt x="45391" y="4902"/>
                        <a:pt x="47173" y="3886"/>
                      </a:cubicBezTo>
                      <a:cubicBezTo>
                        <a:pt x="47565" y="3655"/>
                        <a:pt x="48010" y="3352"/>
                        <a:pt x="47957" y="2853"/>
                      </a:cubicBezTo>
                      <a:cubicBezTo>
                        <a:pt x="47921" y="2568"/>
                        <a:pt x="47743" y="2318"/>
                        <a:pt x="47476" y="2194"/>
                      </a:cubicBezTo>
                      <a:cubicBezTo>
                        <a:pt x="47276" y="2098"/>
                        <a:pt x="47074" y="2060"/>
                        <a:pt x="46872" y="2060"/>
                      </a:cubicBezTo>
                      <a:cubicBezTo>
                        <a:pt x="46549" y="2060"/>
                        <a:pt x="46225" y="2156"/>
                        <a:pt x="45908" y="2265"/>
                      </a:cubicBezTo>
                      <a:cubicBezTo>
                        <a:pt x="43770" y="2942"/>
                        <a:pt x="41757" y="4011"/>
                        <a:pt x="39994" y="5418"/>
                      </a:cubicBezTo>
                      <a:cubicBezTo>
                        <a:pt x="40243" y="3548"/>
                        <a:pt x="42434" y="2568"/>
                        <a:pt x="43200" y="840"/>
                      </a:cubicBezTo>
                      <a:cubicBezTo>
                        <a:pt x="43289" y="626"/>
                        <a:pt x="43361" y="395"/>
                        <a:pt x="43129" y="163"/>
                      </a:cubicBezTo>
                      <a:cubicBezTo>
                        <a:pt x="43011" y="56"/>
                        <a:pt x="42861" y="0"/>
                        <a:pt x="42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3" name="Google Shape;17513;p37"/>
                <p:cNvSpPr/>
                <p:nvPr/>
              </p:nvSpPr>
              <p:spPr>
                <a:xfrm>
                  <a:off x="2387128" y="4800796"/>
                  <a:ext cx="29392" cy="22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9" extrusionOk="0">
                      <a:moveTo>
                        <a:pt x="268" y="1"/>
                      </a:moveTo>
                      <a:cubicBezTo>
                        <a:pt x="1" y="1"/>
                        <a:pt x="19" y="428"/>
                        <a:pt x="286" y="428"/>
                      </a:cubicBezTo>
                      <a:cubicBezTo>
                        <a:pt x="553" y="428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4" name="Google Shape;17514;p37"/>
                <p:cNvSpPr/>
                <p:nvPr/>
              </p:nvSpPr>
              <p:spPr>
                <a:xfrm>
                  <a:off x="2259692" y="4692195"/>
                  <a:ext cx="29286" cy="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8" extrusionOk="0">
                      <a:moveTo>
                        <a:pt x="225" y="0"/>
                      </a:moveTo>
                      <a:cubicBezTo>
                        <a:pt x="113" y="0"/>
                        <a:pt x="0" y="124"/>
                        <a:pt x="69" y="248"/>
                      </a:cubicBezTo>
                      <a:lnTo>
                        <a:pt x="105" y="302"/>
                      </a:lnTo>
                      <a:cubicBezTo>
                        <a:pt x="145" y="377"/>
                        <a:pt x="203" y="407"/>
                        <a:pt x="261" y="407"/>
                      </a:cubicBezTo>
                      <a:cubicBezTo>
                        <a:pt x="409" y="407"/>
                        <a:pt x="551" y="211"/>
                        <a:pt x="372" y="70"/>
                      </a:cubicBezTo>
                      <a:lnTo>
                        <a:pt x="319" y="35"/>
                      </a:lnTo>
                      <a:cubicBezTo>
                        <a:pt x="291" y="11"/>
                        <a:pt x="258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5" name="Google Shape;17515;p37"/>
                <p:cNvSpPr/>
                <p:nvPr/>
              </p:nvSpPr>
              <p:spPr>
                <a:xfrm>
                  <a:off x="2063922" y="4900061"/>
                  <a:ext cx="16129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32" extrusionOk="0">
                      <a:moveTo>
                        <a:pt x="161" y="0"/>
                      </a:moveTo>
                      <a:cubicBezTo>
                        <a:pt x="0" y="0"/>
                        <a:pt x="0" y="232"/>
                        <a:pt x="143" y="232"/>
                      </a:cubicBezTo>
                      <a:cubicBezTo>
                        <a:pt x="285" y="232"/>
                        <a:pt x="303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6" name="Google Shape;17516;p37"/>
                <p:cNvSpPr/>
                <p:nvPr/>
              </p:nvSpPr>
              <p:spPr>
                <a:xfrm>
                  <a:off x="2134803" y="4983196"/>
                  <a:ext cx="35971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54" extrusionOk="0">
                      <a:moveTo>
                        <a:pt x="339" y="1"/>
                      </a:moveTo>
                      <a:cubicBezTo>
                        <a:pt x="0" y="37"/>
                        <a:pt x="0" y="518"/>
                        <a:pt x="339" y="553"/>
                      </a:cubicBezTo>
                      <a:cubicBezTo>
                        <a:pt x="677" y="518"/>
                        <a:pt x="677" y="37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7" name="Google Shape;17517;p37"/>
                <p:cNvSpPr/>
                <p:nvPr/>
              </p:nvSpPr>
              <p:spPr>
                <a:xfrm>
                  <a:off x="1875846" y="5135143"/>
                  <a:ext cx="25573" cy="2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4" extrusionOk="0">
                      <a:moveTo>
                        <a:pt x="248" y="0"/>
                      </a:moveTo>
                      <a:cubicBezTo>
                        <a:pt x="200" y="0"/>
                        <a:pt x="168" y="26"/>
                        <a:pt x="125" y="41"/>
                      </a:cubicBezTo>
                      <a:cubicBezTo>
                        <a:pt x="72" y="112"/>
                        <a:pt x="36" y="183"/>
                        <a:pt x="0" y="254"/>
                      </a:cubicBezTo>
                      <a:cubicBezTo>
                        <a:pt x="0" y="290"/>
                        <a:pt x="0" y="308"/>
                        <a:pt x="0" y="343"/>
                      </a:cubicBezTo>
                      <a:cubicBezTo>
                        <a:pt x="18" y="397"/>
                        <a:pt x="54" y="450"/>
                        <a:pt x="107" y="504"/>
                      </a:cubicBezTo>
                      <a:cubicBezTo>
                        <a:pt x="138" y="535"/>
                        <a:pt x="187" y="554"/>
                        <a:pt x="241" y="554"/>
                      </a:cubicBezTo>
                      <a:cubicBezTo>
                        <a:pt x="279" y="554"/>
                        <a:pt x="319" y="544"/>
                        <a:pt x="357" y="522"/>
                      </a:cubicBezTo>
                      <a:cubicBezTo>
                        <a:pt x="392" y="504"/>
                        <a:pt x="410" y="468"/>
                        <a:pt x="428" y="450"/>
                      </a:cubicBezTo>
                      <a:cubicBezTo>
                        <a:pt x="464" y="379"/>
                        <a:pt x="428" y="343"/>
                        <a:pt x="446" y="290"/>
                      </a:cubicBezTo>
                      <a:lnTo>
                        <a:pt x="446" y="290"/>
                      </a:lnTo>
                      <a:lnTo>
                        <a:pt x="481" y="308"/>
                      </a:lnTo>
                      <a:cubicBezTo>
                        <a:pt x="481" y="290"/>
                        <a:pt x="481" y="272"/>
                        <a:pt x="481" y="254"/>
                      </a:cubicBezTo>
                      <a:cubicBezTo>
                        <a:pt x="481" y="183"/>
                        <a:pt x="464" y="148"/>
                        <a:pt x="428" y="94"/>
                      </a:cubicBezTo>
                      <a:cubicBezTo>
                        <a:pt x="392" y="41"/>
                        <a:pt x="339" y="5"/>
                        <a:pt x="285" y="5"/>
                      </a:cubicBezTo>
                      <a:cubicBezTo>
                        <a:pt x="272" y="2"/>
                        <a:pt x="259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8" name="Google Shape;17518;p37"/>
                <p:cNvSpPr/>
                <p:nvPr/>
              </p:nvSpPr>
              <p:spPr>
                <a:xfrm>
                  <a:off x="1807777" y="5002137"/>
                  <a:ext cx="34114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464" extrusionOk="0">
                      <a:moveTo>
                        <a:pt x="286" y="0"/>
                      </a:moveTo>
                      <a:cubicBezTo>
                        <a:pt x="1" y="0"/>
                        <a:pt x="54" y="463"/>
                        <a:pt x="339" y="463"/>
                      </a:cubicBezTo>
                      <a:cubicBezTo>
                        <a:pt x="642" y="463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9" name="Google Shape;17519;p37"/>
                <p:cNvSpPr/>
                <p:nvPr/>
              </p:nvSpPr>
              <p:spPr>
                <a:xfrm>
                  <a:off x="1701935" y="5224221"/>
                  <a:ext cx="34061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64" extrusionOk="0">
                      <a:moveTo>
                        <a:pt x="286" y="1"/>
                      </a:moveTo>
                      <a:cubicBezTo>
                        <a:pt x="1" y="1"/>
                        <a:pt x="54" y="464"/>
                        <a:pt x="357" y="464"/>
                      </a:cubicBezTo>
                      <a:cubicBezTo>
                        <a:pt x="642" y="464"/>
                        <a:pt x="588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0" name="Google Shape;17520;p37"/>
                <p:cNvSpPr/>
                <p:nvPr/>
              </p:nvSpPr>
              <p:spPr>
                <a:xfrm>
                  <a:off x="1553330" y="5334839"/>
                  <a:ext cx="35547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91" extrusionOk="0">
                      <a:moveTo>
                        <a:pt x="343" y="1"/>
                      </a:moveTo>
                      <a:cubicBezTo>
                        <a:pt x="162" y="1"/>
                        <a:pt x="1" y="228"/>
                        <a:pt x="165" y="392"/>
                      </a:cubicBezTo>
                      <a:lnTo>
                        <a:pt x="183" y="410"/>
                      </a:lnTo>
                      <a:cubicBezTo>
                        <a:pt x="231" y="466"/>
                        <a:pt x="288" y="490"/>
                        <a:pt x="343" y="490"/>
                      </a:cubicBezTo>
                      <a:cubicBezTo>
                        <a:pt x="513" y="490"/>
                        <a:pt x="669" y="268"/>
                        <a:pt x="521" y="107"/>
                      </a:cubicBezTo>
                      <a:lnTo>
                        <a:pt x="503" y="71"/>
                      </a:lnTo>
                      <a:cubicBezTo>
                        <a:pt x="454" y="21"/>
                        <a:pt x="397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1" name="Google Shape;17521;p37"/>
                <p:cNvSpPr/>
                <p:nvPr/>
              </p:nvSpPr>
              <p:spPr>
                <a:xfrm>
                  <a:off x="2070554" y="5350861"/>
                  <a:ext cx="45415" cy="3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5" extrusionOk="0">
                      <a:moveTo>
                        <a:pt x="392" y="1"/>
                      </a:moveTo>
                      <a:cubicBezTo>
                        <a:pt x="0" y="1"/>
                        <a:pt x="71" y="624"/>
                        <a:pt x="463" y="624"/>
                      </a:cubicBezTo>
                      <a:cubicBezTo>
                        <a:pt x="855" y="624"/>
                        <a:pt x="766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2" name="Google Shape;17522;p37"/>
                <p:cNvSpPr/>
                <p:nvPr/>
              </p:nvSpPr>
              <p:spPr>
                <a:xfrm>
                  <a:off x="1911763" y="5383967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8" y="0"/>
                      </a:moveTo>
                      <a:cubicBezTo>
                        <a:pt x="0" y="0"/>
                        <a:pt x="18" y="285"/>
                        <a:pt x="196" y="285"/>
                      </a:cubicBezTo>
                      <a:cubicBezTo>
                        <a:pt x="392" y="285"/>
                        <a:pt x="374" y="0"/>
                        <a:pt x="1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3" name="Google Shape;17523;p37"/>
                <p:cNvSpPr/>
                <p:nvPr/>
              </p:nvSpPr>
              <p:spPr>
                <a:xfrm>
                  <a:off x="1630099" y="4920858"/>
                  <a:ext cx="44460" cy="31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589" extrusionOk="0">
                      <a:moveTo>
                        <a:pt x="375" y="0"/>
                      </a:moveTo>
                      <a:cubicBezTo>
                        <a:pt x="1" y="0"/>
                        <a:pt x="54" y="588"/>
                        <a:pt x="446" y="588"/>
                      </a:cubicBezTo>
                      <a:cubicBezTo>
                        <a:pt x="838" y="588"/>
                        <a:pt x="767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4" name="Google Shape;17524;p37"/>
                <p:cNvSpPr/>
                <p:nvPr/>
              </p:nvSpPr>
              <p:spPr>
                <a:xfrm>
                  <a:off x="1548237" y="5150741"/>
                  <a:ext cx="24830" cy="19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64" extrusionOk="0">
                      <a:moveTo>
                        <a:pt x="223" y="0"/>
                      </a:moveTo>
                      <a:cubicBezTo>
                        <a:pt x="104" y="0"/>
                        <a:pt x="1" y="150"/>
                        <a:pt x="118" y="281"/>
                      </a:cubicBezTo>
                      <a:lnTo>
                        <a:pt x="154" y="317"/>
                      </a:lnTo>
                      <a:cubicBezTo>
                        <a:pt x="183" y="350"/>
                        <a:pt x="217" y="364"/>
                        <a:pt x="250" y="364"/>
                      </a:cubicBezTo>
                      <a:cubicBezTo>
                        <a:pt x="361" y="364"/>
                        <a:pt x="468" y="212"/>
                        <a:pt x="386" y="103"/>
                      </a:cubicBezTo>
                      <a:lnTo>
                        <a:pt x="350" y="67"/>
                      </a:lnTo>
                      <a:cubicBezTo>
                        <a:pt x="312" y="20"/>
                        <a:pt x="267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5" name="Google Shape;17525;p37"/>
                <p:cNvSpPr/>
                <p:nvPr/>
              </p:nvSpPr>
              <p:spPr>
                <a:xfrm>
                  <a:off x="1324826" y="5435005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21" y="446"/>
                      </a:cubicBezTo>
                      <a:cubicBezTo>
                        <a:pt x="588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6" name="Google Shape;17526;p37"/>
                <p:cNvSpPr/>
                <p:nvPr/>
              </p:nvSpPr>
              <p:spPr>
                <a:xfrm>
                  <a:off x="1836161" y="5599419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588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7" name="Google Shape;17527;p37"/>
                <p:cNvSpPr/>
                <p:nvPr/>
              </p:nvSpPr>
              <p:spPr>
                <a:xfrm>
                  <a:off x="1666017" y="5549336"/>
                  <a:ext cx="32204" cy="2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60" extrusionOk="0">
                      <a:moveTo>
                        <a:pt x="323" y="1"/>
                      </a:moveTo>
                      <a:cubicBezTo>
                        <a:pt x="210" y="1"/>
                        <a:pt x="90" y="63"/>
                        <a:pt x="54" y="179"/>
                      </a:cubicBezTo>
                      <a:lnTo>
                        <a:pt x="36" y="232"/>
                      </a:lnTo>
                      <a:cubicBezTo>
                        <a:pt x="1" y="384"/>
                        <a:pt x="152" y="459"/>
                        <a:pt x="303" y="459"/>
                      </a:cubicBezTo>
                      <a:cubicBezTo>
                        <a:pt x="455" y="459"/>
                        <a:pt x="606" y="384"/>
                        <a:pt x="571" y="232"/>
                      </a:cubicBezTo>
                      <a:lnTo>
                        <a:pt x="553" y="232"/>
                      </a:lnTo>
                      <a:lnTo>
                        <a:pt x="553" y="197"/>
                      </a:lnTo>
                      <a:cubicBezTo>
                        <a:pt x="544" y="63"/>
                        <a:pt x="437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8" name="Google Shape;17528;p37"/>
                <p:cNvSpPr/>
                <p:nvPr/>
              </p:nvSpPr>
              <p:spPr>
                <a:xfrm>
                  <a:off x="1196276" y="5523817"/>
                  <a:ext cx="46370" cy="3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660" extrusionOk="0">
                      <a:moveTo>
                        <a:pt x="446" y="1"/>
                      </a:moveTo>
                      <a:cubicBezTo>
                        <a:pt x="19" y="1"/>
                        <a:pt x="1" y="660"/>
                        <a:pt x="428" y="660"/>
                      </a:cubicBezTo>
                      <a:cubicBezTo>
                        <a:pt x="856" y="660"/>
                        <a:pt x="874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9" name="Google Shape;17529;p37"/>
                <p:cNvSpPr/>
                <p:nvPr/>
              </p:nvSpPr>
              <p:spPr>
                <a:xfrm>
                  <a:off x="1041518" y="5603239"/>
                  <a:ext cx="30082" cy="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17" extrusionOk="0">
                      <a:moveTo>
                        <a:pt x="299" y="0"/>
                      </a:moveTo>
                      <a:cubicBezTo>
                        <a:pt x="284" y="0"/>
                        <a:pt x="269" y="2"/>
                        <a:pt x="254" y="5"/>
                      </a:cubicBezTo>
                      <a:lnTo>
                        <a:pt x="254" y="5"/>
                      </a:lnTo>
                      <a:cubicBezTo>
                        <a:pt x="247" y="5"/>
                        <a:pt x="239" y="7"/>
                        <a:pt x="229" y="11"/>
                      </a:cubicBezTo>
                      <a:lnTo>
                        <a:pt x="229" y="11"/>
                      </a:lnTo>
                      <a:cubicBezTo>
                        <a:pt x="211" y="16"/>
                        <a:pt x="193" y="23"/>
                        <a:pt x="175" y="32"/>
                      </a:cubicBezTo>
                      <a:lnTo>
                        <a:pt x="175" y="32"/>
                      </a:lnTo>
                      <a:cubicBezTo>
                        <a:pt x="156" y="38"/>
                        <a:pt x="139" y="45"/>
                        <a:pt x="127" y="61"/>
                      </a:cubicBezTo>
                      <a:lnTo>
                        <a:pt x="127" y="61"/>
                      </a:lnTo>
                      <a:cubicBezTo>
                        <a:pt x="51" y="117"/>
                        <a:pt x="0" y="206"/>
                        <a:pt x="32" y="302"/>
                      </a:cubicBezTo>
                      <a:lnTo>
                        <a:pt x="32" y="302"/>
                      </a:lnTo>
                      <a:cubicBezTo>
                        <a:pt x="45" y="407"/>
                        <a:pt x="141" y="501"/>
                        <a:pt x="264" y="517"/>
                      </a:cubicBezTo>
                      <a:lnTo>
                        <a:pt x="513" y="339"/>
                      </a:lnTo>
                      <a:cubicBezTo>
                        <a:pt x="566" y="178"/>
                        <a:pt x="459" y="18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0" name="Google Shape;17530;p37"/>
                <p:cNvSpPr/>
                <p:nvPr/>
              </p:nvSpPr>
              <p:spPr>
                <a:xfrm>
                  <a:off x="1116907" y="5199604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74" y="1"/>
                      </a:moveTo>
                      <a:cubicBezTo>
                        <a:pt x="368" y="1"/>
                        <a:pt x="363" y="1"/>
                        <a:pt x="357" y="1"/>
                      </a:cubicBezTo>
                      <a:cubicBezTo>
                        <a:pt x="0" y="1"/>
                        <a:pt x="0" y="536"/>
                        <a:pt x="357" y="536"/>
                      </a:cubicBezTo>
                      <a:cubicBezTo>
                        <a:pt x="707" y="518"/>
                        <a:pt x="713" y="1"/>
                        <a:pt x="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1" name="Google Shape;17531;p37"/>
                <p:cNvSpPr/>
                <p:nvPr/>
              </p:nvSpPr>
              <p:spPr>
                <a:xfrm>
                  <a:off x="995042" y="5435164"/>
                  <a:ext cx="32310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456" extrusionOk="0">
                      <a:moveTo>
                        <a:pt x="327" y="1"/>
                      </a:moveTo>
                      <a:cubicBezTo>
                        <a:pt x="302" y="1"/>
                        <a:pt x="275" y="5"/>
                        <a:pt x="249" y="15"/>
                      </a:cubicBezTo>
                      <a:lnTo>
                        <a:pt x="195" y="51"/>
                      </a:lnTo>
                      <a:cubicBezTo>
                        <a:pt x="0" y="204"/>
                        <a:pt x="154" y="455"/>
                        <a:pt x="341" y="455"/>
                      </a:cubicBezTo>
                      <a:cubicBezTo>
                        <a:pt x="393" y="455"/>
                        <a:pt x="448" y="436"/>
                        <a:pt x="498" y="389"/>
                      </a:cubicBezTo>
                      <a:lnTo>
                        <a:pt x="516" y="336"/>
                      </a:lnTo>
                      <a:cubicBezTo>
                        <a:pt x="608" y="182"/>
                        <a:pt x="488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2" name="Google Shape;17532;p37"/>
                <p:cNvSpPr/>
                <p:nvPr/>
              </p:nvSpPr>
              <p:spPr>
                <a:xfrm>
                  <a:off x="736032" y="5546524"/>
                  <a:ext cx="27429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553" extrusionOk="0">
                      <a:moveTo>
                        <a:pt x="250" y="0"/>
                      </a:moveTo>
                      <a:cubicBezTo>
                        <a:pt x="161" y="143"/>
                        <a:pt x="89" y="285"/>
                        <a:pt x="0" y="410"/>
                      </a:cubicBezTo>
                      <a:cubicBezTo>
                        <a:pt x="40" y="481"/>
                        <a:pt x="102" y="510"/>
                        <a:pt x="168" y="510"/>
                      </a:cubicBezTo>
                      <a:cubicBezTo>
                        <a:pt x="193" y="510"/>
                        <a:pt x="219" y="506"/>
                        <a:pt x="244" y="498"/>
                      </a:cubicBezTo>
                      <a:lnTo>
                        <a:pt x="244" y="498"/>
                      </a:lnTo>
                      <a:cubicBezTo>
                        <a:pt x="241" y="534"/>
                        <a:pt x="255" y="552"/>
                        <a:pt x="286" y="552"/>
                      </a:cubicBezTo>
                      <a:cubicBezTo>
                        <a:pt x="303" y="552"/>
                        <a:pt x="327" y="546"/>
                        <a:pt x="357" y="535"/>
                      </a:cubicBezTo>
                      <a:cubicBezTo>
                        <a:pt x="374" y="517"/>
                        <a:pt x="410" y="499"/>
                        <a:pt x="446" y="481"/>
                      </a:cubicBezTo>
                      <a:cubicBezTo>
                        <a:pt x="481" y="428"/>
                        <a:pt x="517" y="357"/>
                        <a:pt x="517" y="285"/>
                      </a:cubicBezTo>
                      <a:cubicBezTo>
                        <a:pt x="517" y="242"/>
                        <a:pt x="508" y="201"/>
                        <a:pt x="492" y="164"/>
                      </a:cubicBezTo>
                      <a:lnTo>
                        <a:pt x="492" y="164"/>
                      </a:lnTo>
                      <a:cubicBezTo>
                        <a:pt x="484" y="138"/>
                        <a:pt x="469" y="113"/>
                        <a:pt x="446" y="89"/>
                      </a:cubicBezTo>
                      <a:lnTo>
                        <a:pt x="446" y="89"/>
                      </a:lnTo>
                      <a:cubicBezTo>
                        <a:pt x="445" y="90"/>
                        <a:pt x="445" y="91"/>
                        <a:pt x="445" y="91"/>
                      </a:cubicBezTo>
                      <a:lnTo>
                        <a:pt x="445" y="91"/>
                      </a:lnTo>
                      <a:cubicBezTo>
                        <a:pt x="395" y="35"/>
                        <a:pt x="325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3" name="Google Shape;17533;p37"/>
                <p:cNvSpPr/>
                <p:nvPr/>
              </p:nvSpPr>
              <p:spPr>
                <a:xfrm>
                  <a:off x="822033" y="5650457"/>
                  <a:ext cx="32204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4" name="Google Shape;17534;p37"/>
                <p:cNvSpPr/>
                <p:nvPr/>
              </p:nvSpPr>
              <p:spPr>
                <a:xfrm>
                  <a:off x="898590" y="5218544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2" y="606"/>
                        <a:pt x="464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5" name="Google Shape;17535;p37"/>
                <p:cNvSpPr/>
                <p:nvPr/>
              </p:nvSpPr>
              <p:spPr>
                <a:xfrm>
                  <a:off x="524294" y="5558780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39" y="1"/>
                      </a:moveTo>
                      <a:cubicBezTo>
                        <a:pt x="19" y="1"/>
                        <a:pt x="1" y="500"/>
                        <a:pt x="304" y="500"/>
                      </a:cubicBezTo>
                      <a:cubicBezTo>
                        <a:pt x="624" y="500"/>
                        <a:pt x="678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6" name="Google Shape;17536;p37"/>
                <p:cNvSpPr/>
                <p:nvPr/>
              </p:nvSpPr>
              <p:spPr>
                <a:xfrm>
                  <a:off x="664197" y="5211010"/>
                  <a:ext cx="39738" cy="30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571" extrusionOk="0">
                      <a:moveTo>
                        <a:pt x="375" y="0"/>
                      </a:moveTo>
                      <a:cubicBezTo>
                        <a:pt x="0" y="0"/>
                        <a:pt x="36" y="570"/>
                        <a:pt x="392" y="570"/>
                      </a:cubicBezTo>
                      <a:cubicBezTo>
                        <a:pt x="749" y="570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7" name="Google Shape;17537;p37"/>
                <p:cNvSpPr/>
                <p:nvPr/>
              </p:nvSpPr>
              <p:spPr>
                <a:xfrm>
                  <a:off x="1372522" y="5023570"/>
                  <a:ext cx="42285" cy="30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70" extrusionOk="0">
                      <a:moveTo>
                        <a:pt x="391" y="0"/>
                      </a:moveTo>
                      <a:cubicBezTo>
                        <a:pt x="331" y="0"/>
                        <a:pt x="268" y="23"/>
                        <a:pt x="206" y="77"/>
                      </a:cubicBezTo>
                      <a:lnTo>
                        <a:pt x="135" y="166"/>
                      </a:lnTo>
                      <a:cubicBezTo>
                        <a:pt x="1" y="330"/>
                        <a:pt x="166" y="570"/>
                        <a:pt x="360" y="570"/>
                      </a:cubicBezTo>
                      <a:cubicBezTo>
                        <a:pt x="397" y="570"/>
                        <a:pt x="436" y="561"/>
                        <a:pt x="473" y="540"/>
                      </a:cubicBezTo>
                      <a:lnTo>
                        <a:pt x="527" y="505"/>
                      </a:lnTo>
                      <a:cubicBezTo>
                        <a:pt x="796" y="349"/>
                        <a:pt x="625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538" name="Google Shape;17538;p37"/>
            <p:cNvSpPr/>
            <p:nvPr/>
          </p:nvSpPr>
          <p:spPr>
            <a:xfrm>
              <a:off x="-569204" y="4639194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5" y="0"/>
                  </a:moveTo>
                  <a:cubicBezTo>
                    <a:pt x="1" y="0"/>
                    <a:pt x="36" y="571"/>
                    <a:pt x="393" y="571"/>
                  </a:cubicBezTo>
                  <a:cubicBezTo>
                    <a:pt x="767" y="571"/>
                    <a:pt x="731" y="0"/>
                    <a:pt x="37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9" name="Google Shape;17539;p37"/>
            <p:cNvSpPr/>
            <p:nvPr/>
          </p:nvSpPr>
          <p:spPr>
            <a:xfrm>
              <a:off x="-312104" y="4367928"/>
              <a:ext cx="40693" cy="30294"/>
            </a:xfrm>
            <a:custGeom>
              <a:avLst/>
              <a:gdLst/>
              <a:ahLst/>
              <a:cxnLst/>
              <a:rect l="l" t="t" r="r" b="b"/>
              <a:pathLst>
                <a:path w="767" h="571" extrusionOk="0">
                  <a:moveTo>
                    <a:pt x="374" y="1"/>
                  </a:moveTo>
                  <a:cubicBezTo>
                    <a:pt x="0" y="1"/>
                    <a:pt x="36" y="571"/>
                    <a:pt x="392" y="571"/>
                  </a:cubicBezTo>
                  <a:cubicBezTo>
                    <a:pt x="766" y="571"/>
                    <a:pt x="731" y="1"/>
                    <a:pt x="37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40" name="Google Shape;17540;p37"/>
            <p:cNvGrpSpPr/>
            <p:nvPr/>
          </p:nvGrpSpPr>
          <p:grpSpPr>
            <a:xfrm>
              <a:off x="-1105050" y="2496606"/>
              <a:ext cx="1645501" cy="2442281"/>
              <a:chOff x="-1105050" y="2496606"/>
              <a:chExt cx="1645501" cy="2442281"/>
            </a:xfrm>
          </p:grpSpPr>
          <p:sp>
            <p:nvSpPr>
              <p:cNvPr id="17541" name="Google Shape;17541;p37"/>
              <p:cNvSpPr/>
              <p:nvPr/>
            </p:nvSpPr>
            <p:spPr>
              <a:xfrm>
                <a:off x="-1105050" y="2496606"/>
                <a:ext cx="1645501" cy="2442281"/>
              </a:xfrm>
              <a:custGeom>
                <a:avLst/>
                <a:gdLst/>
                <a:ahLst/>
                <a:cxnLst/>
                <a:rect l="l" t="t" r="r" b="b"/>
                <a:pathLst>
                  <a:path w="31015" h="46033" extrusionOk="0">
                    <a:moveTo>
                      <a:pt x="28593" y="1"/>
                    </a:moveTo>
                    <a:cubicBezTo>
                      <a:pt x="28176" y="1"/>
                      <a:pt x="27868" y="362"/>
                      <a:pt x="27630" y="695"/>
                    </a:cubicBezTo>
                    <a:cubicBezTo>
                      <a:pt x="26419" y="2352"/>
                      <a:pt x="25403" y="4133"/>
                      <a:pt x="24602" y="6039"/>
                    </a:cubicBezTo>
                    <a:cubicBezTo>
                      <a:pt x="24363" y="6612"/>
                      <a:pt x="23925" y="7299"/>
                      <a:pt x="23364" y="7299"/>
                    </a:cubicBezTo>
                    <a:cubicBezTo>
                      <a:pt x="23297" y="7299"/>
                      <a:pt x="23229" y="7290"/>
                      <a:pt x="23159" y="7269"/>
                    </a:cubicBezTo>
                    <a:cubicBezTo>
                      <a:pt x="23889" y="5772"/>
                      <a:pt x="24459" y="4205"/>
                      <a:pt x="24833" y="2583"/>
                    </a:cubicBezTo>
                    <a:cubicBezTo>
                      <a:pt x="24928" y="2143"/>
                      <a:pt x="24586" y="1830"/>
                      <a:pt x="24232" y="1830"/>
                    </a:cubicBezTo>
                    <a:cubicBezTo>
                      <a:pt x="24056" y="1830"/>
                      <a:pt x="23877" y="1907"/>
                      <a:pt x="23747" y="2085"/>
                    </a:cubicBezTo>
                    <a:cubicBezTo>
                      <a:pt x="23461" y="2494"/>
                      <a:pt x="23212" y="2958"/>
                      <a:pt x="23052" y="3456"/>
                    </a:cubicBezTo>
                    <a:lnTo>
                      <a:pt x="20451" y="10671"/>
                    </a:lnTo>
                    <a:cubicBezTo>
                      <a:pt x="20277" y="11161"/>
                      <a:pt x="19922" y="11734"/>
                      <a:pt x="19458" y="11734"/>
                    </a:cubicBezTo>
                    <a:cubicBezTo>
                      <a:pt x="19399" y="11734"/>
                      <a:pt x="19338" y="11725"/>
                      <a:pt x="19275" y="11704"/>
                    </a:cubicBezTo>
                    <a:cubicBezTo>
                      <a:pt x="19596" y="9406"/>
                      <a:pt x="20807" y="7340"/>
                      <a:pt x="21627" y="5167"/>
                    </a:cubicBezTo>
                    <a:cubicBezTo>
                      <a:pt x="21912" y="4436"/>
                      <a:pt x="22001" y="3349"/>
                      <a:pt x="21217" y="3136"/>
                    </a:cubicBezTo>
                    <a:cubicBezTo>
                      <a:pt x="21147" y="3117"/>
                      <a:pt x="21074" y="3108"/>
                      <a:pt x="21001" y="3108"/>
                    </a:cubicBezTo>
                    <a:cubicBezTo>
                      <a:pt x="20795" y="3108"/>
                      <a:pt x="20586" y="3178"/>
                      <a:pt x="20415" y="3296"/>
                    </a:cubicBezTo>
                    <a:cubicBezTo>
                      <a:pt x="19863" y="3706"/>
                      <a:pt x="19631" y="4383"/>
                      <a:pt x="19418" y="5006"/>
                    </a:cubicBezTo>
                    <a:cubicBezTo>
                      <a:pt x="18723" y="7144"/>
                      <a:pt x="18188" y="9317"/>
                      <a:pt x="17814" y="11526"/>
                    </a:cubicBezTo>
                    <a:cubicBezTo>
                      <a:pt x="17601" y="12755"/>
                      <a:pt x="17422" y="14038"/>
                      <a:pt x="16710" y="15054"/>
                    </a:cubicBezTo>
                    <a:cubicBezTo>
                      <a:pt x="16553" y="15267"/>
                      <a:pt x="16340" y="15492"/>
                      <a:pt x="16079" y="15492"/>
                    </a:cubicBezTo>
                    <a:cubicBezTo>
                      <a:pt x="16013" y="15492"/>
                      <a:pt x="15944" y="15478"/>
                      <a:pt x="15873" y="15445"/>
                    </a:cubicBezTo>
                    <a:cubicBezTo>
                      <a:pt x="15552" y="15285"/>
                      <a:pt x="15409" y="14911"/>
                      <a:pt x="15534" y="14573"/>
                    </a:cubicBezTo>
                    <a:cubicBezTo>
                      <a:pt x="16425" y="12096"/>
                      <a:pt x="17120" y="9549"/>
                      <a:pt x="17583" y="6966"/>
                    </a:cubicBezTo>
                    <a:cubicBezTo>
                      <a:pt x="17690" y="6342"/>
                      <a:pt x="17707" y="5523"/>
                      <a:pt x="17048" y="5309"/>
                    </a:cubicBezTo>
                    <a:cubicBezTo>
                      <a:pt x="16954" y="5283"/>
                      <a:pt x="16861" y="5271"/>
                      <a:pt x="16768" y="5271"/>
                    </a:cubicBezTo>
                    <a:cubicBezTo>
                      <a:pt x="16476" y="5271"/>
                      <a:pt x="16200" y="5395"/>
                      <a:pt x="15997" y="5612"/>
                    </a:cubicBezTo>
                    <a:cubicBezTo>
                      <a:pt x="14911" y="6877"/>
                      <a:pt x="14537" y="8533"/>
                      <a:pt x="14251" y="10137"/>
                    </a:cubicBezTo>
                    <a:cubicBezTo>
                      <a:pt x="13877" y="12399"/>
                      <a:pt x="13646" y="14697"/>
                      <a:pt x="13592" y="17013"/>
                    </a:cubicBezTo>
                    <a:cubicBezTo>
                      <a:pt x="13592" y="17868"/>
                      <a:pt x="13343" y="18723"/>
                      <a:pt x="12880" y="19454"/>
                    </a:cubicBezTo>
                    <a:cubicBezTo>
                      <a:pt x="12809" y="19578"/>
                      <a:pt x="12666" y="19667"/>
                      <a:pt x="12523" y="19685"/>
                    </a:cubicBezTo>
                    <a:cubicBezTo>
                      <a:pt x="12292" y="19685"/>
                      <a:pt x="12078" y="19561"/>
                      <a:pt x="11971" y="19365"/>
                    </a:cubicBezTo>
                    <a:cubicBezTo>
                      <a:pt x="11793" y="19062"/>
                      <a:pt x="11829" y="18688"/>
                      <a:pt x="11882" y="18349"/>
                    </a:cubicBezTo>
                    <a:cubicBezTo>
                      <a:pt x="12185" y="15873"/>
                      <a:pt x="12417" y="13379"/>
                      <a:pt x="12541" y="10867"/>
                    </a:cubicBezTo>
                    <a:cubicBezTo>
                      <a:pt x="12559" y="10653"/>
                      <a:pt x="12523" y="10440"/>
                      <a:pt x="12399" y="10244"/>
                    </a:cubicBezTo>
                    <a:cubicBezTo>
                      <a:pt x="12264" y="10022"/>
                      <a:pt x="12092" y="9946"/>
                      <a:pt x="11918" y="9946"/>
                    </a:cubicBezTo>
                    <a:cubicBezTo>
                      <a:pt x="11770" y="9946"/>
                      <a:pt x="11621" y="10000"/>
                      <a:pt x="11490" y="10065"/>
                    </a:cubicBezTo>
                    <a:cubicBezTo>
                      <a:pt x="10867" y="10351"/>
                      <a:pt x="10404" y="10903"/>
                      <a:pt x="10225" y="11580"/>
                    </a:cubicBezTo>
                    <a:cubicBezTo>
                      <a:pt x="9174" y="15178"/>
                      <a:pt x="11437" y="19026"/>
                      <a:pt x="10261" y="22500"/>
                    </a:cubicBezTo>
                    <a:cubicBezTo>
                      <a:pt x="9513" y="22340"/>
                      <a:pt x="9388" y="21360"/>
                      <a:pt x="9406" y="20594"/>
                    </a:cubicBezTo>
                    <a:cubicBezTo>
                      <a:pt x="9442" y="19436"/>
                      <a:pt x="9406" y="18278"/>
                      <a:pt x="9335" y="17120"/>
                    </a:cubicBezTo>
                    <a:cubicBezTo>
                      <a:pt x="9299" y="16603"/>
                      <a:pt x="9246" y="16069"/>
                      <a:pt x="8889" y="15695"/>
                    </a:cubicBezTo>
                    <a:cubicBezTo>
                      <a:pt x="8706" y="15496"/>
                      <a:pt x="8470" y="15402"/>
                      <a:pt x="8226" y="15402"/>
                    </a:cubicBezTo>
                    <a:cubicBezTo>
                      <a:pt x="8186" y="15402"/>
                      <a:pt x="8146" y="15405"/>
                      <a:pt x="8106" y="15410"/>
                    </a:cubicBezTo>
                    <a:cubicBezTo>
                      <a:pt x="7607" y="15517"/>
                      <a:pt x="7446" y="16015"/>
                      <a:pt x="7357" y="16461"/>
                    </a:cubicBezTo>
                    <a:cubicBezTo>
                      <a:pt x="6930" y="18866"/>
                      <a:pt x="7660" y="21378"/>
                      <a:pt x="8551" y="23604"/>
                    </a:cubicBezTo>
                    <a:cubicBezTo>
                      <a:pt x="8872" y="24335"/>
                      <a:pt x="8943" y="25172"/>
                      <a:pt x="8729" y="25956"/>
                    </a:cubicBezTo>
                    <a:cubicBezTo>
                      <a:pt x="8693" y="26098"/>
                      <a:pt x="8622" y="26259"/>
                      <a:pt x="8426" y="26277"/>
                    </a:cubicBezTo>
                    <a:cubicBezTo>
                      <a:pt x="8414" y="26277"/>
                      <a:pt x="8401" y="26278"/>
                      <a:pt x="8389" y="26278"/>
                    </a:cubicBezTo>
                    <a:cubicBezTo>
                      <a:pt x="8156" y="26278"/>
                      <a:pt x="7960" y="26122"/>
                      <a:pt x="7910" y="25902"/>
                    </a:cubicBezTo>
                    <a:lnTo>
                      <a:pt x="6983" y="22197"/>
                    </a:lnTo>
                    <a:cubicBezTo>
                      <a:pt x="6815" y="21523"/>
                      <a:pt x="6439" y="20674"/>
                      <a:pt x="5736" y="20674"/>
                    </a:cubicBezTo>
                    <a:cubicBezTo>
                      <a:pt x="5696" y="20674"/>
                      <a:pt x="5654" y="20677"/>
                      <a:pt x="5612" y="20683"/>
                    </a:cubicBezTo>
                    <a:cubicBezTo>
                      <a:pt x="5166" y="20772"/>
                      <a:pt x="4810" y="21128"/>
                      <a:pt x="4739" y="21591"/>
                    </a:cubicBezTo>
                    <a:cubicBezTo>
                      <a:pt x="4275" y="24210"/>
                      <a:pt x="6217" y="26401"/>
                      <a:pt x="6859" y="28895"/>
                    </a:cubicBezTo>
                    <a:cubicBezTo>
                      <a:pt x="6983" y="29394"/>
                      <a:pt x="6894" y="30142"/>
                      <a:pt x="6360" y="30160"/>
                    </a:cubicBezTo>
                    <a:lnTo>
                      <a:pt x="4293" y="25243"/>
                    </a:lnTo>
                    <a:cubicBezTo>
                      <a:pt x="4222" y="25065"/>
                      <a:pt x="4133" y="24869"/>
                      <a:pt x="3919" y="24869"/>
                    </a:cubicBezTo>
                    <a:cubicBezTo>
                      <a:pt x="3759" y="24887"/>
                      <a:pt x="3616" y="24976"/>
                      <a:pt x="3545" y="25119"/>
                    </a:cubicBezTo>
                    <a:cubicBezTo>
                      <a:pt x="3082" y="25956"/>
                      <a:pt x="3314" y="26953"/>
                      <a:pt x="3616" y="27844"/>
                    </a:cubicBezTo>
                    <a:cubicBezTo>
                      <a:pt x="4311" y="29875"/>
                      <a:pt x="5362" y="31763"/>
                      <a:pt x="6734" y="33420"/>
                    </a:cubicBezTo>
                    <a:lnTo>
                      <a:pt x="6627" y="33456"/>
                    </a:lnTo>
                    <a:cubicBezTo>
                      <a:pt x="5184" y="32903"/>
                      <a:pt x="3990" y="31870"/>
                      <a:pt x="2886" y="30784"/>
                    </a:cubicBezTo>
                    <a:cubicBezTo>
                      <a:pt x="2619" y="30481"/>
                      <a:pt x="2280" y="30231"/>
                      <a:pt x="1924" y="30035"/>
                    </a:cubicBezTo>
                    <a:cubicBezTo>
                      <a:pt x="1765" y="29974"/>
                      <a:pt x="1590" y="29939"/>
                      <a:pt x="1419" y="29939"/>
                    </a:cubicBezTo>
                    <a:cubicBezTo>
                      <a:pt x="993" y="29939"/>
                      <a:pt x="588" y="30154"/>
                      <a:pt x="499" y="30712"/>
                    </a:cubicBezTo>
                    <a:cubicBezTo>
                      <a:pt x="463" y="31051"/>
                      <a:pt x="534" y="31389"/>
                      <a:pt x="730" y="31656"/>
                    </a:cubicBezTo>
                    <a:cubicBezTo>
                      <a:pt x="2049" y="33812"/>
                      <a:pt x="4471" y="34845"/>
                      <a:pt x="6502" y="36306"/>
                    </a:cubicBezTo>
                    <a:cubicBezTo>
                      <a:pt x="6472" y="36469"/>
                      <a:pt x="6325" y="36527"/>
                      <a:pt x="6155" y="36527"/>
                    </a:cubicBezTo>
                    <a:cubicBezTo>
                      <a:pt x="6027" y="36527"/>
                      <a:pt x="5886" y="36494"/>
                      <a:pt x="5772" y="36449"/>
                    </a:cubicBezTo>
                    <a:cubicBezTo>
                      <a:pt x="4917" y="36110"/>
                      <a:pt x="4097" y="35683"/>
                      <a:pt x="3331" y="35184"/>
                    </a:cubicBezTo>
                    <a:cubicBezTo>
                      <a:pt x="2733" y="34785"/>
                      <a:pt x="2119" y="34339"/>
                      <a:pt x="1374" y="34339"/>
                    </a:cubicBezTo>
                    <a:cubicBezTo>
                      <a:pt x="1320" y="34339"/>
                      <a:pt x="1266" y="34342"/>
                      <a:pt x="1211" y="34346"/>
                    </a:cubicBezTo>
                    <a:cubicBezTo>
                      <a:pt x="820" y="34382"/>
                      <a:pt x="481" y="34596"/>
                      <a:pt x="303" y="34934"/>
                    </a:cubicBezTo>
                    <a:cubicBezTo>
                      <a:pt x="0" y="35540"/>
                      <a:pt x="392" y="36110"/>
                      <a:pt x="837" y="36520"/>
                    </a:cubicBezTo>
                    <a:cubicBezTo>
                      <a:pt x="2405" y="38034"/>
                      <a:pt x="4632" y="38551"/>
                      <a:pt x="6663" y="39370"/>
                    </a:cubicBezTo>
                    <a:cubicBezTo>
                      <a:pt x="6876" y="39441"/>
                      <a:pt x="7072" y="39566"/>
                      <a:pt x="7215" y="39744"/>
                    </a:cubicBezTo>
                    <a:cubicBezTo>
                      <a:pt x="7340" y="39922"/>
                      <a:pt x="7304" y="40172"/>
                      <a:pt x="7144" y="40314"/>
                    </a:cubicBezTo>
                    <a:cubicBezTo>
                      <a:pt x="7069" y="40339"/>
                      <a:pt x="6991" y="40352"/>
                      <a:pt x="6912" y="40352"/>
                    </a:cubicBezTo>
                    <a:cubicBezTo>
                      <a:pt x="6822" y="40352"/>
                      <a:pt x="6731" y="40335"/>
                      <a:pt x="6645" y="40296"/>
                    </a:cubicBezTo>
                    <a:cubicBezTo>
                      <a:pt x="5861" y="40047"/>
                      <a:pt x="5059" y="39869"/>
                      <a:pt x="4258" y="39726"/>
                    </a:cubicBezTo>
                    <a:cubicBezTo>
                      <a:pt x="4092" y="39698"/>
                      <a:pt x="3912" y="39680"/>
                      <a:pt x="3734" y="39680"/>
                    </a:cubicBezTo>
                    <a:cubicBezTo>
                      <a:pt x="3239" y="39680"/>
                      <a:pt x="2759" y="39820"/>
                      <a:pt x="2654" y="40279"/>
                    </a:cubicBezTo>
                    <a:cubicBezTo>
                      <a:pt x="2619" y="40492"/>
                      <a:pt x="2637" y="40706"/>
                      <a:pt x="2743" y="40884"/>
                    </a:cubicBezTo>
                    <a:cubicBezTo>
                      <a:pt x="3278" y="41953"/>
                      <a:pt x="4703" y="42042"/>
                      <a:pt x="5843" y="42381"/>
                    </a:cubicBezTo>
                    <a:cubicBezTo>
                      <a:pt x="7108" y="42755"/>
                      <a:pt x="8355" y="44893"/>
                      <a:pt x="9032" y="46033"/>
                    </a:cubicBezTo>
                    <a:lnTo>
                      <a:pt x="9834" y="45587"/>
                    </a:lnTo>
                    <a:cubicBezTo>
                      <a:pt x="9513" y="44946"/>
                      <a:pt x="9299" y="42719"/>
                      <a:pt x="9869" y="42274"/>
                    </a:cubicBezTo>
                    <a:cubicBezTo>
                      <a:pt x="10439" y="41828"/>
                      <a:pt x="11152" y="41632"/>
                      <a:pt x="11847" y="41383"/>
                    </a:cubicBezTo>
                    <a:cubicBezTo>
                      <a:pt x="12541" y="41152"/>
                      <a:pt x="13236" y="40795"/>
                      <a:pt x="13610" y="40172"/>
                    </a:cubicBezTo>
                    <a:cubicBezTo>
                      <a:pt x="13877" y="39744"/>
                      <a:pt x="13913" y="39067"/>
                      <a:pt x="13307" y="38889"/>
                    </a:cubicBezTo>
                    <a:cubicBezTo>
                      <a:pt x="13218" y="38862"/>
                      <a:pt x="13126" y="38847"/>
                      <a:pt x="13035" y="38847"/>
                    </a:cubicBezTo>
                    <a:cubicBezTo>
                      <a:pt x="12889" y="38847"/>
                      <a:pt x="12744" y="38884"/>
                      <a:pt x="12613" y="38960"/>
                    </a:cubicBezTo>
                    <a:cubicBezTo>
                      <a:pt x="11936" y="39263"/>
                      <a:pt x="11259" y="39780"/>
                      <a:pt x="10493" y="39780"/>
                    </a:cubicBezTo>
                    <a:cubicBezTo>
                      <a:pt x="9709" y="39780"/>
                      <a:pt x="8854" y="38960"/>
                      <a:pt x="9495" y="38194"/>
                    </a:cubicBezTo>
                    <a:cubicBezTo>
                      <a:pt x="9709" y="37945"/>
                      <a:pt x="10029" y="37767"/>
                      <a:pt x="10368" y="37731"/>
                    </a:cubicBezTo>
                    <a:cubicBezTo>
                      <a:pt x="11829" y="37517"/>
                      <a:pt x="13290" y="37197"/>
                      <a:pt x="14715" y="36769"/>
                    </a:cubicBezTo>
                    <a:cubicBezTo>
                      <a:pt x="15338" y="36591"/>
                      <a:pt x="16015" y="36342"/>
                      <a:pt x="16389" y="35772"/>
                    </a:cubicBezTo>
                    <a:cubicBezTo>
                      <a:pt x="16567" y="35504"/>
                      <a:pt x="16639" y="35148"/>
                      <a:pt x="16550" y="34827"/>
                    </a:cubicBezTo>
                    <a:cubicBezTo>
                      <a:pt x="16415" y="34329"/>
                      <a:pt x="15974" y="34126"/>
                      <a:pt x="15529" y="34126"/>
                    </a:cubicBezTo>
                    <a:cubicBezTo>
                      <a:pt x="15385" y="34126"/>
                      <a:pt x="15241" y="34147"/>
                      <a:pt x="15107" y="34186"/>
                    </a:cubicBezTo>
                    <a:cubicBezTo>
                      <a:pt x="14679" y="34346"/>
                      <a:pt x="14287" y="34542"/>
                      <a:pt x="13931" y="34792"/>
                    </a:cubicBezTo>
                    <a:cubicBezTo>
                      <a:pt x="13147" y="35219"/>
                      <a:pt x="12274" y="35504"/>
                      <a:pt x="11383" y="35593"/>
                    </a:cubicBezTo>
                    <a:cubicBezTo>
                      <a:pt x="11315" y="35603"/>
                      <a:pt x="11244" y="35610"/>
                      <a:pt x="11173" y="35610"/>
                    </a:cubicBezTo>
                    <a:cubicBezTo>
                      <a:pt x="10987" y="35610"/>
                      <a:pt x="10805" y="35561"/>
                      <a:pt x="10689" y="35380"/>
                    </a:cubicBezTo>
                    <a:cubicBezTo>
                      <a:pt x="10600" y="35219"/>
                      <a:pt x="10582" y="35041"/>
                      <a:pt x="10653" y="34881"/>
                    </a:cubicBezTo>
                    <a:cubicBezTo>
                      <a:pt x="10760" y="34507"/>
                      <a:pt x="11098" y="34311"/>
                      <a:pt x="11437" y="34150"/>
                    </a:cubicBezTo>
                    <a:cubicBezTo>
                      <a:pt x="13521" y="33099"/>
                      <a:pt x="16033" y="32761"/>
                      <a:pt x="17672" y="31104"/>
                    </a:cubicBezTo>
                    <a:cubicBezTo>
                      <a:pt x="18171" y="30605"/>
                      <a:pt x="18527" y="29679"/>
                      <a:pt x="17850" y="29323"/>
                    </a:cubicBezTo>
                    <a:cubicBezTo>
                      <a:pt x="17720" y="29254"/>
                      <a:pt x="17574" y="29218"/>
                      <a:pt x="17425" y="29218"/>
                    </a:cubicBezTo>
                    <a:cubicBezTo>
                      <a:pt x="17267" y="29218"/>
                      <a:pt x="17106" y="29258"/>
                      <a:pt x="16959" y="29341"/>
                    </a:cubicBezTo>
                    <a:cubicBezTo>
                      <a:pt x="15196" y="30267"/>
                      <a:pt x="13468" y="31461"/>
                      <a:pt x="11455" y="31746"/>
                    </a:cubicBezTo>
                    <a:cubicBezTo>
                      <a:pt x="11317" y="31764"/>
                      <a:pt x="11178" y="31779"/>
                      <a:pt x="11041" y="31779"/>
                    </a:cubicBezTo>
                    <a:cubicBezTo>
                      <a:pt x="10789" y="31779"/>
                      <a:pt x="10547" y="31729"/>
                      <a:pt x="10350" y="31567"/>
                    </a:cubicBezTo>
                    <a:cubicBezTo>
                      <a:pt x="10154" y="31425"/>
                      <a:pt x="10047" y="31193"/>
                      <a:pt x="10101" y="30962"/>
                    </a:cubicBezTo>
                    <a:cubicBezTo>
                      <a:pt x="10172" y="30623"/>
                      <a:pt x="10528" y="30499"/>
                      <a:pt x="10849" y="30409"/>
                    </a:cubicBezTo>
                    <a:cubicBezTo>
                      <a:pt x="12559" y="29946"/>
                      <a:pt x="14287" y="29572"/>
                      <a:pt x="15944" y="28949"/>
                    </a:cubicBezTo>
                    <a:cubicBezTo>
                      <a:pt x="17690" y="28272"/>
                      <a:pt x="19382" y="27274"/>
                      <a:pt x="20540" y="25778"/>
                    </a:cubicBezTo>
                    <a:cubicBezTo>
                      <a:pt x="20718" y="25582"/>
                      <a:pt x="20754" y="25297"/>
                      <a:pt x="20629" y="25065"/>
                    </a:cubicBezTo>
                    <a:cubicBezTo>
                      <a:pt x="20514" y="24821"/>
                      <a:pt x="20307" y="24774"/>
                      <a:pt x="20101" y="24774"/>
                    </a:cubicBezTo>
                    <a:cubicBezTo>
                      <a:pt x="20051" y="24774"/>
                      <a:pt x="20001" y="24777"/>
                      <a:pt x="19952" y="24780"/>
                    </a:cubicBezTo>
                    <a:cubicBezTo>
                      <a:pt x="17458" y="24958"/>
                      <a:pt x="15231" y="26277"/>
                      <a:pt x="13004" y="27417"/>
                    </a:cubicBezTo>
                    <a:cubicBezTo>
                      <a:pt x="12582" y="27621"/>
                      <a:pt x="12114" y="27826"/>
                      <a:pt x="11666" y="27826"/>
                    </a:cubicBezTo>
                    <a:cubicBezTo>
                      <a:pt x="11490" y="27826"/>
                      <a:pt x="11317" y="27795"/>
                      <a:pt x="11152" y="27719"/>
                    </a:cubicBezTo>
                    <a:cubicBezTo>
                      <a:pt x="10956" y="27666"/>
                      <a:pt x="10849" y="27452"/>
                      <a:pt x="10902" y="27274"/>
                    </a:cubicBezTo>
                    <a:cubicBezTo>
                      <a:pt x="11063" y="26241"/>
                      <a:pt x="12132" y="25617"/>
                      <a:pt x="13111" y="25261"/>
                    </a:cubicBezTo>
                    <a:cubicBezTo>
                      <a:pt x="14519" y="24745"/>
                      <a:pt x="15979" y="24406"/>
                      <a:pt x="17476" y="24246"/>
                    </a:cubicBezTo>
                    <a:cubicBezTo>
                      <a:pt x="19097" y="24068"/>
                      <a:pt x="20896" y="24032"/>
                      <a:pt x="22143" y="22945"/>
                    </a:cubicBezTo>
                    <a:cubicBezTo>
                      <a:pt x="22393" y="22731"/>
                      <a:pt x="22624" y="22446"/>
                      <a:pt x="22500" y="22019"/>
                    </a:cubicBezTo>
                    <a:cubicBezTo>
                      <a:pt x="22375" y="21716"/>
                      <a:pt x="22125" y="21484"/>
                      <a:pt x="21805" y="21395"/>
                    </a:cubicBezTo>
                    <a:cubicBezTo>
                      <a:pt x="21673" y="21357"/>
                      <a:pt x="21541" y="21340"/>
                      <a:pt x="21409" y="21340"/>
                    </a:cubicBezTo>
                    <a:cubicBezTo>
                      <a:pt x="20937" y="21340"/>
                      <a:pt x="20469" y="21557"/>
                      <a:pt x="20023" y="21752"/>
                    </a:cubicBezTo>
                    <a:cubicBezTo>
                      <a:pt x="18260" y="22518"/>
                      <a:pt x="16389" y="23052"/>
                      <a:pt x="14483" y="23319"/>
                    </a:cubicBezTo>
                    <a:cubicBezTo>
                      <a:pt x="14441" y="23324"/>
                      <a:pt x="14398" y="23326"/>
                      <a:pt x="14355" y="23326"/>
                    </a:cubicBezTo>
                    <a:cubicBezTo>
                      <a:pt x="14214" y="23326"/>
                      <a:pt x="14071" y="23303"/>
                      <a:pt x="13949" y="23248"/>
                    </a:cubicBezTo>
                    <a:cubicBezTo>
                      <a:pt x="13503" y="23052"/>
                      <a:pt x="13521" y="22660"/>
                      <a:pt x="13646" y="22357"/>
                    </a:cubicBezTo>
                    <a:cubicBezTo>
                      <a:pt x="14073" y="21182"/>
                      <a:pt x="15498" y="20790"/>
                      <a:pt x="16728" y="20558"/>
                    </a:cubicBezTo>
                    <a:lnTo>
                      <a:pt x="20469" y="19810"/>
                    </a:lnTo>
                    <a:cubicBezTo>
                      <a:pt x="22268" y="19454"/>
                      <a:pt x="24281" y="18955"/>
                      <a:pt x="25047" y="17227"/>
                    </a:cubicBezTo>
                    <a:cubicBezTo>
                      <a:pt x="25172" y="16977"/>
                      <a:pt x="25136" y="16692"/>
                      <a:pt x="24958" y="16496"/>
                    </a:cubicBezTo>
                    <a:cubicBezTo>
                      <a:pt x="24839" y="16368"/>
                      <a:pt x="24711" y="16325"/>
                      <a:pt x="24583" y="16325"/>
                    </a:cubicBezTo>
                    <a:cubicBezTo>
                      <a:pt x="24461" y="16325"/>
                      <a:pt x="24340" y="16364"/>
                      <a:pt x="24227" y="16407"/>
                    </a:cubicBezTo>
                    <a:cubicBezTo>
                      <a:pt x="21912" y="17138"/>
                      <a:pt x="19685" y="18278"/>
                      <a:pt x="17244" y="18314"/>
                    </a:cubicBezTo>
                    <a:cubicBezTo>
                      <a:pt x="17066" y="18314"/>
                      <a:pt x="16906" y="18224"/>
                      <a:pt x="16799" y="18082"/>
                    </a:cubicBezTo>
                    <a:cubicBezTo>
                      <a:pt x="16639" y="17761"/>
                      <a:pt x="16959" y="17476"/>
                      <a:pt x="17244" y="17316"/>
                    </a:cubicBezTo>
                    <a:cubicBezTo>
                      <a:pt x="18046" y="16888"/>
                      <a:pt x="20415" y="16194"/>
                      <a:pt x="20415" y="16194"/>
                    </a:cubicBezTo>
                    <a:cubicBezTo>
                      <a:pt x="23551" y="15909"/>
                      <a:pt x="26436" y="14377"/>
                      <a:pt x="28432" y="11972"/>
                    </a:cubicBezTo>
                    <a:cubicBezTo>
                      <a:pt x="28735" y="11615"/>
                      <a:pt x="29002" y="11081"/>
                      <a:pt x="28610" y="10778"/>
                    </a:cubicBezTo>
                    <a:cubicBezTo>
                      <a:pt x="28485" y="10691"/>
                      <a:pt x="28343" y="10647"/>
                      <a:pt x="28208" y="10647"/>
                    </a:cubicBezTo>
                    <a:cubicBezTo>
                      <a:pt x="28150" y="10647"/>
                      <a:pt x="28093" y="10655"/>
                      <a:pt x="28040" y="10671"/>
                    </a:cubicBezTo>
                    <a:cubicBezTo>
                      <a:pt x="27024" y="10921"/>
                      <a:pt x="26241" y="11615"/>
                      <a:pt x="25368" y="12132"/>
                    </a:cubicBezTo>
                    <a:cubicBezTo>
                      <a:pt x="24096" y="12856"/>
                      <a:pt x="22650" y="13232"/>
                      <a:pt x="21200" y="13232"/>
                    </a:cubicBezTo>
                    <a:cubicBezTo>
                      <a:pt x="21046" y="13232"/>
                      <a:pt x="20891" y="13227"/>
                      <a:pt x="20736" y="13219"/>
                    </a:cubicBezTo>
                    <a:cubicBezTo>
                      <a:pt x="20807" y="12524"/>
                      <a:pt x="21662" y="12239"/>
                      <a:pt x="22339" y="12079"/>
                    </a:cubicBezTo>
                    <a:cubicBezTo>
                      <a:pt x="25902" y="11206"/>
                      <a:pt x="28966" y="8961"/>
                      <a:pt x="30872" y="5843"/>
                    </a:cubicBezTo>
                    <a:cubicBezTo>
                      <a:pt x="31015" y="5612"/>
                      <a:pt x="31015" y="5327"/>
                      <a:pt x="30854" y="5113"/>
                    </a:cubicBezTo>
                    <a:cubicBezTo>
                      <a:pt x="30749" y="4966"/>
                      <a:pt x="30620" y="4918"/>
                      <a:pt x="30487" y="4918"/>
                    </a:cubicBezTo>
                    <a:cubicBezTo>
                      <a:pt x="30395" y="4918"/>
                      <a:pt x="30301" y="4941"/>
                      <a:pt x="30213" y="4971"/>
                    </a:cubicBezTo>
                    <a:cubicBezTo>
                      <a:pt x="28414" y="5541"/>
                      <a:pt x="27185" y="7607"/>
                      <a:pt x="25296" y="7643"/>
                    </a:cubicBezTo>
                    <a:cubicBezTo>
                      <a:pt x="26882" y="6039"/>
                      <a:pt x="28182" y="4169"/>
                      <a:pt x="29109" y="2120"/>
                    </a:cubicBezTo>
                    <a:cubicBezTo>
                      <a:pt x="29322" y="1639"/>
                      <a:pt x="29536" y="1105"/>
                      <a:pt x="29340" y="588"/>
                    </a:cubicBezTo>
                    <a:cubicBezTo>
                      <a:pt x="29251" y="303"/>
                      <a:pt x="29020" y="89"/>
                      <a:pt x="28752" y="18"/>
                    </a:cubicBezTo>
                    <a:cubicBezTo>
                      <a:pt x="28698" y="6"/>
                      <a:pt x="28644" y="1"/>
                      <a:pt x="28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42" name="Google Shape;17542;p37"/>
              <p:cNvGrpSpPr/>
              <p:nvPr/>
            </p:nvGrpSpPr>
            <p:grpSpPr>
              <a:xfrm>
                <a:off x="-965199" y="2712111"/>
                <a:ext cx="1387364" cy="1986663"/>
                <a:chOff x="-965199" y="2712111"/>
                <a:chExt cx="1387364" cy="1986663"/>
              </a:xfrm>
            </p:grpSpPr>
            <p:sp>
              <p:nvSpPr>
                <p:cNvPr id="17543" name="Google Shape;17543;p37"/>
                <p:cNvSpPr/>
                <p:nvPr/>
              </p:nvSpPr>
              <p:spPr>
                <a:xfrm>
                  <a:off x="300299" y="2712111"/>
                  <a:ext cx="29392" cy="2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28" extrusionOk="0">
                      <a:moveTo>
                        <a:pt x="268" y="0"/>
                      </a:moveTo>
                      <a:cubicBezTo>
                        <a:pt x="1" y="0"/>
                        <a:pt x="19" y="428"/>
                        <a:pt x="286" y="428"/>
                      </a:cubicBezTo>
                      <a:cubicBezTo>
                        <a:pt x="553" y="428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4" name="Google Shape;17544;p37"/>
                <p:cNvSpPr/>
                <p:nvPr/>
              </p:nvSpPr>
              <p:spPr>
                <a:xfrm>
                  <a:off x="392773" y="2853182"/>
                  <a:ext cx="29392" cy="2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05" extrusionOk="0">
                      <a:moveTo>
                        <a:pt x="304" y="0"/>
                      </a:moveTo>
                      <a:cubicBezTo>
                        <a:pt x="148" y="0"/>
                        <a:pt x="1" y="205"/>
                        <a:pt x="182" y="334"/>
                      </a:cubicBezTo>
                      <a:lnTo>
                        <a:pt x="182" y="352"/>
                      </a:lnTo>
                      <a:lnTo>
                        <a:pt x="235" y="369"/>
                      </a:lnTo>
                      <a:cubicBezTo>
                        <a:pt x="263" y="394"/>
                        <a:pt x="296" y="404"/>
                        <a:pt x="329" y="404"/>
                      </a:cubicBezTo>
                      <a:cubicBezTo>
                        <a:pt x="441" y="404"/>
                        <a:pt x="554" y="280"/>
                        <a:pt x="485" y="156"/>
                      </a:cubicBezTo>
                      <a:lnTo>
                        <a:pt x="467" y="102"/>
                      </a:lnTo>
                      <a:cubicBezTo>
                        <a:pt x="423" y="29"/>
                        <a:pt x="363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5" name="Google Shape;17545;p37"/>
                <p:cNvSpPr/>
                <p:nvPr/>
              </p:nvSpPr>
              <p:spPr>
                <a:xfrm>
                  <a:off x="176524" y="3035317"/>
                  <a:ext cx="16129" cy="11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15" extrusionOk="0">
                      <a:moveTo>
                        <a:pt x="161" y="1"/>
                      </a:moveTo>
                      <a:cubicBezTo>
                        <a:pt x="0" y="1"/>
                        <a:pt x="0" y="214"/>
                        <a:pt x="143" y="214"/>
                      </a:cubicBezTo>
                      <a:cubicBezTo>
                        <a:pt x="285" y="214"/>
                        <a:pt x="303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6" name="Google Shape;17546;p37"/>
                <p:cNvSpPr/>
                <p:nvPr/>
              </p:nvSpPr>
              <p:spPr>
                <a:xfrm>
                  <a:off x="82937" y="2936106"/>
                  <a:ext cx="38836" cy="29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553" extrusionOk="0">
                      <a:moveTo>
                        <a:pt x="375" y="0"/>
                      </a:moveTo>
                      <a:cubicBezTo>
                        <a:pt x="1" y="0"/>
                        <a:pt x="1" y="552"/>
                        <a:pt x="375" y="552"/>
                      </a:cubicBezTo>
                      <a:cubicBezTo>
                        <a:pt x="731" y="552"/>
                        <a:pt x="731" y="0"/>
                        <a:pt x="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7" name="Google Shape;17547;p37"/>
                <p:cNvSpPr/>
                <p:nvPr/>
              </p:nvSpPr>
              <p:spPr>
                <a:xfrm>
                  <a:off x="-93786" y="3182170"/>
                  <a:ext cx="31249" cy="2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87" extrusionOk="0">
                      <a:moveTo>
                        <a:pt x="260" y="0"/>
                      </a:moveTo>
                      <a:cubicBezTo>
                        <a:pt x="210" y="0"/>
                        <a:pt x="158" y="10"/>
                        <a:pt x="107" y="29"/>
                      </a:cubicBezTo>
                      <a:cubicBezTo>
                        <a:pt x="54" y="65"/>
                        <a:pt x="0" y="118"/>
                        <a:pt x="18" y="190"/>
                      </a:cubicBezTo>
                      <a:cubicBezTo>
                        <a:pt x="18" y="358"/>
                        <a:pt x="162" y="486"/>
                        <a:pt x="326" y="486"/>
                      </a:cubicBezTo>
                      <a:cubicBezTo>
                        <a:pt x="354" y="486"/>
                        <a:pt x="382" y="482"/>
                        <a:pt x="410" y="475"/>
                      </a:cubicBezTo>
                      <a:cubicBezTo>
                        <a:pt x="464" y="439"/>
                        <a:pt x="499" y="386"/>
                        <a:pt x="535" y="332"/>
                      </a:cubicBezTo>
                      <a:cubicBezTo>
                        <a:pt x="588" y="261"/>
                        <a:pt x="570" y="154"/>
                        <a:pt x="517" y="101"/>
                      </a:cubicBezTo>
                      <a:cubicBezTo>
                        <a:pt x="437" y="32"/>
                        <a:pt x="350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8" name="Google Shape;17548;p37"/>
                <p:cNvSpPr/>
                <p:nvPr/>
              </p:nvSpPr>
              <p:spPr>
                <a:xfrm>
                  <a:off x="31899" y="3262176"/>
                  <a:ext cx="34061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46" extrusionOk="0">
                      <a:moveTo>
                        <a:pt x="286" y="0"/>
                      </a:moveTo>
                      <a:cubicBezTo>
                        <a:pt x="1" y="0"/>
                        <a:pt x="54" y="445"/>
                        <a:pt x="339" y="445"/>
                      </a:cubicBezTo>
                      <a:cubicBezTo>
                        <a:pt x="642" y="445"/>
                        <a:pt x="589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9" name="Google Shape;17549;p37"/>
                <p:cNvSpPr/>
                <p:nvPr/>
              </p:nvSpPr>
              <p:spPr>
                <a:xfrm>
                  <a:off x="-201539" y="3341545"/>
                  <a:ext cx="35016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464" extrusionOk="0">
                      <a:moveTo>
                        <a:pt x="303" y="0"/>
                      </a:moveTo>
                      <a:cubicBezTo>
                        <a:pt x="1" y="0"/>
                        <a:pt x="72" y="464"/>
                        <a:pt x="357" y="464"/>
                      </a:cubicBezTo>
                      <a:cubicBezTo>
                        <a:pt x="660" y="464"/>
                        <a:pt x="606" y="0"/>
                        <a:pt x="3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0" name="Google Shape;17550;p37"/>
                <p:cNvSpPr/>
                <p:nvPr/>
              </p:nvSpPr>
              <p:spPr>
                <a:xfrm>
                  <a:off x="-330036" y="3475135"/>
                  <a:ext cx="37987" cy="2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507" extrusionOk="0">
                      <a:moveTo>
                        <a:pt x="316" y="0"/>
                      </a:moveTo>
                      <a:cubicBezTo>
                        <a:pt x="149" y="0"/>
                        <a:pt x="0" y="213"/>
                        <a:pt x="160" y="386"/>
                      </a:cubicBezTo>
                      <a:lnTo>
                        <a:pt x="178" y="404"/>
                      </a:lnTo>
                      <a:cubicBezTo>
                        <a:pt x="233" y="477"/>
                        <a:pt x="299" y="507"/>
                        <a:pt x="363" y="507"/>
                      </a:cubicBezTo>
                      <a:cubicBezTo>
                        <a:pt x="549" y="507"/>
                        <a:pt x="715" y="256"/>
                        <a:pt x="516" y="83"/>
                      </a:cubicBezTo>
                      <a:lnTo>
                        <a:pt x="481" y="83"/>
                      </a:lnTo>
                      <a:cubicBezTo>
                        <a:pt x="431" y="25"/>
                        <a:pt x="373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1" name="Google Shape;17551;p37"/>
                <p:cNvSpPr/>
                <p:nvPr/>
              </p:nvSpPr>
              <p:spPr>
                <a:xfrm>
                  <a:off x="-294171" y="2951226"/>
                  <a:ext cx="45415" cy="3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24" extrusionOk="0">
                      <a:moveTo>
                        <a:pt x="393" y="0"/>
                      </a:moveTo>
                      <a:cubicBezTo>
                        <a:pt x="1" y="0"/>
                        <a:pt x="72" y="624"/>
                        <a:pt x="464" y="624"/>
                      </a:cubicBezTo>
                      <a:cubicBezTo>
                        <a:pt x="856" y="624"/>
                        <a:pt x="785" y="0"/>
                        <a:pt x="3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2" name="Google Shape;17552;p37"/>
                <p:cNvSpPr/>
                <p:nvPr/>
              </p:nvSpPr>
              <p:spPr>
                <a:xfrm>
                  <a:off x="-325367" y="3126994"/>
                  <a:ext cx="20851" cy="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86" extrusionOk="0">
                      <a:moveTo>
                        <a:pt x="179" y="1"/>
                      </a:moveTo>
                      <a:cubicBezTo>
                        <a:pt x="1" y="1"/>
                        <a:pt x="19" y="286"/>
                        <a:pt x="197" y="286"/>
                      </a:cubicBezTo>
                      <a:cubicBezTo>
                        <a:pt x="393" y="286"/>
                        <a:pt x="375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3" name="Google Shape;17553;p37"/>
                <p:cNvSpPr/>
                <p:nvPr/>
              </p:nvSpPr>
              <p:spPr>
                <a:xfrm>
                  <a:off x="83892" y="3438899"/>
                  <a:ext cx="44460" cy="32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06" extrusionOk="0">
                      <a:moveTo>
                        <a:pt x="392" y="0"/>
                      </a:moveTo>
                      <a:cubicBezTo>
                        <a:pt x="0" y="0"/>
                        <a:pt x="72" y="606"/>
                        <a:pt x="464" y="606"/>
                      </a:cubicBezTo>
                      <a:cubicBezTo>
                        <a:pt x="838" y="606"/>
                        <a:pt x="784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4" name="Google Shape;17554;p37"/>
                <p:cNvSpPr/>
                <p:nvPr/>
              </p:nvSpPr>
              <p:spPr>
                <a:xfrm>
                  <a:off x="-138882" y="3509673"/>
                  <a:ext cx="24618" cy="1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354" extrusionOk="0">
                      <a:moveTo>
                        <a:pt x="229" y="0"/>
                      </a:moveTo>
                      <a:cubicBezTo>
                        <a:pt x="115" y="0"/>
                        <a:pt x="0" y="157"/>
                        <a:pt x="84" y="270"/>
                      </a:cubicBezTo>
                      <a:lnTo>
                        <a:pt x="84" y="252"/>
                      </a:lnTo>
                      <a:lnTo>
                        <a:pt x="120" y="305"/>
                      </a:lnTo>
                      <a:cubicBezTo>
                        <a:pt x="143" y="339"/>
                        <a:pt x="173" y="353"/>
                        <a:pt x="204" y="353"/>
                      </a:cubicBezTo>
                      <a:cubicBezTo>
                        <a:pt x="322" y="353"/>
                        <a:pt x="464" y="162"/>
                        <a:pt x="352" y="91"/>
                      </a:cubicBezTo>
                      <a:lnTo>
                        <a:pt x="316" y="38"/>
                      </a:lnTo>
                      <a:cubicBezTo>
                        <a:pt x="290" y="12"/>
                        <a:pt x="25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5" name="Google Shape;17555;p37"/>
                <p:cNvSpPr/>
                <p:nvPr/>
              </p:nvSpPr>
              <p:spPr>
                <a:xfrm>
                  <a:off x="-452007" y="3693134"/>
                  <a:ext cx="31249" cy="2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6" extrusionOk="0">
                      <a:moveTo>
                        <a:pt x="286" y="0"/>
                      </a:moveTo>
                      <a:cubicBezTo>
                        <a:pt x="1" y="0"/>
                        <a:pt x="36" y="446"/>
                        <a:pt x="304" y="446"/>
                      </a:cubicBezTo>
                      <a:cubicBezTo>
                        <a:pt x="589" y="446"/>
                        <a:pt x="571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6" name="Google Shape;17556;p37"/>
                <p:cNvSpPr/>
                <p:nvPr/>
              </p:nvSpPr>
              <p:spPr>
                <a:xfrm>
                  <a:off x="-556895" y="3166678"/>
                  <a:ext cx="31249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7" extrusionOk="0">
                      <a:moveTo>
                        <a:pt x="268" y="1"/>
                      </a:moveTo>
                      <a:cubicBezTo>
                        <a:pt x="0" y="1"/>
                        <a:pt x="18" y="446"/>
                        <a:pt x="303" y="446"/>
                      </a:cubicBezTo>
                      <a:cubicBezTo>
                        <a:pt x="588" y="446"/>
                        <a:pt x="55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7" name="Google Shape;17557;p37"/>
                <p:cNvSpPr/>
                <p:nvPr/>
              </p:nvSpPr>
              <p:spPr>
                <a:xfrm>
                  <a:off x="-526813" y="3339369"/>
                  <a:ext cx="32364" cy="28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31" extrusionOk="0">
                      <a:moveTo>
                        <a:pt x="260" y="1"/>
                      </a:moveTo>
                      <a:cubicBezTo>
                        <a:pt x="4" y="1"/>
                        <a:pt x="1" y="530"/>
                        <a:pt x="250" y="530"/>
                      </a:cubicBezTo>
                      <a:cubicBezTo>
                        <a:pt x="268" y="530"/>
                        <a:pt x="286" y="528"/>
                        <a:pt x="306" y="522"/>
                      </a:cubicBezTo>
                      <a:lnTo>
                        <a:pt x="324" y="522"/>
                      </a:lnTo>
                      <a:cubicBezTo>
                        <a:pt x="591" y="469"/>
                        <a:pt x="609" y="95"/>
                        <a:pt x="342" y="24"/>
                      </a:cubicBezTo>
                      <a:lnTo>
                        <a:pt x="306" y="6"/>
                      </a:lnTo>
                      <a:cubicBezTo>
                        <a:pt x="290" y="2"/>
                        <a:pt x="275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8" name="Google Shape;17558;p37"/>
                <p:cNvSpPr/>
                <p:nvPr/>
              </p:nvSpPr>
              <p:spPr>
                <a:xfrm>
                  <a:off x="-666558" y="3550631"/>
                  <a:ext cx="23238" cy="1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144" y="0"/>
                      </a:moveTo>
                      <a:cubicBezTo>
                        <a:pt x="107" y="0"/>
                        <a:pt x="74" y="19"/>
                        <a:pt x="54" y="68"/>
                      </a:cubicBezTo>
                      <a:cubicBezTo>
                        <a:pt x="19" y="139"/>
                        <a:pt x="1" y="210"/>
                        <a:pt x="72" y="281"/>
                      </a:cubicBezTo>
                      <a:cubicBezTo>
                        <a:pt x="108" y="299"/>
                        <a:pt x="143" y="317"/>
                        <a:pt x="179" y="317"/>
                      </a:cubicBezTo>
                      <a:cubicBezTo>
                        <a:pt x="197" y="317"/>
                        <a:pt x="232" y="299"/>
                        <a:pt x="250" y="281"/>
                      </a:cubicBezTo>
                      <a:cubicBezTo>
                        <a:pt x="259" y="264"/>
                        <a:pt x="268" y="255"/>
                        <a:pt x="275" y="255"/>
                      </a:cubicBezTo>
                      <a:cubicBezTo>
                        <a:pt x="281" y="255"/>
                        <a:pt x="286" y="264"/>
                        <a:pt x="286" y="281"/>
                      </a:cubicBezTo>
                      <a:cubicBezTo>
                        <a:pt x="438" y="226"/>
                        <a:pt x="269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9" name="Google Shape;17559;p37"/>
                <p:cNvSpPr/>
                <p:nvPr/>
              </p:nvSpPr>
              <p:spPr>
                <a:xfrm>
                  <a:off x="-566339" y="3798022"/>
                  <a:ext cx="45415" cy="3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78" extrusionOk="0">
                      <a:moveTo>
                        <a:pt x="446" y="1"/>
                      </a:moveTo>
                      <a:cubicBezTo>
                        <a:pt x="18" y="1"/>
                        <a:pt x="0" y="678"/>
                        <a:pt x="410" y="678"/>
                      </a:cubicBezTo>
                      <a:cubicBezTo>
                        <a:pt x="855" y="678"/>
                        <a:pt x="855" y="1"/>
                        <a:pt x="4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0" name="Google Shape;17560;p37"/>
                <p:cNvSpPr/>
                <p:nvPr/>
              </p:nvSpPr>
              <p:spPr>
                <a:xfrm>
                  <a:off x="-652339" y="3954425"/>
                  <a:ext cx="28384" cy="2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27" extrusionOk="0">
                      <a:moveTo>
                        <a:pt x="196" y="509"/>
                      </a:moveTo>
                      <a:lnTo>
                        <a:pt x="196" y="509"/>
                      </a:lnTo>
                      <a:cubicBezTo>
                        <a:pt x="210" y="513"/>
                        <a:pt x="223" y="517"/>
                        <a:pt x="237" y="519"/>
                      </a:cubicBezTo>
                      <a:lnTo>
                        <a:pt x="237" y="519"/>
                      </a:lnTo>
                      <a:lnTo>
                        <a:pt x="196" y="509"/>
                      </a:lnTo>
                      <a:close/>
                      <a:moveTo>
                        <a:pt x="290" y="0"/>
                      </a:moveTo>
                      <a:cubicBezTo>
                        <a:pt x="271" y="0"/>
                        <a:pt x="252" y="3"/>
                        <a:pt x="232" y="10"/>
                      </a:cubicBezTo>
                      <a:cubicBezTo>
                        <a:pt x="107" y="63"/>
                        <a:pt x="0" y="135"/>
                        <a:pt x="36" y="277"/>
                      </a:cubicBezTo>
                      <a:cubicBezTo>
                        <a:pt x="36" y="402"/>
                        <a:pt x="125" y="509"/>
                        <a:pt x="249" y="509"/>
                      </a:cubicBez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54" y="521"/>
                        <a:pt x="246" y="520"/>
                        <a:pt x="237" y="519"/>
                      </a:cubicBezTo>
                      <a:lnTo>
                        <a:pt x="237" y="519"/>
                      </a:lnTo>
                      <a:lnTo>
                        <a:pt x="267" y="527"/>
                      </a:lnTo>
                      <a:lnTo>
                        <a:pt x="263" y="522"/>
                      </a:lnTo>
                      <a:lnTo>
                        <a:pt x="263" y="522"/>
                      </a:lnTo>
                      <a:cubicBezTo>
                        <a:pt x="268" y="522"/>
                        <a:pt x="274" y="523"/>
                        <a:pt x="280" y="523"/>
                      </a:cubicBezTo>
                      <a:cubicBezTo>
                        <a:pt x="408" y="523"/>
                        <a:pt x="520" y="424"/>
                        <a:pt x="535" y="277"/>
                      </a:cubicBezTo>
                      <a:cubicBezTo>
                        <a:pt x="535" y="152"/>
                        <a:pt x="425" y="0"/>
                        <a:pt x="2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1" name="Google Shape;17561;p37"/>
                <p:cNvSpPr/>
                <p:nvPr/>
              </p:nvSpPr>
              <p:spPr>
                <a:xfrm>
                  <a:off x="-246900" y="3920895"/>
                  <a:ext cx="37828" cy="2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536" extrusionOk="0">
                      <a:moveTo>
                        <a:pt x="357" y="1"/>
                      </a:moveTo>
                      <a:cubicBezTo>
                        <a:pt x="0" y="1"/>
                        <a:pt x="0" y="535"/>
                        <a:pt x="357" y="535"/>
                      </a:cubicBezTo>
                      <a:cubicBezTo>
                        <a:pt x="713" y="535"/>
                        <a:pt x="713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2" name="Google Shape;17562;p37"/>
                <p:cNvSpPr/>
                <p:nvPr/>
              </p:nvSpPr>
              <p:spPr>
                <a:xfrm>
                  <a:off x="-492965" y="4018886"/>
                  <a:ext cx="33478" cy="2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84" extrusionOk="0">
                      <a:moveTo>
                        <a:pt x="394" y="1"/>
                      </a:moveTo>
                      <a:cubicBezTo>
                        <a:pt x="357" y="1"/>
                        <a:pt x="321" y="9"/>
                        <a:pt x="292" y="24"/>
                      </a:cubicBezTo>
                      <a:cubicBezTo>
                        <a:pt x="256" y="42"/>
                        <a:pt x="238" y="60"/>
                        <a:pt x="220" y="60"/>
                      </a:cubicBezTo>
                      <a:cubicBezTo>
                        <a:pt x="0" y="197"/>
                        <a:pt x="195" y="484"/>
                        <a:pt x="377" y="484"/>
                      </a:cubicBezTo>
                      <a:cubicBezTo>
                        <a:pt x="430" y="484"/>
                        <a:pt x="483" y="459"/>
                        <a:pt x="523" y="398"/>
                      </a:cubicBezTo>
                      <a:lnTo>
                        <a:pt x="577" y="309"/>
                      </a:lnTo>
                      <a:cubicBezTo>
                        <a:pt x="630" y="220"/>
                        <a:pt x="612" y="113"/>
                        <a:pt x="541" y="60"/>
                      </a:cubicBezTo>
                      <a:cubicBezTo>
                        <a:pt x="499" y="18"/>
                        <a:pt x="445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3" name="Google Shape;17563;p37"/>
                <p:cNvSpPr/>
                <p:nvPr/>
              </p:nvSpPr>
              <p:spPr>
                <a:xfrm>
                  <a:off x="-635362" y="4265852"/>
                  <a:ext cx="32841" cy="2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533" extrusionOk="0">
                      <a:moveTo>
                        <a:pt x="339" y="1"/>
                      </a:moveTo>
                      <a:lnTo>
                        <a:pt x="348" y="6"/>
                      </a:lnTo>
                      <a:lnTo>
                        <a:pt x="348" y="6"/>
                      </a:lnTo>
                      <a:cubicBezTo>
                        <a:pt x="343" y="6"/>
                        <a:pt x="339" y="6"/>
                        <a:pt x="335" y="6"/>
                      </a:cubicBezTo>
                      <a:cubicBezTo>
                        <a:pt x="280" y="6"/>
                        <a:pt x="225" y="22"/>
                        <a:pt x="179" y="54"/>
                      </a:cubicBezTo>
                      <a:cubicBezTo>
                        <a:pt x="72" y="143"/>
                        <a:pt x="1" y="375"/>
                        <a:pt x="143" y="464"/>
                      </a:cubicBezTo>
                      <a:cubicBezTo>
                        <a:pt x="207" y="510"/>
                        <a:pt x="280" y="532"/>
                        <a:pt x="348" y="532"/>
                      </a:cubicBezTo>
                      <a:cubicBezTo>
                        <a:pt x="492" y="532"/>
                        <a:pt x="618" y="437"/>
                        <a:pt x="606" y="268"/>
                      </a:cubicBezTo>
                      <a:cubicBezTo>
                        <a:pt x="606" y="126"/>
                        <a:pt x="482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4" name="Google Shape;17564;p37"/>
                <p:cNvSpPr/>
                <p:nvPr/>
              </p:nvSpPr>
              <p:spPr>
                <a:xfrm>
                  <a:off x="-724175" y="4168498"/>
                  <a:ext cx="32151" cy="23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47" extrusionOk="0">
                      <a:moveTo>
                        <a:pt x="285" y="1"/>
                      </a:moveTo>
                      <a:cubicBezTo>
                        <a:pt x="0" y="1"/>
                        <a:pt x="36" y="446"/>
                        <a:pt x="321" y="446"/>
                      </a:cubicBezTo>
                      <a:cubicBezTo>
                        <a:pt x="606" y="446"/>
                        <a:pt x="570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5" name="Google Shape;17565;p37"/>
                <p:cNvSpPr/>
                <p:nvPr/>
              </p:nvSpPr>
              <p:spPr>
                <a:xfrm>
                  <a:off x="-811130" y="3729051"/>
                  <a:ext cx="35971" cy="2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482" extrusionOk="0">
                      <a:moveTo>
                        <a:pt x="374" y="0"/>
                      </a:moveTo>
                      <a:cubicBezTo>
                        <a:pt x="72" y="0"/>
                        <a:pt x="0" y="481"/>
                        <a:pt x="303" y="481"/>
                      </a:cubicBezTo>
                      <a:cubicBezTo>
                        <a:pt x="606" y="481"/>
                        <a:pt x="677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6" name="Google Shape;17566;p37"/>
                <p:cNvSpPr/>
                <p:nvPr/>
              </p:nvSpPr>
              <p:spPr>
                <a:xfrm>
                  <a:off x="-296028" y="4129769"/>
                  <a:ext cx="45415" cy="3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" h="607" extrusionOk="0">
                      <a:moveTo>
                        <a:pt x="392" y="1"/>
                      </a:moveTo>
                      <a:cubicBezTo>
                        <a:pt x="0" y="1"/>
                        <a:pt x="71" y="606"/>
                        <a:pt x="463" y="606"/>
                      </a:cubicBezTo>
                      <a:cubicBezTo>
                        <a:pt x="855" y="606"/>
                        <a:pt x="78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7" name="Google Shape;17567;p37"/>
                <p:cNvSpPr/>
                <p:nvPr/>
              </p:nvSpPr>
              <p:spPr>
                <a:xfrm>
                  <a:off x="-669370" y="4471914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18" y="0"/>
                        <a:pt x="0" y="499"/>
                        <a:pt x="321" y="499"/>
                      </a:cubicBezTo>
                      <a:cubicBezTo>
                        <a:pt x="642" y="499"/>
                        <a:pt x="677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8" name="Google Shape;17568;p37"/>
                <p:cNvSpPr/>
                <p:nvPr/>
              </p:nvSpPr>
              <p:spPr>
                <a:xfrm>
                  <a:off x="-933844" y="4437323"/>
                  <a:ext cx="26368" cy="2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486" extrusionOk="0">
                      <a:moveTo>
                        <a:pt x="251" y="0"/>
                      </a:moveTo>
                      <a:cubicBezTo>
                        <a:pt x="137" y="0"/>
                        <a:pt x="28" y="82"/>
                        <a:pt x="15" y="207"/>
                      </a:cubicBezTo>
                      <a:cubicBezTo>
                        <a:pt x="1" y="323"/>
                        <a:pt x="115" y="485"/>
                        <a:pt x="245" y="485"/>
                      </a:cubicBezTo>
                      <a:cubicBezTo>
                        <a:pt x="275" y="485"/>
                        <a:pt x="306" y="477"/>
                        <a:pt x="336" y="456"/>
                      </a:cubicBezTo>
                      <a:lnTo>
                        <a:pt x="478" y="314"/>
                      </a:lnTo>
                      <a:cubicBezTo>
                        <a:pt x="478" y="278"/>
                        <a:pt x="496" y="260"/>
                        <a:pt x="496" y="243"/>
                      </a:cubicBezTo>
                      <a:cubicBezTo>
                        <a:pt x="478" y="171"/>
                        <a:pt x="443" y="100"/>
                        <a:pt x="389" y="47"/>
                      </a:cubicBezTo>
                      <a:cubicBezTo>
                        <a:pt x="347" y="15"/>
                        <a:pt x="298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9" name="Google Shape;17569;p37"/>
                <p:cNvSpPr/>
                <p:nvPr/>
              </p:nvSpPr>
              <p:spPr>
                <a:xfrm>
                  <a:off x="-831927" y="4677021"/>
                  <a:ext cx="25573" cy="2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10" extrusionOk="0">
                      <a:moveTo>
                        <a:pt x="232" y="0"/>
                      </a:moveTo>
                      <a:cubicBezTo>
                        <a:pt x="0" y="36"/>
                        <a:pt x="0" y="374"/>
                        <a:pt x="232" y="410"/>
                      </a:cubicBezTo>
                      <a:cubicBezTo>
                        <a:pt x="481" y="374"/>
                        <a:pt x="481" y="36"/>
                        <a:pt x="2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0" name="Google Shape;17570;p37"/>
                <p:cNvSpPr/>
                <p:nvPr/>
              </p:nvSpPr>
              <p:spPr>
                <a:xfrm>
                  <a:off x="-965199" y="4202559"/>
                  <a:ext cx="35971" cy="2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500" extrusionOk="0">
                      <a:moveTo>
                        <a:pt x="357" y="0"/>
                      </a:moveTo>
                      <a:cubicBezTo>
                        <a:pt x="36" y="0"/>
                        <a:pt x="1" y="499"/>
                        <a:pt x="321" y="499"/>
                      </a:cubicBezTo>
                      <a:cubicBezTo>
                        <a:pt x="642" y="499"/>
                        <a:pt x="67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1" name="Google Shape;17571;p37"/>
                <p:cNvSpPr/>
                <p:nvPr/>
              </p:nvSpPr>
              <p:spPr>
                <a:xfrm>
                  <a:off x="-43597" y="3685706"/>
                  <a:ext cx="35865" cy="29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557" extrusionOk="0">
                      <a:moveTo>
                        <a:pt x="376" y="0"/>
                      </a:moveTo>
                      <a:cubicBezTo>
                        <a:pt x="284" y="0"/>
                        <a:pt x="192" y="41"/>
                        <a:pt x="141" y="123"/>
                      </a:cubicBezTo>
                      <a:lnTo>
                        <a:pt x="105" y="158"/>
                      </a:lnTo>
                      <a:cubicBezTo>
                        <a:pt x="0" y="338"/>
                        <a:pt x="136" y="557"/>
                        <a:pt x="330" y="557"/>
                      </a:cubicBezTo>
                      <a:cubicBezTo>
                        <a:pt x="366" y="557"/>
                        <a:pt x="405" y="549"/>
                        <a:pt x="444" y="532"/>
                      </a:cubicBezTo>
                      <a:lnTo>
                        <a:pt x="497" y="497"/>
                      </a:lnTo>
                      <a:cubicBezTo>
                        <a:pt x="640" y="408"/>
                        <a:pt x="675" y="212"/>
                        <a:pt x="569" y="69"/>
                      </a:cubicBezTo>
                      <a:cubicBezTo>
                        <a:pt x="515" y="23"/>
                        <a:pt x="445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572" name="Google Shape;17572;p37"/>
            <p:cNvGrpSpPr/>
            <p:nvPr/>
          </p:nvGrpSpPr>
          <p:grpSpPr>
            <a:xfrm>
              <a:off x="-1147599" y="4268346"/>
              <a:ext cx="1738605" cy="1518413"/>
              <a:chOff x="-1147599" y="4268346"/>
              <a:chExt cx="1738605" cy="1518413"/>
            </a:xfrm>
          </p:grpSpPr>
          <p:sp>
            <p:nvSpPr>
              <p:cNvPr id="17573" name="Google Shape;17573;p37"/>
              <p:cNvSpPr/>
              <p:nvPr/>
            </p:nvSpPr>
            <p:spPr>
              <a:xfrm>
                <a:off x="-920793" y="5447260"/>
                <a:ext cx="442373" cy="339499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6399" extrusionOk="0">
                    <a:moveTo>
                      <a:pt x="8338" y="1"/>
                    </a:moveTo>
                    <a:lnTo>
                      <a:pt x="54" y="5808"/>
                    </a:lnTo>
                    <a:cubicBezTo>
                      <a:pt x="1" y="6093"/>
                      <a:pt x="179" y="6360"/>
                      <a:pt x="464" y="6396"/>
                    </a:cubicBezTo>
                    <a:cubicBezTo>
                      <a:pt x="470" y="6398"/>
                      <a:pt x="477" y="6399"/>
                      <a:pt x="485" y="6399"/>
                    </a:cubicBezTo>
                    <a:cubicBezTo>
                      <a:pt x="1140" y="6399"/>
                      <a:pt x="8337" y="1"/>
                      <a:pt x="8338" y="1"/>
                    </a:cubicBezTo>
                    <a:close/>
                  </a:path>
                </a:pathLst>
              </a:custGeom>
              <a:solidFill>
                <a:srgbClr val="2D3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574" name="Google Shape;17574;p37"/>
              <p:cNvGrpSpPr/>
              <p:nvPr/>
            </p:nvGrpSpPr>
            <p:grpSpPr>
              <a:xfrm>
                <a:off x="-1147599" y="4268346"/>
                <a:ext cx="924377" cy="1359534"/>
                <a:chOff x="-1147599" y="4268346"/>
                <a:chExt cx="924377" cy="1359534"/>
              </a:xfrm>
            </p:grpSpPr>
            <p:sp>
              <p:nvSpPr>
                <p:cNvPr id="17575" name="Google Shape;17575;p37"/>
                <p:cNvSpPr/>
                <p:nvPr/>
              </p:nvSpPr>
              <p:spPr>
                <a:xfrm>
                  <a:off x="-1147599" y="4272484"/>
                  <a:ext cx="924377" cy="135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3" h="25547" extrusionOk="0">
                      <a:moveTo>
                        <a:pt x="16407" y="1"/>
                      </a:moveTo>
                      <a:cubicBezTo>
                        <a:pt x="16407" y="1"/>
                        <a:pt x="0" y="10832"/>
                        <a:pt x="7643" y="25546"/>
                      </a:cubicBezTo>
                      <a:cubicBezTo>
                        <a:pt x="7643" y="25546"/>
                        <a:pt x="13949" y="23836"/>
                        <a:pt x="15802" y="13967"/>
                      </a:cubicBezTo>
                      <a:cubicBezTo>
                        <a:pt x="17423" y="5345"/>
                        <a:pt x="16407" y="1"/>
                        <a:pt x="164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6" name="Google Shape;17576;p37"/>
                <p:cNvSpPr/>
                <p:nvPr/>
              </p:nvSpPr>
              <p:spPr>
                <a:xfrm>
                  <a:off x="-714731" y="4268346"/>
                  <a:ext cx="440463" cy="133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2" h="25251" extrusionOk="0">
                      <a:moveTo>
                        <a:pt x="8153" y="1"/>
                      </a:moveTo>
                      <a:cubicBezTo>
                        <a:pt x="8103" y="1"/>
                        <a:pt x="8048" y="24"/>
                        <a:pt x="8035" y="79"/>
                      </a:cubicBezTo>
                      <a:cubicBezTo>
                        <a:pt x="7981" y="239"/>
                        <a:pt x="2192" y="15025"/>
                        <a:pt x="18" y="25108"/>
                      </a:cubicBezTo>
                      <a:cubicBezTo>
                        <a:pt x="0" y="25179"/>
                        <a:pt x="54" y="25232"/>
                        <a:pt x="125" y="25250"/>
                      </a:cubicBezTo>
                      <a:lnTo>
                        <a:pt x="143" y="25250"/>
                      </a:lnTo>
                      <a:cubicBezTo>
                        <a:pt x="196" y="25250"/>
                        <a:pt x="250" y="25215"/>
                        <a:pt x="268" y="25161"/>
                      </a:cubicBezTo>
                      <a:cubicBezTo>
                        <a:pt x="2441" y="15096"/>
                        <a:pt x="8213" y="328"/>
                        <a:pt x="8266" y="185"/>
                      </a:cubicBezTo>
                      <a:cubicBezTo>
                        <a:pt x="8302" y="114"/>
                        <a:pt x="8266" y="43"/>
                        <a:pt x="8195" y="7"/>
                      </a:cubicBezTo>
                      <a:cubicBezTo>
                        <a:pt x="8182" y="3"/>
                        <a:pt x="8168" y="1"/>
                        <a:pt x="81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7" name="Google Shape;17577;p37"/>
                <p:cNvSpPr/>
                <p:nvPr/>
              </p:nvSpPr>
              <p:spPr>
                <a:xfrm>
                  <a:off x="-580557" y="4550540"/>
                  <a:ext cx="307242" cy="27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5110" extrusionOk="0">
                      <a:moveTo>
                        <a:pt x="164" y="1"/>
                      </a:moveTo>
                      <a:cubicBezTo>
                        <a:pt x="146" y="1"/>
                        <a:pt x="127" y="5"/>
                        <a:pt x="108" y="15"/>
                      </a:cubicBezTo>
                      <a:cubicBezTo>
                        <a:pt x="37" y="33"/>
                        <a:pt x="1" y="104"/>
                        <a:pt x="37" y="175"/>
                      </a:cubicBezTo>
                      <a:lnTo>
                        <a:pt x="1782" y="5021"/>
                      </a:lnTo>
                      <a:cubicBezTo>
                        <a:pt x="1800" y="5056"/>
                        <a:pt x="1818" y="5092"/>
                        <a:pt x="1854" y="5110"/>
                      </a:cubicBezTo>
                      <a:lnTo>
                        <a:pt x="1907" y="5110"/>
                      </a:lnTo>
                      <a:cubicBezTo>
                        <a:pt x="1925" y="5110"/>
                        <a:pt x="1943" y="5092"/>
                        <a:pt x="1978" y="5074"/>
                      </a:cubicBezTo>
                      <a:lnTo>
                        <a:pt x="5702" y="2687"/>
                      </a:lnTo>
                      <a:cubicBezTo>
                        <a:pt x="5773" y="2651"/>
                        <a:pt x="5791" y="2562"/>
                        <a:pt x="5755" y="2509"/>
                      </a:cubicBezTo>
                      <a:cubicBezTo>
                        <a:pt x="5732" y="2474"/>
                        <a:pt x="5687" y="2455"/>
                        <a:pt x="5643" y="2455"/>
                      </a:cubicBezTo>
                      <a:cubicBezTo>
                        <a:pt x="5619" y="2455"/>
                        <a:pt x="5596" y="2461"/>
                        <a:pt x="5577" y="2473"/>
                      </a:cubicBezTo>
                      <a:lnTo>
                        <a:pt x="1978" y="4789"/>
                      </a:lnTo>
                      <a:lnTo>
                        <a:pt x="268" y="86"/>
                      </a:lnTo>
                      <a:cubicBezTo>
                        <a:pt x="255" y="34"/>
                        <a:pt x="213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8" name="Google Shape;17578;p37"/>
                <p:cNvSpPr/>
                <p:nvPr/>
              </p:nvSpPr>
              <p:spPr>
                <a:xfrm>
                  <a:off x="-477526" y="4439551"/>
                  <a:ext cx="220974" cy="18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3568" extrusionOk="0">
                      <a:moveTo>
                        <a:pt x="144" y="0"/>
                      </a:moveTo>
                      <a:cubicBezTo>
                        <a:pt x="132" y="0"/>
                        <a:pt x="120" y="2"/>
                        <a:pt x="108" y="5"/>
                      </a:cubicBezTo>
                      <a:cubicBezTo>
                        <a:pt x="36" y="40"/>
                        <a:pt x="1" y="112"/>
                        <a:pt x="36" y="183"/>
                      </a:cubicBezTo>
                      <a:lnTo>
                        <a:pt x="1212" y="3478"/>
                      </a:lnTo>
                      <a:cubicBezTo>
                        <a:pt x="1230" y="3514"/>
                        <a:pt x="1266" y="3550"/>
                        <a:pt x="1301" y="3568"/>
                      </a:cubicBezTo>
                      <a:lnTo>
                        <a:pt x="1337" y="3568"/>
                      </a:lnTo>
                      <a:cubicBezTo>
                        <a:pt x="1355" y="3568"/>
                        <a:pt x="1390" y="3568"/>
                        <a:pt x="1408" y="3550"/>
                      </a:cubicBezTo>
                      <a:lnTo>
                        <a:pt x="4045" y="1875"/>
                      </a:lnTo>
                      <a:cubicBezTo>
                        <a:pt x="4165" y="1800"/>
                        <a:pt x="4095" y="1624"/>
                        <a:pt x="3974" y="1624"/>
                      </a:cubicBezTo>
                      <a:cubicBezTo>
                        <a:pt x="3951" y="1624"/>
                        <a:pt x="3927" y="1630"/>
                        <a:pt x="3902" y="1644"/>
                      </a:cubicBezTo>
                      <a:lnTo>
                        <a:pt x="1408" y="3247"/>
                      </a:lnTo>
                      <a:lnTo>
                        <a:pt x="268" y="94"/>
                      </a:lnTo>
                      <a:cubicBezTo>
                        <a:pt x="253" y="35"/>
                        <a:pt x="202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9" name="Google Shape;17579;p37"/>
                <p:cNvSpPr/>
                <p:nvPr/>
              </p:nvSpPr>
              <p:spPr>
                <a:xfrm>
                  <a:off x="-697276" y="4704663"/>
                  <a:ext cx="410168" cy="33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1" h="6267" extrusionOk="0">
                      <a:moveTo>
                        <a:pt x="155" y="0"/>
                      </a:moveTo>
                      <a:cubicBezTo>
                        <a:pt x="76" y="0"/>
                        <a:pt x="1" y="73"/>
                        <a:pt x="45" y="174"/>
                      </a:cubicBezTo>
                      <a:lnTo>
                        <a:pt x="2504" y="6195"/>
                      </a:lnTo>
                      <a:cubicBezTo>
                        <a:pt x="2522" y="6231"/>
                        <a:pt x="2557" y="6249"/>
                        <a:pt x="2593" y="6266"/>
                      </a:cubicBezTo>
                      <a:lnTo>
                        <a:pt x="2629" y="6266"/>
                      </a:lnTo>
                      <a:cubicBezTo>
                        <a:pt x="2646" y="6266"/>
                        <a:pt x="2664" y="6249"/>
                        <a:pt x="2682" y="6249"/>
                      </a:cubicBezTo>
                      <a:lnTo>
                        <a:pt x="7617" y="3559"/>
                      </a:lnTo>
                      <a:cubicBezTo>
                        <a:pt x="7730" y="3477"/>
                        <a:pt x="7652" y="3322"/>
                        <a:pt x="7529" y="3322"/>
                      </a:cubicBezTo>
                      <a:cubicBezTo>
                        <a:pt x="7517" y="3322"/>
                        <a:pt x="7505" y="3324"/>
                        <a:pt x="7492" y="3327"/>
                      </a:cubicBezTo>
                      <a:lnTo>
                        <a:pt x="2700" y="5963"/>
                      </a:lnTo>
                      <a:lnTo>
                        <a:pt x="277" y="85"/>
                      </a:lnTo>
                      <a:cubicBezTo>
                        <a:pt x="251" y="25"/>
                        <a:pt x="202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0" name="Google Shape;17580;p37"/>
                <p:cNvSpPr/>
                <p:nvPr/>
              </p:nvSpPr>
              <p:spPr>
                <a:xfrm>
                  <a:off x="-782481" y="4882287"/>
                  <a:ext cx="458130" cy="38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" h="7301" extrusionOk="0">
                      <a:moveTo>
                        <a:pt x="188" y="1"/>
                      </a:moveTo>
                      <a:cubicBezTo>
                        <a:pt x="104" y="1"/>
                        <a:pt x="1" y="80"/>
                        <a:pt x="48" y="175"/>
                      </a:cubicBezTo>
                      <a:lnTo>
                        <a:pt x="3023" y="7229"/>
                      </a:lnTo>
                      <a:cubicBezTo>
                        <a:pt x="3023" y="7265"/>
                        <a:pt x="3059" y="7283"/>
                        <a:pt x="3094" y="7301"/>
                      </a:cubicBezTo>
                      <a:lnTo>
                        <a:pt x="3130" y="7301"/>
                      </a:lnTo>
                      <a:cubicBezTo>
                        <a:pt x="3166" y="7301"/>
                        <a:pt x="3183" y="7283"/>
                        <a:pt x="3201" y="7265"/>
                      </a:cubicBezTo>
                      <a:lnTo>
                        <a:pt x="8546" y="3916"/>
                      </a:lnTo>
                      <a:cubicBezTo>
                        <a:pt x="8617" y="3880"/>
                        <a:pt x="8635" y="3791"/>
                        <a:pt x="8599" y="3738"/>
                      </a:cubicBezTo>
                      <a:cubicBezTo>
                        <a:pt x="8576" y="3703"/>
                        <a:pt x="8530" y="3676"/>
                        <a:pt x="8486" y="3676"/>
                      </a:cubicBezTo>
                      <a:cubicBezTo>
                        <a:pt x="8462" y="3676"/>
                        <a:pt x="8440" y="3684"/>
                        <a:pt x="8421" y="3702"/>
                      </a:cubicBezTo>
                      <a:lnTo>
                        <a:pt x="3201" y="6962"/>
                      </a:lnTo>
                      <a:lnTo>
                        <a:pt x="280" y="68"/>
                      </a:lnTo>
                      <a:cubicBezTo>
                        <a:pt x="268" y="21"/>
                        <a:pt x="230" y="1"/>
                        <a:pt x="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1" name="Google Shape;17581;p37"/>
                <p:cNvSpPr/>
                <p:nvPr/>
              </p:nvSpPr>
              <p:spPr>
                <a:xfrm>
                  <a:off x="-844236" y="5123683"/>
                  <a:ext cx="441471" cy="3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1" h="6777" extrusionOk="0">
                      <a:moveTo>
                        <a:pt x="140" y="1"/>
                      </a:moveTo>
                      <a:cubicBezTo>
                        <a:pt x="124" y="1"/>
                        <a:pt x="107" y="3"/>
                        <a:pt x="90" y="7"/>
                      </a:cubicBezTo>
                      <a:cubicBezTo>
                        <a:pt x="36" y="43"/>
                        <a:pt x="1" y="114"/>
                        <a:pt x="36" y="185"/>
                      </a:cubicBezTo>
                      <a:lnTo>
                        <a:pt x="2922" y="6705"/>
                      </a:lnTo>
                      <a:cubicBezTo>
                        <a:pt x="2940" y="6741"/>
                        <a:pt x="2958" y="6759"/>
                        <a:pt x="2994" y="6777"/>
                      </a:cubicBezTo>
                      <a:lnTo>
                        <a:pt x="3047" y="6777"/>
                      </a:lnTo>
                      <a:cubicBezTo>
                        <a:pt x="3065" y="6777"/>
                        <a:pt x="3083" y="6777"/>
                        <a:pt x="3100" y="6759"/>
                      </a:cubicBezTo>
                      <a:lnTo>
                        <a:pt x="8249" y="3695"/>
                      </a:lnTo>
                      <a:cubicBezTo>
                        <a:pt x="8302" y="3659"/>
                        <a:pt x="8320" y="3570"/>
                        <a:pt x="8284" y="3517"/>
                      </a:cubicBezTo>
                      <a:cubicBezTo>
                        <a:pt x="8261" y="3482"/>
                        <a:pt x="8224" y="3463"/>
                        <a:pt x="8180" y="3463"/>
                      </a:cubicBezTo>
                      <a:cubicBezTo>
                        <a:pt x="8157" y="3463"/>
                        <a:pt x="8132" y="3468"/>
                        <a:pt x="8106" y="3481"/>
                      </a:cubicBezTo>
                      <a:lnTo>
                        <a:pt x="3100" y="6474"/>
                      </a:lnTo>
                      <a:lnTo>
                        <a:pt x="268" y="78"/>
                      </a:lnTo>
                      <a:cubicBezTo>
                        <a:pt x="241" y="24"/>
                        <a:pt x="193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82" name="Google Shape;17582;p37"/>
              <p:cNvGrpSpPr/>
              <p:nvPr/>
            </p:nvGrpSpPr>
            <p:grpSpPr>
              <a:xfrm>
                <a:off x="-732716" y="5242578"/>
                <a:ext cx="1323722" cy="506092"/>
                <a:chOff x="-732716" y="5242578"/>
                <a:chExt cx="1323722" cy="506092"/>
              </a:xfrm>
            </p:grpSpPr>
            <p:sp>
              <p:nvSpPr>
                <p:cNvPr id="17583" name="Google Shape;17583;p37"/>
                <p:cNvSpPr/>
                <p:nvPr/>
              </p:nvSpPr>
              <p:spPr>
                <a:xfrm>
                  <a:off x="-732716" y="5242578"/>
                  <a:ext cx="1317621" cy="506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9539" extrusionOk="0">
                      <a:moveTo>
                        <a:pt x="16221" y="0"/>
                      </a:moveTo>
                      <a:cubicBezTo>
                        <a:pt x="14837" y="0"/>
                        <a:pt x="13303" y="59"/>
                        <a:pt x="11634" y="207"/>
                      </a:cubicBezTo>
                      <a:cubicBezTo>
                        <a:pt x="2174" y="1062"/>
                        <a:pt x="1" y="6852"/>
                        <a:pt x="1" y="6852"/>
                      </a:cubicBezTo>
                      <a:cubicBezTo>
                        <a:pt x="2997" y="8790"/>
                        <a:pt x="5916" y="9538"/>
                        <a:pt x="8638" y="9538"/>
                      </a:cubicBezTo>
                      <a:cubicBezTo>
                        <a:pt x="17873" y="9538"/>
                        <a:pt x="24834" y="919"/>
                        <a:pt x="24834" y="919"/>
                      </a:cubicBezTo>
                      <a:cubicBezTo>
                        <a:pt x="24834" y="919"/>
                        <a:pt x="21691" y="0"/>
                        <a:pt x="162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4" name="Google Shape;17584;p37"/>
                <p:cNvSpPr/>
                <p:nvPr/>
              </p:nvSpPr>
              <p:spPr>
                <a:xfrm>
                  <a:off x="-711919" y="5289212"/>
                  <a:ext cx="1302925" cy="29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8" h="5510" extrusionOk="0">
                      <a:moveTo>
                        <a:pt x="24402" y="1"/>
                      </a:moveTo>
                      <a:cubicBezTo>
                        <a:pt x="24392" y="1"/>
                        <a:pt x="24382" y="2"/>
                        <a:pt x="24371" y="5"/>
                      </a:cubicBezTo>
                      <a:cubicBezTo>
                        <a:pt x="24228" y="40"/>
                        <a:pt x="9799" y="4138"/>
                        <a:pt x="125" y="5278"/>
                      </a:cubicBezTo>
                      <a:cubicBezTo>
                        <a:pt x="54" y="5278"/>
                        <a:pt x="1" y="5349"/>
                        <a:pt x="19" y="5402"/>
                      </a:cubicBezTo>
                      <a:cubicBezTo>
                        <a:pt x="19" y="5474"/>
                        <a:pt x="72" y="5509"/>
                        <a:pt x="143" y="5509"/>
                      </a:cubicBezTo>
                      <a:cubicBezTo>
                        <a:pt x="9834" y="4387"/>
                        <a:pt x="24300" y="272"/>
                        <a:pt x="24442" y="236"/>
                      </a:cubicBezTo>
                      <a:cubicBezTo>
                        <a:pt x="24557" y="187"/>
                        <a:pt x="24520" y="1"/>
                        <a:pt x="24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5" name="Google Shape;17585;p37"/>
                <p:cNvSpPr/>
                <p:nvPr/>
              </p:nvSpPr>
              <p:spPr>
                <a:xfrm>
                  <a:off x="49884" y="5250854"/>
                  <a:ext cx="247661" cy="29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645" extrusionOk="0">
                      <a:moveTo>
                        <a:pt x="2724" y="1"/>
                      </a:moveTo>
                      <a:cubicBezTo>
                        <a:pt x="2690" y="1"/>
                        <a:pt x="2657" y="20"/>
                        <a:pt x="2637" y="51"/>
                      </a:cubicBezTo>
                      <a:lnTo>
                        <a:pt x="36" y="3346"/>
                      </a:lnTo>
                      <a:cubicBezTo>
                        <a:pt x="18" y="3382"/>
                        <a:pt x="0" y="3418"/>
                        <a:pt x="18" y="3453"/>
                      </a:cubicBezTo>
                      <a:cubicBezTo>
                        <a:pt x="18" y="3489"/>
                        <a:pt x="36" y="3525"/>
                        <a:pt x="71" y="3542"/>
                      </a:cubicBezTo>
                      <a:lnTo>
                        <a:pt x="4489" y="5627"/>
                      </a:lnTo>
                      <a:cubicBezTo>
                        <a:pt x="4507" y="5627"/>
                        <a:pt x="4525" y="5645"/>
                        <a:pt x="4543" y="5645"/>
                      </a:cubicBezTo>
                      <a:cubicBezTo>
                        <a:pt x="4578" y="5645"/>
                        <a:pt x="4632" y="5609"/>
                        <a:pt x="4650" y="5573"/>
                      </a:cubicBezTo>
                      <a:cubicBezTo>
                        <a:pt x="4667" y="5502"/>
                        <a:pt x="4650" y="5431"/>
                        <a:pt x="4596" y="5413"/>
                      </a:cubicBezTo>
                      <a:lnTo>
                        <a:pt x="321" y="3382"/>
                      </a:lnTo>
                      <a:lnTo>
                        <a:pt x="2815" y="193"/>
                      </a:lnTo>
                      <a:cubicBezTo>
                        <a:pt x="2868" y="140"/>
                        <a:pt x="2850" y="69"/>
                        <a:pt x="2797" y="33"/>
                      </a:cubicBezTo>
                      <a:cubicBezTo>
                        <a:pt x="2775" y="11"/>
                        <a:pt x="2749" y="1"/>
                        <a:pt x="2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6" name="Google Shape;17586;p37"/>
                <p:cNvSpPr/>
                <p:nvPr/>
              </p:nvSpPr>
              <p:spPr>
                <a:xfrm>
                  <a:off x="237961" y="5251225"/>
                  <a:ext cx="173914" cy="21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" h="3999" extrusionOk="0">
                      <a:moveTo>
                        <a:pt x="1934" y="1"/>
                      </a:moveTo>
                      <a:cubicBezTo>
                        <a:pt x="1907" y="1"/>
                        <a:pt x="1884" y="13"/>
                        <a:pt x="1871" y="44"/>
                      </a:cubicBezTo>
                      <a:lnTo>
                        <a:pt x="36" y="2377"/>
                      </a:lnTo>
                      <a:cubicBezTo>
                        <a:pt x="0" y="2431"/>
                        <a:pt x="18" y="2520"/>
                        <a:pt x="89" y="2556"/>
                      </a:cubicBezTo>
                      <a:lnTo>
                        <a:pt x="3082" y="3981"/>
                      </a:lnTo>
                      <a:cubicBezTo>
                        <a:pt x="3100" y="3981"/>
                        <a:pt x="3118" y="3981"/>
                        <a:pt x="3135" y="3999"/>
                      </a:cubicBezTo>
                      <a:lnTo>
                        <a:pt x="3135" y="3981"/>
                      </a:lnTo>
                      <a:cubicBezTo>
                        <a:pt x="3260" y="3963"/>
                        <a:pt x="3278" y="3820"/>
                        <a:pt x="3189" y="3767"/>
                      </a:cubicBezTo>
                      <a:lnTo>
                        <a:pt x="321" y="2395"/>
                      </a:lnTo>
                      <a:lnTo>
                        <a:pt x="2049" y="186"/>
                      </a:lnTo>
                      <a:cubicBezTo>
                        <a:pt x="2130" y="119"/>
                        <a:pt x="2017" y="1"/>
                        <a:pt x="1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7" name="Google Shape;17587;p37"/>
                <p:cNvSpPr/>
                <p:nvPr/>
              </p:nvSpPr>
              <p:spPr>
                <a:xfrm>
                  <a:off x="-159945" y="5246557"/>
                  <a:ext cx="302467" cy="39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1" h="7507" extrusionOk="0">
                      <a:moveTo>
                        <a:pt x="3093" y="0"/>
                      </a:moveTo>
                      <a:cubicBezTo>
                        <a:pt x="3061" y="0"/>
                        <a:pt x="3031" y="13"/>
                        <a:pt x="3011" y="43"/>
                      </a:cubicBezTo>
                      <a:lnTo>
                        <a:pt x="18" y="4461"/>
                      </a:lnTo>
                      <a:cubicBezTo>
                        <a:pt x="0" y="4479"/>
                        <a:pt x="0" y="4514"/>
                        <a:pt x="0" y="4550"/>
                      </a:cubicBezTo>
                      <a:cubicBezTo>
                        <a:pt x="18" y="4585"/>
                        <a:pt x="36" y="4621"/>
                        <a:pt x="72" y="4639"/>
                      </a:cubicBezTo>
                      <a:lnTo>
                        <a:pt x="5505" y="7507"/>
                      </a:lnTo>
                      <a:lnTo>
                        <a:pt x="5558" y="7507"/>
                      </a:lnTo>
                      <a:cubicBezTo>
                        <a:pt x="5612" y="7507"/>
                        <a:pt x="5647" y="7489"/>
                        <a:pt x="5665" y="7436"/>
                      </a:cubicBezTo>
                      <a:cubicBezTo>
                        <a:pt x="5701" y="7382"/>
                        <a:pt x="5683" y="7311"/>
                        <a:pt x="5612" y="7275"/>
                      </a:cubicBezTo>
                      <a:lnTo>
                        <a:pt x="303" y="4479"/>
                      </a:lnTo>
                      <a:lnTo>
                        <a:pt x="3207" y="185"/>
                      </a:lnTo>
                      <a:cubicBezTo>
                        <a:pt x="3243" y="132"/>
                        <a:pt x="3225" y="61"/>
                        <a:pt x="3171" y="25"/>
                      </a:cubicBezTo>
                      <a:cubicBezTo>
                        <a:pt x="3147" y="9"/>
                        <a:pt x="3120" y="0"/>
                        <a:pt x="3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8" name="Google Shape;17588;p37"/>
                <p:cNvSpPr/>
                <p:nvPr/>
              </p:nvSpPr>
              <p:spPr>
                <a:xfrm>
                  <a:off x="-384894" y="5262738"/>
                  <a:ext cx="353559" cy="446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4" h="8414" extrusionOk="0">
                      <a:moveTo>
                        <a:pt x="3771" y="0"/>
                      </a:moveTo>
                      <a:cubicBezTo>
                        <a:pt x="3741" y="0"/>
                        <a:pt x="3711" y="13"/>
                        <a:pt x="3688" y="41"/>
                      </a:cubicBezTo>
                      <a:lnTo>
                        <a:pt x="36" y="4779"/>
                      </a:lnTo>
                      <a:cubicBezTo>
                        <a:pt x="18" y="4815"/>
                        <a:pt x="1" y="4850"/>
                        <a:pt x="18" y="4886"/>
                      </a:cubicBezTo>
                      <a:cubicBezTo>
                        <a:pt x="18" y="4922"/>
                        <a:pt x="36" y="4957"/>
                        <a:pt x="72" y="4975"/>
                      </a:cubicBezTo>
                      <a:lnTo>
                        <a:pt x="6449" y="8395"/>
                      </a:lnTo>
                      <a:cubicBezTo>
                        <a:pt x="6467" y="8413"/>
                        <a:pt x="6485" y="8413"/>
                        <a:pt x="6503" y="8413"/>
                      </a:cubicBezTo>
                      <a:cubicBezTo>
                        <a:pt x="6627" y="8395"/>
                        <a:pt x="6663" y="8253"/>
                        <a:pt x="6556" y="8182"/>
                      </a:cubicBezTo>
                      <a:lnTo>
                        <a:pt x="321" y="4815"/>
                      </a:lnTo>
                      <a:lnTo>
                        <a:pt x="3884" y="201"/>
                      </a:lnTo>
                      <a:cubicBezTo>
                        <a:pt x="3937" y="96"/>
                        <a:pt x="3854" y="0"/>
                        <a:pt x="37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9" name="Google Shape;17589;p37"/>
                <p:cNvSpPr/>
                <p:nvPr/>
              </p:nvSpPr>
              <p:spPr>
                <a:xfrm>
                  <a:off x="-591858" y="5315209"/>
                  <a:ext cx="327031" cy="43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8137" extrusionOk="0">
                      <a:moveTo>
                        <a:pt x="3484" y="1"/>
                      </a:moveTo>
                      <a:cubicBezTo>
                        <a:pt x="3450" y="1"/>
                        <a:pt x="3414" y="15"/>
                        <a:pt x="3385" y="49"/>
                      </a:cubicBezTo>
                      <a:lnTo>
                        <a:pt x="36" y="4610"/>
                      </a:lnTo>
                      <a:cubicBezTo>
                        <a:pt x="0" y="4645"/>
                        <a:pt x="0" y="4681"/>
                        <a:pt x="0" y="4717"/>
                      </a:cubicBezTo>
                      <a:cubicBezTo>
                        <a:pt x="18" y="4752"/>
                        <a:pt x="36" y="4770"/>
                        <a:pt x="71" y="4788"/>
                      </a:cubicBezTo>
                      <a:lnTo>
                        <a:pt x="5950" y="8119"/>
                      </a:lnTo>
                      <a:cubicBezTo>
                        <a:pt x="5968" y="8119"/>
                        <a:pt x="5986" y="8137"/>
                        <a:pt x="6004" y="8137"/>
                      </a:cubicBezTo>
                      <a:lnTo>
                        <a:pt x="6004" y="8119"/>
                      </a:lnTo>
                      <a:cubicBezTo>
                        <a:pt x="6128" y="8119"/>
                        <a:pt x="6164" y="7959"/>
                        <a:pt x="6075" y="7905"/>
                      </a:cubicBezTo>
                      <a:lnTo>
                        <a:pt x="303" y="4645"/>
                      </a:lnTo>
                      <a:lnTo>
                        <a:pt x="3581" y="192"/>
                      </a:lnTo>
                      <a:cubicBezTo>
                        <a:pt x="3659" y="101"/>
                        <a:pt x="3576" y="1"/>
                        <a:pt x="34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a One"/>
              <a:buNone/>
              <a:defRPr sz="35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1" r:id="rId5"/>
    <p:sldLayoutId id="2147483672" r:id="rId6"/>
    <p:sldLayoutId id="2147483688" r:id="rId7"/>
    <p:sldLayoutId id="2147483682" r:id="rId8"/>
    <p:sldLayoutId id="21474836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0" name="Google Shape;17600;p41"/>
          <p:cNvSpPr txBox="1">
            <a:spLocks noGrp="1"/>
          </p:cNvSpPr>
          <p:nvPr>
            <p:ph type="ctrTitle"/>
          </p:nvPr>
        </p:nvSpPr>
        <p:spPr>
          <a:xfrm>
            <a:off x="265443" y="1230215"/>
            <a:ext cx="8269908" cy="19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dk2"/>
                </a:solidFill>
                <a:latin typeface="Coiny Cyrillic" panose="02000903060500060000" pitchFamily="2" charset="0"/>
              </a:rPr>
              <a:t>ÔN TẬP CUỐI KÌ 1 </a:t>
            </a:r>
            <a:br>
              <a:rPr lang="en" sz="6600" dirty="0" smtClean="0">
                <a:solidFill>
                  <a:schemeClr val="dk2"/>
                </a:solidFill>
                <a:latin typeface="Coiny Cyrillic" panose="02000903060500060000" pitchFamily="2" charset="0"/>
              </a:rPr>
            </a:br>
            <a:r>
              <a:rPr lang="en" sz="4800" b="1" dirty="0" smtClean="0">
                <a:solidFill>
                  <a:schemeClr val="dk1"/>
                </a:solidFill>
                <a:latin typeface="Coiny Cyrillic" panose="02000903060500060000" pitchFamily="2" charset="0"/>
              </a:rPr>
              <a:t>TIẾT 6</a:t>
            </a:r>
            <a:endParaRPr sz="6600" b="1" dirty="0">
              <a:solidFill>
                <a:schemeClr val="dk1"/>
              </a:solidFill>
              <a:latin typeface="Coiny Cyrillic" panose="02000903060500060000" pitchFamily="2" charset="0"/>
            </a:endParaRPr>
          </a:p>
        </p:txBody>
      </p:sp>
      <p:sp>
        <p:nvSpPr>
          <p:cNvPr id="17602" name="Google Shape;17602;p41"/>
          <p:cNvSpPr/>
          <p:nvPr/>
        </p:nvSpPr>
        <p:spPr>
          <a:xfrm>
            <a:off x="6481794" y="75292"/>
            <a:ext cx="101866" cy="84464"/>
          </a:xfrm>
          <a:custGeom>
            <a:avLst/>
            <a:gdLst/>
            <a:ahLst/>
            <a:cxnLst/>
            <a:rect l="l" t="t" r="r" b="b"/>
            <a:pathLst>
              <a:path w="1920" h="1592" extrusionOk="0">
                <a:moveTo>
                  <a:pt x="936" y="1"/>
                </a:moveTo>
                <a:cubicBezTo>
                  <a:pt x="423" y="1"/>
                  <a:pt x="1" y="518"/>
                  <a:pt x="191" y="1059"/>
                </a:cubicBezTo>
                <a:cubicBezTo>
                  <a:pt x="303" y="1380"/>
                  <a:pt x="611" y="1592"/>
                  <a:pt x="936" y="1592"/>
                </a:cubicBezTo>
                <a:cubicBezTo>
                  <a:pt x="1026" y="1592"/>
                  <a:pt x="1117" y="1575"/>
                  <a:pt x="1207" y="1540"/>
                </a:cubicBezTo>
                <a:cubicBezTo>
                  <a:pt x="1866" y="1309"/>
                  <a:pt x="1919" y="382"/>
                  <a:pt x="1278" y="80"/>
                </a:cubicBezTo>
                <a:cubicBezTo>
                  <a:pt x="1163" y="25"/>
                  <a:pt x="1047" y="1"/>
                  <a:pt x="9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3" name="Google Shape;17603;p41"/>
          <p:cNvSpPr/>
          <p:nvPr/>
        </p:nvSpPr>
        <p:spPr>
          <a:xfrm>
            <a:off x="6423488" y="-164247"/>
            <a:ext cx="102502" cy="84517"/>
          </a:xfrm>
          <a:custGeom>
            <a:avLst/>
            <a:gdLst/>
            <a:ahLst/>
            <a:cxnLst/>
            <a:rect l="l" t="t" r="r" b="b"/>
            <a:pathLst>
              <a:path w="1932" h="1593" extrusionOk="0">
                <a:moveTo>
                  <a:pt x="933" y="1"/>
                </a:moveTo>
                <a:cubicBezTo>
                  <a:pt x="423" y="1"/>
                  <a:pt x="0" y="516"/>
                  <a:pt x="203" y="1067"/>
                </a:cubicBezTo>
                <a:cubicBezTo>
                  <a:pt x="316" y="1391"/>
                  <a:pt x="618" y="1592"/>
                  <a:pt x="950" y="1592"/>
                </a:cubicBezTo>
                <a:cubicBezTo>
                  <a:pt x="1039" y="1592"/>
                  <a:pt x="1129" y="1578"/>
                  <a:pt x="1219" y="1548"/>
                </a:cubicBezTo>
                <a:cubicBezTo>
                  <a:pt x="1878" y="1317"/>
                  <a:pt x="1931" y="390"/>
                  <a:pt x="1290" y="88"/>
                </a:cubicBezTo>
                <a:cubicBezTo>
                  <a:pt x="1171" y="28"/>
                  <a:pt x="1050" y="1"/>
                  <a:pt x="9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4" name="Google Shape;17604;p41"/>
          <p:cNvSpPr/>
          <p:nvPr/>
        </p:nvSpPr>
        <p:spPr>
          <a:xfrm>
            <a:off x="6255775" y="3992079"/>
            <a:ext cx="77361" cy="66380"/>
          </a:xfrm>
          <a:custGeom>
            <a:avLst/>
            <a:gdLst/>
            <a:ahLst/>
            <a:cxnLst/>
            <a:rect l="l" t="t" r="r" b="b"/>
            <a:pathLst>
              <a:path w="1409" h="1209" extrusionOk="0">
                <a:moveTo>
                  <a:pt x="803" y="0"/>
                </a:moveTo>
                <a:cubicBezTo>
                  <a:pt x="268" y="0"/>
                  <a:pt x="1" y="660"/>
                  <a:pt x="375" y="1034"/>
                </a:cubicBezTo>
                <a:cubicBezTo>
                  <a:pt x="501" y="1154"/>
                  <a:pt x="653" y="1208"/>
                  <a:pt x="801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1" y="0"/>
                  <a:pt x="8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5" name="Google Shape;17605;p41"/>
          <p:cNvSpPr/>
          <p:nvPr/>
        </p:nvSpPr>
        <p:spPr>
          <a:xfrm>
            <a:off x="7969367" y="1971117"/>
            <a:ext cx="77032" cy="65392"/>
          </a:xfrm>
          <a:custGeom>
            <a:avLst/>
            <a:gdLst/>
            <a:ahLst/>
            <a:cxnLst/>
            <a:rect l="l" t="t" r="r" b="b"/>
            <a:pathLst>
              <a:path w="1403" h="1191" extrusionOk="0">
                <a:moveTo>
                  <a:pt x="776" y="0"/>
                </a:moveTo>
                <a:cubicBezTo>
                  <a:pt x="255" y="0"/>
                  <a:pt x="0" y="647"/>
                  <a:pt x="369" y="1016"/>
                </a:cubicBezTo>
                <a:cubicBezTo>
                  <a:pt x="495" y="1136"/>
                  <a:pt x="647" y="1190"/>
                  <a:pt x="796" y="1190"/>
                </a:cubicBezTo>
                <a:cubicBezTo>
                  <a:pt x="1108" y="1190"/>
                  <a:pt x="1402" y="951"/>
                  <a:pt x="1402" y="588"/>
                </a:cubicBezTo>
                <a:cubicBezTo>
                  <a:pt x="1402" y="268"/>
                  <a:pt x="1135" y="1"/>
                  <a:pt x="797" y="1"/>
                </a:cubicBezTo>
                <a:cubicBezTo>
                  <a:pt x="790" y="0"/>
                  <a:pt x="783" y="0"/>
                  <a:pt x="7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6" name="Google Shape;17606;p41"/>
          <p:cNvSpPr/>
          <p:nvPr/>
        </p:nvSpPr>
        <p:spPr>
          <a:xfrm>
            <a:off x="1306691" y="320703"/>
            <a:ext cx="94931" cy="81479"/>
          </a:xfrm>
          <a:custGeom>
            <a:avLst/>
            <a:gdLst/>
            <a:ahLst/>
            <a:cxnLst/>
            <a:rect l="l" t="t" r="r" b="b"/>
            <a:pathLst>
              <a:path w="1729" h="1484" extrusionOk="0">
                <a:moveTo>
                  <a:pt x="981" y="1"/>
                </a:moveTo>
                <a:cubicBezTo>
                  <a:pt x="321" y="1"/>
                  <a:pt x="1" y="802"/>
                  <a:pt x="464" y="1265"/>
                </a:cubicBezTo>
                <a:cubicBezTo>
                  <a:pt x="615" y="1416"/>
                  <a:pt x="801" y="1484"/>
                  <a:pt x="985" y="1484"/>
                </a:cubicBezTo>
                <a:cubicBezTo>
                  <a:pt x="1364" y="1484"/>
                  <a:pt x="1729" y="1193"/>
                  <a:pt x="1729" y="749"/>
                </a:cubicBezTo>
                <a:cubicBezTo>
                  <a:pt x="1729" y="339"/>
                  <a:pt x="1390" y="1"/>
                  <a:pt x="9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07" name="Google Shape;17607;p41"/>
          <p:cNvGrpSpPr/>
          <p:nvPr/>
        </p:nvGrpSpPr>
        <p:grpSpPr>
          <a:xfrm>
            <a:off x="3855923" y="3935356"/>
            <a:ext cx="186564" cy="179815"/>
            <a:chOff x="4231625" y="2563146"/>
            <a:chExt cx="250422" cy="241362"/>
          </a:xfrm>
        </p:grpSpPr>
        <p:sp>
          <p:nvSpPr>
            <p:cNvPr id="17608" name="Google Shape;17608;p41"/>
            <p:cNvSpPr/>
            <p:nvPr/>
          </p:nvSpPr>
          <p:spPr>
            <a:xfrm>
              <a:off x="4344066" y="2563146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108" y="4396"/>
                    <a:pt x="232" y="4396"/>
                  </a:cubicBezTo>
                  <a:cubicBezTo>
                    <a:pt x="357" y="4396"/>
                    <a:pt x="446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9" name="Google Shape;17609;p41"/>
            <p:cNvSpPr/>
            <p:nvPr/>
          </p:nvSpPr>
          <p:spPr>
            <a:xfrm>
              <a:off x="4266818" y="2595045"/>
              <a:ext cx="182779" cy="178167"/>
            </a:xfrm>
            <a:custGeom>
              <a:avLst/>
              <a:gdLst/>
              <a:ahLst/>
              <a:cxnLst/>
              <a:rect l="l" t="t" r="r" b="b"/>
              <a:pathLst>
                <a:path w="3329" h="3245" extrusionOk="0">
                  <a:moveTo>
                    <a:pt x="3023" y="0"/>
                  </a:moveTo>
                  <a:cubicBezTo>
                    <a:pt x="2977" y="0"/>
                    <a:pt x="2930" y="17"/>
                    <a:pt x="2886" y="56"/>
                  </a:cubicBezTo>
                  <a:lnTo>
                    <a:pt x="90" y="2871"/>
                  </a:lnTo>
                  <a:cubicBezTo>
                    <a:pt x="1" y="2942"/>
                    <a:pt x="1" y="3085"/>
                    <a:pt x="90" y="3174"/>
                  </a:cubicBezTo>
                  <a:cubicBezTo>
                    <a:pt x="125" y="3209"/>
                    <a:pt x="179" y="3245"/>
                    <a:pt x="232" y="3245"/>
                  </a:cubicBezTo>
                  <a:cubicBezTo>
                    <a:pt x="303" y="3245"/>
                    <a:pt x="357" y="3209"/>
                    <a:pt x="392" y="3174"/>
                  </a:cubicBezTo>
                  <a:lnTo>
                    <a:pt x="3189" y="377"/>
                  </a:lnTo>
                  <a:cubicBezTo>
                    <a:pt x="3328" y="210"/>
                    <a:pt x="3185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0" name="Google Shape;17610;p41"/>
            <p:cNvSpPr/>
            <p:nvPr/>
          </p:nvSpPr>
          <p:spPr>
            <a:xfrm>
              <a:off x="4263304" y="2595045"/>
              <a:ext cx="186457" cy="178167"/>
            </a:xfrm>
            <a:custGeom>
              <a:avLst/>
              <a:gdLst/>
              <a:ahLst/>
              <a:cxnLst/>
              <a:rect l="l" t="t" r="r" b="b"/>
              <a:pathLst>
                <a:path w="3396" h="3245" extrusionOk="0">
                  <a:moveTo>
                    <a:pt x="311" y="0"/>
                  </a:moveTo>
                  <a:cubicBezTo>
                    <a:pt x="140" y="0"/>
                    <a:pt x="1" y="210"/>
                    <a:pt x="154" y="377"/>
                  </a:cubicBezTo>
                  <a:lnTo>
                    <a:pt x="2950" y="3174"/>
                  </a:lnTo>
                  <a:cubicBezTo>
                    <a:pt x="2986" y="3209"/>
                    <a:pt x="3039" y="3245"/>
                    <a:pt x="3111" y="3245"/>
                  </a:cubicBezTo>
                  <a:cubicBezTo>
                    <a:pt x="3289" y="3245"/>
                    <a:pt x="3396" y="2995"/>
                    <a:pt x="3253" y="2871"/>
                  </a:cubicBezTo>
                  <a:lnTo>
                    <a:pt x="456" y="56"/>
                  </a:lnTo>
                  <a:cubicBezTo>
                    <a:pt x="409" y="17"/>
                    <a:pt x="359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1" name="Google Shape;17611;p41"/>
            <p:cNvSpPr/>
            <p:nvPr/>
          </p:nvSpPr>
          <p:spPr>
            <a:xfrm>
              <a:off x="4231625" y="2671471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2" name="Google Shape;17612;p41"/>
          <p:cNvGrpSpPr/>
          <p:nvPr/>
        </p:nvGrpSpPr>
        <p:grpSpPr>
          <a:xfrm>
            <a:off x="685728" y="2310104"/>
            <a:ext cx="186605" cy="180019"/>
            <a:chOff x="2416303" y="504049"/>
            <a:chExt cx="250477" cy="241637"/>
          </a:xfrm>
        </p:grpSpPr>
        <p:sp>
          <p:nvSpPr>
            <p:cNvPr id="17613" name="Google Shape;17613;p41"/>
            <p:cNvSpPr/>
            <p:nvPr/>
          </p:nvSpPr>
          <p:spPr>
            <a:xfrm>
              <a:off x="2528800" y="504049"/>
              <a:ext cx="24488" cy="241637"/>
            </a:xfrm>
            <a:custGeom>
              <a:avLst/>
              <a:gdLst/>
              <a:ahLst/>
              <a:cxnLst/>
              <a:rect l="l" t="t" r="r" b="b"/>
              <a:pathLst>
                <a:path w="446" h="4401" extrusionOk="0">
                  <a:moveTo>
                    <a:pt x="223" y="1"/>
                  </a:moveTo>
                  <a:cubicBezTo>
                    <a:pt x="112" y="1"/>
                    <a:pt x="0" y="72"/>
                    <a:pt x="0" y="214"/>
                  </a:cubicBezTo>
                  <a:lnTo>
                    <a:pt x="0" y="4187"/>
                  </a:lnTo>
                  <a:cubicBezTo>
                    <a:pt x="0" y="4312"/>
                    <a:pt x="107" y="4401"/>
                    <a:pt x="232" y="4401"/>
                  </a:cubicBezTo>
                  <a:cubicBezTo>
                    <a:pt x="357" y="4401"/>
                    <a:pt x="446" y="4312"/>
                    <a:pt x="446" y="4187"/>
                  </a:cubicBezTo>
                  <a:lnTo>
                    <a:pt x="446" y="214"/>
                  </a:lnTo>
                  <a:cubicBezTo>
                    <a:pt x="446" y="72"/>
                    <a:pt x="335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4" name="Google Shape;17614;p41"/>
            <p:cNvSpPr/>
            <p:nvPr/>
          </p:nvSpPr>
          <p:spPr>
            <a:xfrm>
              <a:off x="2451551" y="536168"/>
              <a:ext cx="183712" cy="178222"/>
            </a:xfrm>
            <a:custGeom>
              <a:avLst/>
              <a:gdLst/>
              <a:ahLst/>
              <a:cxnLst/>
              <a:rect l="l" t="t" r="r" b="b"/>
              <a:pathLst>
                <a:path w="3346" h="3246" extrusionOk="0">
                  <a:moveTo>
                    <a:pt x="3032" y="1"/>
                  </a:moveTo>
                  <a:cubicBezTo>
                    <a:pt x="2984" y="1"/>
                    <a:pt x="2933" y="18"/>
                    <a:pt x="2886" y="57"/>
                  </a:cubicBezTo>
                  <a:lnTo>
                    <a:pt x="89" y="2854"/>
                  </a:lnTo>
                  <a:cubicBezTo>
                    <a:pt x="0" y="2943"/>
                    <a:pt x="0" y="3085"/>
                    <a:pt x="89" y="3174"/>
                  </a:cubicBezTo>
                  <a:cubicBezTo>
                    <a:pt x="125" y="3210"/>
                    <a:pt x="178" y="3246"/>
                    <a:pt x="232" y="3246"/>
                  </a:cubicBezTo>
                  <a:cubicBezTo>
                    <a:pt x="303" y="3246"/>
                    <a:pt x="356" y="3210"/>
                    <a:pt x="410" y="3174"/>
                  </a:cubicBezTo>
                  <a:lnTo>
                    <a:pt x="3207" y="378"/>
                  </a:lnTo>
                  <a:cubicBezTo>
                    <a:pt x="3346" y="211"/>
                    <a:pt x="320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5" name="Google Shape;17615;p41"/>
            <p:cNvSpPr/>
            <p:nvPr/>
          </p:nvSpPr>
          <p:spPr>
            <a:xfrm>
              <a:off x="2451551" y="535619"/>
              <a:ext cx="179979" cy="178771"/>
            </a:xfrm>
            <a:custGeom>
              <a:avLst/>
              <a:gdLst/>
              <a:ahLst/>
              <a:cxnLst/>
              <a:rect l="l" t="t" r="r" b="b"/>
              <a:pathLst>
                <a:path w="3278" h="3256" extrusionOk="0">
                  <a:moveTo>
                    <a:pt x="232" y="0"/>
                  </a:moveTo>
                  <a:cubicBezTo>
                    <a:pt x="174" y="0"/>
                    <a:pt x="116" y="22"/>
                    <a:pt x="71" y="67"/>
                  </a:cubicBezTo>
                  <a:cubicBezTo>
                    <a:pt x="0" y="156"/>
                    <a:pt x="0" y="299"/>
                    <a:pt x="71" y="388"/>
                  </a:cubicBezTo>
                  <a:lnTo>
                    <a:pt x="2886" y="3184"/>
                  </a:lnTo>
                  <a:cubicBezTo>
                    <a:pt x="2922" y="3220"/>
                    <a:pt x="2975" y="3256"/>
                    <a:pt x="3046" y="3256"/>
                  </a:cubicBezTo>
                  <a:cubicBezTo>
                    <a:pt x="3100" y="3238"/>
                    <a:pt x="3153" y="3220"/>
                    <a:pt x="3189" y="3184"/>
                  </a:cubicBezTo>
                  <a:cubicBezTo>
                    <a:pt x="3278" y="3095"/>
                    <a:pt x="3278" y="2953"/>
                    <a:pt x="3189" y="2864"/>
                  </a:cubicBezTo>
                  <a:lnTo>
                    <a:pt x="392" y="67"/>
                  </a:lnTo>
                  <a:cubicBezTo>
                    <a:pt x="348" y="22"/>
                    <a:pt x="29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6" name="Google Shape;17616;p41"/>
            <p:cNvSpPr/>
            <p:nvPr/>
          </p:nvSpPr>
          <p:spPr>
            <a:xfrm>
              <a:off x="2416303" y="612648"/>
              <a:ext cx="250477" cy="24488"/>
            </a:xfrm>
            <a:custGeom>
              <a:avLst/>
              <a:gdLst/>
              <a:ahLst/>
              <a:cxnLst/>
              <a:rect l="l" t="t" r="r" b="b"/>
              <a:pathLst>
                <a:path w="4562" h="446" extrusionOk="0">
                  <a:moveTo>
                    <a:pt x="304" y="0"/>
                  </a:moveTo>
                  <a:cubicBezTo>
                    <a:pt x="1" y="0"/>
                    <a:pt x="1" y="445"/>
                    <a:pt x="304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7" name="Google Shape;17617;p41"/>
          <p:cNvGrpSpPr/>
          <p:nvPr/>
        </p:nvGrpSpPr>
        <p:grpSpPr>
          <a:xfrm>
            <a:off x="6691720" y="3129518"/>
            <a:ext cx="314840" cy="311567"/>
            <a:chOff x="6671855" y="3115969"/>
            <a:chExt cx="422604" cy="418211"/>
          </a:xfrm>
        </p:grpSpPr>
        <p:sp>
          <p:nvSpPr>
            <p:cNvPr id="17618" name="Google Shape;17618;p41"/>
            <p:cNvSpPr/>
            <p:nvPr/>
          </p:nvSpPr>
          <p:spPr>
            <a:xfrm>
              <a:off x="6867476" y="3115969"/>
              <a:ext cx="30857" cy="418211"/>
            </a:xfrm>
            <a:custGeom>
              <a:avLst/>
              <a:gdLst/>
              <a:ahLst/>
              <a:cxnLst/>
              <a:rect l="l" t="t" r="r" b="b"/>
              <a:pathLst>
                <a:path w="562" h="7617" extrusionOk="0">
                  <a:moveTo>
                    <a:pt x="279" y="1"/>
                  </a:moveTo>
                  <a:cubicBezTo>
                    <a:pt x="139" y="1"/>
                    <a:pt x="1" y="99"/>
                    <a:pt x="19" y="295"/>
                  </a:cubicBezTo>
                  <a:lnTo>
                    <a:pt x="19" y="7367"/>
                  </a:lnTo>
                  <a:cubicBezTo>
                    <a:pt x="19" y="7510"/>
                    <a:pt x="143" y="7616"/>
                    <a:pt x="286" y="7616"/>
                  </a:cubicBezTo>
                  <a:cubicBezTo>
                    <a:pt x="428" y="7616"/>
                    <a:pt x="535" y="7510"/>
                    <a:pt x="553" y="7367"/>
                  </a:cubicBezTo>
                  <a:lnTo>
                    <a:pt x="553" y="295"/>
                  </a:lnTo>
                  <a:cubicBezTo>
                    <a:pt x="562" y="99"/>
                    <a:pt x="419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9" name="Google Shape;17619;p41"/>
            <p:cNvSpPr/>
            <p:nvPr/>
          </p:nvSpPr>
          <p:spPr>
            <a:xfrm>
              <a:off x="6726649" y="3173178"/>
              <a:ext cx="315210" cy="304284"/>
            </a:xfrm>
            <a:custGeom>
              <a:avLst/>
              <a:gdLst/>
              <a:ahLst/>
              <a:cxnLst/>
              <a:rect l="l" t="t" r="r" b="b"/>
              <a:pathLst>
                <a:path w="5741" h="5542" extrusionOk="0">
                  <a:moveTo>
                    <a:pt x="5357" y="0"/>
                  </a:moveTo>
                  <a:cubicBezTo>
                    <a:pt x="5293" y="0"/>
                    <a:pt x="5226" y="27"/>
                    <a:pt x="5167" y="90"/>
                  </a:cubicBezTo>
                  <a:lnTo>
                    <a:pt x="161" y="5096"/>
                  </a:lnTo>
                  <a:cubicBezTo>
                    <a:pt x="0" y="5256"/>
                    <a:pt x="107" y="5541"/>
                    <a:pt x="357" y="5541"/>
                  </a:cubicBezTo>
                  <a:cubicBezTo>
                    <a:pt x="410" y="5541"/>
                    <a:pt x="481" y="5523"/>
                    <a:pt x="535" y="5470"/>
                  </a:cubicBezTo>
                  <a:lnTo>
                    <a:pt x="5523" y="464"/>
                  </a:lnTo>
                  <a:cubicBezTo>
                    <a:pt x="5740" y="274"/>
                    <a:pt x="5564" y="0"/>
                    <a:pt x="5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0" name="Google Shape;17620;p41"/>
            <p:cNvSpPr/>
            <p:nvPr/>
          </p:nvSpPr>
          <p:spPr>
            <a:xfrm>
              <a:off x="6723519" y="3173178"/>
              <a:ext cx="316198" cy="304284"/>
            </a:xfrm>
            <a:custGeom>
              <a:avLst/>
              <a:gdLst/>
              <a:ahLst/>
              <a:cxnLst/>
              <a:rect l="l" t="t" r="r" b="b"/>
              <a:pathLst>
                <a:path w="5759" h="5542" extrusionOk="0">
                  <a:moveTo>
                    <a:pt x="399" y="0"/>
                  </a:moveTo>
                  <a:cubicBezTo>
                    <a:pt x="187" y="0"/>
                    <a:pt x="0" y="274"/>
                    <a:pt x="218" y="464"/>
                  </a:cubicBezTo>
                  <a:lnTo>
                    <a:pt x="5224" y="5470"/>
                  </a:lnTo>
                  <a:cubicBezTo>
                    <a:pt x="5259" y="5523"/>
                    <a:pt x="5331" y="5541"/>
                    <a:pt x="5402" y="5541"/>
                  </a:cubicBezTo>
                  <a:cubicBezTo>
                    <a:pt x="5633" y="5541"/>
                    <a:pt x="5758" y="5256"/>
                    <a:pt x="5580" y="5096"/>
                  </a:cubicBezTo>
                  <a:lnTo>
                    <a:pt x="592" y="90"/>
                  </a:lnTo>
                  <a:cubicBezTo>
                    <a:pt x="533" y="27"/>
                    <a:pt x="465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1" name="Google Shape;17621;p41"/>
            <p:cNvSpPr/>
            <p:nvPr/>
          </p:nvSpPr>
          <p:spPr>
            <a:xfrm>
              <a:off x="6671855" y="3311096"/>
              <a:ext cx="422604" cy="29429"/>
            </a:xfrm>
            <a:custGeom>
              <a:avLst/>
              <a:gdLst/>
              <a:ahLst/>
              <a:cxnLst/>
              <a:rect l="l" t="t" r="r" b="b"/>
              <a:pathLst>
                <a:path w="7697" h="536" extrusionOk="0">
                  <a:moveTo>
                    <a:pt x="304" y="1"/>
                  </a:moveTo>
                  <a:cubicBezTo>
                    <a:pt x="1" y="36"/>
                    <a:pt x="1" y="500"/>
                    <a:pt x="304" y="535"/>
                  </a:cubicBezTo>
                  <a:lnTo>
                    <a:pt x="7376" y="535"/>
                  </a:lnTo>
                  <a:cubicBezTo>
                    <a:pt x="7697" y="500"/>
                    <a:pt x="7697" y="36"/>
                    <a:pt x="7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2" name="Google Shape;17622;p41"/>
          <p:cNvGrpSpPr/>
          <p:nvPr/>
        </p:nvGrpSpPr>
        <p:grpSpPr>
          <a:xfrm>
            <a:off x="291629" y="796699"/>
            <a:ext cx="314840" cy="309359"/>
            <a:chOff x="2586503" y="1718348"/>
            <a:chExt cx="422604" cy="415247"/>
          </a:xfrm>
        </p:grpSpPr>
        <p:sp>
          <p:nvSpPr>
            <p:cNvPr id="17623" name="Google Shape;17623;p41"/>
            <p:cNvSpPr/>
            <p:nvPr/>
          </p:nvSpPr>
          <p:spPr>
            <a:xfrm>
              <a:off x="2783112" y="1718348"/>
              <a:ext cx="29374" cy="415247"/>
            </a:xfrm>
            <a:custGeom>
              <a:avLst/>
              <a:gdLst/>
              <a:ahLst/>
              <a:cxnLst/>
              <a:rect l="l" t="t" r="r" b="b"/>
              <a:pathLst>
                <a:path w="535" h="7563" extrusionOk="0">
                  <a:moveTo>
                    <a:pt x="267" y="0"/>
                  </a:moveTo>
                  <a:cubicBezTo>
                    <a:pt x="143" y="0"/>
                    <a:pt x="18" y="80"/>
                    <a:pt x="0" y="241"/>
                  </a:cubicBezTo>
                  <a:lnTo>
                    <a:pt x="0" y="7295"/>
                  </a:lnTo>
                  <a:cubicBezTo>
                    <a:pt x="0" y="7438"/>
                    <a:pt x="125" y="7562"/>
                    <a:pt x="267" y="7562"/>
                  </a:cubicBezTo>
                  <a:cubicBezTo>
                    <a:pt x="410" y="7562"/>
                    <a:pt x="517" y="7455"/>
                    <a:pt x="535" y="7313"/>
                  </a:cubicBezTo>
                  <a:lnTo>
                    <a:pt x="535" y="241"/>
                  </a:lnTo>
                  <a:cubicBezTo>
                    <a:pt x="517" y="80"/>
                    <a:pt x="392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4" name="Google Shape;17624;p41"/>
            <p:cNvSpPr/>
            <p:nvPr/>
          </p:nvSpPr>
          <p:spPr>
            <a:xfrm>
              <a:off x="2641296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5341" y="0"/>
                  </a:moveTo>
                  <a:cubicBezTo>
                    <a:pt x="5282" y="0"/>
                    <a:pt x="5220" y="25"/>
                    <a:pt x="5166" y="83"/>
                  </a:cubicBezTo>
                  <a:lnTo>
                    <a:pt x="160" y="5071"/>
                  </a:lnTo>
                  <a:cubicBezTo>
                    <a:pt x="0" y="5249"/>
                    <a:pt x="125" y="5516"/>
                    <a:pt x="356" y="5516"/>
                  </a:cubicBezTo>
                  <a:cubicBezTo>
                    <a:pt x="428" y="5516"/>
                    <a:pt x="499" y="5498"/>
                    <a:pt x="552" y="5445"/>
                  </a:cubicBezTo>
                  <a:lnTo>
                    <a:pt x="5523" y="457"/>
                  </a:lnTo>
                  <a:cubicBezTo>
                    <a:pt x="5714" y="265"/>
                    <a:pt x="5538" y="0"/>
                    <a:pt x="5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5" name="Google Shape;17625;p41"/>
            <p:cNvSpPr/>
            <p:nvPr/>
          </p:nvSpPr>
          <p:spPr>
            <a:xfrm>
              <a:off x="2639594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381" y="0"/>
                  </a:moveTo>
                  <a:cubicBezTo>
                    <a:pt x="176" y="0"/>
                    <a:pt x="0" y="265"/>
                    <a:pt x="191" y="457"/>
                  </a:cubicBezTo>
                  <a:lnTo>
                    <a:pt x="5197" y="5445"/>
                  </a:lnTo>
                  <a:cubicBezTo>
                    <a:pt x="5233" y="5498"/>
                    <a:pt x="5304" y="5516"/>
                    <a:pt x="5375" y="5516"/>
                  </a:cubicBezTo>
                  <a:cubicBezTo>
                    <a:pt x="5607" y="5516"/>
                    <a:pt x="5714" y="5249"/>
                    <a:pt x="5554" y="5071"/>
                  </a:cubicBezTo>
                  <a:lnTo>
                    <a:pt x="566" y="83"/>
                  </a:lnTo>
                  <a:cubicBezTo>
                    <a:pt x="508" y="25"/>
                    <a:pt x="443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6" name="Google Shape;17626;p41"/>
            <p:cNvSpPr/>
            <p:nvPr/>
          </p:nvSpPr>
          <p:spPr>
            <a:xfrm>
              <a:off x="2586503" y="1911498"/>
              <a:ext cx="422604" cy="28441"/>
            </a:xfrm>
            <a:custGeom>
              <a:avLst/>
              <a:gdLst/>
              <a:ahLst/>
              <a:cxnLst/>
              <a:rect l="l" t="t" r="r" b="b"/>
              <a:pathLst>
                <a:path w="7697" h="518" extrusionOk="0">
                  <a:moveTo>
                    <a:pt x="303" y="0"/>
                  </a:moveTo>
                  <a:cubicBezTo>
                    <a:pt x="1" y="18"/>
                    <a:pt x="1" y="481"/>
                    <a:pt x="303" y="517"/>
                  </a:cubicBezTo>
                  <a:lnTo>
                    <a:pt x="7376" y="517"/>
                  </a:lnTo>
                  <a:cubicBezTo>
                    <a:pt x="7696" y="481"/>
                    <a:pt x="7696" y="18"/>
                    <a:pt x="7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7" name="Google Shape;17627;p41"/>
          <p:cNvGrpSpPr/>
          <p:nvPr/>
        </p:nvGrpSpPr>
        <p:grpSpPr>
          <a:xfrm>
            <a:off x="2970669" y="354415"/>
            <a:ext cx="186564" cy="180592"/>
            <a:chOff x="4615014" y="754683"/>
            <a:chExt cx="250422" cy="242406"/>
          </a:xfrm>
        </p:grpSpPr>
        <p:sp>
          <p:nvSpPr>
            <p:cNvPr id="17628" name="Google Shape;17628;p41"/>
            <p:cNvSpPr/>
            <p:nvPr/>
          </p:nvSpPr>
          <p:spPr>
            <a:xfrm>
              <a:off x="4728444" y="754683"/>
              <a:ext cx="24543" cy="242406"/>
            </a:xfrm>
            <a:custGeom>
              <a:avLst/>
              <a:gdLst/>
              <a:ahLst/>
              <a:cxnLst/>
              <a:rect l="l" t="t" r="r" b="b"/>
              <a:pathLst>
                <a:path w="447" h="4415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4182"/>
                  </a:lnTo>
                  <a:cubicBezTo>
                    <a:pt x="1" y="4307"/>
                    <a:pt x="90" y="4414"/>
                    <a:pt x="215" y="4414"/>
                  </a:cubicBezTo>
                  <a:cubicBezTo>
                    <a:pt x="339" y="4414"/>
                    <a:pt x="446" y="4307"/>
                    <a:pt x="446" y="4182"/>
                  </a:cubicBezTo>
                  <a:lnTo>
                    <a:pt x="446" y="228"/>
                  </a:lnTo>
                  <a:cubicBezTo>
                    <a:pt x="446" y="76"/>
                    <a:pt x="335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9" name="Google Shape;17629;p41"/>
            <p:cNvSpPr/>
            <p:nvPr/>
          </p:nvSpPr>
          <p:spPr>
            <a:xfrm>
              <a:off x="4650207" y="785978"/>
              <a:ext cx="181022" cy="178826"/>
            </a:xfrm>
            <a:custGeom>
              <a:avLst/>
              <a:gdLst/>
              <a:ahLst/>
              <a:cxnLst/>
              <a:rect l="l" t="t" r="r" b="b"/>
              <a:pathLst>
                <a:path w="3297" h="3257" extrusionOk="0">
                  <a:moveTo>
                    <a:pt x="3047" y="1"/>
                  </a:moveTo>
                  <a:cubicBezTo>
                    <a:pt x="2989" y="1"/>
                    <a:pt x="2931" y="23"/>
                    <a:pt x="2887" y="67"/>
                  </a:cubicBezTo>
                  <a:lnTo>
                    <a:pt x="90" y="2864"/>
                  </a:lnTo>
                  <a:cubicBezTo>
                    <a:pt x="1" y="2953"/>
                    <a:pt x="1" y="3096"/>
                    <a:pt x="90" y="3185"/>
                  </a:cubicBezTo>
                  <a:cubicBezTo>
                    <a:pt x="125" y="3221"/>
                    <a:pt x="197" y="3256"/>
                    <a:pt x="250" y="3256"/>
                  </a:cubicBezTo>
                  <a:cubicBezTo>
                    <a:pt x="304" y="3256"/>
                    <a:pt x="375" y="3221"/>
                    <a:pt x="410" y="3185"/>
                  </a:cubicBezTo>
                  <a:lnTo>
                    <a:pt x="3207" y="388"/>
                  </a:lnTo>
                  <a:cubicBezTo>
                    <a:pt x="3296" y="299"/>
                    <a:pt x="3296" y="156"/>
                    <a:pt x="3207" y="67"/>
                  </a:cubicBezTo>
                  <a:cubicBezTo>
                    <a:pt x="3163" y="23"/>
                    <a:pt x="3105" y="1"/>
                    <a:pt x="3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0" name="Google Shape;17630;p41"/>
            <p:cNvSpPr/>
            <p:nvPr/>
          </p:nvSpPr>
          <p:spPr>
            <a:xfrm>
              <a:off x="4650207" y="785978"/>
              <a:ext cx="180033" cy="178826"/>
            </a:xfrm>
            <a:custGeom>
              <a:avLst/>
              <a:gdLst/>
              <a:ahLst/>
              <a:cxnLst/>
              <a:rect l="l" t="t" r="r" b="b"/>
              <a:pathLst>
                <a:path w="3279" h="3257" extrusionOk="0">
                  <a:moveTo>
                    <a:pt x="248" y="1"/>
                  </a:moveTo>
                  <a:cubicBezTo>
                    <a:pt x="192" y="1"/>
                    <a:pt x="134" y="23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5"/>
                  </a:lnTo>
                  <a:cubicBezTo>
                    <a:pt x="2922" y="3221"/>
                    <a:pt x="2976" y="3256"/>
                    <a:pt x="3047" y="3256"/>
                  </a:cubicBezTo>
                  <a:cubicBezTo>
                    <a:pt x="3100" y="3256"/>
                    <a:pt x="3154" y="3221"/>
                    <a:pt x="3207" y="3185"/>
                  </a:cubicBezTo>
                  <a:cubicBezTo>
                    <a:pt x="3279" y="3096"/>
                    <a:pt x="3279" y="2953"/>
                    <a:pt x="3207" y="2864"/>
                  </a:cubicBezTo>
                  <a:lnTo>
                    <a:pt x="393" y="67"/>
                  </a:lnTo>
                  <a:cubicBezTo>
                    <a:pt x="357" y="23"/>
                    <a:pt x="304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1" name="Google Shape;17631;p41"/>
            <p:cNvSpPr/>
            <p:nvPr/>
          </p:nvSpPr>
          <p:spPr>
            <a:xfrm>
              <a:off x="4615014" y="86300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32" name="Google Shape;17632;p41"/>
          <p:cNvSpPr/>
          <p:nvPr/>
        </p:nvSpPr>
        <p:spPr>
          <a:xfrm>
            <a:off x="5069567" y="4669506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0"/>
                </a:moveTo>
                <a:cubicBezTo>
                  <a:pt x="268" y="0"/>
                  <a:pt x="0" y="642"/>
                  <a:pt x="392" y="1034"/>
                </a:cubicBezTo>
                <a:cubicBezTo>
                  <a:pt x="513" y="1154"/>
                  <a:pt x="661" y="1208"/>
                  <a:pt x="806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0" y="0"/>
                  <a:pt x="8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3" name="Google Shape;17633;p41"/>
          <p:cNvSpPr/>
          <p:nvPr/>
        </p:nvSpPr>
        <p:spPr>
          <a:xfrm>
            <a:off x="5886540" y="226125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1"/>
                </a:moveTo>
                <a:cubicBezTo>
                  <a:pt x="285" y="1"/>
                  <a:pt x="0" y="642"/>
                  <a:pt x="392" y="1034"/>
                </a:cubicBezTo>
                <a:cubicBezTo>
                  <a:pt x="512" y="1155"/>
                  <a:pt x="661" y="1209"/>
                  <a:pt x="806" y="1209"/>
                </a:cubicBezTo>
                <a:cubicBezTo>
                  <a:pt x="1113" y="1209"/>
                  <a:pt x="1407" y="969"/>
                  <a:pt x="1407" y="607"/>
                </a:cubicBezTo>
                <a:cubicBezTo>
                  <a:pt x="1407" y="268"/>
                  <a:pt x="1140" y="1"/>
                  <a:pt x="8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4" name="Google Shape;17634;p41"/>
          <p:cNvGrpSpPr/>
          <p:nvPr/>
        </p:nvGrpSpPr>
        <p:grpSpPr>
          <a:xfrm>
            <a:off x="7301417" y="2159025"/>
            <a:ext cx="1681544" cy="2585318"/>
            <a:chOff x="3592625" y="-45400"/>
            <a:chExt cx="1618425" cy="2488275"/>
          </a:xfrm>
        </p:grpSpPr>
        <p:sp>
          <p:nvSpPr>
            <p:cNvPr id="17635" name="Google Shape;17635;p41"/>
            <p:cNvSpPr/>
            <p:nvPr/>
          </p:nvSpPr>
          <p:spPr>
            <a:xfrm>
              <a:off x="3657200" y="2063200"/>
              <a:ext cx="474300" cy="300600"/>
            </a:xfrm>
            <a:custGeom>
              <a:avLst/>
              <a:gdLst/>
              <a:ahLst/>
              <a:cxnLst/>
              <a:rect l="l" t="t" r="r" b="b"/>
              <a:pathLst>
                <a:path w="18972" h="12024" extrusionOk="0">
                  <a:moveTo>
                    <a:pt x="4561" y="0"/>
                  </a:moveTo>
                  <a:cubicBezTo>
                    <a:pt x="2146" y="0"/>
                    <a:pt x="1" y="2006"/>
                    <a:pt x="117" y="4651"/>
                  </a:cubicBezTo>
                  <a:cubicBezTo>
                    <a:pt x="228" y="6795"/>
                    <a:pt x="1891" y="8643"/>
                    <a:pt x="3888" y="9494"/>
                  </a:cubicBezTo>
                  <a:cubicBezTo>
                    <a:pt x="5304" y="10082"/>
                    <a:pt x="6875" y="10264"/>
                    <a:pt x="8447" y="10264"/>
                  </a:cubicBezTo>
                  <a:cubicBezTo>
                    <a:pt x="9050" y="10264"/>
                    <a:pt x="9652" y="10237"/>
                    <a:pt x="10247" y="10196"/>
                  </a:cubicBezTo>
                  <a:lnTo>
                    <a:pt x="10247" y="10196"/>
                  </a:lnTo>
                  <a:cubicBezTo>
                    <a:pt x="9951" y="10640"/>
                    <a:pt x="10025" y="11268"/>
                    <a:pt x="10469" y="11601"/>
                  </a:cubicBezTo>
                  <a:cubicBezTo>
                    <a:pt x="10867" y="11867"/>
                    <a:pt x="11326" y="12013"/>
                    <a:pt x="11817" y="12013"/>
                  </a:cubicBezTo>
                  <a:cubicBezTo>
                    <a:pt x="11873" y="12013"/>
                    <a:pt x="11928" y="12011"/>
                    <a:pt x="11984" y="12008"/>
                  </a:cubicBezTo>
                  <a:cubicBezTo>
                    <a:pt x="12180" y="12018"/>
                    <a:pt x="12375" y="12023"/>
                    <a:pt x="12570" y="12023"/>
                  </a:cubicBezTo>
                  <a:cubicBezTo>
                    <a:pt x="14443" y="12023"/>
                    <a:pt x="16296" y="11544"/>
                    <a:pt x="17937" y="10640"/>
                  </a:cubicBezTo>
                  <a:cubicBezTo>
                    <a:pt x="18417" y="10381"/>
                    <a:pt x="18935" y="10011"/>
                    <a:pt x="18972" y="9457"/>
                  </a:cubicBezTo>
                  <a:cubicBezTo>
                    <a:pt x="18972" y="9087"/>
                    <a:pt x="18861" y="8717"/>
                    <a:pt x="18639" y="8422"/>
                  </a:cubicBezTo>
                  <a:cubicBezTo>
                    <a:pt x="17641" y="6758"/>
                    <a:pt x="16162" y="5353"/>
                    <a:pt x="14424" y="4429"/>
                  </a:cubicBezTo>
                  <a:cubicBezTo>
                    <a:pt x="12502" y="3357"/>
                    <a:pt x="10247" y="2876"/>
                    <a:pt x="8398" y="1693"/>
                  </a:cubicBezTo>
                  <a:cubicBezTo>
                    <a:pt x="7807" y="1212"/>
                    <a:pt x="7178" y="806"/>
                    <a:pt x="6550" y="473"/>
                  </a:cubicBezTo>
                  <a:cubicBezTo>
                    <a:pt x="5894" y="149"/>
                    <a:pt x="5217" y="0"/>
                    <a:pt x="4561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6" name="Google Shape;17636;p41"/>
            <p:cNvSpPr/>
            <p:nvPr/>
          </p:nvSpPr>
          <p:spPr>
            <a:xfrm>
              <a:off x="4638900" y="751625"/>
              <a:ext cx="519475" cy="753250"/>
            </a:xfrm>
            <a:custGeom>
              <a:avLst/>
              <a:gdLst/>
              <a:ahLst/>
              <a:cxnLst/>
              <a:rect l="l" t="t" r="r" b="b"/>
              <a:pathLst>
                <a:path w="20779" h="30130" extrusionOk="0">
                  <a:moveTo>
                    <a:pt x="5937" y="1"/>
                  </a:moveTo>
                  <a:cubicBezTo>
                    <a:pt x="5899" y="1"/>
                    <a:pt x="5868" y="11"/>
                    <a:pt x="5842" y="31"/>
                  </a:cubicBezTo>
                  <a:cubicBezTo>
                    <a:pt x="3846" y="1547"/>
                    <a:pt x="2034" y="3321"/>
                    <a:pt x="444" y="5244"/>
                  </a:cubicBezTo>
                  <a:cubicBezTo>
                    <a:pt x="38" y="5576"/>
                    <a:pt x="1" y="6168"/>
                    <a:pt x="407" y="6501"/>
                  </a:cubicBezTo>
                  <a:cubicBezTo>
                    <a:pt x="1221" y="7573"/>
                    <a:pt x="2108" y="8645"/>
                    <a:pt x="2884" y="9791"/>
                  </a:cubicBezTo>
                  <a:cubicBezTo>
                    <a:pt x="4437" y="12046"/>
                    <a:pt x="5990" y="14708"/>
                    <a:pt x="6692" y="17333"/>
                  </a:cubicBezTo>
                  <a:cubicBezTo>
                    <a:pt x="7543" y="20402"/>
                    <a:pt x="7506" y="23988"/>
                    <a:pt x="7432" y="27130"/>
                  </a:cubicBezTo>
                  <a:cubicBezTo>
                    <a:pt x="7358" y="27500"/>
                    <a:pt x="7432" y="27870"/>
                    <a:pt x="7580" y="28239"/>
                  </a:cubicBezTo>
                  <a:cubicBezTo>
                    <a:pt x="7875" y="28794"/>
                    <a:pt x="8578" y="28942"/>
                    <a:pt x="9169" y="29053"/>
                  </a:cubicBezTo>
                  <a:cubicBezTo>
                    <a:pt x="9428" y="29127"/>
                    <a:pt x="9687" y="29164"/>
                    <a:pt x="9946" y="29201"/>
                  </a:cubicBezTo>
                  <a:cubicBezTo>
                    <a:pt x="11499" y="29459"/>
                    <a:pt x="13051" y="29644"/>
                    <a:pt x="14641" y="29792"/>
                  </a:cubicBezTo>
                  <a:cubicBezTo>
                    <a:pt x="15443" y="29867"/>
                    <a:pt x="16703" y="30129"/>
                    <a:pt x="17788" y="30129"/>
                  </a:cubicBezTo>
                  <a:cubicBezTo>
                    <a:pt x="18305" y="30129"/>
                    <a:pt x="18782" y="30070"/>
                    <a:pt x="19151" y="29903"/>
                  </a:cubicBezTo>
                  <a:cubicBezTo>
                    <a:pt x="19706" y="29681"/>
                    <a:pt x="19854" y="29016"/>
                    <a:pt x="19928" y="28424"/>
                  </a:cubicBezTo>
                  <a:cubicBezTo>
                    <a:pt x="20778" y="22620"/>
                    <a:pt x="19041" y="17222"/>
                    <a:pt x="16009" y="12305"/>
                  </a:cubicBezTo>
                  <a:cubicBezTo>
                    <a:pt x="15399" y="11228"/>
                    <a:pt x="7219" y="1"/>
                    <a:pt x="5937" y="1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7" name="Google Shape;17637;p41"/>
            <p:cNvSpPr/>
            <p:nvPr/>
          </p:nvSpPr>
          <p:spPr>
            <a:xfrm>
              <a:off x="3636075" y="752750"/>
              <a:ext cx="1523225" cy="1655775"/>
            </a:xfrm>
            <a:custGeom>
              <a:avLst/>
              <a:gdLst/>
              <a:ahLst/>
              <a:cxnLst/>
              <a:rect l="l" t="t" r="r" b="b"/>
              <a:pathLst>
                <a:path w="60929" h="66231" extrusionOk="0">
                  <a:moveTo>
                    <a:pt x="23722" y="0"/>
                  </a:moveTo>
                  <a:cubicBezTo>
                    <a:pt x="23255" y="0"/>
                    <a:pt x="22810" y="49"/>
                    <a:pt x="22405" y="171"/>
                  </a:cubicBezTo>
                  <a:cubicBezTo>
                    <a:pt x="20630" y="688"/>
                    <a:pt x="18856" y="2204"/>
                    <a:pt x="17709" y="3609"/>
                  </a:cubicBezTo>
                  <a:cubicBezTo>
                    <a:pt x="15158" y="6677"/>
                    <a:pt x="14382" y="11299"/>
                    <a:pt x="15935" y="14996"/>
                  </a:cubicBezTo>
                  <a:cubicBezTo>
                    <a:pt x="11942" y="15846"/>
                    <a:pt x="8393" y="18471"/>
                    <a:pt x="5990" y="21798"/>
                  </a:cubicBezTo>
                  <a:cubicBezTo>
                    <a:pt x="2182" y="27122"/>
                    <a:pt x="1" y="33075"/>
                    <a:pt x="111" y="39766"/>
                  </a:cubicBezTo>
                  <a:cubicBezTo>
                    <a:pt x="259" y="47271"/>
                    <a:pt x="3328" y="55257"/>
                    <a:pt x="9169" y="60137"/>
                  </a:cubicBezTo>
                  <a:cubicBezTo>
                    <a:pt x="12940" y="63317"/>
                    <a:pt x="17894" y="64795"/>
                    <a:pt x="22774" y="65572"/>
                  </a:cubicBezTo>
                  <a:cubicBezTo>
                    <a:pt x="25600" y="66013"/>
                    <a:pt x="28454" y="66230"/>
                    <a:pt x="31309" y="66230"/>
                  </a:cubicBezTo>
                  <a:cubicBezTo>
                    <a:pt x="34916" y="66230"/>
                    <a:pt x="38523" y="65883"/>
                    <a:pt x="42073" y="65202"/>
                  </a:cubicBezTo>
                  <a:cubicBezTo>
                    <a:pt x="45696" y="64500"/>
                    <a:pt x="49319" y="63391"/>
                    <a:pt x="52314" y="61209"/>
                  </a:cubicBezTo>
                  <a:cubicBezTo>
                    <a:pt x="58636" y="56625"/>
                    <a:pt x="60928" y="47900"/>
                    <a:pt x="59523" y="40210"/>
                  </a:cubicBezTo>
                  <a:cubicBezTo>
                    <a:pt x="58081" y="32520"/>
                    <a:pt x="53534" y="25791"/>
                    <a:pt x="48321" y="19987"/>
                  </a:cubicBezTo>
                  <a:cubicBezTo>
                    <a:pt x="51390" y="13813"/>
                    <a:pt x="50318" y="5494"/>
                    <a:pt x="45142" y="799"/>
                  </a:cubicBezTo>
                  <a:cubicBezTo>
                    <a:pt x="44994" y="614"/>
                    <a:pt x="44772" y="466"/>
                    <a:pt x="44550" y="392"/>
                  </a:cubicBezTo>
                  <a:cubicBezTo>
                    <a:pt x="44421" y="355"/>
                    <a:pt x="44291" y="337"/>
                    <a:pt x="44162" y="337"/>
                  </a:cubicBezTo>
                  <a:cubicBezTo>
                    <a:pt x="44033" y="337"/>
                    <a:pt x="43903" y="355"/>
                    <a:pt x="43774" y="392"/>
                  </a:cubicBezTo>
                  <a:cubicBezTo>
                    <a:pt x="40798" y="818"/>
                    <a:pt x="37782" y="1026"/>
                    <a:pt x="34765" y="1026"/>
                  </a:cubicBezTo>
                  <a:cubicBezTo>
                    <a:pt x="32798" y="1026"/>
                    <a:pt x="30830" y="937"/>
                    <a:pt x="28875" y="762"/>
                  </a:cubicBezTo>
                  <a:cubicBezTo>
                    <a:pt x="27345" y="618"/>
                    <a:pt x="25387" y="0"/>
                    <a:pt x="23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8" name="Google Shape;17638;p41"/>
            <p:cNvSpPr/>
            <p:nvPr/>
          </p:nvSpPr>
          <p:spPr>
            <a:xfrm>
              <a:off x="3999300" y="1798650"/>
              <a:ext cx="394700" cy="398375"/>
            </a:xfrm>
            <a:custGeom>
              <a:avLst/>
              <a:gdLst/>
              <a:ahLst/>
              <a:cxnLst/>
              <a:rect l="l" t="t" r="r" b="b"/>
              <a:pathLst>
                <a:path w="15788" h="15935" extrusionOk="0">
                  <a:moveTo>
                    <a:pt x="186" y="1"/>
                  </a:moveTo>
                  <a:cubicBezTo>
                    <a:pt x="38" y="1036"/>
                    <a:pt x="1" y="2145"/>
                    <a:pt x="75" y="3180"/>
                  </a:cubicBezTo>
                  <a:cubicBezTo>
                    <a:pt x="186" y="4252"/>
                    <a:pt x="408" y="5324"/>
                    <a:pt x="740" y="6360"/>
                  </a:cubicBezTo>
                  <a:cubicBezTo>
                    <a:pt x="1406" y="8430"/>
                    <a:pt x="2478" y="10352"/>
                    <a:pt x="3957" y="11942"/>
                  </a:cubicBezTo>
                  <a:cubicBezTo>
                    <a:pt x="5436" y="13569"/>
                    <a:pt x="7321" y="14752"/>
                    <a:pt x="9392" y="15417"/>
                  </a:cubicBezTo>
                  <a:cubicBezTo>
                    <a:pt x="10427" y="15750"/>
                    <a:pt x="11499" y="15898"/>
                    <a:pt x="12571" y="15935"/>
                  </a:cubicBezTo>
                  <a:cubicBezTo>
                    <a:pt x="13680" y="15935"/>
                    <a:pt x="14752" y="15824"/>
                    <a:pt x="15787" y="15565"/>
                  </a:cubicBezTo>
                  <a:lnTo>
                    <a:pt x="15787" y="15565"/>
                  </a:lnTo>
                  <a:cubicBezTo>
                    <a:pt x="15044" y="15696"/>
                    <a:pt x="14296" y="15762"/>
                    <a:pt x="13550" y="15762"/>
                  </a:cubicBezTo>
                  <a:cubicBezTo>
                    <a:pt x="12181" y="15762"/>
                    <a:pt x="10819" y="15539"/>
                    <a:pt x="9502" y="15085"/>
                  </a:cubicBezTo>
                  <a:cubicBezTo>
                    <a:pt x="7506" y="14419"/>
                    <a:pt x="5731" y="13236"/>
                    <a:pt x="4290" y="11646"/>
                  </a:cubicBezTo>
                  <a:cubicBezTo>
                    <a:pt x="2848" y="10094"/>
                    <a:pt x="1776" y="8282"/>
                    <a:pt x="1073" y="6249"/>
                  </a:cubicBezTo>
                  <a:cubicBezTo>
                    <a:pt x="371" y="4252"/>
                    <a:pt x="75" y="2108"/>
                    <a:pt x="186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9" name="Google Shape;17639;p41"/>
            <p:cNvSpPr/>
            <p:nvPr/>
          </p:nvSpPr>
          <p:spPr>
            <a:xfrm>
              <a:off x="4311725" y="2299600"/>
              <a:ext cx="126650" cy="18875"/>
            </a:xfrm>
            <a:custGeom>
              <a:avLst/>
              <a:gdLst/>
              <a:ahLst/>
              <a:cxnLst/>
              <a:rect l="l" t="t" r="r" b="b"/>
              <a:pathLst>
                <a:path w="5066" h="755" extrusionOk="0">
                  <a:moveTo>
                    <a:pt x="5065" y="1"/>
                  </a:moveTo>
                  <a:lnTo>
                    <a:pt x="5065" y="1"/>
                  </a:lnTo>
                  <a:cubicBezTo>
                    <a:pt x="4215" y="75"/>
                    <a:pt x="3401" y="186"/>
                    <a:pt x="2551" y="259"/>
                  </a:cubicBezTo>
                  <a:cubicBezTo>
                    <a:pt x="1701" y="370"/>
                    <a:pt x="887" y="407"/>
                    <a:pt x="0" y="518"/>
                  </a:cubicBezTo>
                  <a:cubicBezTo>
                    <a:pt x="607" y="677"/>
                    <a:pt x="1227" y="755"/>
                    <a:pt x="1845" y="755"/>
                  </a:cubicBezTo>
                  <a:cubicBezTo>
                    <a:pt x="2960" y="755"/>
                    <a:pt x="4066" y="500"/>
                    <a:pt x="5065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0" name="Google Shape;17640;p41"/>
            <p:cNvSpPr/>
            <p:nvPr/>
          </p:nvSpPr>
          <p:spPr>
            <a:xfrm>
              <a:off x="4327425" y="2122375"/>
              <a:ext cx="852200" cy="320500"/>
            </a:xfrm>
            <a:custGeom>
              <a:avLst/>
              <a:gdLst/>
              <a:ahLst/>
              <a:cxnLst/>
              <a:rect l="l" t="t" r="r" b="b"/>
              <a:pathLst>
                <a:path w="34088" h="12820" extrusionOk="0">
                  <a:moveTo>
                    <a:pt x="25880" y="0"/>
                  </a:moveTo>
                  <a:cubicBezTo>
                    <a:pt x="25544" y="0"/>
                    <a:pt x="25209" y="23"/>
                    <a:pt x="24882" y="65"/>
                  </a:cubicBezTo>
                  <a:cubicBezTo>
                    <a:pt x="23662" y="213"/>
                    <a:pt x="22368" y="657"/>
                    <a:pt x="21776" y="1766"/>
                  </a:cubicBezTo>
                  <a:cubicBezTo>
                    <a:pt x="20982" y="502"/>
                    <a:pt x="19394" y="9"/>
                    <a:pt x="17847" y="9"/>
                  </a:cubicBezTo>
                  <a:cubicBezTo>
                    <a:pt x="17448" y="9"/>
                    <a:pt x="17053" y="42"/>
                    <a:pt x="16674" y="102"/>
                  </a:cubicBezTo>
                  <a:cubicBezTo>
                    <a:pt x="11831" y="879"/>
                    <a:pt x="6951" y="5796"/>
                    <a:pt x="7358" y="10935"/>
                  </a:cubicBezTo>
                  <a:cubicBezTo>
                    <a:pt x="6607" y="10571"/>
                    <a:pt x="5772" y="10389"/>
                    <a:pt x="4931" y="10389"/>
                  </a:cubicBezTo>
                  <a:cubicBezTo>
                    <a:pt x="4405" y="10389"/>
                    <a:pt x="3877" y="10460"/>
                    <a:pt x="3365" y="10602"/>
                  </a:cubicBezTo>
                  <a:cubicBezTo>
                    <a:pt x="2773" y="10787"/>
                    <a:pt x="2256" y="11267"/>
                    <a:pt x="2071" y="11859"/>
                  </a:cubicBezTo>
                  <a:cubicBezTo>
                    <a:pt x="1952" y="11840"/>
                    <a:pt x="1832" y="11831"/>
                    <a:pt x="1714" y="11831"/>
                  </a:cubicBezTo>
                  <a:cubicBezTo>
                    <a:pt x="1135" y="11831"/>
                    <a:pt x="578" y="12051"/>
                    <a:pt x="148" y="12450"/>
                  </a:cubicBezTo>
                  <a:cubicBezTo>
                    <a:pt x="1" y="12635"/>
                    <a:pt x="296" y="12783"/>
                    <a:pt x="518" y="12783"/>
                  </a:cubicBezTo>
                  <a:cubicBezTo>
                    <a:pt x="2065" y="12796"/>
                    <a:pt x="3579" y="12819"/>
                    <a:pt x="5084" y="12819"/>
                  </a:cubicBezTo>
                  <a:cubicBezTo>
                    <a:pt x="7786" y="12819"/>
                    <a:pt x="10458" y="12746"/>
                    <a:pt x="13236" y="12413"/>
                  </a:cubicBezTo>
                  <a:cubicBezTo>
                    <a:pt x="18264" y="11748"/>
                    <a:pt x="23292" y="10972"/>
                    <a:pt x="28283" y="10010"/>
                  </a:cubicBezTo>
                  <a:cubicBezTo>
                    <a:pt x="30280" y="9936"/>
                    <a:pt x="32276" y="9419"/>
                    <a:pt x="34088" y="8495"/>
                  </a:cubicBezTo>
                  <a:cubicBezTo>
                    <a:pt x="33750" y="8096"/>
                    <a:pt x="33285" y="7875"/>
                    <a:pt x="32798" y="7875"/>
                  </a:cubicBezTo>
                  <a:cubicBezTo>
                    <a:pt x="32699" y="7875"/>
                    <a:pt x="32598" y="7884"/>
                    <a:pt x="32498" y="7903"/>
                  </a:cubicBezTo>
                  <a:cubicBezTo>
                    <a:pt x="33274" y="7755"/>
                    <a:pt x="33089" y="6202"/>
                    <a:pt x="32683" y="5833"/>
                  </a:cubicBezTo>
                  <a:lnTo>
                    <a:pt x="32646" y="5796"/>
                  </a:lnTo>
                  <a:cubicBezTo>
                    <a:pt x="32419" y="5618"/>
                    <a:pt x="32150" y="5532"/>
                    <a:pt x="31885" y="5532"/>
                  </a:cubicBezTo>
                  <a:cubicBezTo>
                    <a:pt x="31544" y="5532"/>
                    <a:pt x="31211" y="5673"/>
                    <a:pt x="30982" y="5944"/>
                  </a:cubicBezTo>
                  <a:cubicBezTo>
                    <a:pt x="31758" y="4391"/>
                    <a:pt x="31130" y="2394"/>
                    <a:pt x="29799" y="1285"/>
                  </a:cubicBezTo>
                  <a:cubicBezTo>
                    <a:pt x="28724" y="390"/>
                    <a:pt x="27288" y="0"/>
                    <a:pt x="25880" y="0"/>
                  </a:cubicBezTo>
                  <a:close/>
                </a:path>
              </a:pathLst>
            </a:custGeom>
            <a:solidFill>
              <a:srgbClr val="DC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1" name="Google Shape;17641;p41"/>
            <p:cNvSpPr/>
            <p:nvPr/>
          </p:nvSpPr>
          <p:spPr>
            <a:xfrm>
              <a:off x="4058475" y="942775"/>
              <a:ext cx="59175" cy="207075"/>
            </a:xfrm>
            <a:custGeom>
              <a:avLst/>
              <a:gdLst/>
              <a:ahLst/>
              <a:cxnLst/>
              <a:rect l="l" t="t" r="r" b="b"/>
              <a:pathLst>
                <a:path w="2367" h="8283" extrusionOk="0">
                  <a:moveTo>
                    <a:pt x="1035" y="1"/>
                  </a:moveTo>
                  <a:lnTo>
                    <a:pt x="1035" y="1"/>
                  </a:lnTo>
                  <a:cubicBezTo>
                    <a:pt x="555" y="629"/>
                    <a:pt x="259" y="1332"/>
                    <a:pt x="148" y="2108"/>
                  </a:cubicBezTo>
                  <a:cubicBezTo>
                    <a:pt x="0" y="2884"/>
                    <a:pt x="0" y="3661"/>
                    <a:pt x="74" y="4437"/>
                  </a:cubicBezTo>
                  <a:cubicBezTo>
                    <a:pt x="185" y="5177"/>
                    <a:pt x="407" y="5953"/>
                    <a:pt x="776" y="6655"/>
                  </a:cubicBezTo>
                  <a:cubicBezTo>
                    <a:pt x="1109" y="7321"/>
                    <a:pt x="1664" y="7912"/>
                    <a:pt x="2366" y="8282"/>
                  </a:cubicBezTo>
                  <a:cubicBezTo>
                    <a:pt x="1812" y="7802"/>
                    <a:pt x="1368" y="7173"/>
                    <a:pt x="1072" y="6471"/>
                  </a:cubicBezTo>
                  <a:cubicBezTo>
                    <a:pt x="813" y="5805"/>
                    <a:pt x="629" y="5103"/>
                    <a:pt x="518" y="4363"/>
                  </a:cubicBezTo>
                  <a:cubicBezTo>
                    <a:pt x="444" y="3624"/>
                    <a:pt x="407" y="2884"/>
                    <a:pt x="481" y="2145"/>
                  </a:cubicBezTo>
                  <a:cubicBezTo>
                    <a:pt x="555" y="1406"/>
                    <a:pt x="740" y="666"/>
                    <a:pt x="1035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2" name="Google Shape;17642;p41"/>
            <p:cNvSpPr/>
            <p:nvPr/>
          </p:nvSpPr>
          <p:spPr>
            <a:xfrm>
              <a:off x="4126850" y="961275"/>
              <a:ext cx="15750" cy="37900"/>
            </a:xfrm>
            <a:custGeom>
              <a:avLst/>
              <a:gdLst/>
              <a:ahLst/>
              <a:cxnLst/>
              <a:rect l="l" t="t" r="r" b="b"/>
              <a:pathLst>
                <a:path w="630" h="1516" extrusionOk="0">
                  <a:moveTo>
                    <a:pt x="555" y="0"/>
                  </a:moveTo>
                  <a:cubicBezTo>
                    <a:pt x="334" y="185"/>
                    <a:pt x="186" y="407"/>
                    <a:pt x="112" y="703"/>
                  </a:cubicBezTo>
                  <a:cubicBezTo>
                    <a:pt x="1" y="961"/>
                    <a:pt x="1" y="1220"/>
                    <a:pt x="75" y="1516"/>
                  </a:cubicBezTo>
                  <a:cubicBezTo>
                    <a:pt x="297" y="1331"/>
                    <a:pt x="445" y="1109"/>
                    <a:pt x="555" y="813"/>
                  </a:cubicBezTo>
                  <a:cubicBezTo>
                    <a:pt x="629" y="555"/>
                    <a:pt x="629" y="296"/>
                    <a:pt x="555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3" name="Google Shape;17643;p41"/>
            <p:cNvSpPr/>
            <p:nvPr/>
          </p:nvSpPr>
          <p:spPr>
            <a:xfrm>
              <a:off x="4659250" y="1243175"/>
              <a:ext cx="81350" cy="46225"/>
            </a:xfrm>
            <a:custGeom>
              <a:avLst/>
              <a:gdLst/>
              <a:ahLst/>
              <a:cxnLst/>
              <a:rect l="l" t="t" r="r" b="b"/>
              <a:pathLst>
                <a:path w="3254" h="1849" extrusionOk="0">
                  <a:moveTo>
                    <a:pt x="3253" y="0"/>
                  </a:moveTo>
                  <a:cubicBezTo>
                    <a:pt x="2662" y="259"/>
                    <a:pt x="2144" y="592"/>
                    <a:pt x="1627" y="924"/>
                  </a:cubicBezTo>
                  <a:cubicBezTo>
                    <a:pt x="1072" y="1220"/>
                    <a:pt x="555" y="1516"/>
                    <a:pt x="0" y="1849"/>
                  </a:cubicBezTo>
                  <a:cubicBezTo>
                    <a:pt x="629" y="1812"/>
                    <a:pt x="1257" y="1627"/>
                    <a:pt x="1849" y="1294"/>
                  </a:cubicBezTo>
                  <a:cubicBezTo>
                    <a:pt x="2403" y="998"/>
                    <a:pt x="2884" y="518"/>
                    <a:pt x="3253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4" name="Google Shape;17644;p41"/>
            <p:cNvSpPr/>
            <p:nvPr/>
          </p:nvSpPr>
          <p:spPr>
            <a:xfrm>
              <a:off x="4598225" y="1232075"/>
              <a:ext cx="30525" cy="25900"/>
            </a:xfrm>
            <a:custGeom>
              <a:avLst/>
              <a:gdLst/>
              <a:ahLst/>
              <a:cxnLst/>
              <a:rect l="l" t="t" r="r" b="b"/>
              <a:pathLst>
                <a:path w="1221" h="1036" extrusionOk="0">
                  <a:moveTo>
                    <a:pt x="1221" y="1"/>
                  </a:moveTo>
                  <a:cubicBezTo>
                    <a:pt x="962" y="37"/>
                    <a:pt x="666" y="148"/>
                    <a:pt x="482" y="370"/>
                  </a:cubicBezTo>
                  <a:cubicBezTo>
                    <a:pt x="260" y="518"/>
                    <a:pt x="112" y="777"/>
                    <a:pt x="1" y="1036"/>
                  </a:cubicBezTo>
                  <a:cubicBezTo>
                    <a:pt x="297" y="999"/>
                    <a:pt x="556" y="888"/>
                    <a:pt x="777" y="703"/>
                  </a:cubicBezTo>
                  <a:cubicBezTo>
                    <a:pt x="999" y="518"/>
                    <a:pt x="1147" y="259"/>
                    <a:pt x="1221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5" name="Google Shape;17645;p41"/>
            <p:cNvSpPr/>
            <p:nvPr/>
          </p:nvSpPr>
          <p:spPr>
            <a:xfrm>
              <a:off x="4969800" y="1783875"/>
              <a:ext cx="51775" cy="138650"/>
            </a:xfrm>
            <a:custGeom>
              <a:avLst/>
              <a:gdLst/>
              <a:ahLst/>
              <a:cxnLst/>
              <a:rect l="l" t="t" r="r" b="b"/>
              <a:pathLst>
                <a:path w="2071" h="5546" extrusionOk="0">
                  <a:moveTo>
                    <a:pt x="1035" y="0"/>
                  </a:moveTo>
                  <a:cubicBezTo>
                    <a:pt x="1442" y="1886"/>
                    <a:pt x="1072" y="3882"/>
                    <a:pt x="0" y="5546"/>
                  </a:cubicBezTo>
                  <a:cubicBezTo>
                    <a:pt x="1627" y="4141"/>
                    <a:pt x="2071" y="1849"/>
                    <a:pt x="1035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6" name="Google Shape;17646;p41"/>
            <p:cNvSpPr/>
            <p:nvPr/>
          </p:nvSpPr>
          <p:spPr>
            <a:xfrm>
              <a:off x="4015025" y="1053700"/>
              <a:ext cx="106325" cy="173775"/>
            </a:xfrm>
            <a:custGeom>
              <a:avLst/>
              <a:gdLst/>
              <a:ahLst/>
              <a:cxnLst/>
              <a:rect l="l" t="t" r="r" b="b"/>
              <a:pathLst>
                <a:path w="4253" h="6951" extrusionOk="0">
                  <a:moveTo>
                    <a:pt x="37" y="0"/>
                  </a:moveTo>
                  <a:lnTo>
                    <a:pt x="37" y="0"/>
                  </a:lnTo>
                  <a:cubicBezTo>
                    <a:pt x="0" y="2921"/>
                    <a:pt x="1627" y="5657"/>
                    <a:pt x="4252" y="6951"/>
                  </a:cubicBezTo>
                  <a:cubicBezTo>
                    <a:pt x="2071" y="5213"/>
                    <a:pt x="555" y="2736"/>
                    <a:pt x="37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7" name="Google Shape;17647;p41"/>
            <p:cNvSpPr/>
            <p:nvPr/>
          </p:nvSpPr>
          <p:spPr>
            <a:xfrm>
              <a:off x="4688825" y="1221900"/>
              <a:ext cx="165450" cy="125725"/>
            </a:xfrm>
            <a:custGeom>
              <a:avLst/>
              <a:gdLst/>
              <a:ahLst/>
              <a:cxnLst/>
              <a:rect l="l" t="t" r="r" b="b"/>
              <a:pathLst>
                <a:path w="6618" h="5029" extrusionOk="0">
                  <a:moveTo>
                    <a:pt x="6618" y="1"/>
                  </a:moveTo>
                  <a:cubicBezTo>
                    <a:pt x="6359" y="666"/>
                    <a:pt x="5915" y="1221"/>
                    <a:pt x="5398" y="1665"/>
                  </a:cubicBezTo>
                  <a:cubicBezTo>
                    <a:pt x="4843" y="2145"/>
                    <a:pt x="4289" y="2552"/>
                    <a:pt x="3697" y="2959"/>
                  </a:cubicBezTo>
                  <a:cubicBezTo>
                    <a:pt x="3106" y="3328"/>
                    <a:pt x="2514" y="3698"/>
                    <a:pt x="1886" y="4031"/>
                  </a:cubicBezTo>
                  <a:cubicBezTo>
                    <a:pt x="1257" y="4400"/>
                    <a:pt x="629" y="4733"/>
                    <a:pt x="0" y="5029"/>
                  </a:cubicBezTo>
                  <a:cubicBezTo>
                    <a:pt x="1405" y="4696"/>
                    <a:pt x="2736" y="4105"/>
                    <a:pt x="3956" y="3328"/>
                  </a:cubicBezTo>
                  <a:cubicBezTo>
                    <a:pt x="4547" y="2922"/>
                    <a:pt x="5139" y="2441"/>
                    <a:pt x="5620" y="1923"/>
                  </a:cubicBezTo>
                  <a:cubicBezTo>
                    <a:pt x="6174" y="1406"/>
                    <a:pt x="6507" y="740"/>
                    <a:pt x="6618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8" name="Google Shape;17648;p41"/>
            <p:cNvSpPr/>
            <p:nvPr/>
          </p:nvSpPr>
          <p:spPr>
            <a:xfrm>
              <a:off x="3747000" y="1278300"/>
              <a:ext cx="157125" cy="231075"/>
            </a:xfrm>
            <a:custGeom>
              <a:avLst/>
              <a:gdLst/>
              <a:ahLst/>
              <a:cxnLst/>
              <a:rect l="l" t="t" r="r" b="b"/>
              <a:pathLst>
                <a:path w="6285" h="9243" extrusionOk="0">
                  <a:moveTo>
                    <a:pt x="6285" y="0"/>
                  </a:moveTo>
                  <a:cubicBezTo>
                    <a:pt x="4621" y="998"/>
                    <a:pt x="3216" y="2366"/>
                    <a:pt x="2144" y="3956"/>
                  </a:cubicBezTo>
                  <a:cubicBezTo>
                    <a:pt x="1072" y="5546"/>
                    <a:pt x="333" y="7357"/>
                    <a:pt x="0" y="9243"/>
                  </a:cubicBezTo>
                  <a:cubicBezTo>
                    <a:pt x="665" y="7468"/>
                    <a:pt x="1479" y="5767"/>
                    <a:pt x="2514" y="4215"/>
                  </a:cubicBezTo>
                  <a:cubicBezTo>
                    <a:pt x="3586" y="2662"/>
                    <a:pt x="4843" y="1257"/>
                    <a:pt x="6285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9" name="Google Shape;17649;p41"/>
            <p:cNvSpPr/>
            <p:nvPr/>
          </p:nvSpPr>
          <p:spPr>
            <a:xfrm>
              <a:off x="3906875" y="1202500"/>
              <a:ext cx="42550" cy="31450"/>
            </a:xfrm>
            <a:custGeom>
              <a:avLst/>
              <a:gdLst/>
              <a:ahLst/>
              <a:cxnLst/>
              <a:rect l="l" t="t" r="r" b="b"/>
              <a:pathLst>
                <a:path w="1702" h="1258" extrusionOk="0">
                  <a:moveTo>
                    <a:pt x="1702" y="0"/>
                  </a:moveTo>
                  <a:cubicBezTo>
                    <a:pt x="1332" y="37"/>
                    <a:pt x="962" y="148"/>
                    <a:pt x="666" y="407"/>
                  </a:cubicBezTo>
                  <a:cubicBezTo>
                    <a:pt x="371" y="592"/>
                    <a:pt x="149" y="888"/>
                    <a:pt x="1" y="1257"/>
                  </a:cubicBezTo>
                  <a:cubicBezTo>
                    <a:pt x="334" y="1147"/>
                    <a:pt x="666" y="962"/>
                    <a:pt x="925" y="740"/>
                  </a:cubicBezTo>
                  <a:cubicBezTo>
                    <a:pt x="1221" y="555"/>
                    <a:pt x="1480" y="296"/>
                    <a:pt x="1702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0" name="Google Shape;17650;p41"/>
            <p:cNvSpPr/>
            <p:nvPr/>
          </p:nvSpPr>
          <p:spPr>
            <a:xfrm>
              <a:off x="3974350" y="1334675"/>
              <a:ext cx="31450" cy="31450"/>
            </a:xfrm>
            <a:custGeom>
              <a:avLst/>
              <a:gdLst/>
              <a:ahLst/>
              <a:cxnLst/>
              <a:rect l="l" t="t" r="r" b="b"/>
              <a:pathLst>
                <a:path w="1258" h="1258" extrusionOk="0">
                  <a:moveTo>
                    <a:pt x="1258" y="0"/>
                  </a:moveTo>
                  <a:lnTo>
                    <a:pt x="1258" y="0"/>
                  </a:lnTo>
                  <a:cubicBezTo>
                    <a:pt x="962" y="74"/>
                    <a:pt x="666" y="259"/>
                    <a:pt x="481" y="481"/>
                  </a:cubicBezTo>
                  <a:cubicBezTo>
                    <a:pt x="260" y="666"/>
                    <a:pt x="75" y="962"/>
                    <a:pt x="1" y="1257"/>
                  </a:cubicBezTo>
                  <a:cubicBezTo>
                    <a:pt x="592" y="1072"/>
                    <a:pt x="1073" y="592"/>
                    <a:pt x="1258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1" name="Google Shape;17651;p41"/>
            <p:cNvSpPr/>
            <p:nvPr/>
          </p:nvSpPr>
          <p:spPr>
            <a:xfrm>
              <a:off x="3754375" y="1785700"/>
              <a:ext cx="12050" cy="69350"/>
            </a:xfrm>
            <a:custGeom>
              <a:avLst/>
              <a:gdLst/>
              <a:ahLst/>
              <a:cxnLst/>
              <a:rect l="l" t="t" r="r" b="b"/>
              <a:pathLst>
                <a:path w="482" h="2774" extrusionOk="0">
                  <a:moveTo>
                    <a:pt x="407" y="1"/>
                  </a:moveTo>
                  <a:cubicBezTo>
                    <a:pt x="149" y="408"/>
                    <a:pt x="38" y="851"/>
                    <a:pt x="38" y="1332"/>
                  </a:cubicBezTo>
                  <a:cubicBezTo>
                    <a:pt x="1" y="1850"/>
                    <a:pt x="112" y="2330"/>
                    <a:pt x="334" y="2774"/>
                  </a:cubicBezTo>
                  <a:cubicBezTo>
                    <a:pt x="444" y="2293"/>
                    <a:pt x="481" y="1850"/>
                    <a:pt x="481" y="1369"/>
                  </a:cubicBezTo>
                  <a:cubicBezTo>
                    <a:pt x="481" y="888"/>
                    <a:pt x="444" y="445"/>
                    <a:pt x="407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2" name="Google Shape;17652;p41"/>
            <p:cNvSpPr/>
            <p:nvPr/>
          </p:nvSpPr>
          <p:spPr>
            <a:xfrm>
              <a:off x="3768250" y="1908650"/>
              <a:ext cx="12950" cy="34200"/>
            </a:xfrm>
            <a:custGeom>
              <a:avLst/>
              <a:gdLst/>
              <a:ahLst/>
              <a:cxnLst/>
              <a:rect l="l" t="t" r="r" b="b"/>
              <a:pathLst>
                <a:path w="518" h="1368" extrusionOk="0">
                  <a:moveTo>
                    <a:pt x="148" y="0"/>
                  </a:moveTo>
                  <a:cubicBezTo>
                    <a:pt x="37" y="222"/>
                    <a:pt x="0" y="481"/>
                    <a:pt x="37" y="740"/>
                  </a:cubicBezTo>
                  <a:cubicBezTo>
                    <a:pt x="74" y="961"/>
                    <a:pt x="185" y="1183"/>
                    <a:pt x="370" y="1368"/>
                  </a:cubicBezTo>
                  <a:cubicBezTo>
                    <a:pt x="481" y="1146"/>
                    <a:pt x="518" y="887"/>
                    <a:pt x="481" y="666"/>
                  </a:cubicBezTo>
                  <a:cubicBezTo>
                    <a:pt x="444" y="407"/>
                    <a:pt x="333" y="185"/>
                    <a:pt x="148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3" name="Google Shape;17653;p41"/>
            <p:cNvSpPr/>
            <p:nvPr/>
          </p:nvSpPr>
          <p:spPr>
            <a:xfrm>
              <a:off x="3818150" y="1776475"/>
              <a:ext cx="47175" cy="222775"/>
            </a:xfrm>
            <a:custGeom>
              <a:avLst/>
              <a:gdLst/>
              <a:ahLst/>
              <a:cxnLst/>
              <a:rect l="l" t="t" r="r" b="b"/>
              <a:pathLst>
                <a:path w="1887" h="8911" extrusionOk="0">
                  <a:moveTo>
                    <a:pt x="407" y="0"/>
                  </a:moveTo>
                  <a:lnTo>
                    <a:pt x="407" y="0"/>
                  </a:lnTo>
                  <a:cubicBezTo>
                    <a:pt x="38" y="1516"/>
                    <a:pt x="1" y="3069"/>
                    <a:pt x="333" y="4585"/>
                  </a:cubicBezTo>
                  <a:cubicBezTo>
                    <a:pt x="629" y="6100"/>
                    <a:pt x="1147" y="7542"/>
                    <a:pt x="1886" y="8910"/>
                  </a:cubicBezTo>
                  <a:cubicBezTo>
                    <a:pt x="1480" y="7431"/>
                    <a:pt x="1036" y="5990"/>
                    <a:pt x="777" y="4511"/>
                  </a:cubicBezTo>
                  <a:cubicBezTo>
                    <a:pt x="481" y="3032"/>
                    <a:pt x="370" y="1516"/>
                    <a:pt x="407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4" name="Google Shape;17654;p41"/>
            <p:cNvSpPr/>
            <p:nvPr/>
          </p:nvSpPr>
          <p:spPr>
            <a:xfrm>
              <a:off x="3865300" y="2086100"/>
              <a:ext cx="19425" cy="34225"/>
            </a:xfrm>
            <a:custGeom>
              <a:avLst/>
              <a:gdLst/>
              <a:ahLst/>
              <a:cxnLst/>
              <a:rect l="l" t="t" r="r" b="b"/>
              <a:pathLst>
                <a:path w="777" h="1369" extrusionOk="0">
                  <a:moveTo>
                    <a:pt x="0" y="0"/>
                  </a:moveTo>
                  <a:cubicBezTo>
                    <a:pt x="0" y="259"/>
                    <a:pt x="37" y="518"/>
                    <a:pt x="148" y="740"/>
                  </a:cubicBezTo>
                  <a:cubicBezTo>
                    <a:pt x="222" y="962"/>
                    <a:pt x="370" y="1184"/>
                    <a:pt x="555" y="1368"/>
                  </a:cubicBezTo>
                  <a:cubicBezTo>
                    <a:pt x="777" y="814"/>
                    <a:pt x="518" y="222"/>
                    <a:pt x="0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5" name="Google Shape;17655;p41"/>
            <p:cNvSpPr/>
            <p:nvPr/>
          </p:nvSpPr>
          <p:spPr>
            <a:xfrm>
              <a:off x="3788575" y="2054675"/>
              <a:ext cx="163625" cy="218150"/>
            </a:xfrm>
            <a:custGeom>
              <a:avLst/>
              <a:gdLst/>
              <a:ahLst/>
              <a:cxnLst/>
              <a:rect l="l" t="t" r="r" b="b"/>
              <a:pathLst>
                <a:path w="6545" h="8726" extrusionOk="0">
                  <a:moveTo>
                    <a:pt x="1" y="0"/>
                  </a:moveTo>
                  <a:lnTo>
                    <a:pt x="1" y="0"/>
                  </a:lnTo>
                  <a:cubicBezTo>
                    <a:pt x="555" y="1812"/>
                    <a:pt x="1369" y="3476"/>
                    <a:pt x="2404" y="5028"/>
                  </a:cubicBezTo>
                  <a:cubicBezTo>
                    <a:pt x="2921" y="5805"/>
                    <a:pt x="3550" y="6507"/>
                    <a:pt x="4215" y="7136"/>
                  </a:cubicBezTo>
                  <a:cubicBezTo>
                    <a:pt x="4918" y="7801"/>
                    <a:pt x="5694" y="8319"/>
                    <a:pt x="6544" y="8726"/>
                  </a:cubicBezTo>
                  <a:cubicBezTo>
                    <a:pt x="5066" y="7616"/>
                    <a:pt x="3809" y="6285"/>
                    <a:pt x="2773" y="4770"/>
                  </a:cubicBezTo>
                  <a:cubicBezTo>
                    <a:pt x="1775" y="3254"/>
                    <a:pt x="851" y="1664"/>
                    <a:pt x="1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6" name="Google Shape;17656;p41"/>
            <p:cNvSpPr/>
            <p:nvPr/>
          </p:nvSpPr>
          <p:spPr>
            <a:xfrm>
              <a:off x="3930000" y="2121225"/>
              <a:ext cx="257875" cy="211675"/>
            </a:xfrm>
            <a:custGeom>
              <a:avLst/>
              <a:gdLst/>
              <a:ahLst/>
              <a:cxnLst/>
              <a:rect l="l" t="t" r="r" b="b"/>
              <a:pathLst>
                <a:path w="10315" h="8467" extrusionOk="0">
                  <a:moveTo>
                    <a:pt x="0" y="0"/>
                  </a:moveTo>
                  <a:lnTo>
                    <a:pt x="0" y="0"/>
                  </a:lnTo>
                  <a:cubicBezTo>
                    <a:pt x="407" y="1073"/>
                    <a:pt x="961" y="2108"/>
                    <a:pt x="1664" y="3069"/>
                  </a:cubicBezTo>
                  <a:cubicBezTo>
                    <a:pt x="2329" y="3993"/>
                    <a:pt x="3143" y="4844"/>
                    <a:pt x="4030" y="5620"/>
                  </a:cubicBezTo>
                  <a:cubicBezTo>
                    <a:pt x="4954" y="6359"/>
                    <a:pt x="5952" y="6951"/>
                    <a:pt x="6988" y="7468"/>
                  </a:cubicBezTo>
                  <a:lnTo>
                    <a:pt x="7801" y="7801"/>
                  </a:lnTo>
                  <a:lnTo>
                    <a:pt x="8614" y="8097"/>
                  </a:lnTo>
                  <a:lnTo>
                    <a:pt x="9465" y="8319"/>
                  </a:lnTo>
                  <a:lnTo>
                    <a:pt x="10315" y="8467"/>
                  </a:lnTo>
                  <a:cubicBezTo>
                    <a:pt x="9206" y="8134"/>
                    <a:pt x="8171" y="7690"/>
                    <a:pt x="7136" y="7136"/>
                  </a:cubicBezTo>
                  <a:cubicBezTo>
                    <a:pt x="6137" y="6618"/>
                    <a:pt x="5213" y="5953"/>
                    <a:pt x="4326" y="5250"/>
                  </a:cubicBezTo>
                  <a:cubicBezTo>
                    <a:pt x="3438" y="4511"/>
                    <a:pt x="2625" y="3734"/>
                    <a:pt x="1923" y="2847"/>
                  </a:cubicBezTo>
                  <a:cubicBezTo>
                    <a:pt x="1183" y="1960"/>
                    <a:pt x="555" y="999"/>
                    <a:pt x="0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7" name="Google Shape;17657;p41"/>
            <p:cNvSpPr/>
            <p:nvPr/>
          </p:nvSpPr>
          <p:spPr>
            <a:xfrm>
              <a:off x="3691525" y="1835625"/>
              <a:ext cx="26825" cy="138675"/>
            </a:xfrm>
            <a:custGeom>
              <a:avLst/>
              <a:gdLst/>
              <a:ahLst/>
              <a:cxnLst/>
              <a:rect l="l" t="t" r="r" b="b"/>
              <a:pathLst>
                <a:path w="1073" h="5547" extrusionOk="0">
                  <a:moveTo>
                    <a:pt x="149" y="0"/>
                  </a:moveTo>
                  <a:cubicBezTo>
                    <a:pt x="1" y="925"/>
                    <a:pt x="1" y="1886"/>
                    <a:pt x="149" y="2847"/>
                  </a:cubicBezTo>
                  <a:cubicBezTo>
                    <a:pt x="297" y="3771"/>
                    <a:pt x="592" y="4696"/>
                    <a:pt x="1073" y="5546"/>
                  </a:cubicBezTo>
                  <a:cubicBezTo>
                    <a:pt x="925" y="4585"/>
                    <a:pt x="740" y="3697"/>
                    <a:pt x="592" y="2773"/>
                  </a:cubicBezTo>
                  <a:cubicBezTo>
                    <a:pt x="444" y="1849"/>
                    <a:pt x="334" y="925"/>
                    <a:pt x="149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8" name="Google Shape;17658;p41"/>
            <p:cNvSpPr/>
            <p:nvPr/>
          </p:nvSpPr>
          <p:spPr>
            <a:xfrm>
              <a:off x="3711875" y="1622125"/>
              <a:ext cx="12950" cy="19425"/>
            </a:xfrm>
            <a:custGeom>
              <a:avLst/>
              <a:gdLst/>
              <a:ahLst/>
              <a:cxnLst/>
              <a:rect l="l" t="t" r="r" b="b"/>
              <a:pathLst>
                <a:path w="518" h="777" extrusionOk="0">
                  <a:moveTo>
                    <a:pt x="370" y="0"/>
                  </a:moveTo>
                  <a:cubicBezTo>
                    <a:pt x="222" y="37"/>
                    <a:pt x="111" y="148"/>
                    <a:pt x="37" y="333"/>
                  </a:cubicBezTo>
                  <a:cubicBezTo>
                    <a:pt x="0" y="481"/>
                    <a:pt x="37" y="666"/>
                    <a:pt x="148" y="777"/>
                  </a:cubicBezTo>
                  <a:cubicBezTo>
                    <a:pt x="296" y="740"/>
                    <a:pt x="444" y="592"/>
                    <a:pt x="481" y="444"/>
                  </a:cubicBezTo>
                  <a:cubicBezTo>
                    <a:pt x="518" y="296"/>
                    <a:pt x="481" y="111"/>
                    <a:pt x="370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9" name="Google Shape;17659;p41"/>
            <p:cNvSpPr/>
            <p:nvPr/>
          </p:nvSpPr>
          <p:spPr>
            <a:xfrm>
              <a:off x="3807075" y="1503800"/>
              <a:ext cx="40675" cy="132200"/>
            </a:xfrm>
            <a:custGeom>
              <a:avLst/>
              <a:gdLst/>
              <a:ahLst/>
              <a:cxnLst/>
              <a:rect l="l" t="t" r="r" b="b"/>
              <a:pathLst>
                <a:path w="1627" h="5288" extrusionOk="0">
                  <a:moveTo>
                    <a:pt x="1627" y="1"/>
                  </a:moveTo>
                  <a:cubicBezTo>
                    <a:pt x="1072" y="740"/>
                    <a:pt x="666" y="1591"/>
                    <a:pt x="407" y="2515"/>
                  </a:cubicBezTo>
                  <a:cubicBezTo>
                    <a:pt x="148" y="3402"/>
                    <a:pt x="0" y="4326"/>
                    <a:pt x="37" y="5288"/>
                  </a:cubicBezTo>
                  <a:cubicBezTo>
                    <a:pt x="333" y="4400"/>
                    <a:pt x="592" y="3513"/>
                    <a:pt x="850" y="2626"/>
                  </a:cubicBezTo>
                  <a:cubicBezTo>
                    <a:pt x="1109" y="1776"/>
                    <a:pt x="1405" y="925"/>
                    <a:pt x="1627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0" name="Google Shape;17660;p41"/>
            <p:cNvSpPr/>
            <p:nvPr/>
          </p:nvSpPr>
          <p:spPr>
            <a:xfrm>
              <a:off x="4172150" y="217825"/>
              <a:ext cx="659025" cy="548775"/>
            </a:xfrm>
            <a:custGeom>
              <a:avLst/>
              <a:gdLst/>
              <a:ahLst/>
              <a:cxnLst/>
              <a:rect l="l" t="t" r="r" b="b"/>
              <a:pathLst>
                <a:path w="26361" h="21951" extrusionOk="0">
                  <a:moveTo>
                    <a:pt x="13598" y="0"/>
                  </a:moveTo>
                  <a:cubicBezTo>
                    <a:pt x="12872" y="0"/>
                    <a:pt x="12145" y="53"/>
                    <a:pt x="11424" y="162"/>
                  </a:cubicBezTo>
                  <a:cubicBezTo>
                    <a:pt x="8060" y="531"/>
                    <a:pt x="5324" y="1751"/>
                    <a:pt x="3106" y="4265"/>
                  </a:cubicBezTo>
                  <a:cubicBezTo>
                    <a:pt x="1073" y="6520"/>
                    <a:pt x="1" y="9478"/>
                    <a:pt x="111" y="12547"/>
                  </a:cubicBezTo>
                  <a:cubicBezTo>
                    <a:pt x="185" y="15985"/>
                    <a:pt x="2256" y="19054"/>
                    <a:pt x="5398" y="20421"/>
                  </a:cubicBezTo>
                  <a:cubicBezTo>
                    <a:pt x="7751" y="21430"/>
                    <a:pt x="10253" y="21950"/>
                    <a:pt x="12790" y="21950"/>
                  </a:cubicBezTo>
                  <a:cubicBezTo>
                    <a:pt x="13602" y="21950"/>
                    <a:pt x="14417" y="21897"/>
                    <a:pt x="15232" y="21789"/>
                  </a:cubicBezTo>
                  <a:cubicBezTo>
                    <a:pt x="18227" y="21420"/>
                    <a:pt x="21480" y="20126"/>
                    <a:pt x="23477" y="17760"/>
                  </a:cubicBezTo>
                  <a:cubicBezTo>
                    <a:pt x="25547" y="15024"/>
                    <a:pt x="26361" y="11549"/>
                    <a:pt x="25695" y="8184"/>
                  </a:cubicBezTo>
                  <a:cubicBezTo>
                    <a:pt x="25141" y="6040"/>
                    <a:pt x="23884" y="4154"/>
                    <a:pt x="22146" y="2786"/>
                  </a:cubicBezTo>
                  <a:cubicBezTo>
                    <a:pt x="21554" y="2306"/>
                    <a:pt x="20852" y="1862"/>
                    <a:pt x="20150" y="1492"/>
                  </a:cubicBezTo>
                  <a:cubicBezTo>
                    <a:pt x="18108" y="514"/>
                    <a:pt x="15855" y="0"/>
                    <a:pt x="13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1" name="Google Shape;17661;p41"/>
            <p:cNvSpPr/>
            <p:nvPr/>
          </p:nvSpPr>
          <p:spPr>
            <a:xfrm>
              <a:off x="4218375" y="521525"/>
              <a:ext cx="121100" cy="48950"/>
            </a:xfrm>
            <a:custGeom>
              <a:avLst/>
              <a:gdLst/>
              <a:ahLst/>
              <a:cxnLst/>
              <a:rect l="l" t="t" r="r" b="b"/>
              <a:pathLst>
                <a:path w="4844" h="1958" extrusionOk="0">
                  <a:moveTo>
                    <a:pt x="2726" y="0"/>
                  </a:moveTo>
                  <a:cubicBezTo>
                    <a:pt x="2435" y="0"/>
                    <a:pt x="2142" y="33"/>
                    <a:pt x="1849" y="103"/>
                  </a:cubicBezTo>
                  <a:cubicBezTo>
                    <a:pt x="1257" y="214"/>
                    <a:pt x="222" y="399"/>
                    <a:pt x="0" y="1101"/>
                  </a:cubicBezTo>
                  <a:cubicBezTo>
                    <a:pt x="0" y="1175"/>
                    <a:pt x="0" y="1249"/>
                    <a:pt x="0" y="1323"/>
                  </a:cubicBezTo>
                  <a:cubicBezTo>
                    <a:pt x="74" y="1471"/>
                    <a:pt x="148" y="1545"/>
                    <a:pt x="296" y="1619"/>
                  </a:cubicBezTo>
                  <a:cubicBezTo>
                    <a:pt x="763" y="1861"/>
                    <a:pt x="1279" y="1957"/>
                    <a:pt x="1805" y="1957"/>
                  </a:cubicBezTo>
                  <a:cubicBezTo>
                    <a:pt x="2403" y="1957"/>
                    <a:pt x="3016" y="1833"/>
                    <a:pt x="3586" y="1656"/>
                  </a:cubicBezTo>
                  <a:cubicBezTo>
                    <a:pt x="3808" y="1582"/>
                    <a:pt x="4067" y="1471"/>
                    <a:pt x="4252" y="1323"/>
                  </a:cubicBezTo>
                  <a:cubicBezTo>
                    <a:pt x="4658" y="1027"/>
                    <a:pt x="4843" y="584"/>
                    <a:pt x="4141" y="251"/>
                  </a:cubicBezTo>
                  <a:cubicBezTo>
                    <a:pt x="3680" y="90"/>
                    <a:pt x="3206" y="0"/>
                    <a:pt x="2726" y="0"/>
                  </a:cubicBezTo>
                  <a:close/>
                </a:path>
              </a:pathLst>
            </a:custGeom>
            <a:solidFill>
              <a:srgbClr val="FF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2" name="Google Shape;17662;p41"/>
            <p:cNvSpPr/>
            <p:nvPr/>
          </p:nvSpPr>
          <p:spPr>
            <a:xfrm>
              <a:off x="4567725" y="532800"/>
              <a:ext cx="157150" cy="62475"/>
            </a:xfrm>
            <a:custGeom>
              <a:avLst/>
              <a:gdLst/>
              <a:ahLst/>
              <a:cxnLst/>
              <a:rect l="l" t="t" r="r" b="b"/>
              <a:pathLst>
                <a:path w="6286" h="2499" extrusionOk="0">
                  <a:moveTo>
                    <a:pt x="3199" y="1"/>
                  </a:moveTo>
                  <a:cubicBezTo>
                    <a:pt x="2203" y="1"/>
                    <a:pt x="1217" y="272"/>
                    <a:pt x="371" y="798"/>
                  </a:cubicBezTo>
                  <a:cubicBezTo>
                    <a:pt x="223" y="872"/>
                    <a:pt x="149" y="983"/>
                    <a:pt x="75" y="1131"/>
                  </a:cubicBezTo>
                  <a:cubicBezTo>
                    <a:pt x="1" y="1353"/>
                    <a:pt x="75" y="1611"/>
                    <a:pt x="297" y="1722"/>
                  </a:cubicBezTo>
                  <a:cubicBezTo>
                    <a:pt x="629" y="1944"/>
                    <a:pt x="999" y="2129"/>
                    <a:pt x="1406" y="2203"/>
                  </a:cubicBezTo>
                  <a:cubicBezTo>
                    <a:pt x="2219" y="2400"/>
                    <a:pt x="3049" y="2499"/>
                    <a:pt x="3873" y="2499"/>
                  </a:cubicBezTo>
                  <a:cubicBezTo>
                    <a:pt x="4285" y="2499"/>
                    <a:pt x="4696" y="2474"/>
                    <a:pt x="5103" y="2425"/>
                  </a:cubicBezTo>
                  <a:cubicBezTo>
                    <a:pt x="5657" y="2351"/>
                    <a:pt x="6212" y="2129"/>
                    <a:pt x="6249" y="1464"/>
                  </a:cubicBezTo>
                  <a:cubicBezTo>
                    <a:pt x="6286" y="909"/>
                    <a:pt x="5694" y="576"/>
                    <a:pt x="5214" y="391"/>
                  </a:cubicBezTo>
                  <a:cubicBezTo>
                    <a:pt x="4844" y="243"/>
                    <a:pt x="4437" y="133"/>
                    <a:pt x="3994" y="59"/>
                  </a:cubicBezTo>
                  <a:cubicBezTo>
                    <a:pt x="3730" y="20"/>
                    <a:pt x="3464" y="1"/>
                    <a:pt x="3199" y="1"/>
                  </a:cubicBezTo>
                  <a:close/>
                </a:path>
              </a:pathLst>
            </a:custGeom>
            <a:solidFill>
              <a:srgbClr val="FF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3" name="Google Shape;17663;p41"/>
            <p:cNvSpPr/>
            <p:nvPr/>
          </p:nvSpPr>
          <p:spPr>
            <a:xfrm>
              <a:off x="4294150" y="424950"/>
              <a:ext cx="59175" cy="71425"/>
            </a:xfrm>
            <a:custGeom>
              <a:avLst/>
              <a:gdLst/>
              <a:ahLst/>
              <a:cxnLst/>
              <a:rect l="l" t="t" r="r" b="b"/>
              <a:pathLst>
                <a:path w="2367" h="2857" extrusionOk="0">
                  <a:moveTo>
                    <a:pt x="1393" y="1"/>
                  </a:moveTo>
                  <a:cubicBezTo>
                    <a:pt x="1359" y="1"/>
                    <a:pt x="1326" y="4"/>
                    <a:pt x="1295" y="10"/>
                  </a:cubicBezTo>
                  <a:cubicBezTo>
                    <a:pt x="1073" y="10"/>
                    <a:pt x="851" y="84"/>
                    <a:pt x="703" y="232"/>
                  </a:cubicBezTo>
                  <a:cubicBezTo>
                    <a:pt x="592" y="343"/>
                    <a:pt x="481" y="454"/>
                    <a:pt x="407" y="602"/>
                  </a:cubicBezTo>
                  <a:cubicBezTo>
                    <a:pt x="259" y="823"/>
                    <a:pt x="149" y="1045"/>
                    <a:pt x="112" y="1304"/>
                  </a:cubicBezTo>
                  <a:cubicBezTo>
                    <a:pt x="1" y="1785"/>
                    <a:pt x="1" y="2302"/>
                    <a:pt x="75" y="2783"/>
                  </a:cubicBezTo>
                  <a:cubicBezTo>
                    <a:pt x="370" y="2376"/>
                    <a:pt x="555" y="1933"/>
                    <a:pt x="777" y="1563"/>
                  </a:cubicBezTo>
                  <a:cubicBezTo>
                    <a:pt x="851" y="1378"/>
                    <a:pt x="962" y="1230"/>
                    <a:pt x="1110" y="1082"/>
                  </a:cubicBezTo>
                  <a:cubicBezTo>
                    <a:pt x="1147" y="1008"/>
                    <a:pt x="1221" y="934"/>
                    <a:pt x="1258" y="897"/>
                  </a:cubicBezTo>
                  <a:lnTo>
                    <a:pt x="1332" y="897"/>
                  </a:lnTo>
                  <a:cubicBezTo>
                    <a:pt x="1369" y="897"/>
                    <a:pt x="1406" y="971"/>
                    <a:pt x="1442" y="1008"/>
                  </a:cubicBezTo>
                  <a:cubicBezTo>
                    <a:pt x="1516" y="1193"/>
                    <a:pt x="1627" y="1341"/>
                    <a:pt x="1664" y="1526"/>
                  </a:cubicBezTo>
                  <a:cubicBezTo>
                    <a:pt x="1812" y="1933"/>
                    <a:pt x="1923" y="2376"/>
                    <a:pt x="2145" y="2857"/>
                  </a:cubicBezTo>
                  <a:cubicBezTo>
                    <a:pt x="2293" y="2376"/>
                    <a:pt x="2367" y="1896"/>
                    <a:pt x="2367" y="1415"/>
                  </a:cubicBezTo>
                  <a:cubicBezTo>
                    <a:pt x="2367" y="1156"/>
                    <a:pt x="2293" y="860"/>
                    <a:pt x="2182" y="639"/>
                  </a:cubicBezTo>
                  <a:cubicBezTo>
                    <a:pt x="2108" y="454"/>
                    <a:pt x="2034" y="306"/>
                    <a:pt x="1886" y="195"/>
                  </a:cubicBezTo>
                  <a:cubicBezTo>
                    <a:pt x="1733" y="72"/>
                    <a:pt x="1554" y="1"/>
                    <a:pt x="1393" y="1"/>
                  </a:cubicBezTo>
                  <a:close/>
                </a:path>
              </a:pathLst>
            </a:custGeom>
            <a:solidFill>
              <a:srgbClr val="2E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4" name="Google Shape;17664;p41"/>
            <p:cNvSpPr/>
            <p:nvPr/>
          </p:nvSpPr>
          <p:spPr>
            <a:xfrm>
              <a:off x="4606550" y="442750"/>
              <a:ext cx="66575" cy="73975"/>
            </a:xfrm>
            <a:custGeom>
              <a:avLst/>
              <a:gdLst/>
              <a:ahLst/>
              <a:cxnLst/>
              <a:rect l="l" t="t" r="r" b="b"/>
              <a:pathLst>
                <a:path w="2663" h="2959" extrusionOk="0">
                  <a:moveTo>
                    <a:pt x="1517" y="1"/>
                  </a:moveTo>
                  <a:cubicBezTo>
                    <a:pt x="1406" y="1"/>
                    <a:pt x="1295" y="38"/>
                    <a:pt x="1221" y="74"/>
                  </a:cubicBezTo>
                  <a:cubicBezTo>
                    <a:pt x="1110" y="111"/>
                    <a:pt x="1036" y="148"/>
                    <a:pt x="962" y="185"/>
                  </a:cubicBezTo>
                  <a:cubicBezTo>
                    <a:pt x="851" y="259"/>
                    <a:pt x="703" y="370"/>
                    <a:pt x="592" y="481"/>
                  </a:cubicBezTo>
                  <a:cubicBezTo>
                    <a:pt x="407" y="703"/>
                    <a:pt x="296" y="925"/>
                    <a:pt x="186" y="1221"/>
                  </a:cubicBezTo>
                  <a:cubicBezTo>
                    <a:pt x="1" y="1701"/>
                    <a:pt x="1" y="2219"/>
                    <a:pt x="149" y="2736"/>
                  </a:cubicBezTo>
                  <a:cubicBezTo>
                    <a:pt x="333" y="2330"/>
                    <a:pt x="592" y="1923"/>
                    <a:pt x="851" y="1553"/>
                  </a:cubicBezTo>
                  <a:cubicBezTo>
                    <a:pt x="962" y="1368"/>
                    <a:pt x="1073" y="1221"/>
                    <a:pt x="1221" y="1073"/>
                  </a:cubicBezTo>
                  <a:cubicBezTo>
                    <a:pt x="1332" y="999"/>
                    <a:pt x="1443" y="925"/>
                    <a:pt x="1553" y="888"/>
                  </a:cubicBezTo>
                  <a:cubicBezTo>
                    <a:pt x="1590" y="925"/>
                    <a:pt x="1590" y="925"/>
                    <a:pt x="1627" y="962"/>
                  </a:cubicBezTo>
                  <a:cubicBezTo>
                    <a:pt x="1627" y="999"/>
                    <a:pt x="1664" y="1036"/>
                    <a:pt x="1701" y="1036"/>
                  </a:cubicBezTo>
                  <a:cubicBezTo>
                    <a:pt x="1775" y="1221"/>
                    <a:pt x="1886" y="1405"/>
                    <a:pt x="1923" y="1627"/>
                  </a:cubicBezTo>
                  <a:cubicBezTo>
                    <a:pt x="2108" y="2034"/>
                    <a:pt x="2219" y="2515"/>
                    <a:pt x="2404" y="2958"/>
                  </a:cubicBezTo>
                  <a:cubicBezTo>
                    <a:pt x="2589" y="2478"/>
                    <a:pt x="2663" y="1960"/>
                    <a:pt x="2626" y="1479"/>
                  </a:cubicBezTo>
                  <a:cubicBezTo>
                    <a:pt x="2626" y="1184"/>
                    <a:pt x="2552" y="925"/>
                    <a:pt x="2441" y="666"/>
                  </a:cubicBezTo>
                  <a:lnTo>
                    <a:pt x="2330" y="444"/>
                  </a:lnTo>
                  <a:cubicBezTo>
                    <a:pt x="2293" y="370"/>
                    <a:pt x="2219" y="296"/>
                    <a:pt x="2145" y="222"/>
                  </a:cubicBezTo>
                  <a:cubicBezTo>
                    <a:pt x="2071" y="148"/>
                    <a:pt x="1960" y="111"/>
                    <a:pt x="1886" y="74"/>
                  </a:cubicBezTo>
                  <a:cubicBezTo>
                    <a:pt x="1738" y="1"/>
                    <a:pt x="1627" y="1"/>
                    <a:pt x="1517" y="1"/>
                  </a:cubicBezTo>
                  <a:close/>
                </a:path>
              </a:pathLst>
            </a:custGeom>
            <a:solidFill>
              <a:srgbClr val="2E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5" name="Google Shape;17665;p41"/>
            <p:cNvSpPr/>
            <p:nvPr/>
          </p:nvSpPr>
          <p:spPr>
            <a:xfrm>
              <a:off x="4120400" y="455700"/>
              <a:ext cx="422400" cy="220125"/>
            </a:xfrm>
            <a:custGeom>
              <a:avLst/>
              <a:gdLst/>
              <a:ahLst/>
              <a:cxnLst/>
              <a:rect l="l" t="t" r="r" b="b"/>
              <a:pathLst>
                <a:path w="16896" h="8805" extrusionOk="0">
                  <a:moveTo>
                    <a:pt x="14419" y="0"/>
                  </a:moveTo>
                  <a:cubicBezTo>
                    <a:pt x="14271" y="0"/>
                    <a:pt x="14086" y="0"/>
                    <a:pt x="13938" y="74"/>
                  </a:cubicBezTo>
                  <a:cubicBezTo>
                    <a:pt x="13420" y="259"/>
                    <a:pt x="13125" y="740"/>
                    <a:pt x="12718" y="1072"/>
                  </a:cubicBezTo>
                  <a:cubicBezTo>
                    <a:pt x="12200" y="1516"/>
                    <a:pt x="11609" y="1886"/>
                    <a:pt x="11054" y="2255"/>
                  </a:cubicBezTo>
                  <a:cubicBezTo>
                    <a:pt x="9945" y="2995"/>
                    <a:pt x="8799" y="3697"/>
                    <a:pt x="7616" y="4400"/>
                  </a:cubicBezTo>
                  <a:cubicBezTo>
                    <a:pt x="5287" y="5731"/>
                    <a:pt x="2810" y="6914"/>
                    <a:pt x="296" y="7875"/>
                  </a:cubicBezTo>
                  <a:cubicBezTo>
                    <a:pt x="185" y="7912"/>
                    <a:pt x="74" y="7986"/>
                    <a:pt x="37" y="8097"/>
                  </a:cubicBezTo>
                  <a:cubicBezTo>
                    <a:pt x="0" y="8245"/>
                    <a:pt x="74" y="8392"/>
                    <a:pt x="185" y="8466"/>
                  </a:cubicBezTo>
                  <a:cubicBezTo>
                    <a:pt x="565" y="8765"/>
                    <a:pt x="1123" y="8804"/>
                    <a:pt x="1642" y="8804"/>
                  </a:cubicBezTo>
                  <a:cubicBezTo>
                    <a:pt x="1830" y="8804"/>
                    <a:pt x="2014" y="8799"/>
                    <a:pt x="2181" y="8799"/>
                  </a:cubicBezTo>
                  <a:cubicBezTo>
                    <a:pt x="2995" y="8762"/>
                    <a:pt x="3845" y="8688"/>
                    <a:pt x="4695" y="8503"/>
                  </a:cubicBezTo>
                  <a:cubicBezTo>
                    <a:pt x="6359" y="8134"/>
                    <a:pt x="8023" y="7653"/>
                    <a:pt x="9613" y="7025"/>
                  </a:cubicBezTo>
                  <a:cubicBezTo>
                    <a:pt x="11905" y="6211"/>
                    <a:pt x="14197" y="5361"/>
                    <a:pt x="16119" y="3882"/>
                  </a:cubicBezTo>
                  <a:cubicBezTo>
                    <a:pt x="16267" y="3771"/>
                    <a:pt x="16378" y="3660"/>
                    <a:pt x="16452" y="3549"/>
                  </a:cubicBezTo>
                  <a:cubicBezTo>
                    <a:pt x="16563" y="3401"/>
                    <a:pt x="16600" y="3217"/>
                    <a:pt x="16637" y="3069"/>
                  </a:cubicBezTo>
                  <a:cubicBezTo>
                    <a:pt x="16896" y="1627"/>
                    <a:pt x="16008" y="37"/>
                    <a:pt x="14419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6" name="Google Shape;17666;p41"/>
            <p:cNvSpPr/>
            <p:nvPr/>
          </p:nvSpPr>
          <p:spPr>
            <a:xfrm>
              <a:off x="4444800" y="473950"/>
              <a:ext cx="71200" cy="63100"/>
            </a:xfrm>
            <a:custGeom>
              <a:avLst/>
              <a:gdLst/>
              <a:ahLst/>
              <a:cxnLst/>
              <a:rect l="l" t="t" r="r" b="b"/>
              <a:pathLst>
                <a:path w="2848" h="2524" extrusionOk="0">
                  <a:moveTo>
                    <a:pt x="893" y="0"/>
                  </a:moveTo>
                  <a:cubicBezTo>
                    <a:pt x="584" y="0"/>
                    <a:pt x="280" y="83"/>
                    <a:pt x="1" y="268"/>
                  </a:cubicBezTo>
                  <a:cubicBezTo>
                    <a:pt x="90" y="258"/>
                    <a:pt x="179" y="254"/>
                    <a:pt x="268" y="254"/>
                  </a:cubicBezTo>
                  <a:cubicBezTo>
                    <a:pt x="512" y="254"/>
                    <a:pt x="755" y="288"/>
                    <a:pt x="999" y="342"/>
                  </a:cubicBezTo>
                  <a:cubicBezTo>
                    <a:pt x="1295" y="416"/>
                    <a:pt x="1591" y="564"/>
                    <a:pt x="1849" y="786"/>
                  </a:cubicBezTo>
                  <a:cubicBezTo>
                    <a:pt x="2108" y="971"/>
                    <a:pt x="2293" y="1230"/>
                    <a:pt x="2404" y="1525"/>
                  </a:cubicBezTo>
                  <a:cubicBezTo>
                    <a:pt x="2552" y="1858"/>
                    <a:pt x="2663" y="2191"/>
                    <a:pt x="2700" y="2524"/>
                  </a:cubicBezTo>
                  <a:cubicBezTo>
                    <a:pt x="2811" y="2154"/>
                    <a:pt x="2848" y="1784"/>
                    <a:pt x="2737" y="1414"/>
                  </a:cubicBezTo>
                  <a:cubicBezTo>
                    <a:pt x="2700" y="1230"/>
                    <a:pt x="2626" y="1045"/>
                    <a:pt x="2552" y="897"/>
                  </a:cubicBezTo>
                  <a:cubicBezTo>
                    <a:pt x="2441" y="712"/>
                    <a:pt x="2293" y="564"/>
                    <a:pt x="2145" y="416"/>
                  </a:cubicBezTo>
                  <a:cubicBezTo>
                    <a:pt x="1849" y="157"/>
                    <a:pt x="1480" y="10"/>
                    <a:pt x="1073" y="10"/>
                  </a:cubicBezTo>
                  <a:cubicBezTo>
                    <a:pt x="1013" y="4"/>
                    <a:pt x="953" y="0"/>
                    <a:pt x="893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7" name="Google Shape;17667;p41"/>
            <p:cNvSpPr/>
            <p:nvPr/>
          </p:nvSpPr>
          <p:spPr>
            <a:xfrm>
              <a:off x="4404150" y="502825"/>
              <a:ext cx="75800" cy="56400"/>
            </a:xfrm>
            <a:custGeom>
              <a:avLst/>
              <a:gdLst/>
              <a:ahLst/>
              <a:cxnLst/>
              <a:rect l="l" t="t" r="r" b="b"/>
              <a:pathLst>
                <a:path w="3032" h="2256" extrusionOk="0">
                  <a:moveTo>
                    <a:pt x="1035" y="1"/>
                  </a:moveTo>
                  <a:cubicBezTo>
                    <a:pt x="666" y="1"/>
                    <a:pt x="296" y="112"/>
                    <a:pt x="0" y="333"/>
                  </a:cubicBezTo>
                  <a:cubicBezTo>
                    <a:pt x="141" y="302"/>
                    <a:pt x="288" y="291"/>
                    <a:pt x="436" y="291"/>
                  </a:cubicBezTo>
                  <a:cubicBezTo>
                    <a:pt x="639" y="291"/>
                    <a:pt x="843" y="312"/>
                    <a:pt x="1035" y="333"/>
                  </a:cubicBezTo>
                  <a:cubicBezTo>
                    <a:pt x="1331" y="407"/>
                    <a:pt x="1664" y="518"/>
                    <a:pt x="1923" y="666"/>
                  </a:cubicBezTo>
                  <a:cubicBezTo>
                    <a:pt x="2181" y="814"/>
                    <a:pt x="2403" y="1036"/>
                    <a:pt x="2588" y="1295"/>
                  </a:cubicBezTo>
                  <a:cubicBezTo>
                    <a:pt x="2736" y="1627"/>
                    <a:pt x="2847" y="1923"/>
                    <a:pt x="2958" y="2256"/>
                  </a:cubicBezTo>
                  <a:cubicBezTo>
                    <a:pt x="3032" y="1886"/>
                    <a:pt x="2995" y="1516"/>
                    <a:pt x="2884" y="1147"/>
                  </a:cubicBezTo>
                  <a:cubicBezTo>
                    <a:pt x="2847" y="962"/>
                    <a:pt x="2736" y="814"/>
                    <a:pt x="2625" y="666"/>
                  </a:cubicBezTo>
                  <a:cubicBezTo>
                    <a:pt x="2477" y="518"/>
                    <a:pt x="2329" y="370"/>
                    <a:pt x="2144" y="259"/>
                  </a:cubicBezTo>
                  <a:cubicBezTo>
                    <a:pt x="1812" y="75"/>
                    <a:pt x="1442" y="1"/>
                    <a:pt x="1035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8" name="Google Shape;17668;p41"/>
            <p:cNvSpPr/>
            <p:nvPr/>
          </p:nvSpPr>
          <p:spPr>
            <a:xfrm>
              <a:off x="4355150" y="528475"/>
              <a:ext cx="85975" cy="59400"/>
            </a:xfrm>
            <a:custGeom>
              <a:avLst/>
              <a:gdLst/>
              <a:ahLst/>
              <a:cxnLst/>
              <a:rect l="l" t="t" r="r" b="b"/>
              <a:pathLst>
                <a:path w="3439" h="2376" extrusionOk="0">
                  <a:moveTo>
                    <a:pt x="1360" y="1"/>
                  </a:moveTo>
                  <a:cubicBezTo>
                    <a:pt x="883" y="1"/>
                    <a:pt x="410" y="152"/>
                    <a:pt x="1" y="453"/>
                  </a:cubicBezTo>
                  <a:cubicBezTo>
                    <a:pt x="272" y="386"/>
                    <a:pt x="543" y="353"/>
                    <a:pt x="811" y="353"/>
                  </a:cubicBezTo>
                  <a:cubicBezTo>
                    <a:pt x="1273" y="353"/>
                    <a:pt x="1724" y="451"/>
                    <a:pt x="2145" y="638"/>
                  </a:cubicBezTo>
                  <a:cubicBezTo>
                    <a:pt x="2478" y="786"/>
                    <a:pt x="2737" y="1008"/>
                    <a:pt x="2921" y="1304"/>
                  </a:cubicBezTo>
                  <a:cubicBezTo>
                    <a:pt x="3143" y="1637"/>
                    <a:pt x="3254" y="2006"/>
                    <a:pt x="3254" y="2376"/>
                  </a:cubicBezTo>
                  <a:cubicBezTo>
                    <a:pt x="3439" y="1969"/>
                    <a:pt x="3439" y="1526"/>
                    <a:pt x="3254" y="1156"/>
                  </a:cubicBezTo>
                  <a:cubicBezTo>
                    <a:pt x="3069" y="749"/>
                    <a:pt x="2773" y="416"/>
                    <a:pt x="2367" y="232"/>
                  </a:cubicBezTo>
                  <a:cubicBezTo>
                    <a:pt x="2043" y="78"/>
                    <a:pt x="1701" y="1"/>
                    <a:pt x="1360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9" name="Google Shape;17669;p41"/>
            <p:cNvSpPr/>
            <p:nvPr/>
          </p:nvSpPr>
          <p:spPr>
            <a:xfrm>
              <a:off x="4322800" y="556200"/>
              <a:ext cx="63800" cy="50175"/>
            </a:xfrm>
            <a:custGeom>
              <a:avLst/>
              <a:gdLst/>
              <a:ahLst/>
              <a:cxnLst/>
              <a:rect l="l" t="t" r="r" b="b"/>
              <a:pathLst>
                <a:path w="2552" h="2007" extrusionOk="0">
                  <a:moveTo>
                    <a:pt x="725" y="1"/>
                  </a:moveTo>
                  <a:cubicBezTo>
                    <a:pt x="458" y="1"/>
                    <a:pt x="216" y="78"/>
                    <a:pt x="1" y="232"/>
                  </a:cubicBezTo>
                  <a:cubicBezTo>
                    <a:pt x="260" y="232"/>
                    <a:pt x="555" y="269"/>
                    <a:pt x="814" y="343"/>
                  </a:cubicBezTo>
                  <a:cubicBezTo>
                    <a:pt x="1036" y="454"/>
                    <a:pt x="1295" y="564"/>
                    <a:pt x="1480" y="749"/>
                  </a:cubicBezTo>
                  <a:cubicBezTo>
                    <a:pt x="1701" y="897"/>
                    <a:pt x="1886" y="1082"/>
                    <a:pt x="2071" y="1267"/>
                  </a:cubicBezTo>
                  <a:cubicBezTo>
                    <a:pt x="2219" y="1489"/>
                    <a:pt x="2367" y="1748"/>
                    <a:pt x="2478" y="2006"/>
                  </a:cubicBezTo>
                  <a:cubicBezTo>
                    <a:pt x="2552" y="1674"/>
                    <a:pt x="2515" y="1378"/>
                    <a:pt x="2367" y="1082"/>
                  </a:cubicBezTo>
                  <a:cubicBezTo>
                    <a:pt x="2219" y="823"/>
                    <a:pt x="1997" y="564"/>
                    <a:pt x="1738" y="380"/>
                  </a:cubicBezTo>
                  <a:cubicBezTo>
                    <a:pt x="1517" y="158"/>
                    <a:pt x="1184" y="47"/>
                    <a:pt x="888" y="10"/>
                  </a:cubicBezTo>
                  <a:cubicBezTo>
                    <a:pt x="833" y="4"/>
                    <a:pt x="778" y="1"/>
                    <a:pt x="725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0" name="Google Shape;17670;p41"/>
            <p:cNvSpPr/>
            <p:nvPr/>
          </p:nvSpPr>
          <p:spPr>
            <a:xfrm>
              <a:off x="4270125" y="579300"/>
              <a:ext cx="54550" cy="40925"/>
            </a:xfrm>
            <a:custGeom>
              <a:avLst/>
              <a:gdLst/>
              <a:ahLst/>
              <a:cxnLst/>
              <a:rect l="l" t="t" r="r" b="b"/>
              <a:pathLst>
                <a:path w="2182" h="1637" extrusionOk="0">
                  <a:moveTo>
                    <a:pt x="848" y="1"/>
                  </a:moveTo>
                  <a:cubicBezTo>
                    <a:pt x="800" y="1"/>
                    <a:pt x="752" y="4"/>
                    <a:pt x="703" y="10"/>
                  </a:cubicBezTo>
                  <a:cubicBezTo>
                    <a:pt x="407" y="10"/>
                    <a:pt x="185" y="158"/>
                    <a:pt x="0" y="380"/>
                  </a:cubicBezTo>
                  <a:cubicBezTo>
                    <a:pt x="157" y="354"/>
                    <a:pt x="314" y="328"/>
                    <a:pt x="484" y="328"/>
                  </a:cubicBezTo>
                  <a:cubicBezTo>
                    <a:pt x="554" y="328"/>
                    <a:pt x="627" y="332"/>
                    <a:pt x="703" y="343"/>
                  </a:cubicBezTo>
                  <a:cubicBezTo>
                    <a:pt x="888" y="380"/>
                    <a:pt x="1073" y="454"/>
                    <a:pt x="1257" y="602"/>
                  </a:cubicBezTo>
                  <a:cubicBezTo>
                    <a:pt x="1590" y="861"/>
                    <a:pt x="1886" y="1230"/>
                    <a:pt x="2108" y="1637"/>
                  </a:cubicBezTo>
                  <a:cubicBezTo>
                    <a:pt x="2182" y="1082"/>
                    <a:pt x="1960" y="528"/>
                    <a:pt x="1516" y="232"/>
                  </a:cubicBezTo>
                  <a:cubicBezTo>
                    <a:pt x="1301" y="78"/>
                    <a:pt x="1085" y="1"/>
                    <a:pt x="848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1" name="Google Shape;17671;p41"/>
            <p:cNvSpPr/>
            <p:nvPr/>
          </p:nvSpPr>
          <p:spPr>
            <a:xfrm>
              <a:off x="4224825" y="605875"/>
              <a:ext cx="44400" cy="33775"/>
            </a:xfrm>
            <a:custGeom>
              <a:avLst/>
              <a:gdLst/>
              <a:ahLst/>
              <a:cxnLst/>
              <a:rect l="l" t="t" r="r" b="b"/>
              <a:pathLst>
                <a:path w="1776" h="1351" extrusionOk="0">
                  <a:moveTo>
                    <a:pt x="693" y="0"/>
                  </a:moveTo>
                  <a:cubicBezTo>
                    <a:pt x="444" y="0"/>
                    <a:pt x="192" y="103"/>
                    <a:pt x="1" y="315"/>
                  </a:cubicBezTo>
                  <a:cubicBezTo>
                    <a:pt x="186" y="315"/>
                    <a:pt x="371" y="315"/>
                    <a:pt x="518" y="352"/>
                  </a:cubicBezTo>
                  <a:cubicBezTo>
                    <a:pt x="703" y="389"/>
                    <a:pt x="851" y="463"/>
                    <a:pt x="999" y="574"/>
                  </a:cubicBezTo>
                  <a:cubicBezTo>
                    <a:pt x="1147" y="648"/>
                    <a:pt x="1258" y="759"/>
                    <a:pt x="1369" y="870"/>
                  </a:cubicBezTo>
                  <a:cubicBezTo>
                    <a:pt x="1480" y="1018"/>
                    <a:pt x="1591" y="1165"/>
                    <a:pt x="1665" y="1350"/>
                  </a:cubicBezTo>
                  <a:cubicBezTo>
                    <a:pt x="1775" y="1128"/>
                    <a:pt x="1775" y="907"/>
                    <a:pt x="1665" y="685"/>
                  </a:cubicBezTo>
                  <a:cubicBezTo>
                    <a:pt x="1591" y="463"/>
                    <a:pt x="1443" y="278"/>
                    <a:pt x="1221" y="167"/>
                  </a:cubicBezTo>
                  <a:cubicBezTo>
                    <a:pt x="1063" y="57"/>
                    <a:pt x="879" y="0"/>
                    <a:pt x="693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2" name="Google Shape;17672;p41"/>
            <p:cNvSpPr/>
            <p:nvPr/>
          </p:nvSpPr>
          <p:spPr>
            <a:xfrm>
              <a:off x="4188775" y="623450"/>
              <a:ext cx="37900" cy="30975"/>
            </a:xfrm>
            <a:custGeom>
              <a:avLst/>
              <a:gdLst/>
              <a:ahLst/>
              <a:cxnLst/>
              <a:rect l="l" t="t" r="r" b="b"/>
              <a:pathLst>
                <a:path w="1516" h="1239" extrusionOk="0">
                  <a:moveTo>
                    <a:pt x="452" y="0"/>
                  </a:moveTo>
                  <a:cubicBezTo>
                    <a:pt x="305" y="0"/>
                    <a:pt x="151" y="40"/>
                    <a:pt x="1" y="130"/>
                  </a:cubicBezTo>
                  <a:cubicBezTo>
                    <a:pt x="260" y="204"/>
                    <a:pt x="482" y="352"/>
                    <a:pt x="703" y="573"/>
                  </a:cubicBezTo>
                  <a:cubicBezTo>
                    <a:pt x="925" y="758"/>
                    <a:pt x="1073" y="980"/>
                    <a:pt x="1221" y="1239"/>
                  </a:cubicBezTo>
                  <a:cubicBezTo>
                    <a:pt x="1516" y="619"/>
                    <a:pt x="1034" y="0"/>
                    <a:pt x="452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3" name="Google Shape;17673;p41"/>
            <p:cNvSpPr/>
            <p:nvPr/>
          </p:nvSpPr>
          <p:spPr>
            <a:xfrm>
              <a:off x="4156425" y="641125"/>
              <a:ext cx="18850" cy="17000"/>
            </a:xfrm>
            <a:custGeom>
              <a:avLst/>
              <a:gdLst/>
              <a:ahLst/>
              <a:cxnLst/>
              <a:rect l="l" t="t" r="r" b="b"/>
              <a:pathLst>
                <a:path w="754" h="680" extrusionOk="0">
                  <a:moveTo>
                    <a:pt x="233" y="1"/>
                  </a:moveTo>
                  <a:cubicBezTo>
                    <a:pt x="157" y="1"/>
                    <a:pt x="78" y="27"/>
                    <a:pt x="1" y="88"/>
                  </a:cubicBezTo>
                  <a:cubicBezTo>
                    <a:pt x="38" y="199"/>
                    <a:pt x="112" y="347"/>
                    <a:pt x="186" y="458"/>
                  </a:cubicBezTo>
                  <a:cubicBezTo>
                    <a:pt x="297" y="532"/>
                    <a:pt x="408" y="606"/>
                    <a:pt x="519" y="680"/>
                  </a:cubicBezTo>
                  <a:cubicBezTo>
                    <a:pt x="753" y="387"/>
                    <a:pt x="523" y="1"/>
                    <a:pt x="233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4" name="Google Shape;17674;p41"/>
            <p:cNvSpPr/>
            <p:nvPr/>
          </p:nvSpPr>
          <p:spPr>
            <a:xfrm>
              <a:off x="4429100" y="605425"/>
              <a:ext cx="103550" cy="49000"/>
            </a:xfrm>
            <a:custGeom>
              <a:avLst/>
              <a:gdLst/>
              <a:ahLst/>
              <a:cxnLst/>
              <a:rect l="l" t="t" r="r" b="b"/>
              <a:pathLst>
                <a:path w="4142" h="1960" fill="none" extrusionOk="0">
                  <a:moveTo>
                    <a:pt x="0" y="555"/>
                  </a:moveTo>
                  <a:cubicBezTo>
                    <a:pt x="111" y="1257"/>
                    <a:pt x="666" y="1812"/>
                    <a:pt x="1368" y="1923"/>
                  </a:cubicBezTo>
                  <a:cubicBezTo>
                    <a:pt x="1664" y="1960"/>
                    <a:pt x="1923" y="1923"/>
                    <a:pt x="2182" y="1849"/>
                  </a:cubicBezTo>
                  <a:cubicBezTo>
                    <a:pt x="3106" y="1553"/>
                    <a:pt x="3808" y="888"/>
                    <a:pt x="4141" y="0"/>
                  </a:cubicBezTo>
                </a:path>
              </a:pathLst>
            </a:custGeom>
            <a:noFill/>
            <a:ln w="11100" cap="rnd" cmpd="sng">
              <a:solidFill>
                <a:srgbClr val="AD3636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5" name="Google Shape;17675;p41"/>
            <p:cNvSpPr/>
            <p:nvPr/>
          </p:nvSpPr>
          <p:spPr>
            <a:xfrm>
              <a:off x="4611175" y="363275"/>
              <a:ext cx="85050" cy="40675"/>
            </a:xfrm>
            <a:custGeom>
              <a:avLst/>
              <a:gdLst/>
              <a:ahLst/>
              <a:cxnLst/>
              <a:rect l="l" t="t" r="r" b="b"/>
              <a:pathLst>
                <a:path w="3402" h="1627" fill="none" extrusionOk="0">
                  <a:moveTo>
                    <a:pt x="1" y="1220"/>
                  </a:moveTo>
                  <a:cubicBezTo>
                    <a:pt x="74" y="961"/>
                    <a:pt x="222" y="739"/>
                    <a:pt x="444" y="555"/>
                  </a:cubicBezTo>
                  <a:cubicBezTo>
                    <a:pt x="962" y="148"/>
                    <a:pt x="1627" y="0"/>
                    <a:pt x="2256" y="185"/>
                  </a:cubicBezTo>
                  <a:cubicBezTo>
                    <a:pt x="2884" y="407"/>
                    <a:pt x="3328" y="961"/>
                    <a:pt x="3402" y="1627"/>
                  </a:cubicBezTo>
                </a:path>
              </a:pathLst>
            </a:custGeom>
            <a:noFill/>
            <a:ln w="11100" cap="rnd" cmpd="sng">
              <a:solidFill>
                <a:srgbClr val="9CAFE5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6" name="Google Shape;17676;p41"/>
            <p:cNvSpPr/>
            <p:nvPr/>
          </p:nvSpPr>
          <p:spPr>
            <a:xfrm>
              <a:off x="4284900" y="354025"/>
              <a:ext cx="82300" cy="50850"/>
            </a:xfrm>
            <a:custGeom>
              <a:avLst/>
              <a:gdLst/>
              <a:ahLst/>
              <a:cxnLst/>
              <a:rect l="l" t="t" r="r" b="b"/>
              <a:pathLst>
                <a:path w="3292" h="2034" fill="none" extrusionOk="0">
                  <a:moveTo>
                    <a:pt x="3291" y="703"/>
                  </a:moveTo>
                  <a:cubicBezTo>
                    <a:pt x="2959" y="222"/>
                    <a:pt x="2404" y="0"/>
                    <a:pt x="1849" y="148"/>
                  </a:cubicBezTo>
                  <a:cubicBezTo>
                    <a:pt x="851" y="296"/>
                    <a:pt x="112" y="1036"/>
                    <a:pt x="1" y="2034"/>
                  </a:cubicBezTo>
                </a:path>
              </a:pathLst>
            </a:custGeom>
            <a:noFill/>
            <a:ln w="11100" cap="rnd" cmpd="sng">
              <a:solidFill>
                <a:srgbClr val="9CAFE5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7" name="Google Shape;17677;p41"/>
            <p:cNvSpPr/>
            <p:nvPr/>
          </p:nvSpPr>
          <p:spPr>
            <a:xfrm>
              <a:off x="4479925" y="-45400"/>
              <a:ext cx="319825" cy="225575"/>
            </a:xfrm>
            <a:custGeom>
              <a:avLst/>
              <a:gdLst/>
              <a:ahLst/>
              <a:cxnLst/>
              <a:rect l="l" t="t" r="r" b="b"/>
              <a:pathLst>
                <a:path w="12793" h="9023" extrusionOk="0">
                  <a:moveTo>
                    <a:pt x="5956" y="0"/>
                  </a:moveTo>
                  <a:cubicBezTo>
                    <a:pt x="5297" y="0"/>
                    <a:pt x="4671" y="154"/>
                    <a:pt x="4104" y="487"/>
                  </a:cubicBezTo>
                  <a:cubicBezTo>
                    <a:pt x="3328" y="819"/>
                    <a:pt x="2626" y="1374"/>
                    <a:pt x="2145" y="2076"/>
                  </a:cubicBezTo>
                  <a:cubicBezTo>
                    <a:pt x="1886" y="2409"/>
                    <a:pt x="1221" y="3777"/>
                    <a:pt x="1775" y="4147"/>
                  </a:cubicBezTo>
                  <a:cubicBezTo>
                    <a:pt x="1610" y="4041"/>
                    <a:pt x="1426" y="3991"/>
                    <a:pt x="1243" y="3991"/>
                  </a:cubicBezTo>
                  <a:cubicBezTo>
                    <a:pt x="978" y="3991"/>
                    <a:pt x="716" y="4097"/>
                    <a:pt x="518" y="4295"/>
                  </a:cubicBezTo>
                  <a:cubicBezTo>
                    <a:pt x="186" y="4590"/>
                    <a:pt x="1" y="5071"/>
                    <a:pt x="75" y="5552"/>
                  </a:cubicBezTo>
                  <a:cubicBezTo>
                    <a:pt x="149" y="6217"/>
                    <a:pt x="592" y="6772"/>
                    <a:pt x="1184" y="7030"/>
                  </a:cubicBezTo>
                  <a:cubicBezTo>
                    <a:pt x="1519" y="7164"/>
                    <a:pt x="1869" y="7207"/>
                    <a:pt x="2224" y="7207"/>
                  </a:cubicBezTo>
                  <a:cubicBezTo>
                    <a:pt x="2653" y="7207"/>
                    <a:pt x="3088" y="7145"/>
                    <a:pt x="3513" y="7104"/>
                  </a:cubicBezTo>
                  <a:cubicBezTo>
                    <a:pt x="3757" y="7079"/>
                    <a:pt x="4000" y="7067"/>
                    <a:pt x="4244" y="7067"/>
                  </a:cubicBezTo>
                  <a:cubicBezTo>
                    <a:pt x="5439" y="7067"/>
                    <a:pt x="6622" y="7365"/>
                    <a:pt x="7728" y="7918"/>
                  </a:cubicBezTo>
                  <a:cubicBezTo>
                    <a:pt x="8346" y="8212"/>
                    <a:pt x="9480" y="9023"/>
                    <a:pt x="10346" y="9023"/>
                  </a:cubicBezTo>
                  <a:cubicBezTo>
                    <a:pt x="10567" y="9023"/>
                    <a:pt x="10771" y="8970"/>
                    <a:pt x="10944" y="8842"/>
                  </a:cubicBezTo>
                  <a:cubicBezTo>
                    <a:pt x="11240" y="8583"/>
                    <a:pt x="11314" y="8140"/>
                    <a:pt x="11092" y="7844"/>
                  </a:cubicBezTo>
                  <a:cubicBezTo>
                    <a:pt x="11794" y="7659"/>
                    <a:pt x="12386" y="7104"/>
                    <a:pt x="12608" y="6402"/>
                  </a:cubicBezTo>
                  <a:cubicBezTo>
                    <a:pt x="12608" y="6365"/>
                    <a:pt x="12645" y="6365"/>
                    <a:pt x="12645" y="6328"/>
                  </a:cubicBezTo>
                  <a:cubicBezTo>
                    <a:pt x="12793" y="5626"/>
                    <a:pt x="12719" y="4923"/>
                    <a:pt x="12460" y="4295"/>
                  </a:cubicBezTo>
                  <a:cubicBezTo>
                    <a:pt x="12312" y="3925"/>
                    <a:pt x="12053" y="3592"/>
                    <a:pt x="11720" y="3370"/>
                  </a:cubicBezTo>
                  <a:cubicBezTo>
                    <a:pt x="11517" y="3235"/>
                    <a:pt x="11287" y="3155"/>
                    <a:pt x="11054" y="3155"/>
                  </a:cubicBezTo>
                  <a:cubicBezTo>
                    <a:pt x="10905" y="3155"/>
                    <a:pt x="10755" y="3187"/>
                    <a:pt x="10611" y="3259"/>
                  </a:cubicBezTo>
                  <a:cubicBezTo>
                    <a:pt x="10759" y="2483"/>
                    <a:pt x="10500" y="1670"/>
                    <a:pt x="9872" y="1152"/>
                  </a:cubicBezTo>
                  <a:cubicBezTo>
                    <a:pt x="9580" y="929"/>
                    <a:pt x="9232" y="817"/>
                    <a:pt x="8888" y="817"/>
                  </a:cubicBezTo>
                  <a:cubicBezTo>
                    <a:pt x="8491" y="817"/>
                    <a:pt x="8099" y="966"/>
                    <a:pt x="7802" y="1263"/>
                  </a:cubicBezTo>
                  <a:cubicBezTo>
                    <a:pt x="7543" y="561"/>
                    <a:pt x="6914" y="80"/>
                    <a:pt x="6175" y="6"/>
                  </a:cubicBezTo>
                  <a:cubicBezTo>
                    <a:pt x="6102" y="2"/>
                    <a:pt x="6029" y="0"/>
                    <a:pt x="5956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8" name="Google Shape;17678;p41"/>
            <p:cNvSpPr/>
            <p:nvPr/>
          </p:nvSpPr>
          <p:spPr>
            <a:xfrm>
              <a:off x="4220200" y="104225"/>
              <a:ext cx="612825" cy="291975"/>
            </a:xfrm>
            <a:custGeom>
              <a:avLst/>
              <a:gdLst/>
              <a:ahLst/>
              <a:cxnLst/>
              <a:rect l="l" t="t" r="r" b="b"/>
              <a:pathLst>
                <a:path w="24513" h="11679" extrusionOk="0">
                  <a:moveTo>
                    <a:pt x="4" y="9677"/>
                  </a:moveTo>
                  <a:lnTo>
                    <a:pt x="4" y="9677"/>
                  </a:lnTo>
                  <a:cubicBezTo>
                    <a:pt x="3" y="9684"/>
                    <a:pt x="2" y="9690"/>
                    <a:pt x="1" y="9697"/>
                  </a:cubicBezTo>
                  <a:cubicBezTo>
                    <a:pt x="2" y="9690"/>
                    <a:pt x="3" y="9684"/>
                    <a:pt x="4" y="9677"/>
                  </a:cubicBezTo>
                  <a:close/>
                  <a:moveTo>
                    <a:pt x="13307" y="1"/>
                  </a:moveTo>
                  <a:cubicBezTo>
                    <a:pt x="10346" y="1"/>
                    <a:pt x="7218" y="1092"/>
                    <a:pt x="4770" y="2746"/>
                  </a:cubicBezTo>
                  <a:cubicBezTo>
                    <a:pt x="2373" y="4369"/>
                    <a:pt x="453" y="6839"/>
                    <a:pt x="4" y="9677"/>
                  </a:cubicBezTo>
                  <a:lnTo>
                    <a:pt x="4" y="9677"/>
                  </a:lnTo>
                  <a:cubicBezTo>
                    <a:pt x="94" y="9270"/>
                    <a:pt x="1855" y="8659"/>
                    <a:pt x="2182" y="8477"/>
                  </a:cubicBezTo>
                  <a:cubicBezTo>
                    <a:pt x="2811" y="8107"/>
                    <a:pt x="3513" y="7811"/>
                    <a:pt x="4216" y="7552"/>
                  </a:cubicBezTo>
                  <a:cubicBezTo>
                    <a:pt x="6438" y="6796"/>
                    <a:pt x="9128" y="6191"/>
                    <a:pt x="11717" y="6191"/>
                  </a:cubicBezTo>
                  <a:cubicBezTo>
                    <a:pt x="13177" y="6191"/>
                    <a:pt x="14605" y="6383"/>
                    <a:pt x="15898" y="6850"/>
                  </a:cubicBezTo>
                  <a:cubicBezTo>
                    <a:pt x="18449" y="7774"/>
                    <a:pt x="20372" y="9807"/>
                    <a:pt x="22627" y="11323"/>
                  </a:cubicBezTo>
                  <a:cubicBezTo>
                    <a:pt x="22893" y="11560"/>
                    <a:pt x="23230" y="11678"/>
                    <a:pt x="23582" y="11678"/>
                  </a:cubicBezTo>
                  <a:cubicBezTo>
                    <a:pt x="23670" y="11678"/>
                    <a:pt x="23758" y="11671"/>
                    <a:pt x="23847" y="11656"/>
                  </a:cubicBezTo>
                  <a:cubicBezTo>
                    <a:pt x="24513" y="11397"/>
                    <a:pt x="24439" y="10399"/>
                    <a:pt x="24180" y="9734"/>
                  </a:cubicBezTo>
                  <a:cubicBezTo>
                    <a:pt x="23514" y="7885"/>
                    <a:pt x="22664" y="6073"/>
                    <a:pt x="21666" y="4410"/>
                  </a:cubicBezTo>
                  <a:cubicBezTo>
                    <a:pt x="20039" y="1859"/>
                    <a:pt x="17340" y="232"/>
                    <a:pt x="14346" y="47"/>
                  </a:cubicBezTo>
                  <a:cubicBezTo>
                    <a:pt x="14003" y="16"/>
                    <a:pt x="13656" y="1"/>
                    <a:pt x="13307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9" name="Google Shape;17679;p41"/>
            <p:cNvSpPr/>
            <p:nvPr/>
          </p:nvSpPr>
          <p:spPr>
            <a:xfrm>
              <a:off x="4129625" y="193000"/>
              <a:ext cx="730200" cy="310775"/>
            </a:xfrm>
            <a:custGeom>
              <a:avLst/>
              <a:gdLst/>
              <a:ahLst/>
              <a:cxnLst/>
              <a:rect l="l" t="t" r="r" b="b"/>
              <a:pathLst>
                <a:path w="29208" h="12431" extrusionOk="0">
                  <a:moveTo>
                    <a:pt x="14442" y="1"/>
                  </a:moveTo>
                  <a:cubicBezTo>
                    <a:pt x="10991" y="1"/>
                    <a:pt x="7552" y="844"/>
                    <a:pt x="4622" y="2633"/>
                  </a:cubicBezTo>
                  <a:cubicBezTo>
                    <a:pt x="4216" y="2892"/>
                    <a:pt x="3809" y="3188"/>
                    <a:pt x="3402" y="3521"/>
                  </a:cubicBezTo>
                  <a:cubicBezTo>
                    <a:pt x="2737" y="4001"/>
                    <a:pt x="2145" y="4556"/>
                    <a:pt x="1628" y="5221"/>
                  </a:cubicBezTo>
                  <a:cubicBezTo>
                    <a:pt x="888" y="6109"/>
                    <a:pt x="1" y="7440"/>
                    <a:pt x="38" y="8660"/>
                  </a:cubicBezTo>
                  <a:cubicBezTo>
                    <a:pt x="75" y="9213"/>
                    <a:pt x="406" y="9692"/>
                    <a:pt x="884" y="9915"/>
                  </a:cubicBezTo>
                  <a:lnTo>
                    <a:pt x="884" y="9915"/>
                  </a:lnTo>
                  <a:cubicBezTo>
                    <a:pt x="878" y="9912"/>
                    <a:pt x="873" y="9911"/>
                    <a:pt x="869" y="9911"/>
                  </a:cubicBezTo>
                  <a:cubicBezTo>
                    <a:pt x="766" y="9911"/>
                    <a:pt x="1001" y="10549"/>
                    <a:pt x="1036" y="10619"/>
                  </a:cubicBezTo>
                  <a:cubicBezTo>
                    <a:pt x="1258" y="10804"/>
                    <a:pt x="1554" y="10952"/>
                    <a:pt x="1849" y="10952"/>
                  </a:cubicBezTo>
                  <a:cubicBezTo>
                    <a:pt x="1997" y="10952"/>
                    <a:pt x="2663" y="9695"/>
                    <a:pt x="2811" y="9510"/>
                  </a:cubicBezTo>
                  <a:cubicBezTo>
                    <a:pt x="3920" y="8031"/>
                    <a:pt x="5288" y="6811"/>
                    <a:pt x="6877" y="5924"/>
                  </a:cubicBezTo>
                  <a:cubicBezTo>
                    <a:pt x="8992" y="4682"/>
                    <a:pt x="11473" y="4324"/>
                    <a:pt x="13904" y="4324"/>
                  </a:cubicBezTo>
                  <a:cubicBezTo>
                    <a:pt x="14151" y="4324"/>
                    <a:pt x="14396" y="4327"/>
                    <a:pt x="14641" y="4334"/>
                  </a:cubicBezTo>
                  <a:cubicBezTo>
                    <a:pt x="16194" y="4334"/>
                    <a:pt x="17784" y="4519"/>
                    <a:pt x="19300" y="4926"/>
                  </a:cubicBezTo>
                  <a:cubicBezTo>
                    <a:pt x="20741" y="5369"/>
                    <a:pt x="22109" y="6146"/>
                    <a:pt x="23292" y="7144"/>
                  </a:cubicBezTo>
                  <a:cubicBezTo>
                    <a:pt x="24993" y="8697"/>
                    <a:pt x="26435" y="10471"/>
                    <a:pt x="27618" y="12431"/>
                  </a:cubicBezTo>
                  <a:cubicBezTo>
                    <a:pt x="28727" y="11506"/>
                    <a:pt x="29208" y="10028"/>
                    <a:pt x="28838" y="8623"/>
                  </a:cubicBezTo>
                  <a:cubicBezTo>
                    <a:pt x="28246" y="6404"/>
                    <a:pt x="26915" y="4482"/>
                    <a:pt x="25030" y="3114"/>
                  </a:cubicBezTo>
                  <a:cubicBezTo>
                    <a:pt x="23181" y="1783"/>
                    <a:pt x="21037" y="896"/>
                    <a:pt x="18819" y="452"/>
                  </a:cubicBezTo>
                  <a:cubicBezTo>
                    <a:pt x="17383" y="154"/>
                    <a:pt x="15911" y="1"/>
                    <a:pt x="14442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0" name="Google Shape;17680;p41"/>
            <p:cNvSpPr/>
            <p:nvPr/>
          </p:nvSpPr>
          <p:spPr>
            <a:xfrm>
              <a:off x="4208200" y="854975"/>
              <a:ext cx="548100" cy="888350"/>
            </a:xfrm>
            <a:custGeom>
              <a:avLst/>
              <a:gdLst/>
              <a:ahLst/>
              <a:cxnLst/>
              <a:rect l="l" t="t" r="r" b="b"/>
              <a:pathLst>
                <a:path w="21924" h="35534" extrusionOk="0">
                  <a:moveTo>
                    <a:pt x="3956" y="0"/>
                  </a:moveTo>
                  <a:cubicBezTo>
                    <a:pt x="3365" y="777"/>
                    <a:pt x="2884" y="1664"/>
                    <a:pt x="2588" y="2625"/>
                  </a:cubicBezTo>
                  <a:cubicBezTo>
                    <a:pt x="777" y="7284"/>
                    <a:pt x="0" y="12275"/>
                    <a:pt x="222" y="17266"/>
                  </a:cubicBezTo>
                  <a:cubicBezTo>
                    <a:pt x="444" y="22442"/>
                    <a:pt x="2071" y="26989"/>
                    <a:pt x="3771" y="31758"/>
                  </a:cubicBezTo>
                  <a:cubicBezTo>
                    <a:pt x="3919" y="32313"/>
                    <a:pt x="4178" y="32794"/>
                    <a:pt x="4511" y="33237"/>
                  </a:cubicBezTo>
                  <a:cubicBezTo>
                    <a:pt x="5028" y="33681"/>
                    <a:pt x="5657" y="34014"/>
                    <a:pt x="6322" y="34161"/>
                  </a:cubicBezTo>
                  <a:cubicBezTo>
                    <a:pt x="9507" y="35076"/>
                    <a:pt x="12800" y="35533"/>
                    <a:pt x="16085" y="35533"/>
                  </a:cubicBezTo>
                  <a:cubicBezTo>
                    <a:pt x="16652" y="35533"/>
                    <a:pt x="17218" y="35520"/>
                    <a:pt x="17783" y="35492"/>
                  </a:cubicBezTo>
                  <a:cubicBezTo>
                    <a:pt x="18671" y="35492"/>
                    <a:pt x="19521" y="35308"/>
                    <a:pt x="20334" y="34975"/>
                  </a:cubicBezTo>
                  <a:cubicBezTo>
                    <a:pt x="21148" y="34642"/>
                    <a:pt x="21739" y="33866"/>
                    <a:pt x="21850" y="32978"/>
                  </a:cubicBezTo>
                  <a:cubicBezTo>
                    <a:pt x="21924" y="32128"/>
                    <a:pt x="21406" y="31352"/>
                    <a:pt x="20889" y="30649"/>
                  </a:cubicBezTo>
                  <a:cubicBezTo>
                    <a:pt x="18375" y="27100"/>
                    <a:pt x="15639" y="23551"/>
                    <a:pt x="14271" y="19410"/>
                  </a:cubicBezTo>
                  <a:cubicBezTo>
                    <a:pt x="12312" y="13273"/>
                    <a:pt x="13643" y="6544"/>
                    <a:pt x="15898" y="555"/>
                  </a:cubicBezTo>
                  <a:lnTo>
                    <a:pt x="15898" y="555"/>
                  </a:lnTo>
                  <a:cubicBezTo>
                    <a:pt x="14369" y="798"/>
                    <a:pt x="12824" y="919"/>
                    <a:pt x="11278" y="919"/>
                  </a:cubicBezTo>
                  <a:cubicBezTo>
                    <a:pt x="8821" y="919"/>
                    <a:pt x="6361" y="613"/>
                    <a:pt x="3956" y="0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1" name="Google Shape;17681;p41"/>
            <p:cNvSpPr/>
            <p:nvPr/>
          </p:nvSpPr>
          <p:spPr>
            <a:xfrm>
              <a:off x="4113925" y="608200"/>
              <a:ext cx="745900" cy="346475"/>
            </a:xfrm>
            <a:custGeom>
              <a:avLst/>
              <a:gdLst/>
              <a:ahLst/>
              <a:cxnLst/>
              <a:rect l="l" t="t" r="r" b="b"/>
              <a:pathLst>
                <a:path w="29836" h="13859" extrusionOk="0">
                  <a:moveTo>
                    <a:pt x="27100" y="0"/>
                  </a:moveTo>
                  <a:cubicBezTo>
                    <a:pt x="23678" y="3221"/>
                    <a:pt x="19191" y="5011"/>
                    <a:pt x="14522" y="5011"/>
                  </a:cubicBezTo>
                  <a:cubicBezTo>
                    <a:pt x="14046" y="5011"/>
                    <a:pt x="13567" y="4992"/>
                    <a:pt x="13088" y="4954"/>
                  </a:cubicBezTo>
                  <a:cubicBezTo>
                    <a:pt x="10648" y="4843"/>
                    <a:pt x="7394" y="4437"/>
                    <a:pt x="5768" y="2292"/>
                  </a:cubicBezTo>
                  <a:cubicBezTo>
                    <a:pt x="5731" y="2256"/>
                    <a:pt x="5694" y="2219"/>
                    <a:pt x="5657" y="2219"/>
                  </a:cubicBezTo>
                  <a:cubicBezTo>
                    <a:pt x="5638" y="2200"/>
                    <a:pt x="5620" y="2191"/>
                    <a:pt x="5601" y="2191"/>
                  </a:cubicBezTo>
                  <a:cubicBezTo>
                    <a:pt x="5583" y="2191"/>
                    <a:pt x="5564" y="2200"/>
                    <a:pt x="5546" y="2219"/>
                  </a:cubicBezTo>
                  <a:cubicBezTo>
                    <a:pt x="4563" y="2495"/>
                    <a:pt x="3529" y="2644"/>
                    <a:pt x="2507" y="2644"/>
                  </a:cubicBezTo>
                  <a:cubicBezTo>
                    <a:pt x="2299" y="2644"/>
                    <a:pt x="2092" y="2638"/>
                    <a:pt x="1886" y="2625"/>
                  </a:cubicBezTo>
                  <a:cubicBezTo>
                    <a:pt x="1849" y="2921"/>
                    <a:pt x="1849" y="3254"/>
                    <a:pt x="1849" y="3549"/>
                  </a:cubicBezTo>
                  <a:cubicBezTo>
                    <a:pt x="1812" y="3919"/>
                    <a:pt x="1775" y="4289"/>
                    <a:pt x="1701" y="4659"/>
                  </a:cubicBezTo>
                  <a:cubicBezTo>
                    <a:pt x="666" y="4770"/>
                    <a:pt x="0" y="5953"/>
                    <a:pt x="148" y="6988"/>
                  </a:cubicBezTo>
                  <a:cubicBezTo>
                    <a:pt x="259" y="7986"/>
                    <a:pt x="999" y="8873"/>
                    <a:pt x="1775" y="9539"/>
                  </a:cubicBezTo>
                  <a:cubicBezTo>
                    <a:pt x="4696" y="12127"/>
                    <a:pt x="9169" y="13421"/>
                    <a:pt x="12977" y="13753"/>
                  </a:cubicBezTo>
                  <a:cubicBezTo>
                    <a:pt x="13729" y="13823"/>
                    <a:pt x="14483" y="13858"/>
                    <a:pt x="15236" y="13858"/>
                  </a:cubicBezTo>
                  <a:cubicBezTo>
                    <a:pt x="18856" y="13858"/>
                    <a:pt x="22464" y="13052"/>
                    <a:pt x="25769" y="11461"/>
                  </a:cubicBezTo>
                  <a:cubicBezTo>
                    <a:pt x="27063" y="10870"/>
                    <a:pt x="28357" y="10056"/>
                    <a:pt x="29133" y="8836"/>
                  </a:cubicBezTo>
                  <a:cubicBezTo>
                    <a:pt x="29688" y="7986"/>
                    <a:pt x="29836" y="6914"/>
                    <a:pt x="29577" y="5916"/>
                  </a:cubicBezTo>
                  <a:cubicBezTo>
                    <a:pt x="29577" y="5916"/>
                    <a:pt x="29577" y="5879"/>
                    <a:pt x="29577" y="5879"/>
                  </a:cubicBezTo>
                  <a:cubicBezTo>
                    <a:pt x="29429" y="5435"/>
                    <a:pt x="29096" y="5176"/>
                    <a:pt x="28911" y="4806"/>
                  </a:cubicBezTo>
                  <a:cubicBezTo>
                    <a:pt x="28616" y="4215"/>
                    <a:pt x="28727" y="3549"/>
                    <a:pt x="28690" y="2958"/>
                  </a:cubicBezTo>
                  <a:cubicBezTo>
                    <a:pt x="28690" y="1775"/>
                    <a:pt x="28172" y="444"/>
                    <a:pt x="27100" y="0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2" name="Google Shape;17682;p41"/>
            <p:cNvSpPr/>
            <p:nvPr/>
          </p:nvSpPr>
          <p:spPr>
            <a:xfrm>
              <a:off x="3592625" y="400225"/>
              <a:ext cx="485275" cy="519475"/>
            </a:xfrm>
            <a:custGeom>
              <a:avLst/>
              <a:gdLst/>
              <a:ahLst/>
              <a:cxnLst/>
              <a:rect l="l" t="t" r="r" b="b"/>
              <a:pathLst>
                <a:path w="19411" h="20779" fill="none" extrusionOk="0">
                  <a:moveTo>
                    <a:pt x="19410" y="19928"/>
                  </a:moveTo>
                  <a:cubicBezTo>
                    <a:pt x="17414" y="20778"/>
                    <a:pt x="15159" y="20778"/>
                    <a:pt x="12941" y="20668"/>
                  </a:cubicBezTo>
                  <a:cubicBezTo>
                    <a:pt x="9096" y="20520"/>
                    <a:pt x="4807" y="19928"/>
                    <a:pt x="2330" y="17007"/>
                  </a:cubicBezTo>
                  <a:cubicBezTo>
                    <a:pt x="334" y="14678"/>
                    <a:pt x="1" y="11277"/>
                    <a:pt x="666" y="8319"/>
                  </a:cubicBezTo>
                  <a:cubicBezTo>
                    <a:pt x="1295" y="5325"/>
                    <a:pt x="2885" y="2626"/>
                    <a:pt x="4400" y="1"/>
                  </a:cubicBezTo>
                </a:path>
              </a:pathLst>
            </a:custGeom>
            <a:noFill/>
            <a:ln w="45300" cap="rnd" cmpd="sng">
              <a:solidFill>
                <a:srgbClr val="7A594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3" name="Google Shape;17683;p41"/>
            <p:cNvSpPr/>
            <p:nvPr/>
          </p:nvSpPr>
          <p:spPr>
            <a:xfrm>
              <a:off x="4830225" y="922450"/>
              <a:ext cx="380825" cy="595250"/>
            </a:xfrm>
            <a:custGeom>
              <a:avLst/>
              <a:gdLst/>
              <a:ahLst/>
              <a:cxnLst/>
              <a:rect l="l" t="t" r="r" b="b"/>
              <a:pathLst>
                <a:path w="15233" h="23810" fill="none" extrusionOk="0">
                  <a:moveTo>
                    <a:pt x="1" y="0"/>
                  </a:moveTo>
                  <a:cubicBezTo>
                    <a:pt x="2773" y="444"/>
                    <a:pt x="5509" y="1072"/>
                    <a:pt x="8171" y="1849"/>
                  </a:cubicBezTo>
                  <a:cubicBezTo>
                    <a:pt x="9798" y="2329"/>
                    <a:pt x="12645" y="2662"/>
                    <a:pt x="13791" y="4030"/>
                  </a:cubicBezTo>
                  <a:cubicBezTo>
                    <a:pt x="15233" y="5768"/>
                    <a:pt x="13939" y="9132"/>
                    <a:pt x="13125" y="10944"/>
                  </a:cubicBezTo>
                  <a:cubicBezTo>
                    <a:pt x="11129" y="15565"/>
                    <a:pt x="8097" y="19706"/>
                    <a:pt x="5140" y="23809"/>
                  </a:cubicBezTo>
                </a:path>
              </a:pathLst>
            </a:custGeom>
            <a:noFill/>
            <a:ln w="45300" cap="rnd" cmpd="sng">
              <a:solidFill>
                <a:srgbClr val="7A594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4" name="Google Shape;17684;p41"/>
            <p:cNvSpPr/>
            <p:nvPr/>
          </p:nvSpPr>
          <p:spPr>
            <a:xfrm>
              <a:off x="4799725" y="1417275"/>
              <a:ext cx="257900" cy="336975"/>
            </a:xfrm>
            <a:custGeom>
              <a:avLst/>
              <a:gdLst/>
              <a:ahLst/>
              <a:cxnLst/>
              <a:rect l="l" t="t" r="r" b="b"/>
              <a:pathLst>
                <a:path w="10316" h="13479" extrusionOk="0">
                  <a:moveTo>
                    <a:pt x="6299" y="1"/>
                  </a:moveTo>
                  <a:cubicBezTo>
                    <a:pt x="6037" y="1"/>
                    <a:pt x="5780" y="107"/>
                    <a:pt x="5546" y="282"/>
                  </a:cubicBezTo>
                  <a:cubicBezTo>
                    <a:pt x="5139" y="726"/>
                    <a:pt x="5324" y="1429"/>
                    <a:pt x="5546" y="1983"/>
                  </a:cubicBezTo>
                  <a:cubicBezTo>
                    <a:pt x="5470" y="1831"/>
                    <a:pt x="5306" y="1766"/>
                    <a:pt x="5088" y="1766"/>
                  </a:cubicBezTo>
                  <a:cubicBezTo>
                    <a:pt x="4777" y="1766"/>
                    <a:pt x="4355" y="1898"/>
                    <a:pt x="3919" y="2094"/>
                  </a:cubicBezTo>
                  <a:cubicBezTo>
                    <a:pt x="3254" y="2427"/>
                    <a:pt x="2589" y="2796"/>
                    <a:pt x="1997" y="3240"/>
                  </a:cubicBezTo>
                  <a:cubicBezTo>
                    <a:pt x="888" y="4201"/>
                    <a:pt x="185" y="5495"/>
                    <a:pt x="38" y="6937"/>
                  </a:cubicBezTo>
                  <a:cubicBezTo>
                    <a:pt x="1" y="7048"/>
                    <a:pt x="1" y="7159"/>
                    <a:pt x="38" y="7270"/>
                  </a:cubicBezTo>
                  <a:cubicBezTo>
                    <a:pt x="114" y="7407"/>
                    <a:pt x="246" y="7462"/>
                    <a:pt x="391" y="7462"/>
                  </a:cubicBezTo>
                  <a:cubicBezTo>
                    <a:pt x="598" y="7462"/>
                    <a:pt x="831" y="7348"/>
                    <a:pt x="962" y="7196"/>
                  </a:cubicBezTo>
                  <a:cubicBezTo>
                    <a:pt x="1221" y="6937"/>
                    <a:pt x="1442" y="6530"/>
                    <a:pt x="1812" y="6494"/>
                  </a:cubicBezTo>
                  <a:lnTo>
                    <a:pt x="1812" y="6494"/>
                  </a:lnTo>
                  <a:cubicBezTo>
                    <a:pt x="1886" y="7270"/>
                    <a:pt x="1738" y="8046"/>
                    <a:pt x="1405" y="8786"/>
                  </a:cubicBezTo>
                  <a:cubicBezTo>
                    <a:pt x="1110" y="9340"/>
                    <a:pt x="703" y="9858"/>
                    <a:pt x="407" y="10449"/>
                  </a:cubicBezTo>
                  <a:cubicBezTo>
                    <a:pt x="111" y="11041"/>
                    <a:pt x="38" y="11706"/>
                    <a:pt x="222" y="12335"/>
                  </a:cubicBezTo>
                  <a:cubicBezTo>
                    <a:pt x="492" y="12899"/>
                    <a:pt x="1039" y="13219"/>
                    <a:pt x="1614" y="13219"/>
                  </a:cubicBezTo>
                  <a:cubicBezTo>
                    <a:pt x="1906" y="13219"/>
                    <a:pt x="2204" y="13137"/>
                    <a:pt x="2478" y="12963"/>
                  </a:cubicBezTo>
                  <a:cubicBezTo>
                    <a:pt x="2833" y="13292"/>
                    <a:pt x="3310" y="13478"/>
                    <a:pt x="3804" y="13478"/>
                  </a:cubicBezTo>
                  <a:cubicBezTo>
                    <a:pt x="3977" y="13478"/>
                    <a:pt x="4153" y="13455"/>
                    <a:pt x="4326" y="13407"/>
                  </a:cubicBezTo>
                  <a:cubicBezTo>
                    <a:pt x="4955" y="13222"/>
                    <a:pt x="5546" y="12889"/>
                    <a:pt x="6027" y="12483"/>
                  </a:cubicBezTo>
                  <a:cubicBezTo>
                    <a:pt x="8800" y="10523"/>
                    <a:pt x="10057" y="7011"/>
                    <a:pt x="9169" y="3758"/>
                  </a:cubicBezTo>
                  <a:lnTo>
                    <a:pt x="9169" y="3758"/>
                  </a:lnTo>
                  <a:cubicBezTo>
                    <a:pt x="9271" y="3920"/>
                    <a:pt x="9451" y="4005"/>
                    <a:pt x="9629" y="4005"/>
                  </a:cubicBezTo>
                  <a:cubicBezTo>
                    <a:pt x="9775" y="4005"/>
                    <a:pt x="9920" y="3948"/>
                    <a:pt x="10020" y="3832"/>
                  </a:cubicBezTo>
                  <a:cubicBezTo>
                    <a:pt x="10241" y="3573"/>
                    <a:pt x="10315" y="3203"/>
                    <a:pt x="10204" y="2870"/>
                  </a:cubicBezTo>
                  <a:cubicBezTo>
                    <a:pt x="9983" y="1650"/>
                    <a:pt x="8837" y="763"/>
                    <a:pt x="7653" y="319"/>
                  </a:cubicBezTo>
                  <a:cubicBezTo>
                    <a:pt x="7284" y="172"/>
                    <a:pt x="6914" y="61"/>
                    <a:pt x="6507" y="24"/>
                  </a:cubicBezTo>
                  <a:cubicBezTo>
                    <a:pt x="6438" y="8"/>
                    <a:pt x="6369" y="1"/>
                    <a:pt x="6299" y="1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5" name="Google Shape;17685;p41"/>
            <p:cNvSpPr/>
            <p:nvPr/>
          </p:nvSpPr>
          <p:spPr>
            <a:xfrm>
              <a:off x="3608350" y="11675"/>
              <a:ext cx="282850" cy="471425"/>
            </a:xfrm>
            <a:custGeom>
              <a:avLst/>
              <a:gdLst/>
              <a:ahLst/>
              <a:cxnLst/>
              <a:rect l="l" t="t" r="r" b="b"/>
              <a:pathLst>
                <a:path w="11314" h="18857" extrusionOk="0">
                  <a:moveTo>
                    <a:pt x="4229" y="0"/>
                  </a:moveTo>
                  <a:cubicBezTo>
                    <a:pt x="4049" y="0"/>
                    <a:pt x="3867" y="41"/>
                    <a:pt x="3697" y="126"/>
                  </a:cubicBezTo>
                  <a:cubicBezTo>
                    <a:pt x="3180" y="385"/>
                    <a:pt x="2736" y="755"/>
                    <a:pt x="2403" y="1235"/>
                  </a:cubicBezTo>
                  <a:cubicBezTo>
                    <a:pt x="1849" y="1827"/>
                    <a:pt x="1368" y="2492"/>
                    <a:pt x="999" y="3232"/>
                  </a:cubicBezTo>
                  <a:cubicBezTo>
                    <a:pt x="703" y="4045"/>
                    <a:pt x="555" y="4895"/>
                    <a:pt x="592" y="5783"/>
                  </a:cubicBezTo>
                  <a:cubicBezTo>
                    <a:pt x="555" y="8518"/>
                    <a:pt x="1073" y="11217"/>
                    <a:pt x="2071" y="13768"/>
                  </a:cubicBezTo>
                  <a:cubicBezTo>
                    <a:pt x="1220" y="13879"/>
                    <a:pt x="148" y="14138"/>
                    <a:pt x="37" y="15025"/>
                  </a:cubicBezTo>
                  <a:cubicBezTo>
                    <a:pt x="0" y="15395"/>
                    <a:pt x="111" y="15765"/>
                    <a:pt x="333" y="16060"/>
                  </a:cubicBezTo>
                  <a:cubicBezTo>
                    <a:pt x="991" y="17220"/>
                    <a:pt x="3083" y="18857"/>
                    <a:pt x="4741" y="18857"/>
                  </a:cubicBezTo>
                  <a:cubicBezTo>
                    <a:pt x="5039" y="18857"/>
                    <a:pt x="5324" y="18804"/>
                    <a:pt x="5583" y="18685"/>
                  </a:cubicBezTo>
                  <a:cubicBezTo>
                    <a:pt x="5990" y="18464"/>
                    <a:pt x="6322" y="18057"/>
                    <a:pt x="6433" y="17613"/>
                  </a:cubicBezTo>
                  <a:cubicBezTo>
                    <a:pt x="6729" y="16763"/>
                    <a:pt x="6507" y="15654"/>
                    <a:pt x="5694" y="15358"/>
                  </a:cubicBezTo>
                  <a:lnTo>
                    <a:pt x="5694" y="15358"/>
                  </a:lnTo>
                  <a:cubicBezTo>
                    <a:pt x="5783" y="15365"/>
                    <a:pt x="5871" y="15369"/>
                    <a:pt x="5959" y="15369"/>
                  </a:cubicBezTo>
                  <a:cubicBezTo>
                    <a:pt x="7260" y="15369"/>
                    <a:pt x="8428" y="14611"/>
                    <a:pt x="8947" y="13399"/>
                  </a:cubicBezTo>
                  <a:cubicBezTo>
                    <a:pt x="9243" y="12696"/>
                    <a:pt x="9280" y="11883"/>
                    <a:pt x="9724" y="11291"/>
                  </a:cubicBezTo>
                  <a:cubicBezTo>
                    <a:pt x="9982" y="10922"/>
                    <a:pt x="10352" y="10663"/>
                    <a:pt x="10648" y="10330"/>
                  </a:cubicBezTo>
                  <a:cubicBezTo>
                    <a:pt x="11129" y="9738"/>
                    <a:pt x="11313" y="8962"/>
                    <a:pt x="11129" y="8223"/>
                  </a:cubicBezTo>
                  <a:cubicBezTo>
                    <a:pt x="11055" y="7853"/>
                    <a:pt x="10907" y="7520"/>
                    <a:pt x="10685" y="7261"/>
                  </a:cubicBezTo>
                  <a:cubicBezTo>
                    <a:pt x="9724" y="7964"/>
                    <a:pt x="8873" y="8851"/>
                    <a:pt x="8245" y="9886"/>
                  </a:cubicBezTo>
                  <a:cubicBezTo>
                    <a:pt x="7838" y="8481"/>
                    <a:pt x="8282" y="7003"/>
                    <a:pt x="8319" y="5561"/>
                  </a:cubicBezTo>
                  <a:cubicBezTo>
                    <a:pt x="8356" y="3823"/>
                    <a:pt x="7838" y="2123"/>
                    <a:pt x="6840" y="755"/>
                  </a:cubicBezTo>
                  <a:cubicBezTo>
                    <a:pt x="6655" y="459"/>
                    <a:pt x="6359" y="200"/>
                    <a:pt x="6027" y="89"/>
                  </a:cubicBezTo>
                  <a:cubicBezTo>
                    <a:pt x="5961" y="67"/>
                    <a:pt x="5894" y="57"/>
                    <a:pt x="5828" y="57"/>
                  </a:cubicBezTo>
                  <a:cubicBezTo>
                    <a:pt x="5558" y="57"/>
                    <a:pt x="5302" y="229"/>
                    <a:pt x="5213" y="496"/>
                  </a:cubicBezTo>
                  <a:cubicBezTo>
                    <a:pt x="4965" y="173"/>
                    <a:pt x="4599" y="0"/>
                    <a:pt x="4229" y="0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6" name="Google Shape;17686;p41"/>
            <p:cNvSpPr/>
            <p:nvPr/>
          </p:nvSpPr>
          <p:spPr>
            <a:xfrm>
              <a:off x="3722025" y="276575"/>
              <a:ext cx="55500" cy="59900"/>
            </a:xfrm>
            <a:custGeom>
              <a:avLst/>
              <a:gdLst/>
              <a:ahLst/>
              <a:cxnLst/>
              <a:rect l="l" t="t" r="r" b="b"/>
              <a:pathLst>
                <a:path w="2220" h="2396" extrusionOk="0">
                  <a:moveTo>
                    <a:pt x="1539" y="1"/>
                  </a:moveTo>
                  <a:cubicBezTo>
                    <a:pt x="1456" y="1"/>
                    <a:pt x="1374" y="10"/>
                    <a:pt x="1295" y="30"/>
                  </a:cubicBezTo>
                  <a:cubicBezTo>
                    <a:pt x="592" y="141"/>
                    <a:pt x="75" y="732"/>
                    <a:pt x="38" y="1472"/>
                  </a:cubicBezTo>
                  <a:cubicBezTo>
                    <a:pt x="1" y="1804"/>
                    <a:pt x="112" y="2100"/>
                    <a:pt x="297" y="2396"/>
                  </a:cubicBezTo>
                  <a:cubicBezTo>
                    <a:pt x="260" y="2100"/>
                    <a:pt x="260" y="1804"/>
                    <a:pt x="334" y="1509"/>
                  </a:cubicBezTo>
                  <a:cubicBezTo>
                    <a:pt x="481" y="991"/>
                    <a:pt x="851" y="547"/>
                    <a:pt x="1369" y="363"/>
                  </a:cubicBezTo>
                  <a:cubicBezTo>
                    <a:pt x="1628" y="252"/>
                    <a:pt x="1923" y="178"/>
                    <a:pt x="2219" y="178"/>
                  </a:cubicBezTo>
                  <a:cubicBezTo>
                    <a:pt x="2003" y="69"/>
                    <a:pt x="1766" y="1"/>
                    <a:pt x="1539" y="1"/>
                  </a:cubicBezTo>
                  <a:close/>
                </a:path>
              </a:pathLst>
            </a:custGeom>
            <a:solidFill>
              <a:srgbClr val="C99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7" name="Google Shape;17687;p41"/>
            <p:cNvSpPr/>
            <p:nvPr/>
          </p:nvSpPr>
          <p:spPr>
            <a:xfrm>
              <a:off x="3659175" y="161200"/>
              <a:ext cx="125725" cy="59750"/>
            </a:xfrm>
            <a:custGeom>
              <a:avLst/>
              <a:gdLst/>
              <a:ahLst/>
              <a:cxnLst/>
              <a:rect l="l" t="t" r="r" b="b"/>
              <a:pathLst>
                <a:path w="5029" h="2390" extrusionOk="0">
                  <a:moveTo>
                    <a:pt x="3292" y="0"/>
                  </a:moveTo>
                  <a:cubicBezTo>
                    <a:pt x="2887" y="0"/>
                    <a:pt x="2486" y="100"/>
                    <a:pt x="2108" y="245"/>
                  </a:cubicBezTo>
                  <a:cubicBezTo>
                    <a:pt x="1147" y="652"/>
                    <a:pt x="407" y="1428"/>
                    <a:pt x="1" y="2390"/>
                  </a:cubicBezTo>
                  <a:cubicBezTo>
                    <a:pt x="629" y="1650"/>
                    <a:pt x="1406" y="1059"/>
                    <a:pt x="2256" y="652"/>
                  </a:cubicBezTo>
                  <a:cubicBezTo>
                    <a:pt x="2700" y="467"/>
                    <a:pt x="3143" y="393"/>
                    <a:pt x="3624" y="356"/>
                  </a:cubicBezTo>
                  <a:cubicBezTo>
                    <a:pt x="4105" y="356"/>
                    <a:pt x="4585" y="430"/>
                    <a:pt x="5029" y="615"/>
                  </a:cubicBezTo>
                  <a:cubicBezTo>
                    <a:pt x="4622" y="282"/>
                    <a:pt x="4142" y="60"/>
                    <a:pt x="3624" y="23"/>
                  </a:cubicBezTo>
                  <a:cubicBezTo>
                    <a:pt x="3513" y="8"/>
                    <a:pt x="3403" y="0"/>
                    <a:pt x="3292" y="0"/>
                  </a:cubicBezTo>
                  <a:close/>
                </a:path>
              </a:pathLst>
            </a:custGeom>
            <a:solidFill>
              <a:srgbClr val="C99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8" name="Google Shape;17688;p41"/>
            <p:cNvSpPr/>
            <p:nvPr/>
          </p:nvSpPr>
          <p:spPr>
            <a:xfrm>
              <a:off x="3737750" y="29600"/>
              <a:ext cx="23125" cy="86900"/>
            </a:xfrm>
            <a:custGeom>
              <a:avLst/>
              <a:gdLst/>
              <a:ahLst/>
              <a:cxnLst/>
              <a:rect l="l" t="t" r="r" b="b"/>
              <a:pathLst>
                <a:path w="925" h="3476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592"/>
                    <a:pt x="222" y="1184"/>
                    <a:pt x="333" y="1738"/>
                  </a:cubicBezTo>
                  <a:cubicBezTo>
                    <a:pt x="481" y="2293"/>
                    <a:pt x="555" y="2884"/>
                    <a:pt x="703" y="3476"/>
                  </a:cubicBezTo>
                  <a:cubicBezTo>
                    <a:pt x="888" y="2884"/>
                    <a:pt x="925" y="2256"/>
                    <a:pt x="814" y="1627"/>
                  </a:cubicBezTo>
                  <a:cubicBezTo>
                    <a:pt x="703" y="1036"/>
                    <a:pt x="407" y="444"/>
                    <a:pt x="0" y="1"/>
                  </a:cubicBezTo>
                  <a:close/>
                </a:path>
              </a:pathLst>
            </a:custGeom>
            <a:solidFill>
              <a:srgbClr val="C99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9" name="Google Shape;17689;p41"/>
            <p:cNvSpPr/>
            <p:nvPr/>
          </p:nvSpPr>
          <p:spPr>
            <a:xfrm>
              <a:off x="3687825" y="49025"/>
              <a:ext cx="18525" cy="78575"/>
            </a:xfrm>
            <a:custGeom>
              <a:avLst/>
              <a:gdLst/>
              <a:ahLst/>
              <a:cxnLst/>
              <a:rect l="l" t="t" r="r" b="b"/>
              <a:pathLst>
                <a:path w="741" h="3143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555"/>
                    <a:pt x="149" y="1072"/>
                    <a:pt x="223" y="1553"/>
                  </a:cubicBezTo>
                  <a:cubicBezTo>
                    <a:pt x="297" y="2070"/>
                    <a:pt x="334" y="2588"/>
                    <a:pt x="408" y="3143"/>
                  </a:cubicBezTo>
                  <a:cubicBezTo>
                    <a:pt x="666" y="2625"/>
                    <a:pt x="740" y="2070"/>
                    <a:pt x="666" y="1516"/>
                  </a:cubicBezTo>
                  <a:cubicBezTo>
                    <a:pt x="592" y="961"/>
                    <a:pt x="371" y="407"/>
                    <a:pt x="1" y="0"/>
                  </a:cubicBezTo>
                  <a:close/>
                </a:path>
              </a:pathLst>
            </a:custGeom>
            <a:solidFill>
              <a:srgbClr val="C99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0" name="Google Shape;17690;p41"/>
            <p:cNvSpPr/>
            <p:nvPr/>
          </p:nvSpPr>
          <p:spPr>
            <a:xfrm>
              <a:off x="3653625" y="102625"/>
              <a:ext cx="13900" cy="56400"/>
            </a:xfrm>
            <a:custGeom>
              <a:avLst/>
              <a:gdLst/>
              <a:ahLst/>
              <a:cxnLst/>
              <a:rect l="l" t="t" r="r" b="b"/>
              <a:pathLst>
                <a:path w="556" h="2256" extrusionOk="0">
                  <a:moveTo>
                    <a:pt x="112" y="0"/>
                  </a:moveTo>
                  <a:cubicBezTo>
                    <a:pt x="1" y="370"/>
                    <a:pt x="1" y="777"/>
                    <a:pt x="38" y="1146"/>
                  </a:cubicBezTo>
                  <a:cubicBezTo>
                    <a:pt x="112" y="1553"/>
                    <a:pt x="223" y="1923"/>
                    <a:pt x="445" y="2256"/>
                  </a:cubicBezTo>
                  <a:cubicBezTo>
                    <a:pt x="556" y="1849"/>
                    <a:pt x="556" y="1479"/>
                    <a:pt x="482" y="1072"/>
                  </a:cubicBezTo>
                  <a:cubicBezTo>
                    <a:pt x="445" y="703"/>
                    <a:pt x="334" y="333"/>
                    <a:pt x="112" y="0"/>
                  </a:cubicBezTo>
                  <a:close/>
                </a:path>
              </a:pathLst>
            </a:custGeom>
            <a:solidFill>
              <a:srgbClr val="C99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91" name="Google Shape;17691;p41"/>
          <p:cNvSpPr/>
          <p:nvPr/>
        </p:nvSpPr>
        <p:spPr>
          <a:xfrm>
            <a:off x="1450883" y="5674331"/>
            <a:ext cx="24564" cy="17190"/>
          </a:xfrm>
          <a:custGeom>
            <a:avLst/>
            <a:gdLst/>
            <a:ahLst/>
            <a:cxnLst/>
            <a:rect l="l" t="t" r="r" b="b"/>
            <a:pathLst>
              <a:path w="463" h="324" extrusionOk="0">
                <a:moveTo>
                  <a:pt x="164" y="0"/>
                </a:moveTo>
                <a:cubicBezTo>
                  <a:pt x="129" y="0"/>
                  <a:pt x="99" y="19"/>
                  <a:pt x="83" y="67"/>
                </a:cubicBezTo>
                <a:lnTo>
                  <a:pt x="65" y="67"/>
                </a:lnTo>
                <a:lnTo>
                  <a:pt x="47" y="103"/>
                </a:lnTo>
                <a:cubicBezTo>
                  <a:pt x="0" y="213"/>
                  <a:pt x="78" y="323"/>
                  <a:pt x="182" y="323"/>
                </a:cubicBezTo>
                <a:cubicBezTo>
                  <a:pt x="196" y="323"/>
                  <a:pt x="211" y="321"/>
                  <a:pt x="226" y="317"/>
                </a:cubicBezTo>
                <a:lnTo>
                  <a:pt x="297" y="299"/>
                </a:lnTo>
                <a:cubicBezTo>
                  <a:pt x="463" y="230"/>
                  <a:pt x="285" y="0"/>
                  <a:pt x="164" y="0"/>
                </a:cubicBezTo>
                <a:close/>
              </a:path>
            </a:pathLst>
          </a:custGeom>
          <a:solidFill>
            <a:srgbClr val="49A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92" name="Google Shape;17692;p41"/>
          <p:cNvGrpSpPr/>
          <p:nvPr/>
        </p:nvGrpSpPr>
        <p:grpSpPr>
          <a:xfrm>
            <a:off x="680067" y="2538445"/>
            <a:ext cx="1535332" cy="1834295"/>
            <a:chOff x="3821700" y="-2471075"/>
            <a:chExt cx="2030325" cy="2425675"/>
          </a:xfrm>
        </p:grpSpPr>
        <p:sp>
          <p:nvSpPr>
            <p:cNvPr id="17693" name="Google Shape;17693;p41"/>
            <p:cNvSpPr/>
            <p:nvPr/>
          </p:nvSpPr>
          <p:spPr>
            <a:xfrm>
              <a:off x="4146625" y="-593925"/>
              <a:ext cx="781200" cy="176400"/>
            </a:xfrm>
            <a:custGeom>
              <a:avLst/>
              <a:gdLst/>
              <a:ahLst/>
              <a:cxnLst/>
              <a:rect l="l" t="t" r="r" b="b"/>
              <a:pathLst>
                <a:path w="31248" h="7056" extrusionOk="0">
                  <a:moveTo>
                    <a:pt x="26014" y="0"/>
                  </a:moveTo>
                  <a:cubicBezTo>
                    <a:pt x="25756" y="0"/>
                    <a:pt x="25501" y="2"/>
                    <a:pt x="25255" y="2"/>
                  </a:cubicBezTo>
                  <a:cubicBezTo>
                    <a:pt x="22726" y="41"/>
                    <a:pt x="20235" y="430"/>
                    <a:pt x="17861" y="1248"/>
                  </a:cubicBezTo>
                  <a:cubicBezTo>
                    <a:pt x="14982" y="2182"/>
                    <a:pt x="12024" y="2804"/>
                    <a:pt x="9028" y="3038"/>
                  </a:cubicBezTo>
                  <a:cubicBezTo>
                    <a:pt x="6187" y="3271"/>
                    <a:pt x="3152" y="3271"/>
                    <a:pt x="895" y="4944"/>
                  </a:cubicBezTo>
                  <a:cubicBezTo>
                    <a:pt x="428" y="5295"/>
                    <a:pt x="0" y="5800"/>
                    <a:pt x="156" y="6306"/>
                  </a:cubicBezTo>
                  <a:cubicBezTo>
                    <a:pt x="311" y="6851"/>
                    <a:pt x="973" y="7007"/>
                    <a:pt x="1557" y="7046"/>
                  </a:cubicBezTo>
                  <a:cubicBezTo>
                    <a:pt x="1765" y="7052"/>
                    <a:pt x="1974" y="7055"/>
                    <a:pt x="2185" y="7055"/>
                  </a:cubicBezTo>
                  <a:cubicBezTo>
                    <a:pt x="3269" y="7055"/>
                    <a:pt x="4372" y="6969"/>
                    <a:pt x="5448" y="6773"/>
                  </a:cubicBezTo>
                  <a:cubicBezTo>
                    <a:pt x="9223" y="6229"/>
                    <a:pt x="13075" y="5995"/>
                    <a:pt x="16928" y="5956"/>
                  </a:cubicBezTo>
                  <a:cubicBezTo>
                    <a:pt x="17461" y="5956"/>
                    <a:pt x="17995" y="5959"/>
                    <a:pt x="18529" y="5959"/>
                  </a:cubicBezTo>
                  <a:cubicBezTo>
                    <a:pt x="19863" y="5959"/>
                    <a:pt x="21197" y="5939"/>
                    <a:pt x="22531" y="5800"/>
                  </a:cubicBezTo>
                  <a:cubicBezTo>
                    <a:pt x="25022" y="5567"/>
                    <a:pt x="27473" y="4905"/>
                    <a:pt x="29730" y="3816"/>
                  </a:cubicBezTo>
                  <a:cubicBezTo>
                    <a:pt x="31014" y="3193"/>
                    <a:pt x="31248" y="2065"/>
                    <a:pt x="30431" y="1209"/>
                  </a:cubicBezTo>
                  <a:cubicBezTo>
                    <a:pt x="30275" y="1014"/>
                    <a:pt x="30041" y="858"/>
                    <a:pt x="29847" y="703"/>
                  </a:cubicBezTo>
                  <a:cubicBezTo>
                    <a:pt x="28712" y="54"/>
                    <a:pt x="27307" y="0"/>
                    <a:pt x="26014" y="0"/>
                  </a:cubicBezTo>
                  <a:close/>
                </a:path>
              </a:pathLst>
            </a:custGeom>
            <a:solidFill>
              <a:srgbClr val="49AA9A">
                <a:alpha val="3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4" name="Google Shape;17694;p41"/>
            <p:cNvSpPr/>
            <p:nvPr/>
          </p:nvSpPr>
          <p:spPr>
            <a:xfrm>
              <a:off x="3933575" y="-477150"/>
              <a:ext cx="1812400" cy="346600"/>
            </a:xfrm>
            <a:custGeom>
              <a:avLst/>
              <a:gdLst/>
              <a:ahLst/>
              <a:cxnLst/>
              <a:rect l="l" t="t" r="r" b="b"/>
              <a:pathLst>
                <a:path w="72496" h="13864" extrusionOk="0">
                  <a:moveTo>
                    <a:pt x="48097" y="1"/>
                  </a:moveTo>
                  <a:cubicBezTo>
                    <a:pt x="47397" y="1"/>
                    <a:pt x="46696" y="40"/>
                    <a:pt x="45996" y="118"/>
                  </a:cubicBezTo>
                  <a:cubicBezTo>
                    <a:pt x="44362" y="390"/>
                    <a:pt x="42805" y="818"/>
                    <a:pt x="41248" y="1285"/>
                  </a:cubicBezTo>
                  <a:cubicBezTo>
                    <a:pt x="28640" y="4748"/>
                    <a:pt x="14359" y="1246"/>
                    <a:pt x="2218" y="5916"/>
                  </a:cubicBezTo>
                  <a:cubicBezTo>
                    <a:pt x="1206" y="6344"/>
                    <a:pt x="0" y="7044"/>
                    <a:pt x="195" y="8056"/>
                  </a:cubicBezTo>
                  <a:cubicBezTo>
                    <a:pt x="311" y="8795"/>
                    <a:pt x="1167" y="9262"/>
                    <a:pt x="1907" y="9574"/>
                  </a:cubicBezTo>
                  <a:cubicBezTo>
                    <a:pt x="9417" y="12804"/>
                    <a:pt x="17861" y="13426"/>
                    <a:pt x="26150" y="13776"/>
                  </a:cubicBezTo>
                  <a:cubicBezTo>
                    <a:pt x="27356" y="13835"/>
                    <a:pt x="28572" y="13864"/>
                    <a:pt x="29793" y="13864"/>
                  </a:cubicBezTo>
                  <a:cubicBezTo>
                    <a:pt x="31014" y="13864"/>
                    <a:pt x="32240" y="13835"/>
                    <a:pt x="33466" y="13776"/>
                  </a:cubicBezTo>
                  <a:cubicBezTo>
                    <a:pt x="35411" y="13621"/>
                    <a:pt x="37318" y="13348"/>
                    <a:pt x="39264" y="13271"/>
                  </a:cubicBezTo>
                  <a:cubicBezTo>
                    <a:pt x="39664" y="13256"/>
                    <a:pt x="40064" y="13249"/>
                    <a:pt x="40465" y="13249"/>
                  </a:cubicBezTo>
                  <a:cubicBezTo>
                    <a:pt x="44267" y="13249"/>
                    <a:pt x="48073" y="13854"/>
                    <a:pt x="51911" y="13854"/>
                  </a:cubicBezTo>
                  <a:cubicBezTo>
                    <a:pt x="54129" y="13854"/>
                    <a:pt x="56619" y="13465"/>
                    <a:pt x="57903" y="11792"/>
                  </a:cubicBezTo>
                  <a:cubicBezTo>
                    <a:pt x="58137" y="11403"/>
                    <a:pt x="58409" y="11052"/>
                    <a:pt x="58721" y="10741"/>
                  </a:cubicBezTo>
                  <a:cubicBezTo>
                    <a:pt x="59265" y="10235"/>
                    <a:pt x="60121" y="10196"/>
                    <a:pt x="60861" y="10080"/>
                  </a:cubicBezTo>
                  <a:cubicBezTo>
                    <a:pt x="64130" y="9729"/>
                    <a:pt x="67282" y="8834"/>
                    <a:pt x="70278" y="7472"/>
                  </a:cubicBezTo>
                  <a:cubicBezTo>
                    <a:pt x="71329" y="6967"/>
                    <a:pt x="72496" y="6149"/>
                    <a:pt x="72301" y="5099"/>
                  </a:cubicBezTo>
                  <a:cubicBezTo>
                    <a:pt x="72107" y="4476"/>
                    <a:pt x="71640" y="3970"/>
                    <a:pt x="71056" y="3737"/>
                  </a:cubicBezTo>
                  <a:cubicBezTo>
                    <a:pt x="67710" y="1830"/>
                    <a:pt x="61561" y="2453"/>
                    <a:pt x="57748" y="1674"/>
                  </a:cubicBezTo>
                  <a:cubicBezTo>
                    <a:pt x="55296" y="857"/>
                    <a:pt x="52767" y="351"/>
                    <a:pt x="50199" y="118"/>
                  </a:cubicBezTo>
                  <a:cubicBezTo>
                    <a:pt x="49498" y="40"/>
                    <a:pt x="48798" y="1"/>
                    <a:pt x="48097" y="1"/>
                  </a:cubicBezTo>
                  <a:close/>
                </a:path>
              </a:pathLst>
            </a:custGeom>
            <a:solidFill>
              <a:srgbClr val="49AA9A">
                <a:alpha val="3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5" name="Google Shape;17695;p41"/>
            <p:cNvSpPr/>
            <p:nvPr/>
          </p:nvSpPr>
          <p:spPr>
            <a:xfrm>
              <a:off x="4798425" y="-116225"/>
              <a:ext cx="325925" cy="58925"/>
            </a:xfrm>
            <a:custGeom>
              <a:avLst/>
              <a:gdLst/>
              <a:ahLst/>
              <a:cxnLst/>
              <a:rect l="l" t="t" r="r" b="b"/>
              <a:pathLst>
                <a:path w="13037" h="2357" extrusionOk="0">
                  <a:moveTo>
                    <a:pt x="6577" y="1"/>
                  </a:moveTo>
                  <a:cubicBezTo>
                    <a:pt x="4631" y="118"/>
                    <a:pt x="2685" y="351"/>
                    <a:pt x="778" y="740"/>
                  </a:cubicBezTo>
                  <a:cubicBezTo>
                    <a:pt x="389" y="818"/>
                    <a:pt x="0" y="1052"/>
                    <a:pt x="195" y="1519"/>
                  </a:cubicBezTo>
                  <a:cubicBezTo>
                    <a:pt x="406" y="2200"/>
                    <a:pt x="1029" y="2356"/>
                    <a:pt x="1686" y="2356"/>
                  </a:cubicBezTo>
                  <a:cubicBezTo>
                    <a:pt x="2117" y="2356"/>
                    <a:pt x="2564" y="2289"/>
                    <a:pt x="2919" y="2258"/>
                  </a:cubicBezTo>
                  <a:cubicBezTo>
                    <a:pt x="3430" y="2213"/>
                    <a:pt x="3938" y="2198"/>
                    <a:pt x="4445" y="2198"/>
                  </a:cubicBezTo>
                  <a:cubicBezTo>
                    <a:pt x="5713" y="2198"/>
                    <a:pt x="6971" y="2297"/>
                    <a:pt x="8250" y="2297"/>
                  </a:cubicBezTo>
                  <a:cubicBezTo>
                    <a:pt x="8717" y="2316"/>
                    <a:pt x="9184" y="2326"/>
                    <a:pt x="9651" y="2326"/>
                  </a:cubicBezTo>
                  <a:cubicBezTo>
                    <a:pt x="10118" y="2326"/>
                    <a:pt x="10585" y="2316"/>
                    <a:pt x="11052" y="2297"/>
                  </a:cubicBezTo>
                  <a:cubicBezTo>
                    <a:pt x="11519" y="2258"/>
                    <a:pt x="11986" y="2141"/>
                    <a:pt x="12414" y="1908"/>
                  </a:cubicBezTo>
                  <a:cubicBezTo>
                    <a:pt x="13036" y="1519"/>
                    <a:pt x="12764" y="1207"/>
                    <a:pt x="12219" y="935"/>
                  </a:cubicBezTo>
                  <a:cubicBezTo>
                    <a:pt x="11713" y="701"/>
                    <a:pt x="11207" y="546"/>
                    <a:pt x="10701" y="429"/>
                  </a:cubicBezTo>
                  <a:cubicBezTo>
                    <a:pt x="9339" y="157"/>
                    <a:pt x="7977" y="1"/>
                    <a:pt x="6577" y="1"/>
                  </a:cubicBezTo>
                  <a:close/>
                </a:path>
              </a:pathLst>
            </a:custGeom>
            <a:solidFill>
              <a:srgbClr val="49AA9A">
                <a:alpha val="3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6" name="Google Shape;17696;p41"/>
            <p:cNvSpPr/>
            <p:nvPr/>
          </p:nvSpPr>
          <p:spPr>
            <a:xfrm>
              <a:off x="4476400" y="-492700"/>
              <a:ext cx="1375625" cy="203550"/>
            </a:xfrm>
            <a:custGeom>
              <a:avLst/>
              <a:gdLst/>
              <a:ahLst/>
              <a:cxnLst/>
              <a:rect l="l" t="t" r="r" b="b"/>
              <a:pathLst>
                <a:path w="55025" h="8142" extrusionOk="0">
                  <a:moveTo>
                    <a:pt x="2803" y="0"/>
                  </a:moveTo>
                  <a:lnTo>
                    <a:pt x="1" y="1246"/>
                  </a:lnTo>
                  <a:cubicBezTo>
                    <a:pt x="18563" y="4086"/>
                    <a:pt x="32455" y="6382"/>
                    <a:pt x="51172" y="8133"/>
                  </a:cubicBezTo>
                  <a:cubicBezTo>
                    <a:pt x="51240" y="8139"/>
                    <a:pt x="51309" y="8141"/>
                    <a:pt x="51378" y="8141"/>
                  </a:cubicBezTo>
                  <a:cubicBezTo>
                    <a:pt x="52764" y="8141"/>
                    <a:pt x="54265" y="7068"/>
                    <a:pt x="54635" y="6771"/>
                  </a:cubicBezTo>
                  <a:cubicBezTo>
                    <a:pt x="55025" y="6460"/>
                    <a:pt x="54441" y="4125"/>
                    <a:pt x="53740" y="3464"/>
                  </a:cubicBezTo>
                  <a:cubicBezTo>
                    <a:pt x="53046" y="5518"/>
                    <a:pt x="51126" y="5937"/>
                    <a:pt x="48571" y="5937"/>
                  </a:cubicBezTo>
                  <a:cubicBezTo>
                    <a:pt x="47689" y="5937"/>
                    <a:pt x="46732" y="5887"/>
                    <a:pt x="45724" y="5837"/>
                  </a:cubicBezTo>
                  <a:cubicBezTo>
                    <a:pt x="29809" y="5137"/>
                    <a:pt x="18524" y="2452"/>
                    <a:pt x="2803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7" name="Google Shape;17697;p41"/>
            <p:cNvSpPr/>
            <p:nvPr/>
          </p:nvSpPr>
          <p:spPr>
            <a:xfrm>
              <a:off x="4927800" y="-849725"/>
              <a:ext cx="186825" cy="406850"/>
            </a:xfrm>
            <a:custGeom>
              <a:avLst/>
              <a:gdLst/>
              <a:ahLst/>
              <a:cxnLst/>
              <a:rect l="l" t="t" r="r" b="b"/>
              <a:pathLst>
                <a:path w="7473" h="1627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5448"/>
                    <a:pt x="1363" y="11052"/>
                    <a:pt x="3153" y="16227"/>
                  </a:cubicBezTo>
                  <a:cubicBezTo>
                    <a:pt x="3153" y="16227"/>
                    <a:pt x="3606" y="16273"/>
                    <a:pt x="4144" y="16273"/>
                  </a:cubicBezTo>
                  <a:cubicBezTo>
                    <a:pt x="4817" y="16273"/>
                    <a:pt x="5622" y="16201"/>
                    <a:pt x="5838" y="15877"/>
                  </a:cubicBezTo>
                  <a:cubicBezTo>
                    <a:pt x="6188" y="15293"/>
                    <a:pt x="6733" y="7160"/>
                    <a:pt x="7472" y="2491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8" name="Google Shape;17698;p41"/>
            <p:cNvSpPr/>
            <p:nvPr/>
          </p:nvSpPr>
          <p:spPr>
            <a:xfrm>
              <a:off x="4927800" y="-849725"/>
              <a:ext cx="176000" cy="406850"/>
            </a:xfrm>
            <a:custGeom>
              <a:avLst/>
              <a:gdLst/>
              <a:ahLst/>
              <a:cxnLst/>
              <a:rect l="l" t="t" r="r" b="b"/>
              <a:pathLst>
                <a:path w="7040" h="1627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5448"/>
                    <a:pt x="1363" y="11052"/>
                    <a:pt x="3153" y="16227"/>
                  </a:cubicBezTo>
                  <a:cubicBezTo>
                    <a:pt x="3153" y="16227"/>
                    <a:pt x="3606" y="16273"/>
                    <a:pt x="4144" y="16273"/>
                  </a:cubicBezTo>
                  <a:cubicBezTo>
                    <a:pt x="4817" y="16273"/>
                    <a:pt x="5622" y="16201"/>
                    <a:pt x="5838" y="15877"/>
                  </a:cubicBezTo>
                  <a:lnTo>
                    <a:pt x="5877" y="15799"/>
                  </a:lnTo>
                  <a:lnTo>
                    <a:pt x="5877" y="15799"/>
                  </a:lnTo>
                  <a:cubicBezTo>
                    <a:pt x="5410" y="15838"/>
                    <a:pt x="4982" y="15838"/>
                    <a:pt x="4515" y="15838"/>
                  </a:cubicBezTo>
                  <a:cubicBezTo>
                    <a:pt x="3153" y="12452"/>
                    <a:pt x="2491" y="8911"/>
                    <a:pt x="1907" y="5292"/>
                  </a:cubicBezTo>
                  <a:lnTo>
                    <a:pt x="1907" y="5292"/>
                  </a:lnTo>
                  <a:cubicBezTo>
                    <a:pt x="2105" y="5305"/>
                    <a:pt x="2296" y="5311"/>
                    <a:pt x="2481" y="5311"/>
                  </a:cubicBezTo>
                  <a:cubicBezTo>
                    <a:pt x="5654" y="5311"/>
                    <a:pt x="7040" y="3509"/>
                    <a:pt x="6966" y="2957"/>
                  </a:cubicBezTo>
                  <a:cubicBezTo>
                    <a:pt x="6849" y="1829"/>
                    <a:pt x="935" y="1284"/>
                    <a:pt x="935" y="156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9" name="Google Shape;17699;p41"/>
            <p:cNvSpPr/>
            <p:nvPr/>
          </p:nvSpPr>
          <p:spPr>
            <a:xfrm>
              <a:off x="4489050" y="-492700"/>
              <a:ext cx="1335725" cy="180775"/>
            </a:xfrm>
            <a:custGeom>
              <a:avLst/>
              <a:gdLst/>
              <a:ahLst/>
              <a:cxnLst/>
              <a:rect l="l" t="t" r="r" b="b"/>
              <a:pathLst>
                <a:path w="53429" h="7231" extrusionOk="0">
                  <a:moveTo>
                    <a:pt x="2297" y="0"/>
                  </a:moveTo>
                  <a:lnTo>
                    <a:pt x="1" y="1012"/>
                  </a:lnTo>
                  <a:cubicBezTo>
                    <a:pt x="1" y="1012"/>
                    <a:pt x="24049" y="5176"/>
                    <a:pt x="42378" y="6888"/>
                  </a:cubicBezTo>
                  <a:cubicBezTo>
                    <a:pt x="43151" y="6953"/>
                    <a:pt x="45516" y="7231"/>
                    <a:pt x="47800" y="7231"/>
                  </a:cubicBezTo>
                  <a:cubicBezTo>
                    <a:pt x="49650" y="7231"/>
                    <a:pt x="51447" y="7048"/>
                    <a:pt x="52300" y="6421"/>
                  </a:cubicBezTo>
                  <a:cubicBezTo>
                    <a:pt x="53429" y="5604"/>
                    <a:pt x="53273" y="3503"/>
                    <a:pt x="53234" y="3464"/>
                  </a:cubicBezTo>
                  <a:lnTo>
                    <a:pt x="53234" y="3464"/>
                  </a:lnTo>
                  <a:cubicBezTo>
                    <a:pt x="52540" y="5518"/>
                    <a:pt x="50620" y="5937"/>
                    <a:pt x="48065" y="5937"/>
                  </a:cubicBezTo>
                  <a:cubicBezTo>
                    <a:pt x="47183" y="5937"/>
                    <a:pt x="46226" y="5887"/>
                    <a:pt x="45218" y="5837"/>
                  </a:cubicBezTo>
                  <a:cubicBezTo>
                    <a:pt x="29303" y="5137"/>
                    <a:pt x="18018" y="2452"/>
                    <a:pt x="2297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0" name="Google Shape;17700;p41"/>
            <p:cNvSpPr/>
            <p:nvPr/>
          </p:nvSpPr>
          <p:spPr>
            <a:xfrm>
              <a:off x="4979375" y="-508275"/>
              <a:ext cx="197500" cy="115775"/>
            </a:xfrm>
            <a:custGeom>
              <a:avLst/>
              <a:gdLst/>
              <a:ahLst/>
              <a:cxnLst/>
              <a:rect l="l" t="t" r="r" b="b"/>
              <a:pathLst>
                <a:path w="7900" h="4631" extrusionOk="0">
                  <a:moveTo>
                    <a:pt x="4748" y="1"/>
                  </a:moveTo>
                  <a:cubicBezTo>
                    <a:pt x="3167" y="1"/>
                    <a:pt x="1625" y="77"/>
                    <a:pt x="45" y="268"/>
                  </a:cubicBezTo>
                  <a:lnTo>
                    <a:pt x="45" y="268"/>
                  </a:lnTo>
                  <a:cubicBezTo>
                    <a:pt x="43" y="256"/>
                    <a:pt x="41" y="245"/>
                    <a:pt x="39" y="234"/>
                  </a:cubicBezTo>
                  <a:lnTo>
                    <a:pt x="0" y="273"/>
                  </a:lnTo>
                  <a:cubicBezTo>
                    <a:pt x="15" y="271"/>
                    <a:pt x="30" y="269"/>
                    <a:pt x="45" y="268"/>
                  </a:cubicBezTo>
                  <a:lnTo>
                    <a:pt x="45" y="268"/>
                  </a:lnTo>
                  <a:cubicBezTo>
                    <a:pt x="206" y="1127"/>
                    <a:pt x="628" y="3934"/>
                    <a:pt x="1012" y="4165"/>
                  </a:cubicBezTo>
                  <a:cubicBezTo>
                    <a:pt x="1282" y="4374"/>
                    <a:pt x="5058" y="4630"/>
                    <a:pt x="6835" y="4630"/>
                  </a:cubicBezTo>
                  <a:cubicBezTo>
                    <a:pt x="7365" y="4630"/>
                    <a:pt x="7717" y="4607"/>
                    <a:pt x="7744" y="4554"/>
                  </a:cubicBezTo>
                  <a:cubicBezTo>
                    <a:pt x="7900" y="4320"/>
                    <a:pt x="5253" y="2647"/>
                    <a:pt x="5215" y="2608"/>
                  </a:cubicBezTo>
                  <a:cubicBezTo>
                    <a:pt x="5137" y="2569"/>
                    <a:pt x="4786" y="40"/>
                    <a:pt x="4748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1" name="Google Shape;17701;p41"/>
            <p:cNvSpPr/>
            <p:nvPr/>
          </p:nvSpPr>
          <p:spPr>
            <a:xfrm>
              <a:off x="4979375" y="-505350"/>
              <a:ext cx="193600" cy="113250"/>
            </a:xfrm>
            <a:custGeom>
              <a:avLst/>
              <a:gdLst/>
              <a:ahLst/>
              <a:cxnLst/>
              <a:rect l="l" t="t" r="r" b="b"/>
              <a:pathLst>
                <a:path w="7744" h="4530" extrusionOk="0">
                  <a:moveTo>
                    <a:pt x="1557" y="0"/>
                  </a:moveTo>
                  <a:cubicBezTo>
                    <a:pt x="973" y="39"/>
                    <a:pt x="428" y="78"/>
                    <a:pt x="0" y="156"/>
                  </a:cubicBezTo>
                  <a:cubicBezTo>
                    <a:pt x="195" y="934"/>
                    <a:pt x="623" y="3814"/>
                    <a:pt x="973" y="4086"/>
                  </a:cubicBezTo>
                  <a:cubicBezTo>
                    <a:pt x="1268" y="4263"/>
                    <a:pt x="4916" y="4530"/>
                    <a:pt x="6733" y="4530"/>
                  </a:cubicBezTo>
                  <a:cubicBezTo>
                    <a:pt x="7313" y="4530"/>
                    <a:pt x="7706" y="4503"/>
                    <a:pt x="7744" y="4437"/>
                  </a:cubicBezTo>
                  <a:cubicBezTo>
                    <a:pt x="7744" y="4437"/>
                    <a:pt x="7744" y="4359"/>
                    <a:pt x="7666" y="4281"/>
                  </a:cubicBezTo>
                  <a:cubicBezTo>
                    <a:pt x="5798" y="4125"/>
                    <a:pt x="2491" y="3697"/>
                    <a:pt x="2218" y="3464"/>
                  </a:cubicBezTo>
                  <a:cubicBezTo>
                    <a:pt x="1907" y="3230"/>
                    <a:pt x="1712" y="1129"/>
                    <a:pt x="1557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2" name="Google Shape;17702;p41"/>
            <p:cNvSpPr/>
            <p:nvPr/>
          </p:nvSpPr>
          <p:spPr>
            <a:xfrm>
              <a:off x="3821700" y="-397375"/>
              <a:ext cx="1391175" cy="196750"/>
            </a:xfrm>
            <a:custGeom>
              <a:avLst/>
              <a:gdLst/>
              <a:ahLst/>
              <a:cxnLst/>
              <a:rect l="l" t="t" r="r" b="b"/>
              <a:pathLst>
                <a:path w="55647" h="7870" extrusionOk="0">
                  <a:moveTo>
                    <a:pt x="2802" y="1"/>
                  </a:moveTo>
                  <a:lnTo>
                    <a:pt x="0" y="1207"/>
                  </a:lnTo>
                  <a:cubicBezTo>
                    <a:pt x="18562" y="4087"/>
                    <a:pt x="33115" y="6110"/>
                    <a:pt x="51833" y="7861"/>
                  </a:cubicBezTo>
                  <a:cubicBezTo>
                    <a:pt x="51897" y="7867"/>
                    <a:pt x="51962" y="7869"/>
                    <a:pt x="52027" y="7869"/>
                  </a:cubicBezTo>
                  <a:cubicBezTo>
                    <a:pt x="53381" y="7869"/>
                    <a:pt x="54886" y="6759"/>
                    <a:pt x="55257" y="6499"/>
                  </a:cubicBezTo>
                  <a:cubicBezTo>
                    <a:pt x="55646" y="6188"/>
                    <a:pt x="55063" y="3814"/>
                    <a:pt x="54362" y="3153"/>
                  </a:cubicBezTo>
                  <a:cubicBezTo>
                    <a:pt x="53666" y="5241"/>
                    <a:pt x="51739" y="5665"/>
                    <a:pt x="49191" y="5665"/>
                  </a:cubicBezTo>
                  <a:cubicBezTo>
                    <a:pt x="48320" y="5665"/>
                    <a:pt x="47377" y="5615"/>
                    <a:pt x="46385" y="5566"/>
                  </a:cubicBezTo>
                  <a:cubicBezTo>
                    <a:pt x="30469" y="4865"/>
                    <a:pt x="18562" y="2414"/>
                    <a:pt x="2802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3" name="Google Shape;17703;p41"/>
            <p:cNvSpPr/>
            <p:nvPr/>
          </p:nvSpPr>
          <p:spPr>
            <a:xfrm>
              <a:off x="4289625" y="-749525"/>
              <a:ext cx="186800" cy="407275"/>
            </a:xfrm>
            <a:custGeom>
              <a:avLst/>
              <a:gdLst/>
              <a:ahLst/>
              <a:cxnLst/>
              <a:rect l="l" t="t" r="r" b="b"/>
              <a:pathLst>
                <a:path w="7472" h="16291" extrusionOk="0">
                  <a:moveTo>
                    <a:pt x="467" y="0"/>
                  </a:moveTo>
                  <a:cubicBezTo>
                    <a:pt x="0" y="5448"/>
                    <a:pt x="1362" y="11052"/>
                    <a:pt x="3152" y="16227"/>
                  </a:cubicBezTo>
                  <a:cubicBezTo>
                    <a:pt x="3152" y="16227"/>
                    <a:pt x="3688" y="16291"/>
                    <a:pt x="4280" y="16291"/>
                  </a:cubicBezTo>
                  <a:cubicBezTo>
                    <a:pt x="4916" y="16291"/>
                    <a:pt x="5617" y="16218"/>
                    <a:pt x="5799" y="15916"/>
                  </a:cubicBezTo>
                  <a:cubicBezTo>
                    <a:pt x="6188" y="15293"/>
                    <a:pt x="6732" y="7160"/>
                    <a:pt x="7472" y="249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4" name="Google Shape;17704;p41"/>
            <p:cNvSpPr/>
            <p:nvPr/>
          </p:nvSpPr>
          <p:spPr>
            <a:xfrm>
              <a:off x="4289625" y="-749525"/>
              <a:ext cx="147775" cy="407275"/>
            </a:xfrm>
            <a:custGeom>
              <a:avLst/>
              <a:gdLst/>
              <a:ahLst/>
              <a:cxnLst/>
              <a:rect l="l" t="t" r="r" b="b"/>
              <a:pathLst>
                <a:path w="5911" h="16291" extrusionOk="0">
                  <a:moveTo>
                    <a:pt x="467" y="0"/>
                  </a:moveTo>
                  <a:cubicBezTo>
                    <a:pt x="0" y="5448"/>
                    <a:pt x="1362" y="11052"/>
                    <a:pt x="3152" y="16227"/>
                  </a:cubicBezTo>
                  <a:cubicBezTo>
                    <a:pt x="3152" y="16227"/>
                    <a:pt x="3688" y="16291"/>
                    <a:pt x="4280" y="16291"/>
                  </a:cubicBezTo>
                  <a:cubicBezTo>
                    <a:pt x="4916" y="16291"/>
                    <a:pt x="5617" y="16218"/>
                    <a:pt x="5799" y="15916"/>
                  </a:cubicBezTo>
                  <a:cubicBezTo>
                    <a:pt x="5837" y="15877"/>
                    <a:pt x="5837" y="15838"/>
                    <a:pt x="5837" y="15838"/>
                  </a:cubicBezTo>
                  <a:cubicBezTo>
                    <a:pt x="5552" y="15838"/>
                    <a:pt x="5249" y="15855"/>
                    <a:pt x="4953" y="15855"/>
                  </a:cubicBezTo>
                  <a:cubicBezTo>
                    <a:pt x="4804" y="15855"/>
                    <a:pt x="4657" y="15851"/>
                    <a:pt x="4514" y="15838"/>
                  </a:cubicBezTo>
                  <a:cubicBezTo>
                    <a:pt x="3114" y="12491"/>
                    <a:pt x="2491" y="8911"/>
                    <a:pt x="1868" y="5292"/>
                  </a:cubicBezTo>
                  <a:lnTo>
                    <a:pt x="1868" y="5292"/>
                  </a:lnTo>
                  <a:cubicBezTo>
                    <a:pt x="2095" y="5307"/>
                    <a:pt x="2308" y="5314"/>
                    <a:pt x="2510" y="5314"/>
                  </a:cubicBezTo>
                  <a:cubicBezTo>
                    <a:pt x="5505" y="5314"/>
                    <a:pt x="5910" y="3779"/>
                    <a:pt x="5837" y="3269"/>
                  </a:cubicBezTo>
                  <a:cubicBezTo>
                    <a:pt x="5721" y="2102"/>
                    <a:pt x="895" y="1323"/>
                    <a:pt x="934" y="156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5" name="Google Shape;17705;p41"/>
            <p:cNvSpPr/>
            <p:nvPr/>
          </p:nvSpPr>
          <p:spPr>
            <a:xfrm>
              <a:off x="3835300" y="-397375"/>
              <a:ext cx="1350325" cy="173500"/>
            </a:xfrm>
            <a:custGeom>
              <a:avLst/>
              <a:gdLst/>
              <a:ahLst/>
              <a:cxnLst/>
              <a:rect l="l" t="t" r="r" b="b"/>
              <a:pathLst>
                <a:path w="54013" h="6940" extrusionOk="0">
                  <a:moveTo>
                    <a:pt x="2258" y="1"/>
                  </a:moveTo>
                  <a:lnTo>
                    <a:pt x="1" y="1013"/>
                  </a:lnTo>
                  <a:cubicBezTo>
                    <a:pt x="1" y="1013"/>
                    <a:pt x="24672" y="4904"/>
                    <a:pt x="43000" y="6577"/>
                  </a:cubicBezTo>
                  <a:cubicBezTo>
                    <a:pt x="43774" y="6663"/>
                    <a:pt x="46141" y="6940"/>
                    <a:pt x="48426" y="6940"/>
                  </a:cubicBezTo>
                  <a:cubicBezTo>
                    <a:pt x="50275" y="6940"/>
                    <a:pt x="52070" y="6759"/>
                    <a:pt x="52923" y="6149"/>
                  </a:cubicBezTo>
                  <a:cubicBezTo>
                    <a:pt x="54013" y="5332"/>
                    <a:pt x="53896" y="3192"/>
                    <a:pt x="53818" y="3153"/>
                  </a:cubicBezTo>
                  <a:lnTo>
                    <a:pt x="53818" y="3153"/>
                  </a:lnTo>
                  <a:cubicBezTo>
                    <a:pt x="53122" y="5241"/>
                    <a:pt x="51195" y="5665"/>
                    <a:pt x="48647" y="5665"/>
                  </a:cubicBezTo>
                  <a:cubicBezTo>
                    <a:pt x="47776" y="5665"/>
                    <a:pt x="46833" y="5615"/>
                    <a:pt x="45841" y="5566"/>
                  </a:cubicBezTo>
                  <a:cubicBezTo>
                    <a:pt x="29925" y="4865"/>
                    <a:pt x="18018" y="2414"/>
                    <a:pt x="2258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6" name="Google Shape;17706;p41"/>
            <p:cNvSpPr/>
            <p:nvPr/>
          </p:nvSpPr>
          <p:spPr>
            <a:xfrm>
              <a:off x="4341175" y="-408075"/>
              <a:ext cx="197525" cy="115775"/>
            </a:xfrm>
            <a:custGeom>
              <a:avLst/>
              <a:gdLst/>
              <a:ahLst/>
              <a:cxnLst/>
              <a:rect l="l" t="t" r="r" b="b"/>
              <a:pathLst>
                <a:path w="7901" h="4631" extrusionOk="0">
                  <a:moveTo>
                    <a:pt x="4748" y="1"/>
                  </a:moveTo>
                  <a:cubicBezTo>
                    <a:pt x="3153" y="1"/>
                    <a:pt x="1557" y="79"/>
                    <a:pt x="1" y="273"/>
                  </a:cubicBezTo>
                  <a:cubicBezTo>
                    <a:pt x="195" y="1052"/>
                    <a:pt x="623" y="3931"/>
                    <a:pt x="974" y="4204"/>
                  </a:cubicBezTo>
                  <a:cubicBezTo>
                    <a:pt x="1272" y="4383"/>
                    <a:pt x="5010" y="4631"/>
                    <a:pt x="6802" y="4631"/>
                  </a:cubicBezTo>
                  <a:cubicBezTo>
                    <a:pt x="7344" y="4631"/>
                    <a:pt x="7708" y="4608"/>
                    <a:pt x="7745" y="4554"/>
                  </a:cubicBezTo>
                  <a:cubicBezTo>
                    <a:pt x="7900" y="4320"/>
                    <a:pt x="5215" y="2686"/>
                    <a:pt x="5176" y="2608"/>
                  </a:cubicBezTo>
                  <a:cubicBezTo>
                    <a:pt x="5137" y="2569"/>
                    <a:pt x="4787" y="40"/>
                    <a:pt x="4748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7" name="Google Shape;17707;p41"/>
            <p:cNvSpPr/>
            <p:nvPr/>
          </p:nvSpPr>
          <p:spPr>
            <a:xfrm>
              <a:off x="4341175" y="-405150"/>
              <a:ext cx="193625" cy="113825"/>
            </a:xfrm>
            <a:custGeom>
              <a:avLst/>
              <a:gdLst/>
              <a:ahLst/>
              <a:cxnLst/>
              <a:rect l="l" t="t" r="r" b="b"/>
              <a:pathLst>
                <a:path w="7745" h="4553" extrusionOk="0">
                  <a:moveTo>
                    <a:pt x="1557" y="1"/>
                  </a:moveTo>
                  <a:cubicBezTo>
                    <a:pt x="974" y="40"/>
                    <a:pt x="390" y="117"/>
                    <a:pt x="1" y="156"/>
                  </a:cubicBezTo>
                  <a:cubicBezTo>
                    <a:pt x="195" y="935"/>
                    <a:pt x="623" y="3814"/>
                    <a:pt x="974" y="4087"/>
                  </a:cubicBezTo>
                  <a:cubicBezTo>
                    <a:pt x="1243" y="4296"/>
                    <a:pt x="5020" y="4552"/>
                    <a:pt x="6814" y="4552"/>
                  </a:cubicBezTo>
                  <a:cubicBezTo>
                    <a:pt x="7350" y="4552"/>
                    <a:pt x="7709" y="4529"/>
                    <a:pt x="7745" y="4476"/>
                  </a:cubicBezTo>
                  <a:cubicBezTo>
                    <a:pt x="7745" y="4437"/>
                    <a:pt x="7745" y="4359"/>
                    <a:pt x="7667" y="4281"/>
                  </a:cubicBezTo>
                  <a:cubicBezTo>
                    <a:pt x="5799" y="4125"/>
                    <a:pt x="2452" y="3697"/>
                    <a:pt x="2219" y="3503"/>
                  </a:cubicBezTo>
                  <a:cubicBezTo>
                    <a:pt x="1908" y="3269"/>
                    <a:pt x="1713" y="1129"/>
                    <a:pt x="1557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8" name="Google Shape;17708;p41"/>
            <p:cNvSpPr/>
            <p:nvPr/>
          </p:nvSpPr>
          <p:spPr>
            <a:xfrm>
              <a:off x="4874300" y="-1570600"/>
              <a:ext cx="500075" cy="324025"/>
            </a:xfrm>
            <a:custGeom>
              <a:avLst/>
              <a:gdLst/>
              <a:ahLst/>
              <a:cxnLst/>
              <a:rect l="l" t="t" r="r" b="b"/>
              <a:pathLst>
                <a:path w="20003" h="12961" extrusionOk="0">
                  <a:moveTo>
                    <a:pt x="6771" y="0"/>
                  </a:moveTo>
                  <a:lnTo>
                    <a:pt x="0" y="9923"/>
                  </a:lnTo>
                  <a:cubicBezTo>
                    <a:pt x="3360" y="12001"/>
                    <a:pt x="7309" y="12961"/>
                    <a:pt x="11257" y="12961"/>
                  </a:cubicBezTo>
                  <a:cubicBezTo>
                    <a:pt x="14260" y="12961"/>
                    <a:pt x="17262" y="12405"/>
                    <a:pt x="20002" y="11363"/>
                  </a:cubicBezTo>
                  <a:lnTo>
                    <a:pt x="17940" y="6265"/>
                  </a:lnTo>
                  <a:cubicBezTo>
                    <a:pt x="14865" y="5915"/>
                    <a:pt x="8951" y="2763"/>
                    <a:pt x="6771" y="0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9" name="Google Shape;17709;p41"/>
            <p:cNvSpPr/>
            <p:nvPr/>
          </p:nvSpPr>
          <p:spPr>
            <a:xfrm>
              <a:off x="5231325" y="-1450875"/>
              <a:ext cx="188750" cy="215925"/>
            </a:xfrm>
            <a:custGeom>
              <a:avLst/>
              <a:gdLst/>
              <a:ahLst/>
              <a:cxnLst/>
              <a:rect l="l" t="t" r="r" b="b"/>
              <a:pathLst>
                <a:path w="7550" h="8637" extrusionOk="0">
                  <a:moveTo>
                    <a:pt x="3878" y="0"/>
                  </a:moveTo>
                  <a:cubicBezTo>
                    <a:pt x="3623" y="0"/>
                    <a:pt x="3367" y="25"/>
                    <a:pt x="3114" y="75"/>
                  </a:cubicBezTo>
                  <a:cubicBezTo>
                    <a:pt x="2024" y="231"/>
                    <a:pt x="1090" y="931"/>
                    <a:pt x="584" y="1943"/>
                  </a:cubicBezTo>
                  <a:cubicBezTo>
                    <a:pt x="1" y="3266"/>
                    <a:pt x="273" y="4745"/>
                    <a:pt x="779" y="6068"/>
                  </a:cubicBezTo>
                  <a:cubicBezTo>
                    <a:pt x="1090" y="6885"/>
                    <a:pt x="1246" y="7741"/>
                    <a:pt x="2102" y="8286"/>
                  </a:cubicBezTo>
                  <a:cubicBezTo>
                    <a:pt x="2530" y="8532"/>
                    <a:pt x="3019" y="8636"/>
                    <a:pt x="3520" y="8636"/>
                  </a:cubicBezTo>
                  <a:cubicBezTo>
                    <a:pt x="4523" y="8636"/>
                    <a:pt x="5578" y="8221"/>
                    <a:pt x="6305" y="7702"/>
                  </a:cubicBezTo>
                  <a:cubicBezTo>
                    <a:pt x="7044" y="7158"/>
                    <a:pt x="7511" y="6340"/>
                    <a:pt x="7550" y="5445"/>
                  </a:cubicBezTo>
                  <a:cubicBezTo>
                    <a:pt x="7550" y="4784"/>
                    <a:pt x="7394" y="4122"/>
                    <a:pt x="7161" y="3500"/>
                  </a:cubicBezTo>
                  <a:cubicBezTo>
                    <a:pt x="7083" y="3227"/>
                    <a:pt x="7005" y="2955"/>
                    <a:pt x="6927" y="2682"/>
                  </a:cubicBezTo>
                  <a:cubicBezTo>
                    <a:pt x="6772" y="1943"/>
                    <a:pt x="6733" y="1009"/>
                    <a:pt x="5954" y="542"/>
                  </a:cubicBezTo>
                  <a:cubicBezTo>
                    <a:pt x="5321" y="197"/>
                    <a:pt x="4603" y="0"/>
                    <a:pt x="3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0" name="Google Shape;17710;p41"/>
            <p:cNvSpPr/>
            <p:nvPr/>
          </p:nvSpPr>
          <p:spPr>
            <a:xfrm>
              <a:off x="5367700" y="-1300425"/>
              <a:ext cx="20275" cy="61825"/>
            </a:xfrm>
            <a:custGeom>
              <a:avLst/>
              <a:gdLst/>
              <a:ahLst/>
              <a:cxnLst/>
              <a:rect l="l" t="t" r="r" b="b"/>
              <a:pathLst>
                <a:path w="811" h="2473" extrusionOk="0">
                  <a:moveTo>
                    <a:pt x="217" y="1"/>
                  </a:moveTo>
                  <a:cubicBezTo>
                    <a:pt x="140" y="1"/>
                    <a:pt x="54" y="64"/>
                    <a:pt x="149" y="128"/>
                  </a:cubicBezTo>
                  <a:cubicBezTo>
                    <a:pt x="422" y="400"/>
                    <a:pt x="577" y="789"/>
                    <a:pt x="577" y="1178"/>
                  </a:cubicBezTo>
                  <a:cubicBezTo>
                    <a:pt x="538" y="1373"/>
                    <a:pt x="499" y="1568"/>
                    <a:pt x="422" y="1762"/>
                  </a:cubicBezTo>
                  <a:cubicBezTo>
                    <a:pt x="344" y="1840"/>
                    <a:pt x="305" y="1957"/>
                    <a:pt x="227" y="2035"/>
                  </a:cubicBezTo>
                  <a:cubicBezTo>
                    <a:pt x="149" y="2112"/>
                    <a:pt x="71" y="2229"/>
                    <a:pt x="33" y="2346"/>
                  </a:cubicBezTo>
                  <a:cubicBezTo>
                    <a:pt x="1" y="2409"/>
                    <a:pt x="73" y="2473"/>
                    <a:pt x="143" y="2473"/>
                  </a:cubicBezTo>
                  <a:cubicBezTo>
                    <a:pt x="158" y="2473"/>
                    <a:pt x="174" y="2470"/>
                    <a:pt x="188" y="2463"/>
                  </a:cubicBezTo>
                  <a:cubicBezTo>
                    <a:pt x="305" y="2385"/>
                    <a:pt x="383" y="2268"/>
                    <a:pt x="461" y="2190"/>
                  </a:cubicBezTo>
                  <a:cubicBezTo>
                    <a:pt x="538" y="2073"/>
                    <a:pt x="616" y="1957"/>
                    <a:pt x="655" y="1840"/>
                  </a:cubicBezTo>
                  <a:cubicBezTo>
                    <a:pt x="772" y="1645"/>
                    <a:pt x="811" y="1412"/>
                    <a:pt x="811" y="1178"/>
                  </a:cubicBezTo>
                  <a:cubicBezTo>
                    <a:pt x="811" y="711"/>
                    <a:pt x="577" y="322"/>
                    <a:pt x="266" y="11"/>
                  </a:cubicBezTo>
                  <a:cubicBezTo>
                    <a:pt x="252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1" name="Google Shape;17711;p41"/>
            <p:cNvSpPr/>
            <p:nvPr/>
          </p:nvSpPr>
          <p:spPr>
            <a:xfrm>
              <a:off x="5296500" y="-1417425"/>
              <a:ext cx="161525" cy="124825"/>
            </a:xfrm>
            <a:custGeom>
              <a:avLst/>
              <a:gdLst/>
              <a:ahLst/>
              <a:cxnLst/>
              <a:rect l="l" t="t" r="r" b="b"/>
              <a:pathLst>
                <a:path w="6461" h="4993" extrusionOk="0">
                  <a:moveTo>
                    <a:pt x="3516" y="0"/>
                  </a:moveTo>
                  <a:cubicBezTo>
                    <a:pt x="2499" y="0"/>
                    <a:pt x="1436" y="375"/>
                    <a:pt x="779" y="994"/>
                  </a:cubicBezTo>
                  <a:cubicBezTo>
                    <a:pt x="1" y="1695"/>
                    <a:pt x="118" y="3057"/>
                    <a:pt x="390" y="3991"/>
                  </a:cubicBezTo>
                  <a:lnTo>
                    <a:pt x="390" y="3952"/>
                  </a:lnTo>
                  <a:cubicBezTo>
                    <a:pt x="507" y="4302"/>
                    <a:pt x="740" y="4613"/>
                    <a:pt x="1091" y="4730"/>
                  </a:cubicBezTo>
                  <a:cubicBezTo>
                    <a:pt x="1402" y="4886"/>
                    <a:pt x="1752" y="4963"/>
                    <a:pt x="2102" y="4963"/>
                  </a:cubicBezTo>
                  <a:cubicBezTo>
                    <a:pt x="2279" y="4983"/>
                    <a:pt x="2456" y="4993"/>
                    <a:pt x="2632" y="4993"/>
                  </a:cubicBezTo>
                  <a:cubicBezTo>
                    <a:pt x="3502" y="4993"/>
                    <a:pt x="4354" y="4755"/>
                    <a:pt x="5099" y="4302"/>
                  </a:cubicBezTo>
                  <a:cubicBezTo>
                    <a:pt x="5955" y="3679"/>
                    <a:pt x="6461" y="2434"/>
                    <a:pt x="6071" y="1461"/>
                  </a:cubicBezTo>
                  <a:cubicBezTo>
                    <a:pt x="5648" y="433"/>
                    <a:pt x="4609" y="0"/>
                    <a:pt x="3516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2" name="Google Shape;17712;p41"/>
            <p:cNvSpPr/>
            <p:nvPr/>
          </p:nvSpPr>
          <p:spPr>
            <a:xfrm>
              <a:off x="5233675" y="-1775125"/>
              <a:ext cx="231350" cy="1341775"/>
            </a:xfrm>
            <a:custGeom>
              <a:avLst/>
              <a:gdLst/>
              <a:ahLst/>
              <a:cxnLst/>
              <a:rect l="l" t="t" r="r" b="b"/>
              <a:pathLst>
                <a:path w="9254" h="53671" extrusionOk="0">
                  <a:moveTo>
                    <a:pt x="8841" y="0"/>
                  </a:moveTo>
                  <a:cubicBezTo>
                    <a:pt x="8714" y="0"/>
                    <a:pt x="8600" y="72"/>
                    <a:pt x="8584" y="243"/>
                  </a:cubicBezTo>
                  <a:lnTo>
                    <a:pt x="8584" y="204"/>
                  </a:lnTo>
                  <a:lnTo>
                    <a:pt x="5199" y="20984"/>
                  </a:lnTo>
                  <a:cubicBezTo>
                    <a:pt x="4070" y="27910"/>
                    <a:pt x="2942" y="34798"/>
                    <a:pt x="1852" y="41725"/>
                  </a:cubicBezTo>
                  <a:cubicBezTo>
                    <a:pt x="1230" y="45616"/>
                    <a:pt x="607" y="49507"/>
                    <a:pt x="23" y="53399"/>
                  </a:cubicBezTo>
                  <a:cubicBezTo>
                    <a:pt x="0" y="53563"/>
                    <a:pt x="132" y="53670"/>
                    <a:pt x="249" y="53670"/>
                  </a:cubicBezTo>
                  <a:cubicBezTo>
                    <a:pt x="326" y="53670"/>
                    <a:pt x="397" y="53624"/>
                    <a:pt x="413" y="53515"/>
                  </a:cubicBezTo>
                  <a:cubicBezTo>
                    <a:pt x="1619" y="46628"/>
                    <a:pt x="2747" y="39701"/>
                    <a:pt x="3876" y="32813"/>
                  </a:cubicBezTo>
                  <a:cubicBezTo>
                    <a:pt x="5043" y="25887"/>
                    <a:pt x="6172" y="18960"/>
                    <a:pt x="7300" y="12033"/>
                  </a:cubicBezTo>
                  <a:cubicBezTo>
                    <a:pt x="7962" y="8142"/>
                    <a:pt x="8584" y="4290"/>
                    <a:pt x="9207" y="398"/>
                  </a:cubicBezTo>
                  <a:cubicBezTo>
                    <a:pt x="9254" y="164"/>
                    <a:pt x="9033" y="0"/>
                    <a:pt x="8841" y="0"/>
                  </a:cubicBezTo>
                  <a:close/>
                </a:path>
              </a:pathLst>
            </a:custGeom>
            <a:solidFill>
              <a:srgbClr val="49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3" name="Google Shape;17713;p41"/>
            <p:cNvSpPr/>
            <p:nvPr/>
          </p:nvSpPr>
          <p:spPr>
            <a:xfrm>
              <a:off x="5182700" y="-509250"/>
              <a:ext cx="126475" cy="51775"/>
            </a:xfrm>
            <a:custGeom>
              <a:avLst/>
              <a:gdLst/>
              <a:ahLst/>
              <a:cxnLst/>
              <a:rect l="l" t="t" r="r" b="b"/>
              <a:pathLst>
                <a:path w="5059" h="2071" extrusionOk="0">
                  <a:moveTo>
                    <a:pt x="2063" y="344"/>
                  </a:moveTo>
                  <a:cubicBezTo>
                    <a:pt x="2140" y="344"/>
                    <a:pt x="2218" y="346"/>
                    <a:pt x="2296" y="351"/>
                  </a:cubicBezTo>
                  <a:cubicBezTo>
                    <a:pt x="2919" y="351"/>
                    <a:pt x="3502" y="429"/>
                    <a:pt x="4086" y="623"/>
                  </a:cubicBezTo>
                  <a:cubicBezTo>
                    <a:pt x="4553" y="779"/>
                    <a:pt x="4670" y="974"/>
                    <a:pt x="4670" y="1013"/>
                  </a:cubicBezTo>
                  <a:cubicBezTo>
                    <a:pt x="4709" y="1052"/>
                    <a:pt x="4709" y="1129"/>
                    <a:pt x="4670" y="1207"/>
                  </a:cubicBezTo>
                  <a:cubicBezTo>
                    <a:pt x="4631" y="1285"/>
                    <a:pt x="4553" y="1363"/>
                    <a:pt x="4436" y="1402"/>
                  </a:cubicBezTo>
                  <a:cubicBezTo>
                    <a:pt x="3978" y="1610"/>
                    <a:pt x="3425" y="1690"/>
                    <a:pt x="2878" y="1690"/>
                  </a:cubicBezTo>
                  <a:cubicBezTo>
                    <a:pt x="1895" y="1690"/>
                    <a:pt x="934" y="1432"/>
                    <a:pt x="584" y="1207"/>
                  </a:cubicBezTo>
                  <a:cubicBezTo>
                    <a:pt x="428" y="1168"/>
                    <a:pt x="350" y="1013"/>
                    <a:pt x="350" y="857"/>
                  </a:cubicBezTo>
                  <a:cubicBezTo>
                    <a:pt x="389" y="779"/>
                    <a:pt x="428" y="701"/>
                    <a:pt x="506" y="701"/>
                  </a:cubicBezTo>
                  <a:cubicBezTo>
                    <a:pt x="983" y="463"/>
                    <a:pt x="1519" y="344"/>
                    <a:pt x="2063" y="344"/>
                  </a:cubicBezTo>
                  <a:close/>
                  <a:moveTo>
                    <a:pt x="2358" y="0"/>
                  </a:moveTo>
                  <a:cubicBezTo>
                    <a:pt x="1679" y="0"/>
                    <a:pt x="999" y="126"/>
                    <a:pt x="350" y="390"/>
                  </a:cubicBezTo>
                  <a:cubicBezTo>
                    <a:pt x="156" y="468"/>
                    <a:pt x="0" y="662"/>
                    <a:pt x="0" y="857"/>
                  </a:cubicBezTo>
                  <a:cubicBezTo>
                    <a:pt x="0" y="1129"/>
                    <a:pt x="156" y="1402"/>
                    <a:pt x="389" y="1518"/>
                  </a:cubicBezTo>
                  <a:cubicBezTo>
                    <a:pt x="1167" y="1908"/>
                    <a:pt x="2024" y="2063"/>
                    <a:pt x="2880" y="2063"/>
                  </a:cubicBezTo>
                  <a:cubicBezTo>
                    <a:pt x="2955" y="2068"/>
                    <a:pt x="3030" y="2071"/>
                    <a:pt x="3104" y="2071"/>
                  </a:cubicBezTo>
                  <a:cubicBezTo>
                    <a:pt x="3604" y="2071"/>
                    <a:pt x="4079" y="1960"/>
                    <a:pt x="4553" y="1791"/>
                  </a:cubicBezTo>
                  <a:cubicBezTo>
                    <a:pt x="4748" y="1713"/>
                    <a:pt x="4942" y="1557"/>
                    <a:pt x="5020" y="1363"/>
                  </a:cubicBezTo>
                  <a:cubicBezTo>
                    <a:pt x="5059" y="1207"/>
                    <a:pt x="5059" y="1013"/>
                    <a:pt x="5020" y="896"/>
                  </a:cubicBezTo>
                  <a:cubicBezTo>
                    <a:pt x="4825" y="585"/>
                    <a:pt x="4553" y="390"/>
                    <a:pt x="4203" y="312"/>
                  </a:cubicBezTo>
                  <a:cubicBezTo>
                    <a:pt x="3606" y="107"/>
                    <a:pt x="2983" y="0"/>
                    <a:pt x="2358" y="0"/>
                  </a:cubicBezTo>
                  <a:close/>
                </a:path>
              </a:pathLst>
            </a:custGeom>
            <a:solidFill>
              <a:srgbClr val="49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4" name="Google Shape;17714;p41"/>
            <p:cNvSpPr/>
            <p:nvPr/>
          </p:nvSpPr>
          <p:spPr>
            <a:xfrm>
              <a:off x="5351000" y="-1368750"/>
              <a:ext cx="98275" cy="83275"/>
            </a:xfrm>
            <a:custGeom>
              <a:avLst/>
              <a:gdLst/>
              <a:ahLst/>
              <a:cxnLst/>
              <a:rect l="l" t="t" r="r" b="b"/>
              <a:pathLst>
                <a:path w="3931" h="3331" extrusionOk="0">
                  <a:moveTo>
                    <a:pt x="1606" y="0"/>
                  </a:moveTo>
                  <a:cubicBezTo>
                    <a:pt x="1246" y="0"/>
                    <a:pt x="887" y="151"/>
                    <a:pt x="662" y="409"/>
                  </a:cubicBezTo>
                  <a:cubicBezTo>
                    <a:pt x="389" y="759"/>
                    <a:pt x="195" y="1149"/>
                    <a:pt x="117" y="1577"/>
                  </a:cubicBezTo>
                  <a:cubicBezTo>
                    <a:pt x="39" y="1849"/>
                    <a:pt x="0" y="2083"/>
                    <a:pt x="0" y="2355"/>
                  </a:cubicBezTo>
                  <a:cubicBezTo>
                    <a:pt x="112" y="2914"/>
                    <a:pt x="616" y="3330"/>
                    <a:pt x="1206" y="3330"/>
                  </a:cubicBezTo>
                  <a:cubicBezTo>
                    <a:pt x="1232" y="3330"/>
                    <a:pt x="1258" y="3329"/>
                    <a:pt x="1284" y="3328"/>
                  </a:cubicBezTo>
                  <a:cubicBezTo>
                    <a:pt x="1868" y="3328"/>
                    <a:pt x="2802" y="3094"/>
                    <a:pt x="3152" y="2588"/>
                  </a:cubicBezTo>
                  <a:cubicBezTo>
                    <a:pt x="3463" y="2083"/>
                    <a:pt x="3930" y="1265"/>
                    <a:pt x="3891" y="643"/>
                  </a:cubicBezTo>
                  <a:lnTo>
                    <a:pt x="1829" y="20"/>
                  </a:lnTo>
                  <a:cubicBezTo>
                    <a:pt x="1756" y="7"/>
                    <a:pt x="1681" y="0"/>
                    <a:pt x="1606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5" name="Google Shape;17715;p41"/>
            <p:cNvSpPr/>
            <p:nvPr/>
          </p:nvSpPr>
          <p:spPr>
            <a:xfrm>
              <a:off x="5344175" y="-1372850"/>
              <a:ext cx="109000" cy="92900"/>
            </a:xfrm>
            <a:custGeom>
              <a:avLst/>
              <a:gdLst/>
              <a:ahLst/>
              <a:cxnLst/>
              <a:rect l="l" t="t" r="r" b="b"/>
              <a:pathLst>
                <a:path w="4360" h="3716" extrusionOk="0">
                  <a:moveTo>
                    <a:pt x="1724" y="1"/>
                  </a:moveTo>
                  <a:cubicBezTo>
                    <a:pt x="1205" y="1"/>
                    <a:pt x="722" y="462"/>
                    <a:pt x="507" y="923"/>
                  </a:cubicBezTo>
                  <a:cubicBezTo>
                    <a:pt x="312" y="1274"/>
                    <a:pt x="195" y="1663"/>
                    <a:pt x="117" y="2052"/>
                  </a:cubicBezTo>
                  <a:cubicBezTo>
                    <a:pt x="1" y="2402"/>
                    <a:pt x="79" y="2752"/>
                    <a:pt x="273" y="3064"/>
                  </a:cubicBezTo>
                  <a:cubicBezTo>
                    <a:pt x="596" y="3484"/>
                    <a:pt x="1107" y="3716"/>
                    <a:pt x="1627" y="3716"/>
                  </a:cubicBezTo>
                  <a:cubicBezTo>
                    <a:pt x="1734" y="3716"/>
                    <a:pt x="1841" y="3706"/>
                    <a:pt x="1946" y="3686"/>
                  </a:cubicBezTo>
                  <a:cubicBezTo>
                    <a:pt x="2569" y="3647"/>
                    <a:pt x="3153" y="3375"/>
                    <a:pt x="3581" y="2908"/>
                  </a:cubicBezTo>
                  <a:cubicBezTo>
                    <a:pt x="3775" y="2597"/>
                    <a:pt x="3970" y="2247"/>
                    <a:pt x="4126" y="1896"/>
                  </a:cubicBezTo>
                  <a:cubicBezTo>
                    <a:pt x="4281" y="1546"/>
                    <a:pt x="4359" y="1157"/>
                    <a:pt x="4281" y="768"/>
                  </a:cubicBezTo>
                  <a:cubicBezTo>
                    <a:pt x="4281" y="725"/>
                    <a:pt x="4223" y="694"/>
                    <a:pt x="4163" y="694"/>
                  </a:cubicBezTo>
                  <a:cubicBezTo>
                    <a:pt x="4115" y="694"/>
                    <a:pt x="4065" y="715"/>
                    <a:pt x="4048" y="768"/>
                  </a:cubicBezTo>
                  <a:cubicBezTo>
                    <a:pt x="3970" y="1313"/>
                    <a:pt x="3736" y="1857"/>
                    <a:pt x="3425" y="2285"/>
                  </a:cubicBezTo>
                  <a:cubicBezTo>
                    <a:pt x="3308" y="2519"/>
                    <a:pt x="3192" y="2713"/>
                    <a:pt x="2997" y="2869"/>
                  </a:cubicBezTo>
                  <a:cubicBezTo>
                    <a:pt x="2622" y="3104"/>
                    <a:pt x="2191" y="3225"/>
                    <a:pt x="1754" y="3225"/>
                  </a:cubicBezTo>
                  <a:cubicBezTo>
                    <a:pt x="1465" y="3225"/>
                    <a:pt x="1174" y="3172"/>
                    <a:pt x="896" y="3064"/>
                  </a:cubicBezTo>
                  <a:cubicBezTo>
                    <a:pt x="273" y="2713"/>
                    <a:pt x="468" y="2052"/>
                    <a:pt x="662" y="1507"/>
                  </a:cubicBezTo>
                  <a:cubicBezTo>
                    <a:pt x="846" y="883"/>
                    <a:pt x="1271" y="294"/>
                    <a:pt x="2004" y="294"/>
                  </a:cubicBezTo>
                  <a:cubicBezTo>
                    <a:pt x="2049" y="294"/>
                    <a:pt x="2094" y="296"/>
                    <a:pt x="2141" y="301"/>
                  </a:cubicBezTo>
                  <a:cubicBezTo>
                    <a:pt x="2219" y="301"/>
                    <a:pt x="2258" y="145"/>
                    <a:pt x="2180" y="106"/>
                  </a:cubicBezTo>
                  <a:lnTo>
                    <a:pt x="2141" y="106"/>
                  </a:lnTo>
                  <a:cubicBezTo>
                    <a:pt x="2002" y="33"/>
                    <a:pt x="1862" y="1"/>
                    <a:pt x="1724" y="1"/>
                  </a:cubicBezTo>
                  <a:close/>
                </a:path>
              </a:pathLst>
            </a:custGeom>
            <a:solidFill>
              <a:srgbClr val="C16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6" name="Google Shape;17716;p41"/>
            <p:cNvSpPr/>
            <p:nvPr/>
          </p:nvSpPr>
          <p:spPr>
            <a:xfrm>
              <a:off x="5346125" y="-1392575"/>
              <a:ext cx="68125" cy="46175"/>
            </a:xfrm>
            <a:custGeom>
              <a:avLst/>
              <a:gdLst/>
              <a:ahLst/>
              <a:cxnLst/>
              <a:rect l="l" t="t" r="r" b="b"/>
              <a:pathLst>
                <a:path w="2725" h="1847" extrusionOk="0">
                  <a:moveTo>
                    <a:pt x="1285" y="0"/>
                  </a:moveTo>
                  <a:lnTo>
                    <a:pt x="1" y="1090"/>
                  </a:lnTo>
                  <a:cubicBezTo>
                    <a:pt x="273" y="1207"/>
                    <a:pt x="545" y="1362"/>
                    <a:pt x="818" y="1479"/>
                  </a:cubicBezTo>
                  <a:cubicBezTo>
                    <a:pt x="1129" y="1674"/>
                    <a:pt x="1479" y="1790"/>
                    <a:pt x="1868" y="1829"/>
                  </a:cubicBezTo>
                  <a:cubicBezTo>
                    <a:pt x="1940" y="1839"/>
                    <a:pt x="2019" y="1847"/>
                    <a:pt x="2099" y="1847"/>
                  </a:cubicBezTo>
                  <a:cubicBezTo>
                    <a:pt x="2325" y="1847"/>
                    <a:pt x="2560" y="1787"/>
                    <a:pt x="2647" y="1557"/>
                  </a:cubicBezTo>
                  <a:cubicBezTo>
                    <a:pt x="2724" y="1323"/>
                    <a:pt x="2647" y="1051"/>
                    <a:pt x="2491" y="856"/>
                  </a:cubicBezTo>
                  <a:cubicBezTo>
                    <a:pt x="2141" y="506"/>
                    <a:pt x="1752" y="195"/>
                    <a:pt x="1285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7" name="Google Shape;17717;p41"/>
            <p:cNvSpPr/>
            <p:nvPr/>
          </p:nvSpPr>
          <p:spPr>
            <a:xfrm>
              <a:off x="5342225" y="-1395500"/>
              <a:ext cx="74950" cy="52800"/>
            </a:xfrm>
            <a:custGeom>
              <a:avLst/>
              <a:gdLst/>
              <a:ahLst/>
              <a:cxnLst/>
              <a:rect l="l" t="t" r="r" b="b"/>
              <a:pathLst>
                <a:path w="2998" h="2112" extrusionOk="0">
                  <a:moveTo>
                    <a:pt x="1480" y="1"/>
                  </a:moveTo>
                  <a:cubicBezTo>
                    <a:pt x="1402" y="1"/>
                    <a:pt x="1324" y="117"/>
                    <a:pt x="1402" y="156"/>
                  </a:cubicBezTo>
                  <a:lnTo>
                    <a:pt x="1402" y="195"/>
                  </a:lnTo>
                  <a:cubicBezTo>
                    <a:pt x="1791" y="390"/>
                    <a:pt x="2141" y="623"/>
                    <a:pt x="2414" y="934"/>
                  </a:cubicBezTo>
                  <a:cubicBezTo>
                    <a:pt x="2569" y="1051"/>
                    <a:pt x="2647" y="1246"/>
                    <a:pt x="2686" y="1440"/>
                  </a:cubicBezTo>
                  <a:cubicBezTo>
                    <a:pt x="2725" y="1596"/>
                    <a:pt x="2647" y="1713"/>
                    <a:pt x="2491" y="1791"/>
                  </a:cubicBezTo>
                  <a:cubicBezTo>
                    <a:pt x="2413" y="1799"/>
                    <a:pt x="2332" y="1804"/>
                    <a:pt x="2251" y="1804"/>
                  </a:cubicBezTo>
                  <a:cubicBezTo>
                    <a:pt x="1970" y="1804"/>
                    <a:pt x="1682" y="1747"/>
                    <a:pt x="1441" y="1596"/>
                  </a:cubicBezTo>
                  <a:cubicBezTo>
                    <a:pt x="1246" y="1518"/>
                    <a:pt x="1013" y="1440"/>
                    <a:pt x="818" y="1324"/>
                  </a:cubicBezTo>
                  <a:cubicBezTo>
                    <a:pt x="740" y="1246"/>
                    <a:pt x="623" y="1207"/>
                    <a:pt x="507" y="1168"/>
                  </a:cubicBezTo>
                  <a:cubicBezTo>
                    <a:pt x="390" y="1129"/>
                    <a:pt x="273" y="1090"/>
                    <a:pt x="157" y="1051"/>
                  </a:cubicBezTo>
                  <a:cubicBezTo>
                    <a:pt x="79" y="1051"/>
                    <a:pt x="1" y="1168"/>
                    <a:pt x="79" y="1246"/>
                  </a:cubicBezTo>
                  <a:cubicBezTo>
                    <a:pt x="118" y="1324"/>
                    <a:pt x="195" y="1362"/>
                    <a:pt x="273" y="1401"/>
                  </a:cubicBezTo>
                  <a:cubicBezTo>
                    <a:pt x="390" y="1479"/>
                    <a:pt x="468" y="1557"/>
                    <a:pt x="585" y="1596"/>
                  </a:cubicBezTo>
                  <a:cubicBezTo>
                    <a:pt x="779" y="1713"/>
                    <a:pt x="974" y="1791"/>
                    <a:pt x="1168" y="1868"/>
                  </a:cubicBezTo>
                  <a:cubicBezTo>
                    <a:pt x="1460" y="2030"/>
                    <a:pt x="1779" y="2112"/>
                    <a:pt x="2102" y="2112"/>
                  </a:cubicBezTo>
                  <a:cubicBezTo>
                    <a:pt x="2167" y="2112"/>
                    <a:pt x="2232" y="2108"/>
                    <a:pt x="2297" y="2102"/>
                  </a:cubicBezTo>
                  <a:cubicBezTo>
                    <a:pt x="2569" y="2102"/>
                    <a:pt x="2842" y="1946"/>
                    <a:pt x="2958" y="1635"/>
                  </a:cubicBezTo>
                  <a:cubicBezTo>
                    <a:pt x="2997" y="1285"/>
                    <a:pt x="2842" y="934"/>
                    <a:pt x="2569" y="701"/>
                  </a:cubicBezTo>
                  <a:cubicBezTo>
                    <a:pt x="2258" y="390"/>
                    <a:pt x="1869" y="156"/>
                    <a:pt x="1480" y="1"/>
                  </a:cubicBezTo>
                  <a:close/>
                </a:path>
              </a:pathLst>
            </a:custGeom>
            <a:solidFill>
              <a:srgbClr val="C16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8" name="Google Shape;17718;p41"/>
            <p:cNvSpPr/>
            <p:nvPr/>
          </p:nvSpPr>
          <p:spPr>
            <a:xfrm>
              <a:off x="4115475" y="-1587150"/>
              <a:ext cx="1088650" cy="847375"/>
            </a:xfrm>
            <a:custGeom>
              <a:avLst/>
              <a:gdLst/>
              <a:ahLst/>
              <a:cxnLst/>
              <a:rect l="l" t="t" r="r" b="b"/>
              <a:pathLst>
                <a:path w="43546" h="33895" extrusionOk="0">
                  <a:moveTo>
                    <a:pt x="33544" y="1"/>
                  </a:moveTo>
                  <a:lnTo>
                    <a:pt x="8328" y="1012"/>
                  </a:lnTo>
                  <a:cubicBezTo>
                    <a:pt x="3737" y="11402"/>
                    <a:pt x="935" y="22532"/>
                    <a:pt x="1" y="33894"/>
                  </a:cubicBezTo>
                  <a:lnTo>
                    <a:pt x="10897" y="33894"/>
                  </a:lnTo>
                  <a:lnTo>
                    <a:pt x="27318" y="33077"/>
                  </a:lnTo>
                  <a:lnTo>
                    <a:pt x="39187" y="28602"/>
                  </a:lnTo>
                  <a:lnTo>
                    <a:pt x="43545" y="23271"/>
                  </a:lnTo>
                  <a:cubicBezTo>
                    <a:pt x="41444" y="15060"/>
                    <a:pt x="38058" y="7200"/>
                    <a:pt x="33544" y="1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9" name="Google Shape;17719;p41"/>
            <p:cNvSpPr/>
            <p:nvPr/>
          </p:nvSpPr>
          <p:spPr>
            <a:xfrm>
              <a:off x="4228325" y="-1366325"/>
              <a:ext cx="546775" cy="372325"/>
            </a:xfrm>
            <a:custGeom>
              <a:avLst/>
              <a:gdLst/>
              <a:ahLst/>
              <a:cxnLst/>
              <a:rect l="l" t="t" r="r" b="b"/>
              <a:pathLst>
                <a:path w="21871" h="14893" extrusionOk="0">
                  <a:moveTo>
                    <a:pt x="6733" y="1"/>
                  </a:moveTo>
                  <a:lnTo>
                    <a:pt x="1" y="9924"/>
                  </a:lnTo>
                  <a:cubicBezTo>
                    <a:pt x="3449" y="12797"/>
                    <a:pt x="7978" y="14142"/>
                    <a:pt x="12438" y="14142"/>
                  </a:cubicBezTo>
                  <a:cubicBezTo>
                    <a:pt x="13716" y="14142"/>
                    <a:pt x="14988" y="14032"/>
                    <a:pt x="16228" y="13815"/>
                  </a:cubicBezTo>
                  <a:cubicBezTo>
                    <a:pt x="16422" y="14243"/>
                    <a:pt x="16734" y="14594"/>
                    <a:pt x="17201" y="14827"/>
                  </a:cubicBezTo>
                  <a:cubicBezTo>
                    <a:pt x="17299" y="14873"/>
                    <a:pt x="17424" y="14892"/>
                    <a:pt x="17566" y="14892"/>
                  </a:cubicBezTo>
                  <a:cubicBezTo>
                    <a:pt x="18271" y="14892"/>
                    <a:pt x="19413" y="14418"/>
                    <a:pt x="19964" y="14321"/>
                  </a:cubicBezTo>
                  <a:cubicBezTo>
                    <a:pt x="20625" y="14243"/>
                    <a:pt x="21598" y="14243"/>
                    <a:pt x="21754" y="13621"/>
                  </a:cubicBezTo>
                  <a:cubicBezTo>
                    <a:pt x="21792" y="13037"/>
                    <a:pt x="21676" y="12492"/>
                    <a:pt x="21442" y="11947"/>
                  </a:cubicBezTo>
                  <a:cubicBezTo>
                    <a:pt x="21014" y="10469"/>
                    <a:pt x="21170" y="8873"/>
                    <a:pt x="21870" y="7511"/>
                  </a:cubicBezTo>
                  <a:cubicBezTo>
                    <a:pt x="21870" y="6188"/>
                    <a:pt x="19613" y="5527"/>
                    <a:pt x="18602" y="5488"/>
                  </a:cubicBezTo>
                  <a:cubicBezTo>
                    <a:pt x="18535" y="5484"/>
                    <a:pt x="18469" y="5482"/>
                    <a:pt x="18403" y="5482"/>
                  </a:cubicBezTo>
                  <a:cubicBezTo>
                    <a:pt x="17809" y="5482"/>
                    <a:pt x="17224" y="5640"/>
                    <a:pt x="16734" y="5955"/>
                  </a:cubicBezTo>
                  <a:cubicBezTo>
                    <a:pt x="13387" y="5527"/>
                    <a:pt x="8406" y="3347"/>
                    <a:pt x="6733" y="1"/>
                  </a:cubicBezTo>
                  <a:close/>
                </a:path>
              </a:pathLst>
            </a:custGeom>
            <a:solidFill>
              <a:srgbClr val="DB5E5A">
                <a:alpha val="38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0" name="Google Shape;17720;p41"/>
            <p:cNvSpPr/>
            <p:nvPr/>
          </p:nvSpPr>
          <p:spPr>
            <a:xfrm>
              <a:off x="4241950" y="-1717500"/>
              <a:ext cx="812350" cy="359400"/>
            </a:xfrm>
            <a:custGeom>
              <a:avLst/>
              <a:gdLst/>
              <a:ahLst/>
              <a:cxnLst/>
              <a:rect l="l" t="t" r="r" b="b"/>
              <a:pathLst>
                <a:path w="32494" h="14376" extrusionOk="0">
                  <a:moveTo>
                    <a:pt x="27201" y="0"/>
                  </a:moveTo>
                  <a:lnTo>
                    <a:pt x="2063" y="2491"/>
                  </a:lnTo>
                  <a:cubicBezTo>
                    <a:pt x="857" y="4125"/>
                    <a:pt x="1" y="8522"/>
                    <a:pt x="1168" y="10040"/>
                  </a:cubicBezTo>
                  <a:cubicBezTo>
                    <a:pt x="2335" y="11519"/>
                    <a:pt x="5332" y="11869"/>
                    <a:pt x="7005" y="12686"/>
                  </a:cubicBezTo>
                  <a:cubicBezTo>
                    <a:pt x="9432" y="13883"/>
                    <a:pt x="12232" y="14375"/>
                    <a:pt x="15105" y="14375"/>
                  </a:cubicBezTo>
                  <a:cubicBezTo>
                    <a:pt x="19050" y="14375"/>
                    <a:pt x="23134" y="13447"/>
                    <a:pt x="26579" y="12141"/>
                  </a:cubicBezTo>
                  <a:cubicBezTo>
                    <a:pt x="27980" y="11674"/>
                    <a:pt x="29264" y="10935"/>
                    <a:pt x="30392" y="10001"/>
                  </a:cubicBezTo>
                  <a:cubicBezTo>
                    <a:pt x="31521" y="9028"/>
                    <a:pt x="31871" y="8600"/>
                    <a:pt x="32182" y="7121"/>
                  </a:cubicBezTo>
                  <a:cubicBezTo>
                    <a:pt x="32493" y="5643"/>
                    <a:pt x="31988" y="4397"/>
                    <a:pt x="31131" y="3152"/>
                  </a:cubicBezTo>
                  <a:cubicBezTo>
                    <a:pt x="30275" y="1907"/>
                    <a:pt x="28641" y="195"/>
                    <a:pt x="27201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1" name="Google Shape;17721;p41"/>
            <p:cNvSpPr/>
            <p:nvPr/>
          </p:nvSpPr>
          <p:spPr>
            <a:xfrm>
              <a:off x="4304225" y="-1620025"/>
              <a:ext cx="52275" cy="275600"/>
            </a:xfrm>
            <a:custGeom>
              <a:avLst/>
              <a:gdLst/>
              <a:ahLst/>
              <a:cxnLst/>
              <a:rect l="l" t="t" r="r" b="b"/>
              <a:pathLst>
                <a:path w="2091" h="11024" extrusionOk="0">
                  <a:moveTo>
                    <a:pt x="1945" y="0"/>
                  </a:moveTo>
                  <a:cubicBezTo>
                    <a:pt x="1918" y="0"/>
                    <a:pt x="1890" y="10"/>
                    <a:pt x="1868" y="31"/>
                  </a:cubicBezTo>
                  <a:cubicBezTo>
                    <a:pt x="1596" y="421"/>
                    <a:pt x="1362" y="849"/>
                    <a:pt x="1168" y="1277"/>
                  </a:cubicBezTo>
                  <a:cubicBezTo>
                    <a:pt x="973" y="1705"/>
                    <a:pt x="817" y="2133"/>
                    <a:pt x="701" y="2561"/>
                  </a:cubicBezTo>
                  <a:cubicBezTo>
                    <a:pt x="389" y="3456"/>
                    <a:pt x="195" y="4390"/>
                    <a:pt x="117" y="5363"/>
                  </a:cubicBezTo>
                  <a:cubicBezTo>
                    <a:pt x="0" y="6335"/>
                    <a:pt x="0" y="7308"/>
                    <a:pt x="117" y="8281"/>
                  </a:cubicBezTo>
                  <a:cubicBezTo>
                    <a:pt x="195" y="9215"/>
                    <a:pt x="428" y="10149"/>
                    <a:pt x="856" y="10966"/>
                  </a:cubicBezTo>
                  <a:cubicBezTo>
                    <a:pt x="870" y="11007"/>
                    <a:pt x="898" y="11024"/>
                    <a:pt x="928" y="11024"/>
                  </a:cubicBezTo>
                  <a:cubicBezTo>
                    <a:pt x="985" y="11024"/>
                    <a:pt x="1051" y="10964"/>
                    <a:pt x="1051" y="10888"/>
                  </a:cubicBezTo>
                  <a:cubicBezTo>
                    <a:pt x="973" y="10421"/>
                    <a:pt x="817" y="9993"/>
                    <a:pt x="701" y="9526"/>
                  </a:cubicBezTo>
                  <a:cubicBezTo>
                    <a:pt x="623" y="9059"/>
                    <a:pt x="545" y="8631"/>
                    <a:pt x="506" y="8164"/>
                  </a:cubicBezTo>
                  <a:cubicBezTo>
                    <a:pt x="389" y="7269"/>
                    <a:pt x="389" y="6335"/>
                    <a:pt x="467" y="5401"/>
                  </a:cubicBezTo>
                  <a:cubicBezTo>
                    <a:pt x="545" y="4506"/>
                    <a:pt x="740" y="3573"/>
                    <a:pt x="1012" y="2716"/>
                  </a:cubicBezTo>
                  <a:cubicBezTo>
                    <a:pt x="1168" y="2249"/>
                    <a:pt x="1323" y="1821"/>
                    <a:pt x="1518" y="1393"/>
                  </a:cubicBezTo>
                  <a:cubicBezTo>
                    <a:pt x="1673" y="926"/>
                    <a:pt x="1907" y="576"/>
                    <a:pt x="2063" y="148"/>
                  </a:cubicBezTo>
                  <a:cubicBezTo>
                    <a:pt x="2091" y="64"/>
                    <a:pt x="2018" y="0"/>
                    <a:pt x="1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2" name="Google Shape;17722;p41"/>
            <p:cNvSpPr/>
            <p:nvPr/>
          </p:nvSpPr>
          <p:spPr>
            <a:xfrm rot="492552">
              <a:off x="4334695" y="-1553305"/>
              <a:ext cx="104447" cy="117100"/>
            </a:xfrm>
            <a:custGeom>
              <a:avLst/>
              <a:gdLst/>
              <a:ahLst/>
              <a:cxnLst/>
              <a:rect l="l" t="t" r="r" b="b"/>
              <a:pathLst>
                <a:path w="4204" h="7861" extrusionOk="0">
                  <a:moveTo>
                    <a:pt x="2053" y="2896"/>
                  </a:moveTo>
                  <a:cubicBezTo>
                    <a:pt x="2396" y="2896"/>
                    <a:pt x="2744" y="2974"/>
                    <a:pt x="3075" y="3152"/>
                  </a:cubicBezTo>
                  <a:cubicBezTo>
                    <a:pt x="3386" y="3308"/>
                    <a:pt x="3697" y="3542"/>
                    <a:pt x="3620" y="3736"/>
                  </a:cubicBezTo>
                  <a:cubicBezTo>
                    <a:pt x="3620" y="3775"/>
                    <a:pt x="3581" y="3853"/>
                    <a:pt x="3503" y="3853"/>
                  </a:cubicBezTo>
                  <a:cubicBezTo>
                    <a:pt x="3411" y="3870"/>
                    <a:pt x="3320" y="3877"/>
                    <a:pt x="3229" y="3877"/>
                  </a:cubicBezTo>
                  <a:cubicBezTo>
                    <a:pt x="2895" y="3877"/>
                    <a:pt x="2572" y="3772"/>
                    <a:pt x="2297" y="3619"/>
                  </a:cubicBezTo>
                  <a:cubicBezTo>
                    <a:pt x="1985" y="3464"/>
                    <a:pt x="1713" y="3230"/>
                    <a:pt x="1479" y="2958"/>
                  </a:cubicBezTo>
                  <a:lnTo>
                    <a:pt x="1518" y="2958"/>
                  </a:lnTo>
                  <a:cubicBezTo>
                    <a:pt x="1693" y="2918"/>
                    <a:pt x="1872" y="2896"/>
                    <a:pt x="2053" y="2896"/>
                  </a:cubicBezTo>
                  <a:close/>
                  <a:moveTo>
                    <a:pt x="2624" y="5550"/>
                  </a:moveTo>
                  <a:cubicBezTo>
                    <a:pt x="2711" y="5550"/>
                    <a:pt x="2797" y="5555"/>
                    <a:pt x="2880" y="5565"/>
                  </a:cubicBezTo>
                  <a:cubicBezTo>
                    <a:pt x="2997" y="5565"/>
                    <a:pt x="3114" y="5643"/>
                    <a:pt x="3192" y="5721"/>
                  </a:cubicBezTo>
                  <a:cubicBezTo>
                    <a:pt x="3230" y="5760"/>
                    <a:pt x="3230" y="5799"/>
                    <a:pt x="3230" y="5799"/>
                  </a:cubicBezTo>
                  <a:cubicBezTo>
                    <a:pt x="3230" y="5837"/>
                    <a:pt x="3153" y="5876"/>
                    <a:pt x="3114" y="5876"/>
                  </a:cubicBezTo>
                  <a:cubicBezTo>
                    <a:pt x="3042" y="5883"/>
                    <a:pt x="2972" y="5886"/>
                    <a:pt x="2903" y="5886"/>
                  </a:cubicBezTo>
                  <a:cubicBezTo>
                    <a:pt x="2557" y="5886"/>
                    <a:pt x="2238" y="5805"/>
                    <a:pt x="1946" y="5643"/>
                  </a:cubicBezTo>
                  <a:cubicBezTo>
                    <a:pt x="2146" y="5586"/>
                    <a:pt x="2387" y="5550"/>
                    <a:pt x="2624" y="5550"/>
                  </a:cubicBezTo>
                  <a:close/>
                  <a:moveTo>
                    <a:pt x="1752" y="0"/>
                  </a:moveTo>
                  <a:cubicBezTo>
                    <a:pt x="1285" y="195"/>
                    <a:pt x="935" y="584"/>
                    <a:pt x="779" y="1051"/>
                  </a:cubicBezTo>
                  <a:cubicBezTo>
                    <a:pt x="545" y="1596"/>
                    <a:pt x="545" y="2219"/>
                    <a:pt x="779" y="2763"/>
                  </a:cubicBezTo>
                  <a:cubicBezTo>
                    <a:pt x="429" y="3036"/>
                    <a:pt x="195" y="3386"/>
                    <a:pt x="117" y="3814"/>
                  </a:cubicBezTo>
                  <a:cubicBezTo>
                    <a:pt x="1" y="4514"/>
                    <a:pt x="312" y="5176"/>
                    <a:pt x="896" y="5565"/>
                  </a:cubicBezTo>
                  <a:cubicBezTo>
                    <a:pt x="662" y="5721"/>
                    <a:pt x="468" y="5915"/>
                    <a:pt x="351" y="6149"/>
                  </a:cubicBezTo>
                  <a:cubicBezTo>
                    <a:pt x="156" y="6538"/>
                    <a:pt x="156" y="7122"/>
                    <a:pt x="1129" y="7861"/>
                  </a:cubicBezTo>
                  <a:lnTo>
                    <a:pt x="1440" y="7511"/>
                  </a:lnTo>
                  <a:cubicBezTo>
                    <a:pt x="1051" y="7199"/>
                    <a:pt x="623" y="6771"/>
                    <a:pt x="818" y="6382"/>
                  </a:cubicBezTo>
                  <a:cubicBezTo>
                    <a:pt x="935" y="6188"/>
                    <a:pt x="1129" y="5993"/>
                    <a:pt x="1324" y="5915"/>
                  </a:cubicBezTo>
                  <a:cubicBezTo>
                    <a:pt x="1821" y="6214"/>
                    <a:pt x="2375" y="6399"/>
                    <a:pt x="2938" y="6399"/>
                  </a:cubicBezTo>
                  <a:cubicBezTo>
                    <a:pt x="3035" y="6399"/>
                    <a:pt x="3133" y="6394"/>
                    <a:pt x="3230" y="6382"/>
                  </a:cubicBezTo>
                  <a:cubicBezTo>
                    <a:pt x="3464" y="6343"/>
                    <a:pt x="3659" y="6149"/>
                    <a:pt x="3697" y="5915"/>
                  </a:cubicBezTo>
                  <a:cubicBezTo>
                    <a:pt x="3736" y="5760"/>
                    <a:pt x="3697" y="5604"/>
                    <a:pt x="3620" y="5448"/>
                  </a:cubicBezTo>
                  <a:cubicBezTo>
                    <a:pt x="3464" y="5254"/>
                    <a:pt x="3230" y="5137"/>
                    <a:pt x="2997" y="5098"/>
                  </a:cubicBezTo>
                  <a:cubicBezTo>
                    <a:pt x="2851" y="5079"/>
                    <a:pt x="2708" y="5069"/>
                    <a:pt x="2566" y="5069"/>
                  </a:cubicBezTo>
                  <a:cubicBezTo>
                    <a:pt x="2143" y="5069"/>
                    <a:pt x="1742" y="5156"/>
                    <a:pt x="1363" y="5332"/>
                  </a:cubicBezTo>
                  <a:lnTo>
                    <a:pt x="1324" y="5293"/>
                  </a:lnTo>
                  <a:cubicBezTo>
                    <a:pt x="1051" y="5098"/>
                    <a:pt x="429" y="4631"/>
                    <a:pt x="584" y="3931"/>
                  </a:cubicBezTo>
                  <a:cubicBezTo>
                    <a:pt x="662" y="3658"/>
                    <a:pt x="818" y="3386"/>
                    <a:pt x="1051" y="3230"/>
                  </a:cubicBezTo>
                  <a:cubicBezTo>
                    <a:pt x="1324" y="3580"/>
                    <a:pt x="1674" y="3853"/>
                    <a:pt x="2102" y="4047"/>
                  </a:cubicBezTo>
                  <a:cubicBezTo>
                    <a:pt x="2339" y="4166"/>
                    <a:pt x="2871" y="4398"/>
                    <a:pt x="3317" y="4398"/>
                  </a:cubicBezTo>
                  <a:cubicBezTo>
                    <a:pt x="3456" y="4398"/>
                    <a:pt x="3586" y="4375"/>
                    <a:pt x="3697" y="4320"/>
                  </a:cubicBezTo>
                  <a:cubicBezTo>
                    <a:pt x="3892" y="4242"/>
                    <a:pt x="4048" y="4047"/>
                    <a:pt x="4087" y="3853"/>
                  </a:cubicBezTo>
                  <a:cubicBezTo>
                    <a:pt x="4203" y="3425"/>
                    <a:pt x="3931" y="3036"/>
                    <a:pt x="3308" y="2724"/>
                  </a:cubicBezTo>
                  <a:cubicBezTo>
                    <a:pt x="2914" y="2527"/>
                    <a:pt x="2473" y="2424"/>
                    <a:pt x="2034" y="2424"/>
                  </a:cubicBezTo>
                  <a:cubicBezTo>
                    <a:pt x="1780" y="2424"/>
                    <a:pt x="1527" y="2458"/>
                    <a:pt x="1285" y="2530"/>
                  </a:cubicBezTo>
                  <a:lnTo>
                    <a:pt x="1207" y="2530"/>
                  </a:lnTo>
                  <a:cubicBezTo>
                    <a:pt x="1051" y="2102"/>
                    <a:pt x="1051" y="1635"/>
                    <a:pt x="1207" y="1246"/>
                  </a:cubicBezTo>
                  <a:cubicBezTo>
                    <a:pt x="1363" y="895"/>
                    <a:pt x="1596" y="584"/>
                    <a:pt x="1946" y="428"/>
                  </a:cubicBezTo>
                  <a:lnTo>
                    <a:pt x="17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3" name="Google Shape;17723;p41"/>
            <p:cNvSpPr/>
            <p:nvPr/>
          </p:nvSpPr>
          <p:spPr>
            <a:xfrm rot="492552">
              <a:off x="4430040" y="-1546740"/>
              <a:ext cx="54186" cy="138104"/>
            </a:xfrm>
            <a:custGeom>
              <a:avLst/>
              <a:gdLst/>
              <a:ahLst/>
              <a:cxnLst/>
              <a:rect l="l" t="t" r="r" b="b"/>
              <a:pathLst>
                <a:path w="2181" h="9271" extrusionOk="0">
                  <a:moveTo>
                    <a:pt x="1154" y="1"/>
                  </a:moveTo>
                  <a:cubicBezTo>
                    <a:pt x="1134" y="1"/>
                    <a:pt x="1113" y="3"/>
                    <a:pt x="1090" y="9"/>
                  </a:cubicBezTo>
                  <a:lnTo>
                    <a:pt x="1013" y="9"/>
                  </a:lnTo>
                  <a:cubicBezTo>
                    <a:pt x="714" y="84"/>
                    <a:pt x="774" y="517"/>
                    <a:pt x="1054" y="517"/>
                  </a:cubicBezTo>
                  <a:cubicBezTo>
                    <a:pt x="1066" y="517"/>
                    <a:pt x="1078" y="516"/>
                    <a:pt x="1090" y="515"/>
                  </a:cubicBezTo>
                  <a:lnTo>
                    <a:pt x="1168" y="515"/>
                  </a:lnTo>
                  <a:lnTo>
                    <a:pt x="1129" y="281"/>
                  </a:lnTo>
                  <a:lnTo>
                    <a:pt x="1129" y="281"/>
                  </a:lnTo>
                  <a:lnTo>
                    <a:pt x="1207" y="515"/>
                  </a:lnTo>
                  <a:cubicBezTo>
                    <a:pt x="1496" y="443"/>
                    <a:pt x="1416" y="1"/>
                    <a:pt x="1154" y="1"/>
                  </a:cubicBezTo>
                  <a:close/>
                  <a:moveTo>
                    <a:pt x="947" y="1282"/>
                  </a:moveTo>
                  <a:cubicBezTo>
                    <a:pt x="769" y="1282"/>
                    <a:pt x="597" y="1482"/>
                    <a:pt x="740" y="1682"/>
                  </a:cubicBezTo>
                  <a:lnTo>
                    <a:pt x="779" y="1721"/>
                  </a:lnTo>
                  <a:lnTo>
                    <a:pt x="1168" y="1410"/>
                  </a:lnTo>
                  <a:lnTo>
                    <a:pt x="935" y="1527"/>
                  </a:lnTo>
                  <a:lnTo>
                    <a:pt x="1129" y="1371"/>
                  </a:lnTo>
                  <a:cubicBezTo>
                    <a:pt x="1078" y="1309"/>
                    <a:pt x="1012" y="1282"/>
                    <a:pt x="947" y="1282"/>
                  </a:cubicBezTo>
                  <a:close/>
                  <a:moveTo>
                    <a:pt x="1945" y="2422"/>
                  </a:moveTo>
                  <a:cubicBezTo>
                    <a:pt x="1908" y="2422"/>
                    <a:pt x="1869" y="2435"/>
                    <a:pt x="1830" y="2461"/>
                  </a:cubicBezTo>
                  <a:cubicBezTo>
                    <a:pt x="1713" y="2538"/>
                    <a:pt x="1674" y="2694"/>
                    <a:pt x="1713" y="2811"/>
                  </a:cubicBezTo>
                  <a:cubicBezTo>
                    <a:pt x="1752" y="2889"/>
                    <a:pt x="1830" y="2966"/>
                    <a:pt x="1947" y="2966"/>
                  </a:cubicBezTo>
                  <a:cubicBezTo>
                    <a:pt x="1985" y="2966"/>
                    <a:pt x="1985" y="2927"/>
                    <a:pt x="2024" y="2927"/>
                  </a:cubicBezTo>
                  <a:cubicBezTo>
                    <a:pt x="2141" y="2889"/>
                    <a:pt x="2180" y="2733"/>
                    <a:pt x="2141" y="2616"/>
                  </a:cubicBezTo>
                  <a:lnTo>
                    <a:pt x="2141" y="2577"/>
                  </a:lnTo>
                  <a:cubicBezTo>
                    <a:pt x="2089" y="2473"/>
                    <a:pt x="2020" y="2422"/>
                    <a:pt x="1945" y="2422"/>
                  </a:cubicBezTo>
                  <a:close/>
                  <a:moveTo>
                    <a:pt x="1484" y="3774"/>
                  </a:moveTo>
                  <a:cubicBezTo>
                    <a:pt x="1421" y="3774"/>
                    <a:pt x="1363" y="3803"/>
                    <a:pt x="1324" y="3861"/>
                  </a:cubicBezTo>
                  <a:cubicBezTo>
                    <a:pt x="1168" y="4017"/>
                    <a:pt x="1246" y="4251"/>
                    <a:pt x="1480" y="4251"/>
                  </a:cubicBezTo>
                  <a:lnTo>
                    <a:pt x="1480" y="4289"/>
                  </a:lnTo>
                  <a:cubicBezTo>
                    <a:pt x="1557" y="4289"/>
                    <a:pt x="1596" y="4251"/>
                    <a:pt x="1635" y="4212"/>
                  </a:cubicBezTo>
                  <a:lnTo>
                    <a:pt x="1674" y="4173"/>
                  </a:lnTo>
                  <a:cubicBezTo>
                    <a:pt x="1791" y="4095"/>
                    <a:pt x="1791" y="3939"/>
                    <a:pt x="1674" y="3861"/>
                  </a:cubicBezTo>
                  <a:cubicBezTo>
                    <a:pt x="1616" y="3803"/>
                    <a:pt x="1548" y="3774"/>
                    <a:pt x="1484" y="3774"/>
                  </a:cubicBezTo>
                  <a:close/>
                  <a:moveTo>
                    <a:pt x="1183" y="5066"/>
                  </a:moveTo>
                  <a:cubicBezTo>
                    <a:pt x="1139" y="5066"/>
                    <a:pt x="1093" y="5079"/>
                    <a:pt x="1052" y="5107"/>
                  </a:cubicBezTo>
                  <a:cubicBezTo>
                    <a:pt x="935" y="5146"/>
                    <a:pt x="896" y="5301"/>
                    <a:pt x="935" y="5418"/>
                  </a:cubicBezTo>
                  <a:cubicBezTo>
                    <a:pt x="974" y="5535"/>
                    <a:pt x="1090" y="5574"/>
                    <a:pt x="1168" y="5574"/>
                  </a:cubicBezTo>
                  <a:lnTo>
                    <a:pt x="1168" y="5613"/>
                  </a:lnTo>
                  <a:cubicBezTo>
                    <a:pt x="1207" y="5574"/>
                    <a:pt x="1207" y="5574"/>
                    <a:pt x="1246" y="5574"/>
                  </a:cubicBezTo>
                  <a:cubicBezTo>
                    <a:pt x="1363" y="5496"/>
                    <a:pt x="1441" y="5379"/>
                    <a:pt x="1363" y="5223"/>
                  </a:cubicBezTo>
                  <a:lnTo>
                    <a:pt x="1363" y="5184"/>
                  </a:lnTo>
                  <a:cubicBezTo>
                    <a:pt x="1338" y="5109"/>
                    <a:pt x="1264" y="5066"/>
                    <a:pt x="1183" y="5066"/>
                  </a:cubicBezTo>
                  <a:close/>
                  <a:moveTo>
                    <a:pt x="1030" y="6484"/>
                  </a:moveTo>
                  <a:cubicBezTo>
                    <a:pt x="948" y="6484"/>
                    <a:pt x="867" y="6511"/>
                    <a:pt x="818" y="6585"/>
                  </a:cubicBezTo>
                  <a:cubicBezTo>
                    <a:pt x="740" y="6702"/>
                    <a:pt x="779" y="6858"/>
                    <a:pt x="896" y="6936"/>
                  </a:cubicBezTo>
                  <a:cubicBezTo>
                    <a:pt x="935" y="6936"/>
                    <a:pt x="974" y="6974"/>
                    <a:pt x="1013" y="6974"/>
                  </a:cubicBezTo>
                  <a:cubicBezTo>
                    <a:pt x="1129" y="6974"/>
                    <a:pt x="1207" y="6936"/>
                    <a:pt x="1246" y="6858"/>
                  </a:cubicBezTo>
                  <a:cubicBezTo>
                    <a:pt x="1324" y="6741"/>
                    <a:pt x="1285" y="6585"/>
                    <a:pt x="1168" y="6508"/>
                  </a:cubicBezTo>
                  <a:cubicBezTo>
                    <a:pt x="1126" y="6493"/>
                    <a:pt x="1078" y="6484"/>
                    <a:pt x="1030" y="6484"/>
                  </a:cubicBezTo>
                  <a:close/>
                  <a:moveTo>
                    <a:pt x="227" y="7706"/>
                  </a:moveTo>
                  <a:cubicBezTo>
                    <a:pt x="127" y="7706"/>
                    <a:pt x="35" y="7807"/>
                    <a:pt x="1" y="7908"/>
                  </a:cubicBezTo>
                  <a:lnTo>
                    <a:pt x="1" y="7986"/>
                  </a:lnTo>
                  <a:cubicBezTo>
                    <a:pt x="1" y="8103"/>
                    <a:pt x="118" y="8220"/>
                    <a:pt x="234" y="8259"/>
                  </a:cubicBezTo>
                  <a:cubicBezTo>
                    <a:pt x="390" y="8259"/>
                    <a:pt x="468" y="8142"/>
                    <a:pt x="507" y="8025"/>
                  </a:cubicBezTo>
                  <a:lnTo>
                    <a:pt x="234" y="7947"/>
                  </a:lnTo>
                  <a:lnTo>
                    <a:pt x="507" y="7986"/>
                  </a:lnTo>
                  <a:cubicBezTo>
                    <a:pt x="507" y="7831"/>
                    <a:pt x="429" y="7714"/>
                    <a:pt x="273" y="7714"/>
                  </a:cubicBezTo>
                  <a:cubicBezTo>
                    <a:pt x="258" y="7709"/>
                    <a:pt x="242" y="7706"/>
                    <a:pt x="227" y="7706"/>
                  </a:cubicBezTo>
                  <a:close/>
                  <a:moveTo>
                    <a:pt x="1167" y="8793"/>
                  </a:moveTo>
                  <a:cubicBezTo>
                    <a:pt x="1052" y="8793"/>
                    <a:pt x="967" y="8863"/>
                    <a:pt x="935" y="8959"/>
                  </a:cubicBezTo>
                  <a:cubicBezTo>
                    <a:pt x="935" y="9076"/>
                    <a:pt x="1013" y="9231"/>
                    <a:pt x="1129" y="9270"/>
                  </a:cubicBezTo>
                  <a:lnTo>
                    <a:pt x="1207" y="9037"/>
                  </a:lnTo>
                  <a:lnTo>
                    <a:pt x="1246" y="8803"/>
                  </a:lnTo>
                  <a:cubicBezTo>
                    <a:pt x="1219" y="8797"/>
                    <a:pt x="1192" y="8793"/>
                    <a:pt x="1167" y="87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4" name="Google Shape;17724;p41"/>
            <p:cNvSpPr/>
            <p:nvPr/>
          </p:nvSpPr>
          <p:spPr>
            <a:xfrm>
              <a:off x="4501700" y="-1592510"/>
              <a:ext cx="35459" cy="214323"/>
            </a:xfrm>
            <a:custGeom>
              <a:avLst/>
              <a:gdLst/>
              <a:ahLst/>
              <a:cxnLst/>
              <a:rect l="l" t="t" r="r" b="b"/>
              <a:pathLst>
                <a:path w="1493" h="11089" extrusionOk="0">
                  <a:moveTo>
                    <a:pt x="1319" y="1"/>
                  </a:moveTo>
                  <a:cubicBezTo>
                    <a:pt x="1276" y="1"/>
                    <a:pt x="1233" y="22"/>
                    <a:pt x="1207" y="74"/>
                  </a:cubicBezTo>
                  <a:cubicBezTo>
                    <a:pt x="973" y="502"/>
                    <a:pt x="818" y="891"/>
                    <a:pt x="662" y="1358"/>
                  </a:cubicBezTo>
                  <a:cubicBezTo>
                    <a:pt x="506" y="1825"/>
                    <a:pt x="390" y="2292"/>
                    <a:pt x="273" y="2759"/>
                  </a:cubicBezTo>
                  <a:cubicBezTo>
                    <a:pt x="78" y="3693"/>
                    <a:pt x="1" y="4627"/>
                    <a:pt x="1" y="5600"/>
                  </a:cubicBezTo>
                  <a:cubicBezTo>
                    <a:pt x="1" y="6534"/>
                    <a:pt x="117" y="7468"/>
                    <a:pt x="312" y="8402"/>
                  </a:cubicBezTo>
                  <a:cubicBezTo>
                    <a:pt x="468" y="9335"/>
                    <a:pt x="779" y="10231"/>
                    <a:pt x="1285" y="11048"/>
                  </a:cubicBezTo>
                  <a:cubicBezTo>
                    <a:pt x="1312" y="11075"/>
                    <a:pt x="1345" y="11088"/>
                    <a:pt x="1375" y="11088"/>
                  </a:cubicBezTo>
                  <a:cubicBezTo>
                    <a:pt x="1431" y="11088"/>
                    <a:pt x="1479" y="11045"/>
                    <a:pt x="1479" y="10970"/>
                  </a:cubicBezTo>
                  <a:cubicBezTo>
                    <a:pt x="1363" y="10542"/>
                    <a:pt x="1168" y="10114"/>
                    <a:pt x="1012" y="9647"/>
                  </a:cubicBezTo>
                  <a:cubicBezTo>
                    <a:pt x="896" y="9219"/>
                    <a:pt x="779" y="8752"/>
                    <a:pt x="662" y="8324"/>
                  </a:cubicBezTo>
                  <a:cubicBezTo>
                    <a:pt x="273" y="6495"/>
                    <a:pt x="273" y="4666"/>
                    <a:pt x="623" y="2837"/>
                  </a:cubicBezTo>
                  <a:cubicBezTo>
                    <a:pt x="701" y="2409"/>
                    <a:pt x="818" y="1981"/>
                    <a:pt x="973" y="1553"/>
                  </a:cubicBezTo>
                  <a:cubicBezTo>
                    <a:pt x="1090" y="1125"/>
                    <a:pt x="1324" y="658"/>
                    <a:pt x="1440" y="191"/>
                  </a:cubicBezTo>
                  <a:cubicBezTo>
                    <a:pt x="1492" y="87"/>
                    <a:pt x="1406" y="1"/>
                    <a:pt x="1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5" name="Google Shape;17725;p41"/>
            <p:cNvSpPr/>
            <p:nvPr/>
          </p:nvSpPr>
          <p:spPr>
            <a:xfrm>
              <a:off x="4519251" y="-1567773"/>
              <a:ext cx="104476" cy="152687"/>
            </a:xfrm>
            <a:custGeom>
              <a:avLst/>
              <a:gdLst/>
              <a:ahLst/>
              <a:cxnLst/>
              <a:rect l="l" t="t" r="r" b="b"/>
              <a:pathLst>
                <a:path w="4399" h="7900" extrusionOk="0">
                  <a:moveTo>
                    <a:pt x="2433" y="2851"/>
                  </a:moveTo>
                  <a:cubicBezTo>
                    <a:pt x="2705" y="2851"/>
                    <a:pt x="2978" y="2899"/>
                    <a:pt x="3231" y="2997"/>
                  </a:cubicBezTo>
                  <a:cubicBezTo>
                    <a:pt x="3542" y="3113"/>
                    <a:pt x="3853" y="3308"/>
                    <a:pt x="3814" y="3503"/>
                  </a:cubicBezTo>
                  <a:cubicBezTo>
                    <a:pt x="3814" y="3580"/>
                    <a:pt x="3776" y="3658"/>
                    <a:pt x="3737" y="3658"/>
                  </a:cubicBezTo>
                  <a:cubicBezTo>
                    <a:pt x="3576" y="3702"/>
                    <a:pt x="3416" y="3724"/>
                    <a:pt x="3257" y="3724"/>
                  </a:cubicBezTo>
                  <a:cubicBezTo>
                    <a:pt x="2993" y="3724"/>
                    <a:pt x="2735" y="3663"/>
                    <a:pt x="2491" y="3542"/>
                  </a:cubicBezTo>
                  <a:cubicBezTo>
                    <a:pt x="2180" y="3425"/>
                    <a:pt x="1869" y="3230"/>
                    <a:pt x="1635" y="2997"/>
                  </a:cubicBezTo>
                  <a:cubicBezTo>
                    <a:pt x="1888" y="2899"/>
                    <a:pt x="2161" y="2851"/>
                    <a:pt x="2433" y="2851"/>
                  </a:cubicBezTo>
                  <a:close/>
                  <a:moveTo>
                    <a:pt x="3104" y="5438"/>
                  </a:moveTo>
                  <a:cubicBezTo>
                    <a:pt x="3159" y="5438"/>
                    <a:pt x="3215" y="5441"/>
                    <a:pt x="3270" y="5448"/>
                  </a:cubicBezTo>
                  <a:cubicBezTo>
                    <a:pt x="3386" y="5448"/>
                    <a:pt x="3503" y="5487"/>
                    <a:pt x="3620" y="5565"/>
                  </a:cubicBezTo>
                  <a:cubicBezTo>
                    <a:pt x="3620" y="5604"/>
                    <a:pt x="3659" y="5604"/>
                    <a:pt x="3659" y="5643"/>
                  </a:cubicBezTo>
                  <a:cubicBezTo>
                    <a:pt x="3659" y="5682"/>
                    <a:pt x="3581" y="5721"/>
                    <a:pt x="3542" y="5721"/>
                  </a:cubicBezTo>
                  <a:cubicBezTo>
                    <a:pt x="3399" y="5747"/>
                    <a:pt x="3261" y="5760"/>
                    <a:pt x="3126" y="5760"/>
                  </a:cubicBezTo>
                  <a:cubicBezTo>
                    <a:pt x="2855" y="5760"/>
                    <a:pt x="2595" y="5708"/>
                    <a:pt x="2336" y="5604"/>
                  </a:cubicBezTo>
                  <a:lnTo>
                    <a:pt x="2375" y="5604"/>
                  </a:lnTo>
                  <a:cubicBezTo>
                    <a:pt x="2599" y="5508"/>
                    <a:pt x="2849" y="5438"/>
                    <a:pt x="3104" y="5438"/>
                  </a:cubicBezTo>
                  <a:close/>
                  <a:moveTo>
                    <a:pt x="1596" y="0"/>
                  </a:moveTo>
                  <a:cubicBezTo>
                    <a:pt x="1168" y="273"/>
                    <a:pt x="857" y="701"/>
                    <a:pt x="740" y="1168"/>
                  </a:cubicBezTo>
                  <a:cubicBezTo>
                    <a:pt x="546" y="1751"/>
                    <a:pt x="624" y="2335"/>
                    <a:pt x="935" y="2880"/>
                  </a:cubicBezTo>
                  <a:cubicBezTo>
                    <a:pt x="1" y="3658"/>
                    <a:pt x="196" y="5137"/>
                    <a:pt x="1285" y="5643"/>
                  </a:cubicBezTo>
                  <a:cubicBezTo>
                    <a:pt x="1091" y="5799"/>
                    <a:pt x="935" y="6032"/>
                    <a:pt x="818" y="6265"/>
                  </a:cubicBezTo>
                  <a:cubicBezTo>
                    <a:pt x="701" y="6655"/>
                    <a:pt x="740" y="7238"/>
                    <a:pt x="1791" y="7900"/>
                  </a:cubicBezTo>
                  <a:lnTo>
                    <a:pt x="2024" y="7433"/>
                  </a:lnTo>
                  <a:cubicBezTo>
                    <a:pt x="1596" y="7199"/>
                    <a:pt x="1168" y="6810"/>
                    <a:pt x="1285" y="6421"/>
                  </a:cubicBezTo>
                  <a:cubicBezTo>
                    <a:pt x="1402" y="6188"/>
                    <a:pt x="1557" y="5993"/>
                    <a:pt x="1791" y="5876"/>
                  </a:cubicBezTo>
                  <a:cubicBezTo>
                    <a:pt x="2226" y="6108"/>
                    <a:pt x="2703" y="6232"/>
                    <a:pt x="3192" y="6232"/>
                  </a:cubicBezTo>
                  <a:cubicBezTo>
                    <a:pt x="3360" y="6232"/>
                    <a:pt x="3529" y="6217"/>
                    <a:pt x="3698" y="6188"/>
                  </a:cubicBezTo>
                  <a:cubicBezTo>
                    <a:pt x="3931" y="6110"/>
                    <a:pt x="4126" y="5915"/>
                    <a:pt x="4165" y="5643"/>
                  </a:cubicBezTo>
                  <a:cubicBezTo>
                    <a:pt x="4165" y="5487"/>
                    <a:pt x="4087" y="5370"/>
                    <a:pt x="4009" y="5254"/>
                  </a:cubicBezTo>
                  <a:cubicBezTo>
                    <a:pt x="3853" y="5059"/>
                    <a:pt x="3620" y="4942"/>
                    <a:pt x="3348" y="4942"/>
                  </a:cubicBezTo>
                  <a:cubicBezTo>
                    <a:pt x="3292" y="4938"/>
                    <a:pt x="3236" y="4936"/>
                    <a:pt x="3181" y="4936"/>
                  </a:cubicBezTo>
                  <a:cubicBezTo>
                    <a:pt x="2692" y="4936"/>
                    <a:pt x="2206" y="5087"/>
                    <a:pt x="1752" y="5332"/>
                  </a:cubicBezTo>
                  <a:lnTo>
                    <a:pt x="1713" y="5293"/>
                  </a:lnTo>
                  <a:cubicBezTo>
                    <a:pt x="1402" y="5137"/>
                    <a:pt x="779" y="4709"/>
                    <a:pt x="857" y="4008"/>
                  </a:cubicBezTo>
                  <a:cubicBezTo>
                    <a:pt x="896" y="3736"/>
                    <a:pt x="1013" y="3464"/>
                    <a:pt x="1246" y="3269"/>
                  </a:cubicBezTo>
                  <a:cubicBezTo>
                    <a:pt x="1519" y="3580"/>
                    <a:pt x="1947" y="3853"/>
                    <a:pt x="2375" y="4047"/>
                  </a:cubicBezTo>
                  <a:cubicBezTo>
                    <a:pt x="2580" y="4124"/>
                    <a:pt x="3005" y="4252"/>
                    <a:pt x="3416" y="4252"/>
                  </a:cubicBezTo>
                  <a:cubicBezTo>
                    <a:pt x="3628" y="4252"/>
                    <a:pt x="3837" y="4218"/>
                    <a:pt x="4009" y="4125"/>
                  </a:cubicBezTo>
                  <a:cubicBezTo>
                    <a:pt x="4165" y="4008"/>
                    <a:pt x="4281" y="3814"/>
                    <a:pt x="4320" y="3619"/>
                  </a:cubicBezTo>
                  <a:cubicBezTo>
                    <a:pt x="4398" y="3191"/>
                    <a:pt x="4087" y="2841"/>
                    <a:pt x="3425" y="2569"/>
                  </a:cubicBezTo>
                  <a:cubicBezTo>
                    <a:pt x="3095" y="2432"/>
                    <a:pt x="2754" y="2364"/>
                    <a:pt x="2414" y="2364"/>
                  </a:cubicBezTo>
                  <a:cubicBezTo>
                    <a:pt x="2073" y="2364"/>
                    <a:pt x="1733" y="2432"/>
                    <a:pt x="1402" y="2569"/>
                  </a:cubicBezTo>
                  <a:lnTo>
                    <a:pt x="1324" y="2608"/>
                  </a:lnTo>
                  <a:cubicBezTo>
                    <a:pt x="1129" y="2180"/>
                    <a:pt x="1091" y="1751"/>
                    <a:pt x="1207" y="1323"/>
                  </a:cubicBezTo>
                  <a:cubicBezTo>
                    <a:pt x="1285" y="934"/>
                    <a:pt x="1519" y="623"/>
                    <a:pt x="1830" y="428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6" name="Google Shape;17726;p41"/>
            <p:cNvSpPr/>
            <p:nvPr/>
          </p:nvSpPr>
          <p:spPr>
            <a:xfrm>
              <a:off x="4627386" y="-1578499"/>
              <a:ext cx="39781" cy="178470"/>
            </a:xfrm>
            <a:custGeom>
              <a:avLst/>
              <a:gdLst/>
              <a:ahLst/>
              <a:cxnLst/>
              <a:rect l="l" t="t" r="r" b="b"/>
              <a:pathLst>
                <a:path w="1675" h="9234" extrusionOk="0">
                  <a:moveTo>
                    <a:pt x="338" y="0"/>
                  </a:moveTo>
                  <a:cubicBezTo>
                    <a:pt x="316" y="0"/>
                    <a:pt x="294" y="4"/>
                    <a:pt x="273" y="11"/>
                  </a:cubicBezTo>
                  <a:lnTo>
                    <a:pt x="195" y="49"/>
                  </a:lnTo>
                  <a:cubicBezTo>
                    <a:pt x="79" y="88"/>
                    <a:pt x="40" y="244"/>
                    <a:pt x="118" y="361"/>
                  </a:cubicBezTo>
                  <a:cubicBezTo>
                    <a:pt x="156" y="439"/>
                    <a:pt x="234" y="516"/>
                    <a:pt x="312" y="516"/>
                  </a:cubicBezTo>
                  <a:cubicBezTo>
                    <a:pt x="390" y="516"/>
                    <a:pt x="429" y="478"/>
                    <a:pt x="468" y="478"/>
                  </a:cubicBezTo>
                  <a:cubicBezTo>
                    <a:pt x="585" y="439"/>
                    <a:pt x="662" y="283"/>
                    <a:pt x="585" y="166"/>
                  </a:cubicBezTo>
                  <a:cubicBezTo>
                    <a:pt x="553" y="70"/>
                    <a:pt x="441" y="0"/>
                    <a:pt x="338" y="0"/>
                  </a:cubicBezTo>
                  <a:close/>
                  <a:moveTo>
                    <a:pt x="312" y="1314"/>
                  </a:moveTo>
                  <a:cubicBezTo>
                    <a:pt x="254" y="1314"/>
                    <a:pt x="195" y="1334"/>
                    <a:pt x="156" y="1373"/>
                  </a:cubicBezTo>
                  <a:cubicBezTo>
                    <a:pt x="40" y="1489"/>
                    <a:pt x="40" y="1645"/>
                    <a:pt x="156" y="1723"/>
                  </a:cubicBezTo>
                  <a:cubicBezTo>
                    <a:pt x="195" y="1801"/>
                    <a:pt x="234" y="1801"/>
                    <a:pt x="312" y="1801"/>
                  </a:cubicBezTo>
                  <a:cubicBezTo>
                    <a:pt x="335" y="1812"/>
                    <a:pt x="358" y="1817"/>
                    <a:pt x="380" y="1817"/>
                  </a:cubicBezTo>
                  <a:cubicBezTo>
                    <a:pt x="432" y="1817"/>
                    <a:pt x="479" y="1789"/>
                    <a:pt x="507" y="1762"/>
                  </a:cubicBezTo>
                  <a:cubicBezTo>
                    <a:pt x="585" y="1645"/>
                    <a:pt x="585" y="1489"/>
                    <a:pt x="507" y="1411"/>
                  </a:cubicBezTo>
                  <a:lnTo>
                    <a:pt x="468" y="1373"/>
                  </a:lnTo>
                  <a:cubicBezTo>
                    <a:pt x="429" y="1334"/>
                    <a:pt x="371" y="1314"/>
                    <a:pt x="312" y="1314"/>
                  </a:cubicBezTo>
                  <a:close/>
                  <a:moveTo>
                    <a:pt x="1390" y="2344"/>
                  </a:moveTo>
                  <a:cubicBezTo>
                    <a:pt x="1350" y="2344"/>
                    <a:pt x="1313" y="2357"/>
                    <a:pt x="1285" y="2384"/>
                  </a:cubicBezTo>
                  <a:cubicBezTo>
                    <a:pt x="1168" y="2462"/>
                    <a:pt x="1129" y="2618"/>
                    <a:pt x="1207" y="2735"/>
                  </a:cubicBezTo>
                  <a:cubicBezTo>
                    <a:pt x="1246" y="2812"/>
                    <a:pt x="1324" y="2851"/>
                    <a:pt x="1402" y="2851"/>
                  </a:cubicBezTo>
                  <a:cubicBezTo>
                    <a:pt x="1441" y="2851"/>
                    <a:pt x="1480" y="2851"/>
                    <a:pt x="1518" y="2812"/>
                  </a:cubicBezTo>
                  <a:cubicBezTo>
                    <a:pt x="1635" y="2735"/>
                    <a:pt x="1674" y="2618"/>
                    <a:pt x="1635" y="2501"/>
                  </a:cubicBezTo>
                  <a:lnTo>
                    <a:pt x="1596" y="2462"/>
                  </a:lnTo>
                  <a:cubicBezTo>
                    <a:pt x="1546" y="2387"/>
                    <a:pt x="1463" y="2344"/>
                    <a:pt x="1390" y="2344"/>
                  </a:cubicBezTo>
                  <a:close/>
                  <a:moveTo>
                    <a:pt x="1115" y="3692"/>
                  </a:moveTo>
                  <a:cubicBezTo>
                    <a:pt x="1044" y="3692"/>
                    <a:pt x="978" y="3721"/>
                    <a:pt x="935" y="3785"/>
                  </a:cubicBezTo>
                  <a:cubicBezTo>
                    <a:pt x="935" y="3785"/>
                    <a:pt x="896" y="3785"/>
                    <a:pt x="896" y="3824"/>
                  </a:cubicBezTo>
                  <a:cubicBezTo>
                    <a:pt x="818" y="3941"/>
                    <a:pt x="818" y="4058"/>
                    <a:pt x="935" y="4174"/>
                  </a:cubicBezTo>
                  <a:cubicBezTo>
                    <a:pt x="974" y="4174"/>
                    <a:pt x="1013" y="4213"/>
                    <a:pt x="1090" y="4213"/>
                  </a:cubicBezTo>
                  <a:lnTo>
                    <a:pt x="1129" y="4213"/>
                  </a:lnTo>
                  <a:cubicBezTo>
                    <a:pt x="1168" y="4213"/>
                    <a:pt x="1246" y="4174"/>
                    <a:pt x="1285" y="4135"/>
                  </a:cubicBezTo>
                  <a:lnTo>
                    <a:pt x="1129" y="3941"/>
                  </a:lnTo>
                  <a:lnTo>
                    <a:pt x="1285" y="4097"/>
                  </a:lnTo>
                  <a:cubicBezTo>
                    <a:pt x="1402" y="3980"/>
                    <a:pt x="1363" y="3824"/>
                    <a:pt x="1285" y="3746"/>
                  </a:cubicBezTo>
                  <a:cubicBezTo>
                    <a:pt x="1233" y="3711"/>
                    <a:pt x="1172" y="3692"/>
                    <a:pt x="1115" y="3692"/>
                  </a:cubicBezTo>
                  <a:close/>
                  <a:moveTo>
                    <a:pt x="884" y="5029"/>
                  </a:moveTo>
                  <a:cubicBezTo>
                    <a:pt x="844" y="5029"/>
                    <a:pt x="807" y="5042"/>
                    <a:pt x="779" y="5069"/>
                  </a:cubicBezTo>
                  <a:cubicBezTo>
                    <a:pt x="662" y="5147"/>
                    <a:pt x="623" y="5303"/>
                    <a:pt x="701" y="5420"/>
                  </a:cubicBezTo>
                  <a:cubicBezTo>
                    <a:pt x="740" y="5497"/>
                    <a:pt x="818" y="5536"/>
                    <a:pt x="896" y="5536"/>
                  </a:cubicBezTo>
                  <a:cubicBezTo>
                    <a:pt x="935" y="5536"/>
                    <a:pt x="974" y="5536"/>
                    <a:pt x="1013" y="5497"/>
                  </a:cubicBezTo>
                  <a:cubicBezTo>
                    <a:pt x="1129" y="5458"/>
                    <a:pt x="1168" y="5303"/>
                    <a:pt x="1129" y="5186"/>
                  </a:cubicBezTo>
                  <a:lnTo>
                    <a:pt x="1090" y="5147"/>
                  </a:lnTo>
                  <a:cubicBezTo>
                    <a:pt x="1040" y="5072"/>
                    <a:pt x="957" y="5029"/>
                    <a:pt x="884" y="5029"/>
                  </a:cubicBezTo>
                  <a:close/>
                  <a:moveTo>
                    <a:pt x="942" y="6456"/>
                  </a:moveTo>
                  <a:cubicBezTo>
                    <a:pt x="840" y="6456"/>
                    <a:pt x="760" y="6499"/>
                    <a:pt x="701" y="6587"/>
                  </a:cubicBezTo>
                  <a:cubicBezTo>
                    <a:pt x="623" y="6704"/>
                    <a:pt x="662" y="6859"/>
                    <a:pt x="779" y="6937"/>
                  </a:cubicBezTo>
                  <a:cubicBezTo>
                    <a:pt x="818" y="6937"/>
                    <a:pt x="857" y="6937"/>
                    <a:pt x="896" y="6976"/>
                  </a:cubicBezTo>
                  <a:cubicBezTo>
                    <a:pt x="974" y="6937"/>
                    <a:pt x="1051" y="6898"/>
                    <a:pt x="1090" y="6859"/>
                  </a:cubicBezTo>
                  <a:lnTo>
                    <a:pt x="1129" y="6782"/>
                  </a:lnTo>
                  <a:cubicBezTo>
                    <a:pt x="1207" y="6665"/>
                    <a:pt x="1168" y="6548"/>
                    <a:pt x="1051" y="6470"/>
                  </a:cubicBezTo>
                  <a:cubicBezTo>
                    <a:pt x="1013" y="6461"/>
                    <a:pt x="976" y="6456"/>
                    <a:pt x="942" y="6456"/>
                  </a:cubicBezTo>
                  <a:close/>
                  <a:moveTo>
                    <a:pt x="273" y="7754"/>
                  </a:moveTo>
                  <a:cubicBezTo>
                    <a:pt x="118" y="7754"/>
                    <a:pt x="1" y="7871"/>
                    <a:pt x="1" y="7988"/>
                  </a:cubicBezTo>
                  <a:lnTo>
                    <a:pt x="1" y="8066"/>
                  </a:lnTo>
                  <a:cubicBezTo>
                    <a:pt x="1" y="8182"/>
                    <a:pt x="118" y="8299"/>
                    <a:pt x="234" y="8299"/>
                  </a:cubicBezTo>
                  <a:lnTo>
                    <a:pt x="273" y="8299"/>
                  </a:lnTo>
                  <a:cubicBezTo>
                    <a:pt x="390" y="8260"/>
                    <a:pt x="507" y="8182"/>
                    <a:pt x="507" y="8027"/>
                  </a:cubicBezTo>
                  <a:lnTo>
                    <a:pt x="507" y="7988"/>
                  </a:lnTo>
                  <a:cubicBezTo>
                    <a:pt x="507" y="7871"/>
                    <a:pt x="390" y="7754"/>
                    <a:pt x="273" y="7754"/>
                  </a:cubicBezTo>
                  <a:close/>
                  <a:moveTo>
                    <a:pt x="1253" y="8719"/>
                  </a:moveTo>
                  <a:cubicBezTo>
                    <a:pt x="965" y="8719"/>
                    <a:pt x="918" y="9158"/>
                    <a:pt x="1207" y="9194"/>
                  </a:cubicBezTo>
                  <a:lnTo>
                    <a:pt x="1324" y="9194"/>
                  </a:lnTo>
                  <a:lnTo>
                    <a:pt x="1324" y="9233"/>
                  </a:lnTo>
                  <a:cubicBezTo>
                    <a:pt x="1635" y="9233"/>
                    <a:pt x="1674" y="8766"/>
                    <a:pt x="1363" y="8727"/>
                  </a:cubicBezTo>
                  <a:lnTo>
                    <a:pt x="1363" y="8727"/>
                  </a:lnTo>
                  <a:lnTo>
                    <a:pt x="1246" y="8961"/>
                  </a:lnTo>
                  <a:lnTo>
                    <a:pt x="1324" y="8727"/>
                  </a:lnTo>
                  <a:cubicBezTo>
                    <a:pt x="1299" y="8722"/>
                    <a:pt x="1275" y="8719"/>
                    <a:pt x="1253" y="8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7" name="Google Shape;17727;p41"/>
            <p:cNvSpPr/>
            <p:nvPr/>
          </p:nvSpPr>
          <p:spPr>
            <a:xfrm>
              <a:off x="4695787" y="-1603970"/>
              <a:ext cx="67996" cy="210438"/>
            </a:xfrm>
            <a:custGeom>
              <a:avLst/>
              <a:gdLst/>
              <a:ahLst/>
              <a:cxnLst/>
              <a:rect l="l" t="t" r="r" b="b"/>
              <a:pathLst>
                <a:path w="2863" h="10888" extrusionOk="0">
                  <a:moveTo>
                    <a:pt x="542" y="0"/>
                  </a:moveTo>
                  <a:cubicBezTo>
                    <a:pt x="487" y="0"/>
                    <a:pt x="426" y="29"/>
                    <a:pt x="390" y="83"/>
                  </a:cubicBezTo>
                  <a:cubicBezTo>
                    <a:pt x="234" y="550"/>
                    <a:pt x="156" y="1017"/>
                    <a:pt x="117" y="1484"/>
                  </a:cubicBezTo>
                  <a:cubicBezTo>
                    <a:pt x="39" y="1951"/>
                    <a:pt x="0" y="2418"/>
                    <a:pt x="0" y="2885"/>
                  </a:cubicBezTo>
                  <a:cubicBezTo>
                    <a:pt x="0" y="4792"/>
                    <a:pt x="390" y="6660"/>
                    <a:pt x="1168" y="8411"/>
                  </a:cubicBezTo>
                  <a:cubicBezTo>
                    <a:pt x="1479" y="9306"/>
                    <a:pt x="1985" y="10123"/>
                    <a:pt x="2647" y="10862"/>
                  </a:cubicBezTo>
                  <a:cubicBezTo>
                    <a:pt x="2664" y="10880"/>
                    <a:pt x="2686" y="10888"/>
                    <a:pt x="2707" y="10888"/>
                  </a:cubicBezTo>
                  <a:cubicBezTo>
                    <a:pt x="2783" y="10888"/>
                    <a:pt x="2862" y="10797"/>
                    <a:pt x="2802" y="10707"/>
                  </a:cubicBezTo>
                  <a:cubicBezTo>
                    <a:pt x="2608" y="10318"/>
                    <a:pt x="2335" y="9928"/>
                    <a:pt x="2102" y="9500"/>
                  </a:cubicBezTo>
                  <a:cubicBezTo>
                    <a:pt x="1907" y="9111"/>
                    <a:pt x="1674" y="8683"/>
                    <a:pt x="1518" y="8255"/>
                  </a:cubicBezTo>
                  <a:cubicBezTo>
                    <a:pt x="740" y="6582"/>
                    <a:pt x="390" y="4753"/>
                    <a:pt x="390" y="2885"/>
                  </a:cubicBezTo>
                  <a:cubicBezTo>
                    <a:pt x="390" y="2418"/>
                    <a:pt x="428" y="1951"/>
                    <a:pt x="467" y="1484"/>
                  </a:cubicBezTo>
                  <a:cubicBezTo>
                    <a:pt x="506" y="1017"/>
                    <a:pt x="623" y="589"/>
                    <a:pt x="662" y="122"/>
                  </a:cubicBezTo>
                  <a:cubicBezTo>
                    <a:pt x="662" y="39"/>
                    <a:pt x="606" y="0"/>
                    <a:pt x="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8" name="Google Shape;17728;p41"/>
            <p:cNvSpPr/>
            <p:nvPr/>
          </p:nvSpPr>
          <p:spPr>
            <a:xfrm>
              <a:off x="4721675" y="-1584316"/>
              <a:ext cx="100747" cy="148938"/>
            </a:xfrm>
            <a:custGeom>
              <a:avLst/>
              <a:gdLst/>
              <a:ahLst/>
              <a:cxnLst/>
              <a:rect l="l" t="t" r="r" b="b"/>
              <a:pathLst>
                <a:path w="4242" h="7706" extrusionOk="0">
                  <a:moveTo>
                    <a:pt x="2418" y="2602"/>
                  </a:moveTo>
                  <a:cubicBezTo>
                    <a:pt x="2560" y="2602"/>
                    <a:pt x="2702" y="2617"/>
                    <a:pt x="2841" y="2646"/>
                  </a:cubicBezTo>
                  <a:cubicBezTo>
                    <a:pt x="3152" y="2685"/>
                    <a:pt x="3541" y="2802"/>
                    <a:pt x="3541" y="3036"/>
                  </a:cubicBezTo>
                  <a:cubicBezTo>
                    <a:pt x="3541" y="3074"/>
                    <a:pt x="3502" y="3152"/>
                    <a:pt x="3463" y="3191"/>
                  </a:cubicBezTo>
                  <a:cubicBezTo>
                    <a:pt x="3204" y="3295"/>
                    <a:pt x="2927" y="3364"/>
                    <a:pt x="2645" y="3364"/>
                  </a:cubicBezTo>
                  <a:cubicBezTo>
                    <a:pt x="2503" y="3364"/>
                    <a:pt x="2361" y="3347"/>
                    <a:pt x="2218" y="3308"/>
                  </a:cubicBezTo>
                  <a:cubicBezTo>
                    <a:pt x="1879" y="3270"/>
                    <a:pt x="1577" y="3123"/>
                    <a:pt x="1276" y="2938"/>
                  </a:cubicBezTo>
                  <a:lnTo>
                    <a:pt x="1276" y="2938"/>
                  </a:lnTo>
                  <a:cubicBezTo>
                    <a:pt x="1617" y="2719"/>
                    <a:pt x="2017" y="2602"/>
                    <a:pt x="2418" y="2602"/>
                  </a:cubicBezTo>
                  <a:close/>
                  <a:moveTo>
                    <a:pt x="3488" y="5004"/>
                  </a:moveTo>
                  <a:cubicBezTo>
                    <a:pt x="3571" y="5004"/>
                    <a:pt x="3653" y="5032"/>
                    <a:pt x="3736" y="5059"/>
                  </a:cubicBezTo>
                  <a:cubicBezTo>
                    <a:pt x="3775" y="5098"/>
                    <a:pt x="3775" y="5098"/>
                    <a:pt x="3775" y="5137"/>
                  </a:cubicBezTo>
                  <a:cubicBezTo>
                    <a:pt x="3775" y="5176"/>
                    <a:pt x="3736" y="5215"/>
                    <a:pt x="3697" y="5254"/>
                  </a:cubicBezTo>
                  <a:cubicBezTo>
                    <a:pt x="3437" y="5357"/>
                    <a:pt x="3161" y="5409"/>
                    <a:pt x="2890" y="5409"/>
                  </a:cubicBezTo>
                  <a:cubicBezTo>
                    <a:pt x="2754" y="5409"/>
                    <a:pt x="2620" y="5396"/>
                    <a:pt x="2490" y="5370"/>
                  </a:cubicBezTo>
                  <a:cubicBezTo>
                    <a:pt x="2763" y="5176"/>
                    <a:pt x="3035" y="5059"/>
                    <a:pt x="3385" y="5020"/>
                  </a:cubicBezTo>
                  <a:cubicBezTo>
                    <a:pt x="3420" y="5009"/>
                    <a:pt x="3454" y="5004"/>
                    <a:pt x="3488" y="5004"/>
                  </a:cubicBezTo>
                  <a:close/>
                  <a:moveTo>
                    <a:pt x="662" y="0"/>
                  </a:moveTo>
                  <a:cubicBezTo>
                    <a:pt x="272" y="350"/>
                    <a:pt x="39" y="817"/>
                    <a:pt x="39" y="1323"/>
                  </a:cubicBezTo>
                  <a:cubicBezTo>
                    <a:pt x="0" y="1907"/>
                    <a:pt x="156" y="2491"/>
                    <a:pt x="545" y="2958"/>
                  </a:cubicBezTo>
                  <a:cubicBezTo>
                    <a:pt x="311" y="3308"/>
                    <a:pt x="156" y="3736"/>
                    <a:pt x="195" y="4164"/>
                  </a:cubicBezTo>
                  <a:cubicBezTo>
                    <a:pt x="311" y="4864"/>
                    <a:pt x="778" y="5409"/>
                    <a:pt x="1479" y="5604"/>
                  </a:cubicBezTo>
                  <a:cubicBezTo>
                    <a:pt x="1284" y="5798"/>
                    <a:pt x="1167" y="6071"/>
                    <a:pt x="1128" y="6304"/>
                  </a:cubicBezTo>
                  <a:cubicBezTo>
                    <a:pt x="1090" y="6732"/>
                    <a:pt x="1245" y="7277"/>
                    <a:pt x="2374" y="7705"/>
                  </a:cubicBezTo>
                  <a:lnTo>
                    <a:pt x="2490" y="7238"/>
                  </a:lnTo>
                  <a:cubicBezTo>
                    <a:pt x="2062" y="7083"/>
                    <a:pt x="1518" y="6771"/>
                    <a:pt x="1595" y="6343"/>
                  </a:cubicBezTo>
                  <a:cubicBezTo>
                    <a:pt x="1634" y="6110"/>
                    <a:pt x="1751" y="5915"/>
                    <a:pt x="1946" y="5759"/>
                  </a:cubicBezTo>
                  <a:cubicBezTo>
                    <a:pt x="2215" y="5844"/>
                    <a:pt x="2498" y="5884"/>
                    <a:pt x="2784" y="5884"/>
                  </a:cubicBezTo>
                  <a:cubicBezTo>
                    <a:pt x="3159" y="5884"/>
                    <a:pt x="3538" y="5814"/>
                    <a:pt x="3891" y="5682"/>
                  </a:cubicBezTo>
                  <a:cubicBezTo>
                    <a:pt x="4125" y="5565"/>
                    <a:pt x="4242" y="5331"/>
                    <a:pt x="4242" y="5059"/>
                  </a:cubicBezTo>
                  <a:cubicBezTo>
                    <a:pt x="4203" y="4903"/>
                    <a:pt x="4125" y="4787"/>
                    <a:pt x="4008" y="4670"/>
                  </a:cubicBezTo>
                  <a:cubicBezTo>
                    <a:pt x="3848" y="4574"/>
                    <a:pt x="3635" y="4504"/>
                    <a:pt x="3435" y="4504"/>
                  </a:cubicBezTo>
                  <a:cubicBezTo>
                    <a:pt x="3392" y="4504"/>
                    <a:pt x="3349" y="4507"/>
                    <a:pt x="3308" y="4514"/>
                  </a:cubicBezTo>
                  <a:cubicBezTo>
                    <a:pt x="2763" y="4592"/>
                    <a:pt x="2257" y="4864"/>
                    <a:pt x="1829" y="5215"/>
                  </a:cubicBezTo>
                  <a:lnTo>
                    <a:pt x="1790" y="5215"/>
                  </a:lnTo>
                  <a:cubicBezTo>
                    <a:pt x="1479" y="5098"/>
                    <a:pt x="739" y="4826"/>
                    <a:pt x="662" y="4125"/>
                  </a:cubicBezTo>
                  <a:cubicBezTo>
                    <a:pt x="662" y="3814"/>
                    <a:pt x="739" y="3541"/>
                    <a:pt x="895" y="3308"/>
                  </a:cubicBezTo>
                  <a:cubicBezTo>
                    <a:pt x="1284" y="3580"/>
                    <a:pt x="1712" y="3736"/>
                    <a:pt x="2179" y="3775"/>
                  </a:cubicBezTo>
                  <a:cubicBezTo>
                    <a:pt x="2322" y="3807"/>
                    <a:pt x="2549" y="3838"/>
                    <a:pt x="2795" y="3838"/>
                  </a:cubicBezTo>
                  <a:cubicBezTo>
                    <a:pt x="3151" y="3838"/>
                    <a:pt x="3544" y="3772"/>
                    <a:pt x="3775" y="3541"/>
                  </a:cubicBezTo>
                  <a:cubicBezTo>
                    <a:pt x="3930" y="3425"/>
                    <a:pt x="4008" y="3230"/>
                    <a:pt x="4008" y="2997"/>
                  </a:cubicBezTo>
                  <a:cubicBezTo>
                    <a:pt x="4008" y="2569"/>
                    <a:pt x="3619" y="2257"/>
                    <a:pt x="2919" y="2141"/>
                  </a:cubicBezTo>
                  <a:cubicBezTo>
                    <a:pt x="2766" y="2115"/>
                    <a:pt x="2614" y="2103"/>
                    <a:pt x="2462" y="2103"/>
                  </a:cubicBezTo>
                  <a:cubicBezTo>
                    <a:pt x="1919" y="2103"/>
                    <a:pt x="1391" y="2264"/>
                    <a:pt x="934" y="2569"/>
                  </a:cubicBezTo>
                  <a:lnTo>
                    <a:pt x="895" y="2607"/>
                  </a:lnTo>
                  <a:cubicBezTo>
                    <a:pt x="584" y="2257"/>
                    <a:pt x="467" y="1790"/>
                    <a:pt x="506" y="1362"/>
                  </a:cubicBezTo>
                  <a:cubicBezTo>
                    <a:pt x="506" y="973"/>
                    <a:pt x="700" y="623"/>
                    <a:pt x="973" y="389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9" name="Google Shape;17729;p41"/>
            <p:cNvSpPr/>
            <p:nvPr/>
          </p:nvSpPr>
          <p:spPr>
            <a:xfrm>
              <a:off x="4803922" y="-1606907"/>
              <a:ext cx="76736" cy="170778"/>
            </a:xfrm>
            <a:custGeom>
              <a:avLst/>
              <a:gdLst/>
              <a:ahLst/>
              <a:cxnLst/>
              <a:rect l="l" t="t" r="r" b="b"/>
              <a:pathLst>
                <a:path w="3231" h="8836" extrusionOk="0">
                  <a:moveTo>
                    <a:pt x="367" y="0"/>
                  </a:moveTo>
                  <a:cubicBezTo>
                    <a:pt x="321" y="0"/>
                    <a:pt x="275" y="13"/>
                    <a:pt x="234" y="41"/>
                  </a:cubicBezTo>
                  <a:lnTo>
                    <a:pt x="195" y="80"/>
                  </a:lnTo>
                  <a:cubicBezTo>
                    <a:pt x="0" y="196"/>
                    <a:pt x="78" y="508"/>
                    <a:pt x="351" y="508"/>
                  </a:cubicBezTo>
                  <a:cubicBezTo>
                    <a:pt x="389" y="469"/>
                    <a:pt x="428" y="469"/>
                    <a:pt x="467" y="430"/>
                  </a:cubicBezTo>
                  <a:lnTo>
                    <a:pt x="506" y="430"/>
                  </a:lnTo>
                  <a:cubicBezTo>
                    <a:pt x="584" y="352"/>
                    <a:pt x="623" y="196"/>
                    <a:pt x="584" y="119"/>
                  </a:cubicBezTo>
                  <a:cubicBezTo>
                    <a:pt x="534" y="43"/>
                    <a:pt x="451" y="0"/>
                    <a:pt x="367" y="0"/>
                  </a:cubicBezTo>
                  <a:close/>
                  <a:moveTo>
                    <a:pt x="548" y="1272"/>
                  </a:moveTo>
                  <a:cubicBezTo>
                    <a:pt x="343" y="1272"/>
                    <a:pt x="201" y="1557"/>
                    <a:pt x="389" y="1714"/>
                  </a:cubicBezTo>
                  <a:lnTo>
                    <a:pt x="467" y="1753"/>
                  </a:lnTo>
                  <a:cubicBezTo>
                    <a:pt x="506" y="1753"/>
                    <a:pt x="545" y="1792"/>
                    <a:pt x="584" y="1792"/>
                  </a:cubicBezTo>
                  <a:cubicBezTo>
                    <a:pt x="817" y="1792"/>
                    <a:pt x="934" y="1481"/>
                    <a:pt x="740" y="1364"/>
                  </a:cubicBezTo>
                  <a:lnTo>
                    <a:pt x="701" y="1325"/>
                  </a:lnTo>
                  <a:cubicBezTo>
                    <a:pt x="649" y="1288"/>
                    <a:pt x="597" y="1272"/>
                    <a:pt x="548" y="1272"/>
                  </a:cubicBezTo>
                  <a:close/>
                  <a:moveTo>
                    <a:pt x="1829" y="2084"/>
                  </a:moveTo>
                  <a:cubicBezTo>
                    <a:pt x="1771" y="2084"/>
                    <a:pt x="1713" y="2103"/>
                    <a:pt x="1674" y="2142"/>
                  </a:cubicBezTo>
                  <a:cubicBezTo>
                    <a:pt x="1596" y="2259"/>
                    <a:pt x="1596" y="2415"/>
                    <a:pt x="1674" y="2492"/>
                  </a:cubicBezTo>
                  <a:cubicBezTo>
                    <a:pt x="1702" y="2549"/>
                    <a:pt x="1751" y="2585"/>
                    <a:pt x="1806" y="2585"/>
                  </a:cubicBezTo>
                  <a:cubicBezTo>
                    <a:pt x="1826" y="2585"/>
                    <a:pt x="1847" y="2581"/>
                    <a:pt x="1868" y="2570"/>
                  </a:cubicBezTo>
                  <a:cubicBezTo>
                    <a:pt x="1880" y="2582"/>
                    <a:pt x="1894" y="2586"/>
                    <a:pt x="1910" y="2586"/>
                  </a:cubicBezTo>
                  <a:cubicBezTo>
                    <a:pt x="1949" y="2586"/>
                    <a:pt x="1996" y="2559"/>
                    <a:pt x="2024" y="2531"/>
                  </a:cubicBezTo>
                  <a:cubicBezTo>
                    <a:pt x="2141" y="2453"/>
                    <a:pt x="2141" y="2298"/>
                    <a:pt x="2024" y="2181"/>
                  </a:cubicBezTo>
                  <a:lnTo>
                    <a:pt x="1985" y="2142"/>
                  </a:lnTo>
                  <a:cubicBezTo>
                    <a:pt x="1946" y="2103"/>
                    <a:pt x="1888" y="2084"/>
                    <a:pt x="1829" y="2084"/>
                  </a:cubicBezTo>
                  <a:close/>
                  <a:moveTo>
                    <a:pt x="1837" y="3489"/>
                  </a:moveTo>
                  <a:cubicBezTo>
                    <a:pt x="1734" y="3489"/>
                    <a:pt x="1654" y="3533"/>
                    <a:pt x="1596" y="3621"/>
                  </a:cubicBezTo>
                  <a:cubicBezTo>
                    <a:pt x="1518" y="3738"/>
                    <a:pt x="1557" y="3893"/>
                    <a:pt x="1674" y="3971"/>
                  </a:cubicBezTo>
                  <a:lnTo>
                    <a:pt x="1790" y="3971"/>
                  </a:lnTo>
                  <a:cubicBezTo>
                    <a:pt x="1907" y="3971"/>
                    <a:pt x="1985" y="3932"/>
                    <a:pt x="2063" y="3854"/>
                  </a:cubicBezTo>
                  <a:lnTo>
                    <a:pt x="2063" y="3815"/>
                  </a:lnTo>
                  <a:cubicBezTo>
                    <a:pt x="2102" y="3699"/>
                    <a:pt x="2063" y="3543"/>
                    <a:pt x="1946" y="3504"/>
                  </a:cubicBezTo>
                  <a:cubicBezTo>
                    <a:pt x="1907" y="3494"/>
                    <a:pt x="1871" y="3489"/>
                    <a:pt x="1837" y="3489"/>
                  </a:cubicBezTo>
                  <a:close/>
                  <a:moveTo>
                    <a:pt x="1868" y="4817"/>
                  </a:moveTo>
                  <a:cubicBezTo>
                    <a:pt x="1810" y="4817"/>
                    <a:pt x="1751" y="4847"/>
                    <a:pt x="1713" y="4905"/>
                  </a:cubicBezTo>
                  <a:cubicBezTo>
                    <a:pt x="1596" y="4983"/>
                    <a:pt x="1596" y="5138"/>
                    <a:pt x="1713" y="5255"/>
                  </a:cubicBezTo>
                  <a:lnTo>
                    <a:pt x="1868" y="5100"/>
                  </a:lnTo>
                  <a:lnTo>
                    <a:pt x="2063" y="4905"/>
                  </a:lnTo>
                  <a:lnTo>
                    <a:pt x="1868" y="5061"/>
                  </a:lnTo>
                  <a:lnTo>
                    <a:pt x="2024" y="4905"/>
                  </a:lnTo>
                  <a:cubicBezTo>
                    <a:pt x="1985" y="4847"/>
                    <a:pt x="1927" y="4817"/>
                    <a:pt x="1868" y="4817"/>
                  </a:cubicBezTo>
                  <a:close/>
                  <a:moveTo>
                    <a:pt x="2178" y="6218"/>
                  </a:moveTo>
                  <a:cubicBezTo>
                    <a:pt x="2063" y="6218"/>
                    <a:pt x="1978" y="6288"/>
                    <a:pt x="1946" y="6384"/>
                  </a:cubicBezTo>
                  <a:cubicBezTo>
                    <a:pt x="1907" y="6539"/>
                    <a:pt x="1946" y="6656"/>
                    <a:pt x="2063" y="6695"/>
                  </a:cubicBezTo>
                  <a:cubicBezTo>
                    <a:pt x="2082" y="6714"/>
                    <a:pt x="2102" y="6724"/>
                    <a:pt x="2121" y="6724"/>
                  </a:cubicBezTo>
                  <a:cubicBezTo>
                    <a:pt x="2141" y="6724"/>
                    <a:pt x="2160" y="6714"/>
                    <a:pt x="2179" y="6695"/>
                  </a:cubicBezTo>
                  <a:lnTo>
                    <a:pt x="2179" y="6734"/>
                  </a:lnTo>
                  <a:cubicBezTo>
                    <a:pt x="2257" y="6734"/>
                    <a:pt x="2374" y="6656"/>
                    <a:pt x="2413" y="6578"/>
                  </a:cubicBezTo>
                  <a:lnTo>
                    <a:pt x="2413" y="6500"/>
                  </a:lnTo>
                  <a:cubicBezTo>
                    <a:pt x="2452" y="6384"/>
                    <a:pt x="2374" y="6267"/>
                    <a:pt x="2257" y="6228"/>
                  </a:cubicBezTo>
                  <a:cubicBezTo>
                    <a:pt x="2230" y="6221"/>
                    <a:pt x="2203" y="6218"/>
                    <a:pt x="2178" y="6218"/>
                  </a:cubicBezTo>
                  <a:close/>
                  <a:moveTo>
                    <a:pt x="1814" y="7619"/>
                  </a:moveTo>
                  <a:cubicBezTo>
                    <a:pt x="1793" y="7619"/>
                    <a:pt x="1771" y="7622"/>
                    <a:pt x="1751" y="7629"/>
                  </a:cubicBezTo>
                  <a:cubicBezTo>
                    <a:pt x="1596" y="7629"/>
                    <a:pt x="1518" y="7746"/>
                    <a:pt x="1557" y="7901"/>
                  </a:cubicBezTo>
                  <a:cubicBezTo>
                    <a:pt x="1557" y="7901"/>
                    <a:pt x="1557" y="7940"/>
                    <a:pt x="1557" y="7979"/>
                  </a:cubicBezTo>
                  <a:cubicBezTo>
                    <a:pt x="1596" y="8057"/>
                    <a:pt x="1674" y="8135"/>
                    <a:pt x="1790" y="8135"/>
                  </a:cubicBezTo>
                  <a:lnTo>
                    <a:pt x="1868" y="8135"/>
                  </a:lnTo>
                  <a:cubicBezTo>
                    <a:pt x="1985" y="8135"/>
                    <a:pt x="2063" y="7979"/>
                    <a:pt x="2024" y="7862"/>
                  </a:cubicBezTo>
                  <a:lnTo>
                    <a:pt x="1790" y="7862"/>
                  </a:lnTo>
                  <a:lnTo>
                    <a:pt x="2024" y="7824"/>
                  </a:lnTo>
                  <a:cubicBezTo>
                    <a:pt x="2024" y="7695"/>
                    <a:pt x="1917" y="7619"/>
                    <a:pt x="1814" y="7619"/>
                  </a:cubicBezTo>
                  <a:close/>
                  <a:moveTo>
                    <a:pt x="2958" y="8368"/>
                  </a:moveTo>
                  <a:cubicBezTo>
                    <a:pt x="2841" y="8368"/>
                    <a:pt x="2724" y="8446"/>
                    <a:pt x="2724" y="8602"/>
                  </a:cubicBezTo>
                  <a:cubicBezTo>
                    <a:pt x="2724" y="8719"/>
                    <a:pt x="2841" y="8835"/>
                    <a:pt x="2958" y="8835"/>
                  </a:cubicBezTo>
                  <a:lnTo>
                    <a:pt x="2997" y="8835"/>
                  </a:lnTo>
                  <a:cubicBezTo>
                    <a:pt x="3113" y="8835"/>
                    <a:pt x="3230" y="8719"/>
                    <a:pt x="3230" y="8602"/>
                  </a:cubicBezTo>
                  <a:cubicBezTo>
                    <a:pt x="3191" y="8446"/>
                    <a:pt x="3074" y="8368"/>
                    <a:pt x="2958" y="8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0" name="Google Shape;17730;p41"/>
            <p:cNvSpPr/>
            <p:nvPr/>
          </p:nvSpPr>
          <p:spPr>
            <a:xfrm>
              <a:off x="4868618" y="-1648727"/>
              <a:ext cx="83909" cy="198571"/>
            </a:xfrm>
            <a:custGeom>
              <a:avLst/>
              <a:gdLst/>
              <a:ahLst/>
              <a:cxnLst/>
              <a:rect l="l" t="t" r="r" b="b"/>
              <a:pathLst>
                <a:path w="3533" h="10274" extrusionOk="0">
                  <a:moveTo>
                    <a:pt x="276" y="1"/>
                  </a:moveTo>
                  <a:cubicBezTo>
                    <a:pt x="226" y="1"/>
                    <a:pt x="174" y="31"/>
                    <a:pt x="156" y="103"/>
                  </a:cubicBezTo>
                  <a:cubicBezTo>
                    <a:pt x="39" y="531"/>
                    <a:pt x="0" y="998"/>
                    <a:pt x="0" y="1504"/>
                  </a:cubicBezTo>
                  <a:cubicBezTo>
                    <a:pt x="0" y="1932"/>
                    <a:pt x="0" y="2399"/>
                    <a:pt x="39" y="2866"/>
                  </a:cubicBezTo>
                  <a:cubicBezTo>
                    <a:pt x="117" y="3761"/>
                    <a:pt x="312" y="4656"/>
                    <a:pt x="584" y="5512"/>
                  </a:cubicBezTo>
                  <a:cubicBezTo>
                    <a:pt x="817" y="6407"/>
                    <a:pt x="1207" y="7264"/>
                    <a:pt x="1635" y="8042"/>
                  </a:cubicBezTo>
                  <a:cubicBezTo>
                    <a:pt x="2063" y="8859"/>
                    <a:pt x="2646" y="9637"/>
                    <a:pt x="3308" y="10260"/>
                  </a:cubicBezTo>
                  <a:cubicBezTo>
                    <a:pt x="3335" y="10269"/>
                    <a:pt x="3363" y="10274"/>
                    <a:pt x="3389" y="10274"/>
                  </a:cubicBezTo>
                  <a:cubicBezTo>
                    <a:pt x="3471" y="10274"/>
                    <a:pt x="3532" y="10223"/>
                    <a:pt x="3502" y="10104"/>
                  </a:cubicBezTo>
                  <a:cubicBezTo>
                    <a:pt x="3230" y="9715"/>
                    <a:pt x="2958" y="9404"/>
                    <a:pt x="2685" y="9015"/>
                  </a:cubicBezTo>
                  <a:cubicBezTo>
                    <a:pt x="2452" y="8626"/>
                    <a:pt x="2218" y="8314"/>
                    <a:pt x="2024" y="7925"/>
                  </a:cubicBezTo>
                  <a:cubicBezTo>
                    <a:pt x="1129" y="6369"/>
                    <a:pt x="584" y="4617"/>
                    <a:pt x="389" y="2788"/>
                  </a:cubicBezTo>
                  <a:cubicBezTo>
                    <a:pt x="350" y="2360"/>
                    <a:pt x="350" y="1932"/>
                    <a:pt x="350" y="1504"/>
                  </a:cubicBezTo>
                  <a:cubicBezTo>
                    <a:pt x="350" y="1037"/>
                    <a:pt x="428" y="570"/>
                    <a:pt x="389" y="103"/>
                  </a:cubicBezTo>
                  <a:cubicBezTo>
                    <a:pt x="389" y="41"/>
                    <a:pt x="334" y="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1" name="Google Shape;17731;p41"/>
            <p:cNvSpPr/>
            <p:nvPr/>
          </p:nvSpPr>
          <p:spPr>
            <a:xfrm>
              <a:off x="4893556" y="-1631702"/>
              <a:ext cx="106305" cy="147430"/>
            </a:xfrm>
            <a:custGeom>
              <a:avLst/>
              <a:gdLst/>
              <a:ahLst/>
              <a:cxnLst/>
              <a:rect l="l" t="t" r="r" b="b"/>
              <a:pathLst>
                <a:path w="4476" h="7628" extrusionOk="0">
                  <a:moveTo>
                    <a:pt x="2687" y="2330"/>
                  </a:moveTo>
                  <a:cubicBezTo>
                    <a:pt x="2739" y="2330"/>
                    <a:pt x="2791" y="2332"/>
                    <a:pt x="2842" y="2336"/>
                  </a:cubicBezTo>
                  <a:cubicBezTo>
                    <a:pt x="3153" y="2336"/>
                    <a:pt x="3542" y="2452"/>
                    <a:pt x="3542" y="2647"/>
                  </a:cubicBezTo>
                  <a:cubicBezTo>
                    <a:pt x="3581" y="2686"/>
                    <a:pt x="3542" y="2764"/>
                    <a:pt x="3503" y="2802"/>
                  </a:cubicBezTo>
                  <a:cubicBezTo>
                    <a:pt x="3211" y="2965"/>
                    <a:pt x="2892" y="3046"/>
                    <a:pt x="2547" y="3046"/>
                  </a:cubicBezTo>
                  <a:cubicBezTo>
                    <a:pt x="2477" y="3046"/>
                    <a:pt x="2407" y="3042"/>
                    <a:pt x="2336" y="3036"/>
                  </a:cubicBezTo>
                  <a:cubicBezTo>
                    <a:pt x="2024" y="2997"/>
                    <a:pt x="1674" y="2919"/>
                    <a:pt x="1363" y="2764"/>
                  </a:cubicBezTo>
                  <a:cubicBezTo>
                    <a:pt x="1748" y="2484"/>
                    <a:pt x="2227" y="2330"/>
                    <a:pt x="2687" y="2330"/>
                  </a:cubicBezTo>
                  <a:close/>
                  <a:moveTo>
                    <a:pt x="3684" y="4537"/>
                  </a:moveTo>
                  <a:cubicBezTo>
                    <a:pt x="3766" y="4537"/>
                    <a:pt x="3849" y="4565"/>
                    <a:pt x="3931" y="4593"/>
                  </a:cubicBezTo>
                  <a:cubicBezTo>
                    <a:pt x="3970" y="4593"/>
                    <a:pt x="3970" y="4631"/>
                    <a:pt x="3970" y="4670"/>
                  </a:cubicBezTo>
                  <a:cubicBezTo>
                    <a:pt x="3970" y="4709"/>
                    <a:pt x="3931" y="4748"/>
                    <a:pt x="3892" y="4748"/>
                  </a:cubicBezTo>
                  <a:cubicBezTo>
                    <a:pt x="3633" y="4910"/>
                    <a:pt x="3346" y="4991"/>
                    <a:pt x="3055" y="4991"/>
                  </a:cubicBezTo>
                  <a:cubicBezTo>
                    <a:pt x="2997" y="4991"/>
                    <a:pt x="2939" y="4988"/>
                    <a:pt x="2881" y="4982"/>
                  </a:cubicBezTo>
                  <a:cubicBezTo>
                    <a:pt x="3075" y="4787"/>
                    <a:pt x="3309" y="4631"/>
                    <a:pt x="3581" y="4554"/>
                  </a:cubicBezTo>
                  <a:cubicBezTo>
                    <a:pt x="3615" y="4542"/>
                    <a:pt x="3649" y="4537"/>
                    <a:pt x="3684" y="4537"/>
                  </a:cubicBezTo>
                  <a:close/>
                  <a:moveTo>
                    <a:pt x="507" y="1"/>
                  </a:moveTo>
                  <a:cubicBezTo>
                    <a:pt x="157" y="351"/>
                    <a:pt x="1" y="818"/>
                    <a:pt x="1" y="1324"/>
                  </a:cubicBezTo>
                  <a:cubicBezTo>
                    <a:pt x="1" y="1907"/>
                    <a:pt x="273" y="2452"/>
                    <a:pt x="662" y="2841"/>
                  </a:cubicBezTo>
                  <a:cubicBezTo>
                    <a:pt x="1" y="3892"/>
                    <a:pt x="701" y="5254"/>
                    <a:pt x="1947" y="5371"/>
                  </a:cubicBezTo>
                  <a:cubicBezTo>
                    <a:pt x="1791" y="5565"/>
                    <a:pt x="1752" y="5799"/>
                    <a:pt x="1713" y="6032"/>
                  </a:cubicBezTo>
                  <a:cubicBezTo>
                    <a:pt x="1713" y="6538"/>
                    <a:pt x="1947" y="7239"/>
                    <a:pt x="3425" y="7628"/>
                  </a:cubicBezTo>
                  <a:lnTo>
                    <a:pt x="3542" y="7122"/>
                  </a:lnTo>
                  <a:cubicBezTo>
                    <a:pt x="2919" y="6966"/>
                    <a:pt x="2180" y="6655"/>
                    <a:pt x="2180" y="6071"/>
                  </a:cubicBezTo>
                  <a:cubicBezTo>
                    <a:pt x="2219" y="5838"/>
                    <a:pt x="2297" y="5604"/>
                    <a:pt x="2452" y="5449"/>
                  </a:cubicBezTo>
                  <a:cubicBezTo>
                    <a:pt x="2590" y="5467"/>
                    <a:pt x="2730" y="5477"/>
                    <a:pt x="2870" y="5477"/>
                  </a:cubicBezTo>
                  <a:cubicBezTo>
                    <a:pt x="3324" y="5477"/>
                    <a:pt x="3778" y="5375"/>
                    <a:pt x="4165" y="5137"/>
                  </a:cubicBezTo>
                  <a:cubicBezTo>
                    <a:pt x="4398" y="5021"/>
                    <a:pt x="4476" y="4787"/>
                    <a:pt x="4437" y="4554"/>
                  </a:cubicBezTo>
                  <a:cubicBezTo>
                    <a:pt x="4398" y="4398"/>
                    <a:pt x="4320" y="4242"/>
                    <a:pt x="4204" y="4164"/>
                  </a:cubicBezTo>
                  <a:cubicBezTo>
                    <a:pt x="4053" y="4089"/>
                    <a:pt x="3902" y="4046"/>
                    <a:pt x="3751" y="4046"/>
                  </a:cubicBezTo>
                  <a:cubicBezTo>
                    <a:pt x="3669" y="4046"/>
                    <a:pt x="3586" y="4059"/>
                    <a:pt x="3503" y="4087"/>
                  </a:cubicBezTo>
                  <a:cubicBezTo>
                    <a:pt x="2997" y="4242"/>
                    <a:pt x="2569" y="4515"/>
                    <a:pt x="2219" y="4904"/>
                  </a:cubicBezTo>
                  <a:lnTo>
                    <a:pt x="2063" y="4904"/>
                  </a:lnTo>
                  <a:cubicBezTo>
                    <a:pt x="1713" y="4787"/>
                    <a:pt x="1052" y="4593"/>
                    <a:pt x="935" y="3931"/>
                  </a:cubicBezTo>
                  <a:cubicBezTo>
                    <a:pt x="857" y="3659"/>
                    <a:pt x="896" y="3386"/>
                    <a:pt x="1052" y="3153"/>
                  </a:cubicBezTo>
                  <a:cubicBezTo>
                    <a:pt x="1441" y="3347"/>
                    <a:pt x="1869" y="3503"/>
                    <a:pt x="2297" y="3503"/>
                  </a:cubicBezTo>
                  <a:cubicBezTo>
                    <a:pt x="2647" y="3503"/>
                    <a:pt x="3503" y="3503"/>
                    <a:pt x="3853" y="3114"/>
                  </a:cubicBezTo>
                  <a:cubicBezTo>
                    <a:pt x="4009" y="2958"/>
                    <a:pt x="4048" y="2764"/>
                    <a:pt x="4048" y="2569"/>
                  </a:cubicBezTo>
                  <a:cubicBezTo>
                    <a:pt x="3970" y="2141"/>
                    <a:pt x="3581" y="1869"/>
                    <a:pt x="2881" y="1830"/>
                  </a:cubicBezTo>
                  <a:cubicBezTo>
                    <a:pt x="2825" y="1826"/>
                    <a:pt x="2770" y="1825"/>
                    <a:pt x="2714" y="1825"/>
                  </a:cubicBezTo>
                  <a:cubicBezTo>
                    <a:pt x="2104" y="1825"/>
                    <a:pt x="1476" y="2021"/>
                    <a:pt x="1013" y="2413"/>
                  </a:cubicBezTo>
                  <a:lnTo>
                    <a:pt x="974" y="2452"/>
                  </a:lnTo>
                  <a:cubicBezTo>
                    <a:pt x="662" y="2141"/>
                    <a:pt x="507" y="1752"/>
                    <a:pt x="468" y="1324"/>
                  </a:cubicBezTo>
                  <a:cubicBezTo>
                    <a:pt x="468" y="974"/>
                    <a:pt x="585" y="623"/>
                    <a:pt x="857" y="35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2" name="Google Shape;17732;p41"/>
            <p:cNvSpPr/>
            <p:nvPr/>
          </p:nvSpPr>
          <p:spPr>
            <a:xfrm>
              <a:off x="4960104" y="-1660825"/>
              <a:ext cx="100771" cy="160051"/>
            </a:xfrm>
            <a:custGeom>
              <a:avLst/>
              <a:gdLst/>
              <a:ahLst/>
              <a:cxnLst/>
              <a:rect l="l" t="t" r="r" b="b"/>
              <a:pathLst>
                <a:path w="4243" h="8281" extrusionOk="0">
                  <a:moveTo>
                    <a:pt x="323" y="0"/>
                  </a:moveTo>
                  <a:cubicBezTo>
                    <a:pt x="270" y="0"/>
                    <a:pt x="212" y="20"/>
                    <a:pt x="156" y="68"/>
                  </a:cubicBezTo>
                  <a:lnTo>
                    <a:pt x="79" y="107"/>
                  </a:lnTo>
                  <a:cubicBezTo>
                    <a:pt x="1" y="224"/>
                    <a:pt x="1" y="340"/>
                    <a:pt x="79" y="457"/>
                  </a:cubicBezTo>
                  <a:cubicBezTo>
                    <a:pt x="156" y="496"/>
                    <a:pt x="195" y="535"/>
                    <a:pt x="273" y="535"/>
                  </a:cubicBezTo>
                  <a:cubicBezTo>
                    <a:pt x="351" y="535"/>
                    <a:pt x="390" y="496"/>
                    <a:pt x="468" y="457"/>
                  </a:cubicBezTo>
                  <a:cubicBezTo>
                    <a:pt x="684" y="302"/>
                    <a:pt x="532" y="0"/>
                    <a:pt x="323" y="0"/>
                  </a:cubicBezTo>
                  <a:close/>
                  <a:moveTo>
                    <a:pt x="670" y="1260"/>
                  </a:moveTo>
                  <a:cubicBezTo>
                    <a:pt x="567" y="1260"/>
                    <a:pt x="487" y="1303"/>
                    <a:pt x="429" y="1391"/>
                  </a:cubicBezTo>
                  <a:cubicBezTo>
                    <a:pt x="351" y="1508"/>
                    <a:pt x="390" y="1624"/>
                    <a:pt x="507" y="1702"/>
                  </a:cubicBezTo>
                  <a:lnTo>
                    <a:pt x="584" y="1741"/>
                  </a:lnTo>
                  <a:cubicBezTo>
                    <a:pt x="623" y="1741"/>
                    <a:pt x="623" y="1780"/>
                    <a:pt x="701" y="1780"/>
                  </a:cubicBezTo>
                  <a:cubicBezTo>
                    <a:pt x="935" y="1780"/>
                    <a:pt x="1012" y="1430"/>
                    <a:pt x="818" y="1313"/>
                  </a:cubicBezTo>
                  <a:lnTo>
                    <a:pt x="779" y="1274"/>
                  </a:lnTo>
                  <a:cubicBezTo>
                    <a:pt x="740" y="1264"/>
                    <a:pt x="704" y="1260"/>
                    <a:pt x="670" y="1260"/>
                  </a:cubicBezTo>
                  <a:close/>
                  <a:moveTo>
                    <a:pt x="1990" y="1955"/>
                  </a:moveTo>
                  <a:cubicBezTo>
                    <a:pt x="1927" y="1955"/>
                    <a:pt x="1869" y="1975"/>
                    <a:pt x="1830" y="2014"/>
                  </a:cubicBezTo>
                  <a:cubicBezTo>
                    <a:pt x="1713" y="2130"/>
                    <a:pt x="1713" y="2286"/>
                    <a:pt x="1830" y="2403"/>
                  </a:cubicBezTo>
                  <a:cubicBezTo>
                    <a:pt x="1869" y="2442"/>
                    <a:pt x="1946" y="2481"/>
                    <a:pt x="2024" y="2481"/>
                  </a:cubicBezTo>
                  <a:cubicBezTo>
                    <a:pt x="2063" y="2481"/>
                    <a:pt x="2141" y="2481"/>
                    <a:pt x="2219" y="2403"/>
                  </a:cubicBezTo>
                  <a:cubicBezTo>
                    <a:pt x="2297" y="2325"/>
                    <a:pt x="2297" y="2169"/>
                    <a:pt x="2219" y="2091"/>
                  </a:cubicBezTo>
                  <a:lnTo>
                    <a:pt x="2180" y="2014"/>
                  </a:lnTo>
                  <a:cubicBezTo>
                    <a:pt x="2121" y="1975"/>
                    <a:pt x="2053" y="1955"/>
                    <a:pt x="1990" y="1955"/>
                  </a:cubicBezTo>
                  <a:close/>
                  <a:moveTo>
                    <a:pt x="1976" y="3400"/>
                  </a:moveTo>
                  <a:cubicBezTo>
                    <a:pt x="1879" y="3400"/>
                    <a:pt x="1782" y="3451"/>
                    <a:pt x="1752" y="3570"/>
                  </a:cubicBezTo>
                  <a:cubicBezTo>
                    <a:pt x="1713" y="3687"/>
                    <a:pt x="1752" y="3843"/>
                    <a:pt x="1869" y="3881"/>
                  </a:cubicBezTo>
                  <a:lnTo>
                    <a:pt x="1985" y="3881"/>
                  </a:lnTo>
                  <a:cubicBezTo>
                    <a:pt x="2063" y="3881"/>
                    <a:pt x="2180" y="3843"/>
                    <a:pt x="2219" y="3765"/>
                  </a:cubicBezTo>
                  <a:lnTo>
                    <a:pt x="2219" y="3687"/>
                  </a:lnTo>
                  <a:cubicBezTo>
                    <a:pt x="2258" y="3570"/>
                    <a:pt x="2180" y="3453"/>
                    <a:pt x="2063" y="3414"/>
                  </a:cubicBezTo>
                  <a:cubicBezTo>
                    <a:pt x="2036" y="3405"/>
                    <a:pt x="2006" y="3400"/>
                    <a:pt x="1976" y="3400"/>
                  </a:cubicBezTo>
                  <a:close/>
                  <a:moveTo>
                    <a:pt x="2340" y="4650"/>
                  </a:moveTo>
                  <a:cubicBezTo>
                    <a:pt x="2277" y="4650"/>
                    <a:pt x="2219" y="4679"/>
                    <a:pt x="2180" y="4738"/>
                  </a:cubicBezTo>
                  <a:cubicBezTo>
                    <a:pt x="2102" y="4815"/>
                    <a:pt x="2102" y="5010"/>
                    <a:pt x="2180" y="5088"/>
                  </a:cubicBezTo>
                  <a:cubicBezTo>
                    <a:pt x="2219" y="5127"/>
                    <a:pt x="2297" y="5166"/>
                    <a:pt x="2374" y="5166"/>
                  </a:cubicBezTo>
                  <a:cubicBezTo>
                    <a:pt x="2569" y="5166"/>
                    <a:pt x="2686" y="4932"/>
                    <a:pt x="2569" y="4776"/>
                  </a:cubicBezTo>
                  <a:lnTo>
                    <a:pt x="2530" y="4738"/>
                  </a:lnTo>
                  <a:cubicBezTo>
                    <a:pt x="2472" y="4679"/>
                    <a:pt x="2404" y="4650"/>
                    <a:pt x="2340" y="4650"/>
                  </a:cubicBezTo>
                  <a:close/>
                  <a:moveTo>
                    <a:pt x="2570" y="6051"/>
                  </a:moveTo>
                  <a:cubicBezTo>
                    <a:pt x="2453" y="6051"/>
                    <a:pt x="2368" y="6126"/>
                    <a:pt x="2336" y="6255"/>
                  </a:cubicBezTo>
                  <a:lnTo>
                    <a:pt x="2569" y="6333"/>
                  </a:lnTo>
                  <a:lnTo>
                    <a:pt x="2802" y="6372"/>
                  </a:lnTo>
                  <a:lnTo>
                    <a:pt x="2802" y="6372"/>
                  </a:lnTo>
                  <a:lnTo>
                    <a:pt x="2569" y="6294"/>
                  </a:lnTo>
                  <a:lnTo>
                    <a:pt x="2569" y="6294"/>
                  </a:lnTo>
                  <a:lnTo>
                    <a:pt x="2802" y="6333"/>
                  </a:lnTo>
                  <a:cubicBezTo>
                    <a:pt x="2841" y="6216"/>
                    <a:pt x="2764" y="6100"/>
                    <a:pt x="2647" y="6061"/>
                  </a:cubicBezTo>
                  <a:cubicBezTo>
                    <a:pt x="2620" y="6054"/>
                    <a:pt x="2595" y="6051"/>
                    <a:pt x="2570" y="6051"/>
                  </a:cubicBezTo>
                  <a:close/>
                  <a:moveTo>
                    <a:pt x="2506" y="7485"/>
                  </a:moveTo>
                  <a:cubicBezTo>
                    <a:pt x="2448" y="7485"/>
                    <a:pt x="2388" y="7504"/>
                    <a:pt x="2336" y="7539"/>
                  </a:cubicBezTo>
                  <a:cubicBezTo>
                    <a:pt x="2258" y="7617"/>
                    <a:pt x="2219" y="7773"/>
                    <a:pt x="2336" y="7890"/>
                  </a:cubicBezTo>
                  <a:cubicBezTo>
                    <a:pt x="2336" y="7890"/>
                    <a:pt x="2336" y="7890"/>
                    <a:pt x="2374" y="7928"/>
                  </a:cubicBezTo>
                  <a:cubicBezTo>
                    <a:pt x="2413" y="7967"/>
                    <a:pt x="2491" y="8006"/>
                    <a:pt x="2530" y="8006"/>
                  </a:cubicBezTo>
                  <a:cubicBezTo>
                    <a:pt x="2608" y="8006"/>
                    <a:pt x="2686" y="7967"/>
                    <a:pt x="2725" y="7928"/>
                  </a:cubicBezTo>
                  <a:cubicBezTo>
                    <a:pt x="2802" y="7851"/>
                    <a:pt x="2802" y="7695"/>
                    <a:pt x="2725" y="7578"/>
                  </a:cubicBezTo>
                  <a:lnTo>
                    <a:pt x="2491" y="7734"/>
                  </a:lnTo>
                  <a:lnTo>
                    <a:pt x="2686" y="7578"/>
                  </a:lnTo>
                  <a:cubicBezTo>
                    <a:pt x="2643" y="7514"/>
                    <a:pt x="2576" y="7485"/>
                    <a:pt x="2506" y="7485"/>
                  </a:cubicBezTo>
                  <a:close/>
                  <a:moveTo>
                    <a:pt x="3993" y="7763"/>
                  </a:moveTo>
                  <a:cubicBezTo>
                    <a:pt x="3972" y="7763"/>
                    <a:pt x="3952" y="7766"/>
                    <a:pt x="3931" y="7773"/>
                  </a:cubicBezTo>
                  <a:lnTo>
                    <a:pt x="3931" y="8006"/>
                  </a:lnTo>
                  <a:lnTo>
                    <a:pt x="3853" y="7773"/>
                  </a:lnTo>
                  <a:lnTo>
                    <a:pt x="3853" y="7773"/>
                  </a:lnTo>
                  <a:cubicBezTo>
                    <a:pt x="3553" y="7810"/>
                    <a:pt x="3578" y="8281"/>
                    <a:pt x="3893" y="8281"/>
                  </a:cubicBezTo>
                  <a:cubicBezTo>
                    <a:pt x="3905" y="8281"/>
                    <a:pt x="3918" y="8280"/>
                    <a:pt x="3931" y="8279"/>
                  </a:cubicBezTo>
                  <a:lnTo>
                    <a:pt x="3970" y="8240"/>
                  </a:lnTo>
                  <a:lnTo>
                    <a:pt x="4048" y="8240"/>
                  </a:lnTo>
                  <a:cubicBezTo>
                    <a:pt x="4164" y="8201"/>
                    <a:pt x="4242" y="8084"/>
                    <a:pt x="4203" y="7928"/>
                  </a:cubicBezTo>
                  <a:cubicBezTo>
                    <a:pt x="4171" y="7832"/>
                    <a:pt x="4087" y="7763"/>
                    <a:pt x="3993" y="7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3" name="Google Shape;17733;p41"/>
            <p:cNvSpPr/>
            <p:nvPr/>
          </p:nvSpPr>
          <p:spPr>
            <a:xfrm>
              <a:off x="4027925" y="-2471075"/>
              <a:ext cx="313275" cy="278050"/>
            </a:xfrm>
            <a:custGeom>
              <a:avLst/>
              <a:gdLst/>
              <a:ahLst/>
              <a:cxnLst/>
              <a:rect l="l" t="t" r="r" b="b"/>
              <a:pathLst>
                <a:path w="12531" h="11122" extrusionOk="0">
                  <a:moveTo>
                    <a:pt x="8752" y="1"/>
                  </a:moveTo>
                  <a:cubicBezTo>
                    <a:pt x="8610" y="1"/>
                    <a:pt x="8468" y="8"/>
                    <a:pt x="8328" y="24"/>
                  </a:cubicBezTo>
                  <a:cubicBezTo>
                    <a:pt x="8286" y="21"/>
                    <a:pt x="8244" y="19"/>
                    <a:pt x="8203" y="19"/>
                  </a:cubicBezTo>
                  <a:cubicBezTo>
                    <a:pt x="7746" y="19"/>
                    <a:pt x="7333" y="215"/>
                    <a:pt x="7083" y="608"/>
                  </a:cubicBezTo>
                  <a:cubicBezTo>
                    <a:pt x="6726" y="283"/>
                    <a:pt x="6288" y="121"/>
                    <a:pt x="5837" y="121"/>
                  </a:cubicBezTo>
                  <a:cubicBezTo>
                    <a:pt x="5747" y="121"/>
                    <a:pt x="5656" y="128"/>
                    <a:pt x="5565" y="141"/>
                  </a:cubicBezTo>
                  <a:cubicBezTo>
                    <a:pt x="5371" y="141"/>
                    <a:pt x="5215" y="218"/>
                    <a:pt x="5098" y="335"/>
                  </a:cubicBezTo>
                  <a:cubicBezTo>
                    <a:pt x="4982" y="491"/>
                    <a:pt x="4943" y="685"/>
                    <a:pt x="4982" y="841"/>
                  </a:cubicBezTo>
                  <a:cubicBezTo>
                    <a:pt x="4584" y="666"/>
                    <a:pt x="4162" y="582"/>
                    <a:pt x="3741" y="582"/>
                  </a:cubicBezTo>
                  <a:cubicBezTo>
                    <a:pt x="2763" y="582"/>
                    <a:pt x="1794" y="1036"/>
                    <a:pt x="1168" y="1853"/>
                  </a:cubicBezTo>
                  <a:cubicBezTo>
                    <a:pt x="195" y="3176"/>
                    <a:pt x="1" y="4927"/>
                    <a:pt x="584" y="6445"/>
                  </a:cubicBezTo>
                  <a:cubicBezTo>
                    <a:pt x="623" y="6484"/>
                    <a:pt x="662" y="6561"/>
                    <a:pt x="662" y="6639"/>
                  </a:cubicBezTo>
                  <a:cubicBezTo>
                    <a:pt x="662" y="6717"/>
                    <a:pt x="623" y="6834"/>
                    <a:pt x="545" y="6912"/>
                  </a:cubicBezTo>
                  <a:cubicBezTo>
                    <a:pt x="351" y="7379"/>
                    <a:pt x="312" y="7923"/>
                    <a:pt x="507" y="8429"/>
                  </a:cubicBezTo>
                  <a:cubicBezTo>
                    <a:pt x="545" y="8779"/>
                    <a:pt x="701" y="9130"/>
                    <a:pt x="974" y="9402"/>
                  </a:cubicBezTo>
                  <a:cubicBezTo>
                    <a:pt x="1073" y="9473"/>
                    <a:pt x="1189" y="9508"/>
                    <a:pt x="1303" y="9508"/>
                  </a:cubicBezTo>
                  <a:cubicBezTo>
                    <a:pt x="1500" y="9508"/>
                    <a:pt x="1692" y="9405"/>
                    <a:pt x="1791" y="9208"/>
                  </a:cubicBezTo>
                  <a:cubicBezTo>
                    <a:pt x="1948" y="10358"/>
                    <a:pt x="3369" y="11122"/>
                    <a:pt x="4698" y="11122"/>
                  </a:cubicBezTo>
                  <a:cubicBezTo>
                    <a:pt x="5347" y="11122"/>
                    <a:pt x="5974" y="10939"/>
                    <a:pt x="6421" y="10531"/>
                  </a:cubicBezTo>
                  <a:lnTo>
                    <a:pt x="8134" y="9558"/>
                  </a:lnTo>
                  <a:cubicBezTo>
                    <a:pt x="9184" y="8974"/>
                    <a:pt x="10585" y="9052"/>
                    <a:pt x="11441" y="8040"/>
                  </a:cubicBezTo>
                  <a:cubicBezTo>
                    <a:pt x="11792" y="7495"/>
                    <a:pt x="12064" y="6912"/>
                    <a:pt x="12220" y="6250"/>
                  </a:cubicBezTo>
                  <a:cubicBezTo>
                    <a:pt x="12414" y="5589"/>
                    <a:pt x="12531" y="4927"/>
                    <a:pt x="12531" y="4227"/>
                  </a:cubicBezTo>
                  <a:cubicBezTo>
                    <a:pt x="12492" y="3604"/>
                    <a:pt x="12297" y="2981"/>
                    <a:pt x="11986" y="2398"/>
                  </a:cubicBezTo>
                  <a:cubicBezTo>
                    <a:pt x="11675" y="1580"/>
                    <a:pt x="11130" y="880"/>
                    <a:pt x="10391" y="374"/>
                  </a:cubicBezTo>
                  <a:cubicBezTo>
                    <a:pt x="9893" y="125"/>
                    <a:pt x="9320" y="1"/>
                    <a:pt x="8752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4" name="Google Shape;17734;p41"/>
            <p:cNvSpPr/>
            <p:nvPr/>
          </p:nvSpPr>
          <p:spPr>
            <a:xfrm>
              <a:off x="4027925" y="-2442275"/>
              <a:ext cx="295775" cy="249250"/>
            </a:xfrm>
            <a:custGeom>
              <a:avLst/>
              <a:gdLst/>
              <a:ahLst/>
              <a:cxnLst/>
              <a:rect l="l" t="t" r="r" b="b"/>
              <a:pathLst>
                <a:path w="11831" h="9970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674" y="195"/>
                    <a:pt x="1402" y="428"/>
                    <a:pt x="1168" y="701"/>
                  </a:cubicBezTo>
                  <a:cubicBezTo>
                    <a:pt x="195" y="2024"/>
                    <a:pt x="1" y="3775"/>
                    <a:pt x="623" y="5293"/>
                  </a:cubicBezTo>
                  <a:cubicBezTo>
                    <a:pt x="662" y="5332"/>
                    <a:pt x="662" y="5409"/>
                    <a:pt x="662" y="5448"/>
                  </a:cubicBezTo>
                  <a:cubicBezTo>
                    <a:pt x="662" y="5565"/>
                    <a:pt x="623" y="5682"/>
                    <a:pt x="545" y="5760"/>
                  </a:cubicBezTo>
                  <a:cubicBezTo>
                    <a:pt x="351" y="6266"/>
                    <a:pt x="312" y="6771"/>
                    <a:pt x="507" y="7277"/>
                  </a:cubicBezTo>
                  <a:cubicBezTo>
                    <a:pt x="545" y="7666"/>
                    <a:pt x="701" y="7978"/>
                    <a:pt x="974" y="8250"/>
                  </a:cubicBezTo>
                  <a:cubicBezTo>
                    <a:pt x="1072" y="8335"/>
                    <a:pt x="1186" y="8373"/>
                    <a:pt x="1299" y="8373"/>
                  </a:cubicBezTo>
                  <a:cubicBezTo>
                    <a:pt x="1497" y="8373"/>
                    <a:pt x="1692" y="8254"/>
                    <a:pt x="1791" y="8056"/>
                  </a:cubicBezTo>
                  <a:cubicBezTo>
                    <a:pt x="1948" y="9206"/>
                    <a:pt x="3369" y="9970"/>
                    <a:pt x="4698" y="9970"/>
                  </a:cubicBezTo>
                  <a:cubicBezTo>
                    <a:pt x="5347" y="9970"/>
                    <a:pt x="5974" y="9787"/>
                    <a:pt x="6421" y="9379"/>
                  </a:cubicBezTo>
                  <a:lnTo>
                    <a:pt x="8134" y="8406"/>
                  </a:lnTo>
                  <a:cubicBezTo>
                    <a:pt x="9223" y="7822"/>
                    <a:pt x="10585" y="7939"/>
                    <a:pt x="11441" y="6888"/>
                  </a:cubicBezTo>
                  <a:cubicBezTo>
                    <a:pt x="11597" y="6694"/>
                    <a:pt x="11714" y="6460"/>
                    <a:pt x="11830" y="6227"/>
                  </a:cubicBezTo>
                  <a:lnTo>
                    <a:pt x="11830" y="6227"/>
                  </a:lnTo>
                  <a:cubicBezTo>
                    <a:pt x="11052" y="6616"/>
                    <a:pt x="10079" y="6694"/>
                    <a:pt x="9262" y="7122"/>
                  </a:cubicBezTo>
                  <a:lnTo>
                    <a:pt x="8601" y="4164"/>
                  </a:lnTo>
                  <a:cubicBezTo>
                    <a:pt x="6840" y="6756"/>
                    <a:pt x="5141" y="7796"/>
                    <a:pt x="4063" y="7796"/>
                  </a:cubicBezTo>
                  <a:cubicBezTo>
                    <a:pt x="3426" y="7796"/>
                    <a:pt x="3006" y="7432"/>
                    <a:pt x="2919" y="6810"/>
                  </a:cubicBezTo>
                  <a:cubicBezTo>
                    <a:pt x="2849" y="6999"/>
                    <a:pt x="2664" y="7102"/>
                    <a:pt x="2468" y="7102"/>
                  </a:cubicBezTo>
                  <a:cubicBezTo>
                    <a:pt x="2341" y="7102"/>
                    <a:pt x="2209" y="7058"/>
                    <a:pt x="2102" y="6966"/>
                  </a:cubicBezTo>
                  <a:cubicBezTo>
                    <a:pt x="1869" y="6694"/>
                    <a:pt x="1674" y="6382"/>
                    <a:pt x="1635" y="6032"/>
                  </a:cubicBezTo>
                  <a:cubicBezTo>
                    <a:pt x="1479" y="5526"/>
                    <a:pt x="1479" y="4981"/>
                    <a:pt x="1674" y="4475"/>
                  </a:cubicBezTo>
                  <a:cubicBezTo>
                    <a:pt x="1752" y="4398"/>
                    <a:pt x="1791" y="4320"/>
                    <a:pt x="1791" y="4203"/>
                  </a:cubicBezTo>
                  <a:cubicBezTo>
                    <a:pt x="1791" y="4125"/>
                    <a:pt x="1791" y="4086"/>
                    <a:pt x="1752" y="4009"/>
                  </a:cubicBezTo>
                  <a:cubicBezTo>
                    <a:pt x="1207" y="2685"/>
                    <a:pt x="1285" y="1246"/>
                    <a:pt x="1946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5" name="Google Shape;17735;p41"/>
            <p:cNvSpPr/>
            <p:nvPr/>
          </p:nvSpPr>
          <p:spPr>
            <a:xfrm>
              <a:off x="4255575" y="-2189350"/>
              <a:ext cx="850275" cy="662800"/>
            </a:xfrm>
            <a:custGeom>
              <a:avLst/>
              <a:gdLst/>
              <a:ahLst/>
              <a:cxnLst/>
              <a:rect l="l" t="t" r="r" b="b"/>
              <a:pathLst>
                <a:path w="34011" h="26512" extrusionOk="0">
                  <a:moveTo>
                    <a:pt x="10235" y="1"/>
                  </a:moveTo>
                  <a:lnTo>
                    <a:pt x="1713" y="8328"/>
                  </a:lnTo>
                  <a:lnTo>
                    <a:pt x="895" y="13776"/>
                  </a:lnTo>
                  <a:cubicBezTo>
                    <a:pt x="312" y="16500"/>
                    <a:pt x="0" y="19575"/>
                    <a:pt x="1518" y="21909"/>
                  </a:cubicBezTo>
                  <a:cubicBezTo>
                    <a:pt x="2724" y="23777"/>
                    <a:pt x="4865" y="24789"/>
                    <a:pt x="7005" y="25412"/>
                  </a:cubicBezTo>
                  <a:cubicBezTo>
                    <a:pt x="9469" y="26148"/>
                    <a:pt x="11999" y="26512"/>
                    <a:pt x="14515" y="26512"/>
                  </a:cubicBezTo>
                  <a:cubicBezTo>
                    <a:pt x="19710" y="26512"/>
                    <a:pt x="24847" y="24963"/>
                    <a:pt x="29225" y="21948"/>
                  </a:cubicBezTo>
                  <a:cubicBezTo>
                    <a:pt x="30081" y="21365"/>
                    <a:pt x="30859" y="20703"/>
                    <a:pt x="31559" y="19925"/>
                  </a:cubicBezTo>
                  <a:cubicBezTo>
                    <a:pt x="33388" y="17668"/>
                    <a:pt x="34011" y="14632"/>
                    <a:pt x="33272" y="11831"/>
                  </a:cubicBezTo>
                  <a:cubicBezTo>
                    <a:pt x="32493" y="9029"/>
                    <a:pt x="30781" y="6577"/>
                    <a:pt x="28407" y="4943"/>
                  </a:cubicBezTo>
                  <a:lnTo>
                    <a:pt x="10235" y="1"/>
                  </a:ln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6" name="Google Shape;17736;p41"/>
            <p:cNvSpPr/>
            <p:nvPr/>
          </p:nvSpPr>
          <p:spPr>
            <a:xfrm>
              <a:off x="4761450" y="-2090500"/>
              <a:ext cx="13650" cy="88100"/>
            </a:xfrm>
            <a:custGeom>
              <a:avLst/>
              <a:gdLst/>
              <a:ahLst/>
              <a:cxnLst/>
              <a:rect l="l" t="t" r="r" b="b"/>
              <a:pathLst>
                <a:path w="546" h="3524" extrusionOk="0">
                  <a:moveTo>
                    <a:pt x="229" y="1"/>
                  </a:moveTo>
                  <a:cubicBezTo>
                    <a:pt x="176" y="1"/>
                    <a:pt x="117" y="30"/>
                    <a:pt x="117" y="94"/>
                  </a:cubicBezTo>
                  <a:cubicBezTo>
                    <a:pt x="117" y="1184"/>
                    <a:pt x="39" y="2312"/>
                    <a:pt x="0" y="3402"/>
                  </a:cubicBezTo>
                  <a:cubicBezTo>
                    <a:pt x="21" y="3485"/>
                    <a:pt x="76" y="3524"/>
                    <a:pt x="134" y="3524"/>
                  </a:cubicBezTo>
                  <a:cubicBezTo>
                    <a:pt x="184" y="3524"/>
                    <a:pt x="237" y="3495"/>
                    <a:pt x="273" y="3441"/>
                  </a:cubicBezTo>
                  <a:cubicBezTo>
                    <a:pt x="506" y="2312"/>
                    <a:pt x="545" y="1184"/>
                    <a:pt x="312" y="55"/>
                  </a:cubicBezTo>
                  <a:cubicBezTo>
                    <a:pt x="312" y="20"/>
                    <a:pt x="272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7" name="Google Shape;17737;p41"/>
            <p:cNvSpPr/>
            <p:nvPr/>
          </p:nvSpPr>
          <p:spPr>
            <a:xfrm>
              <a:off x="4833450" y="-2065925"/>
              <a:ext cx="18500" cy="59250"/>
            </a:xfrm>
            <a:custGeom>
              <a:avLst/>
              <a:gdLst/>
              <a:ahLst/>
              <a:cxnLst/>
              <a:rect l="l" t="t" r="r" b="b"/>
              <a:pathLst>
                <a:path w="740" h="2370" extrusionOk="0">
                  <a:moveTo>
                    <a:pt x="604" y="1"/>
                  </a:moveTo>
                  <a:cubicBezTo>
                    <a:pt x="545" y="1"/>
                    <a:pt x="485" y="30"/>
                    <a:pt x="467" y="84"/>
                  </a:cubicBezTo>
                  <a:cubicBezTo>
                    <a:pt x="272" y="784"/>
                    <a:pt x="117" y="1524"/>
                    <a:pt x="0" y="2224"/>
                  </a:cubicBezTo>
                  <a:cubicBezTo>
                    <a:pt x="0" y="2318"/>
                    <a:pt x="57" y="2370"/>
                    <a:pt x="119" y="2370"/>
                  </a:cubicBezTo>
                  <a:cubicBezTo>
                    <a:pt x="160" y="2370"/>
                    <a:pt x="203" y="2348"/>
                    <a:pt x="234" y="2302"/>
                  </a:cubicBezTo>
                  <a:cubicBezTo>
                    <a:pt x="545" y="1601"/>
                    <a:pt x="701" y="862"/>
                    <a:pt x="739" y="123"/>
                  </a:cubicBezTo>
                  <a:cubicBezTo>
                    <a:pt x="739" y="39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8" name="Google Shape;17738;p41"/>
            <p:cNvSpPr/>
            <p:nvPr/>
          </p:nvSpPr>
          <p:spPr>
            <a:xfrm>
              <a:off x="4860200" y="-2045625"/>
              <a:ext cx="21900" cy="48025"/>
            </a:xfrm>
            <a:custGeom>
              <a:avLst/>
              <a:gdLst/>
              <a:ahLst/>
              <a:cxnLst/>
              <a:rect l="l" t="t" r="r" b="b"/>
              <a:pathLst>
                <a:path w="876" h="1921" extrusionOk="0">
                  <a:moveTo>
                    <a:pt x="588" y="0"/>
                  </a:moveTo>
                  <a:cubicBezTo>
                    <a:pt x="503" y="0"/>
                    <a:pt x="409" y="60"/>
                    <a:pt x="409" y="167"/>
                  </a:cubicBezTo>
                  <a:cubicBezTo>
                    <a:pt x="448" y="712"/>
                    <a:pt x="331" y="1256"/>
                    <a:pt x="59" y="1723"/>
                  </a:cubicBezTo>
                  <a:cubicBezTo>
                    <a:pt x="0" y="1811"/>
                    <a:pt x="73" y="1920"/>
                    <a:pt x="163" y="1920"/>
                  </a:cubicBezTo>
                  <a:cubicBezTo>
                    <a:pt x="192" y="1920"/>
                    <a:pt x="224" y="1908"/>
                    <a:pt x="253" y="1879"/>
                  </a:cubicBezTo>
                  <a:cubicBezTo>
                    <a:pt x="720" y="1412"/>
                    <a:pt x="876" y="751"/>
                    <a:pt x="720" y="128"/>
                  </a:cubicBezTo>
                  <a:cubicBezTo>
                    <a:pt x="720" y="40"/>
                    <a:pt x="657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9" name="Google Shape;17739;p41"/>
            <p:cNvSpPr/>
            <p:nvPr/>
          </p:nvSpPr>
          <p:spPr>
            <a:xfrm>
              <a:off x="4669900" y="-2104700"/>
              <a:ext cx="80875" cy="119775"/>
            </a:xfrm>
            <a:custGeom>
              <a:avLst/>
              <a:gdLst/>
              <a:ahLst/>
              <a:cxnLst/>
              <a:rect l="l" t="t" r="r" b="b"/>
              <a:pathLst>
                <a:path w="3235" h="4791" extrusionOk="0">
                  <a:moveTo>
                    <a:pt x="3118" y="0"/>
                  </a:moveTo>
                  <a:lnTo>
                    <a:pt x="1561" y="818"/>
                  </a:lnTo>
                  <a:lnTo>
                    <a:pt x="666" y="1168"/>
                  </a:lnTo>
                  <a:cubicBezTo>
                    <a:pt x="742" y="2347"/>
                    <a:pt x="0" y="4791"/>
                    <a:pt x="330" y="4791"/>
                  </a:cubicBezTo>
                  <a:cubicBezTo>
                    <a:pt x="338" y="4791"/>
                    <a:pt x="346" y="4789"/>
                    <a:pt x="355" y="4787"/>
                  </a:cubicBezTo>
                  <a:cubicBezTo>
                    <a:pt x="744" y="4670"/>
                    <a:pt x="1250" y="2685"/>
                    <a:pt x="1406" y="2063"/>
                  </a:cubicBezTo>
                  <a:cubicBezTo>
                    <a:pt x="1522" y="2724"/>
                    <a:pt x="1600" y="3386"/>
                    <a:pt x="1639" y="4047"/>
                  </a:cubicBezTo>
                  <a:cubicBezTo>
                    <a:pt x="1639" y="4203"/>
                    <a:pt x="1678" y="4398"/>
                    <a:pt x="1834" y="4398"/>
                  </a:cubicBezTo>
                  <a:cubicBezTo>
                    <a:pt x="1950" y="4398"/>
                    <a:pt x="1989" y="4281"/>
                    <a:pt x="2028" y="4203"/>
                  </a:cubicBezTo>
                  <a:cubicBezTo>
                    <a:pt x="2845" y="2958"/>
                    <a:pt x="3234" y="1479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0" name="Google Shape;17740;p41"/>
            <p:cNvSpPr/>
            <p:nvPr/>
          </p:nvSpPr>
          <p:spPr>
            <a:xfrm>
              <a:off x="4783825" y="-2081350"/>
              <a:ext cx="48675" cy="78225"/>
            </a:xfrm>
            <a:custGeom>
              <a:avLst/>
              <a:gdLst/>
              <a:ahLst/>
              <a:cxnLst/>
              <a:rect l="l" t="t" r="r" b="b"/>
              <a:pathLst>
                <a:path w="1947" h="3129" extrusionOk="0">
                  <a:moveTo>
                    <a:pt x="1791" y="0"/>
                  </a:moveTo>
                  <a:lnTo>
                    <a:pt x="1" y="78"/>
                  </a:lnTo>
                  <a:cubicBezTo>
                    <a:pt x="195" y="1012"/>
                    <a:pt x="273" y="1946"/>
                    <a:pt x="273" y="2880"/>
                  </a:cubicBezTo>
                  <a:cubicBezTo>
                    <a:pt x="234" y="2958"/>
                    <a:pt x="234" y="2997"/>
                    <a:pt x="273" y="3036"/>
                  </a:cubicBezTo>
                  <a:cubicBezTo>
                    <a:pt x="301" y="3093"/>
                    <a:pt x="351" y="3129"/>
                    <a:pt x="406" y="3129"/>
                  </a:cubicBezTo>
                  <a:cubicBezTo>
                    <a:pt x="426" y="3129"/>
                    <a:pt x="447" y="3124"/>
                    <a:pt x="467" y="3113"/>
                  </a:cubicBezTo>
                  <a:cubicBezTo>
                    <a:pt x="545" y="3075"/>
                    <a:pt x="623" y="3036"/>
                    <a:pt x="662" y="2958"/>
                  </a:cubicBezTo>
                  <a:cubicBezTo>
                    <a:pt x="1518" y="2218"/>
                    <a:pt x="1946" y="1090"/>
                    <a:pt x="1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1" name="Google Shape;17741;p41"/>
            <p:cNvSpPr/>
            <p:nvPr/>
          </p:nvSpPr>
          <p:spPr>
            <a:xfrm>
              <a:off x="4600925" y="-2086225"/>
              <a:ext cx="74950" cy="117750"/>
            </a:xfrm>
            <a:custGeom>
              <a:avLst/>
              <a:gdLst/>
              <a:ahLst/>
              <a:cxnLst/>
              <a:rect l="l" t="t" r="r" b="b"/>
              <a:pathLst>
                <a:path w="2998" h="4710" extrusionOk="0">
                  <a:moveTo>
                    <a:pt x="2997" y="1"/>
                  </a:moveTo>
                  <a:lnTo>
                    <a:pt x="1" y="1129"/>
                  </a:lnTo>
                  <a:cubicBezTo>
                    <a:pt x="468" y="2063"/>
                    <a:pt x="779" y="3075"/>
                    <a:pt x="857" y="4126"/>
                  </a:cubicBezTo>
                  <a:cubicBezTo>
                    <a:pt x="857" y="4242"/>
                    <a:pt x="896" y="4359"/>
                    <a:pt x="935" y="4515"/>
                  </a:cubicBezTo>
                  <a:cubicBezTo>
                    <a:pt x="1013" y="4632"/>
                    <a:pt x="1129" y="4709"/>
                    <a:pt x="1285" y="4709"/>
                  </a:cubicBezTo>
                  <a:cubicBezTo>
                    <a:pt x="1324" y="4670"/>
                    <a:pt x="1402" y="4670"/>
                    <a:pt x="1441" y="4593"/>
                  </a:cubicBezTo>
                  <a:cubicBezTo>
                    <a:pt x="1985" y="4165"/>
                    <a:pt x="2374" y="3542"/>
                    <a:pt x="2569" y="2880"/>
                  </a:cubicBezTo>
                  <a:cubicBezTo>
                    <a:pt x="2803" y="1946"/>
                    <a:pt x="2958" y="974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2" name="Google Shape;17742;p41"/>
            <p:cNvSpPr/>
            <p:nvPr/>
          </p:nvSpPr>
          <p:spPr>
            <a:xfrm>
              <a:off x="4535750" y="-2063850"/>
              <a:ext cx="54500" cy="109000"/>
            </a:xfrm>
            <a:custGeom>
              <a:avLst/>
              <a:gdLst/>
              <a:ahLst/>
              <a:cxnLst/>
              <a:rect l="l" t="t" r="r" b="b"/>
              <a:pathLst>
                <a:path w="2180" h="4360" extrusionOk="0">
                  <a:moveTo>
                    <a:pt x="2141" y="1"/>
                  </a:moveTo>
                  <a:lnTo>
                    <a:pt x="1" y="1285"/>
                  </a:lnTo>
                  <a:cubicBezTo>
                    <a:pt x="234" y="1596"/>
                    <a:pt x="429" y="1947"/>
                    <a:pt x="584" y="2297"/>
                  </a:cubicBezTo>
                  <a:cubicBezTo>
                    <a:pt x="896" y="2958"/>
                    <a:pt x="1012" y="3775"/>
                    <a:pt x="1440" y="4359"/>
                  </a:cubicBezTo>
                  <a:cubicBezTo>
                    <a:pt x="1674" y="4126"/>
                    <a:pt x="1829" y="3814"/>
                    <a:pt x="1868" y="3464"/>
                  </a:cubicBezTo>
                  <a:cubicBezTo>
                    <a:pt x="2102" y="2336"/>
                    <a:pt x="2180" y="1168"/>
                    <a:pt x="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3" name="Google Shape;17743;p41"/>
            <p:cNvSpPr/>
            <p:nvPr/>
          </p:nvSpPr>
          <p:spPr>
            <a:xfrm>
              <a:off x="4486125" y="-2034650"/>
              <a:ext cx="51600" cy="93400"/>
            </a:xfrm>
            <a:custGeom>
              <a:avLst/>
              <a:gdLst/>
              <a:ahLst/>
              <a:cxnLst/>
              <a:rect l="l" t="t" r="r" b="b"/>
              <a:pathLst>
                <a:path w="2064" h="3736" extrusionOk="0">
                  <a:moveTo>
                    <a:pt x="740" y="0"/>
                  </a:moveTo>
                  <a:lnTo>
                    <a:pt x="1" y="1207"/>
                  </a:lnTo>
                  <a:cubicBezTo>
                    <a:pt x="740" y="1868"/>
                    <a:pt x="896" y="3036"/>
                    <a:pt x="1713" y="3658"/>
                  </a:cubicBezTo>
                  <a:cubicBezTo>
                    <a:pt x="1752" y="3697"/>
                    <a:pt x="1791" y="3736"/>
                    <a:pt x="1830" y="3736"/>
                  </a:cubicBezTo>
                  <a:cubicBezTo>
                    <a:pt x="1947" y="3736"/>
                    <a:pt x="2024" y="3658"/>
                    <a:pt x="2063" y="3580"/>
                  </a:cubicBezTo>
                  <a:cubicBezTo>
                    <a:pt x="2063" y="3464"/>
                    <a:pt x="2063" y="3386"/>
                    <a:pt x="2063" y="3269"/>
                  </a:cubicBezTo>
                  <a:cubicBezTo>
                    <a:pt x="1791" y="2140"/>
                    <a:pt x="1363" y="1012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4" name="Google Shape;17744;p41"/>
            <p:cNvSpPr/>
            <p:nvPr/>
          </p:nvSpPr>
          <p:spPr>
            <a:xfrm>
              <a:off x="4440425" y="-2028825"/>
              <a:ext cx="68100" cy="95650"/>
            </a:xfrm>
            <a:custGeom>
              <a:avLst/>
              <a:gdLst/>
              <a:ahLst/>
              <a:cxnLst/>
              <a:rect l="l" t="t" r="r" b="b"/>
              <a:pathLst>
                <a:path w="2724" h="3826" extrusionOk="0">
                  <a:moveTo>
                    <a:pt x="778" y="1"/>
                  </a:moveTo>
                  <a:lnTo>
                    <a:pt x="0" y="1869"/>
                  </a:lnTo>
                  <a:cubicBezTo>
                    <a:pt x="702" y="2497"/>
                    <a:pt x="1684" y="3826"/>
                    <a:pt x="2182" y="3826"/>
                  </a:cubicBezTo>
                  <a:cubicBezTo>
                    <a:pt x="2208" y="3826"/>
                    <a:pt x="2233" y="3822"/>
                    <a:pt x="2257" y="3814"/>
                  </a:cubicBezTo>
                  <a:cubicBezTo>
                    <a:pt x="2724" y="3659"/>
                    <a:pt x="1051" y="1246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5" name="Google Shape;17745;p41"/>
            <p:cNvSpPr/>
            <p:nvPr/>
          </p:nvSpPr>
          <p:spPr>
            <a:xfrm>
              <a:off x="4397600" y="-2002550"/>
              <a:ext cx="60350" cy="87825"/>
            </a:xfrm>
            <a:custGeom>
              <a:avLst/>
              <a:gdLst/>
              <a:ahLst/>
              <a:cxnLst/>
              <a:rect l="l" t="t" r="r" b="b"/>
              <a:pathLst>
                <a:path w="2414" h="3513" extrusionOk="0">
                  <a:moveTo>
                    <a:pt x="507" y="0"/>
                  </a:moveTo>
                  <a:lnTo>
                    <a:pt x="1" y="1985"/>
                  </a:lnTo>
                  <a:cubicBezTo>
                    <a:pt x="552" y="2610"/>
                    <a:pt x="1659" y="3512"/>
                    <a:pt x="2042" y="3512"/>
                  </a:cubicBezTo>
                  <a:cubicBezTo>
                    <a:pt x="2065" y="3512"/>
                    <a:pt x="2085" y="3509"/>
                    <a:pt x="2102" y="3503"/>
                  </a:cubicBezTo>
                  <a:cubicBezTo>
                    <a:pt x="2413" y="3386"/>
                    <a:pt x="2102" y="2880"/>
                    <a:pt x="1908" y="2608"/>
                  </a:cubicBezTo>
                  <a:cubicBezTo>
                    <a:pt x="1402" y="1752"/>
                    <a:pt x="896" y="895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6" name="Google Shape;17746;p41"/>
            <p:cNvSpPr/>
            <p:nvPr/>
          </p:nvSpPr>
          <p:spPr>
            <a:xfrm>
              <a:off x="4900575" y="-1906250"/>
              <a:ext cx="101200" cy="77850"/>
            </a:xfrm>
            <a:custGeom>
              <a:avLst/>
              <a:gdLst/>
              <a:ahLst/>
              <a:cxnLst/>
              <a:rect l="l" t="t" r="r" b="b"/>
              <a:pathLst>
                <a:path w="4048" h="3114" extrusionOk="0">
                  <a:moveTo>
                    <a:pt x="2024" y="1"/>
                  </a:moveTo>
                  <a:cubicBezTo>
                    <a:pt x="0" y="1"/>
                    <a:pt x="0" y="3114"/>
                    <a:pt x="2024" y="3114"/>
                  </a:cubicBezTo>
                  <a:cubicBezTo>
                    <a:pt x="4008" y="3114"/>
                    <a:pt x="4047" y="1"/>
                    <a:pt x="2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7" name="Google Shape;17747;p41"/>
            <p:cNvSpPr/>
            <p:nvPr/>
          </p:nvSpPr>
          <p:spPr>
            <a:xfrm>
              <a:off x="4943375" y="-1892625"/>
              <a:ext cx="41850" cy="34075"/>
            </a:xfrm>
            <a:custGeom>
              <a:avLst/>
              <a:gdLst/>
              <a:ahLst/>
              <a:cxnLst/>
              <a:rect l="l" t="t" r="r" b="b"/>
              <a:pathLst>
                <a:path w="1674" h="1363" extrusionOk="0">
                  <a:moveTo>
                    <a:pt x="856" y="1"/>
                  </a:moveTo>
                  <a:cubicBezTo>
                    <a:pt x="0" y="78"/>
                    <a:pt x="0" y="1324"/>
                    <a:pt x="856" y="1363"/>
                  </a:cubicBezTo>
                  <a:cubicBezTo>
                    <a:pt x="1674" y="1324"/>
                    <a:pt x="1674" y="78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8" name="Google Shape;17748;p41"/>
            <p:cNvSpPr/>
            <p:nvPr/>
          </p:nvSpPr>
          <p:spPr>
            <a:xfrm>
              <a:off x="4375225" y="-1789500"/>
              <a:ext cx="101200" cy="78825"/>
            </a:xfrm>
            <a:custGeom>
              <a:avLst/>
              <a:gdLst/>
              <a:ahLst/>
              <a:cxnLst/>
              <a:rect l="l" t="t" r="r" b="b"/>
              <a:pathLst>
                <a:path w="4048" h="3153" extrusionOk="0">
                  <a:moveTo>
                    <a:pt x="2024" y="0"/>
                  </a:moveTo>
                  <a:cubicBezTo>
                    <a:pt x="1" y="0"/>
                    <a:pt x="1" y="3152"/>
                    <a:pt x="2024" y="3152"/>
                  </a:cubicBezTo>
                  <a:cubicBezTo>
                    <a:pt x="4009" y="3152"/>
                    <a:pt x="4048" y="0"/>
                    <a:pt x="2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9" name="Google Shape;17749;p41"/>
            <p:cNvSpPr/>
            <p:nvPr/>
          </p:nvSpPr>
          <p:spPr>
            <a:xfrm>
              <a:off x="4416100" y="-1774900"/>
              <a:ext cx="45750" cy="34075"/>
            </a:xfrm>
            <a:custGeom>
              <a:avLst/>
              <a:gdLst/>
              <a:ahLst/>
              <a:cxnLst/>
              <a:rect l="l" t="t" r="r" b="b"/>
              <a:pathLst>
                <a:path w="1830" h="1363" extrusionOk="0">
                  <a:moveTo>
                    <a:pt x="934" y="0"/>
                  </a:moveTo>
                  <a:cubicBezTo>
                    <a:pt x="0" y="0"/>
                    <a:pt x="0" y="1362"/>
                    <a:pt x="934" y="1362"/>
                  </a:cubicBezTo>
                  <a:cubicBezTo>
                    <a:pt x="1829" y="1362"/>
                    <a:pt x="1829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0" name="Google Shape;17750;p41"/>
            <p:cNvSpPr/>
            <p:nvPr/>
          </p:nvSpPr>
          <p:spPr>
            <a:xfrm>
              <a:off x="4897975" y="-1970650"/>
              <a:ext cx="50275" cy="32225"/>
            </a:xfrm>
            <a:custGeom>
              <a:avLst/>
              <a:gdLst/>
              <a:ahLst/>
              <a:cxnLst/>
              <a:rect l="l" t="t" r="r" b="b"/>
              <a:pathLst>
                <a:path w="2011" h="1289" extrusionOk="0">
                  <a:moveTo>
                    <a:pt x="1380" y="1"/>
                  </a:moveTo>
                  <a:cubicBezTo>
                    <a:pt x="1157" y="1"/>
                    <a:pt x="942" y="71"/>
                    <a:pt x="766" y="203"/>
                  </a:cubicBezTo>
                  <a:cubicBezTo>
                    <a:pt x="377" y="359"/>
                    <a:pt x="143" y="709"/>
                    <a:pt x="26" y="1098"/>
                  </a:cubicBezTo>
                  <a:cubicBezTo>
                    <a:pt x="0" y="1202"/>
                    <a:pt x="95" y="1288"/>
                    <a:pt x="185" y="1288"/>
                  </a:cubicBezTo>
                  <a:cubicBezTo>
                    <a:pt x="230" y="1288"/>
                    <a:pt x="273" y="1267"/>
                    <a:pt x="299" y="1215"/>
                  </a:cubicBezTo>
                  <a:cubicBezTo>
                    <a:pt x="454" y="942"/>
                    <a:pt x="688" y="709"/>
                    <a:pt x="960" y="553"/>
                  </a:cubicBezTo>
                  <a:cubicBezTo>
                    <a:pt x="1233" y="476"/>
                    <a:pt x="1544" y="437"/>
                    <a:pt x="1855" y="437"/>
                  </a:cubicBezTo>
                  <a:cubicBezTo>
                    <a:pt x="1972" y="398"/>
                    <a:pt x="2011" y="203"/>
                    <a:pt x="1894" y="125"/>
                  </a:cubicBezTo>
                  <a:cubicBezTo>
                    <a:pt x="1726" y="41"/>
                    <a:pt x="1550" y="1"/>
                    <a:pt x="1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1" name="Google Shape;17751;p41"/>
            <p:cNvSpPr/>
            <p:nvPr/>
          </p:nvSpPr>
          <p:spPr>
            <a:xfrm>
              <a:off x="4388850" y="-1863225"/>
              <a:ext cx="69700" cy="27475"/>
            </a:xfrm>
            <a:custGeom>
              <a:avLst/>
              <a:gdLst/>
              <a:ahLst/>
              <a:cxnLst/>
              <a:rect l="l" t="t" r="r" b="b"/>
              <a:pathLst>
                <a:path w="2788" h="1099" extrusionOk="0">
                  <a:moveTo>
                    <a:pt x="1418" y="0"/>
                  </a:moveTo>
                  <a:cubicBezTo>
                    <a:pt x="730" y="0"/>
                    <a:pt x="44" y="290"/>
                    <a:pt x="1" y="926"/>
                  </a:cubicBezTo>
                  <a:cubicBezTo>
                    <a:pt x="1" y="1030"/>
                    <a:pt x="104" y="1099"/>
                    <a:pt x="208" y="1099"/>
                  </a:cubicBezTo>
                  <a:cubicBezTo>
                    <a:pt x="260" y="1099"/>
                    <a:pt x="312" y="1082"/>
                    <a:pt x="351" y="1043"/>
                  </a:cubicBezTo>
                  <a:cubicBezTo>
                    <a:pt x="584" y="731"/>
                    <a:pt x="935" y="537"/>
                    <a:pt x="1363" y="498"/>
                  </a:cubicBezTo>
                  <a:cubicBezTo>
                    <a:pt x="1463" y="478"/>
                    <a:pt x="1564" y="468"/>
                    <a:pt x="1664" y="468"/>
                  </a:cubicBezTo>
                  <a:cubicBezTo>
                    <a:pt x="1950" y="468"/>
                    <a:pt x="2231" y="548"/>
                    <a:pt x="2491" y="692"/>
                  </a:cubicBezTo>
                  <a:cubicBezTo>
                    <a:pt x="2520" y="707"/>
                    <a:pt x="2549" y="713"/>
                    <a:pt x="2577" y="713"/>
                  </a:cubicBezTo>
                  <a:cubicBezTo>
                    <a:pt x="2697" y="713"/>
                    <a:pt x="2788" y="593"/>
                    <a:pt x="2725" y="498"/>
                  </a:cubicBezTo>
                  <a:cubicBezTo>
                    <a:pt x="2487" y="175"/>
                    <a:pt x="1952" y="0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2" name="Google Shape;17752;p41"/>
            <p:cNvSpPr/>
            <p:nvPr/>
          </p:nvSpPr>
          <p:spPr>
            <a:xfrm>
              <a:off x="4697375" y="-1800200"/>
              <a:ext cx="55350" cy="47300"/>
            </a:xfrm>
            <a:custGeom>
              <a:avLst/>
              <a:gdLst/>
              <a:ahLst/>
              <a:cxnLst/>
              <a:rect l="l" t="t" r="r" b="b"/>
              <a:pathLst>
                <a:path w="2214" h="1892" extrusionOk="0">
                  <a:moveTo>
                    <a:pt x="773" y="0"/>
                  </a:moveTo>
                  <a:cubicBezTo>
                    <a:pt x="696" y="0"/>
                    <a:pt x="696" y="117"/>
                    <a:pt x="773" y="117"/>
                  </a:cubicBezTo>
                  <a:lnTo>
                    <a:pt x="773" y="156"/>
                  </a:lnTo>
                  <a:cubicBezTo>
                    <a:pt x="1085" y="195"/>
                    <a:pt x="1396" y="351"/>
                    <a:pt x="1630" y="545"/>
                  </a:cubicBezTo>
                  <a:cubicBezTo>
                    <a:pt x="1863" y="701"/>
                    <a:pt x="1941" y="973"/>
                    <a:pt x="1863" y="1246"/>
                  </a:cubicBezTo>
                  <a:cubicBezTo>
                    <a:pt x="1785" y="1401"/>
                    <a:pt x="1630" y="1518"/>
                    <a:pt x="1474" y="1557"/>
                  </a:cubicBezTo>
                  <a:cubicBezTo>
                    <a:pt x="1337" y="1603"/>
                    <a:pt x="1200" y="1621"/>
                    <a:pt x="1064" y="1621"/>
                  </a:cubicBezTo>
                  <a:cubicBezTo>
                    <a:pt x="967" y="1621"/>
                    <a:pt x="870" y="1612"/>
                    <a:pt x="773" y="1596"/>
                  </a:cubicBezTo>
                  <a:cubicBezTo>
                    <a:pt x="657" y="1596"/>
                    <a:pt x="540" y="1557"/>
                    <a:pt x="423" y="1518"/>
                  </a:cubicBezTo>
                  <a:cubicBezTo>
                    <a:pt x="307" y="1479"/>
                    <a:pt x="268" y="1401"/>
                    <a:pt x="151" y="1323"/>
                  </a:cubicBezTo>
                  <a:cubicBezTo>
                    <a:pt x="135" y="1318"/>
                    <a:pt x="120" y="1316"/>
                    <a:pt x="107" y="1316"/>
                  </a:cubicBezTo>
                  <a:cubicBezTo>
                    <a:pt x="25" y="1316"/>
                    <a:pt x="1" y="1412"/>
                    <a:pt x="34" y="1479"/>
                  </a:cubicBezTo>
                  <a:cubicBezTo>
                    <a:pt x="34" y="1518"/>
                    <a:pt x="190" y="1674"/>
                    <a:pt x="268" y="1713"/>
                  </a:cubicBezTo>
                  <a:cubicBezTo>
                    <a:pt x="384" y="1790"/>
                    <a:pt x="540" y="1829"/>
                    <a:pt x="657" y="1868"/>
                  </a:cubicBezTo>
                  <a:cubicBezTo>
                    <a:pt x="756" y="1883"/>
                    <a:pt x="861" y="1892"/>
                    <a:pt x="968" y="1892"/>
                  </a:cubicBezTo>
                  <a:cubicBezTo>
                    <a:pt x="1152" y="1892"/>
                    <a:pt x="1340" y="1864"/>
                    <a:pt x="1513" y="1790"/>
                  </a:cubicBezTo>
                  <a:cubicBezTo>
                    <a:pt x="1746" y="1752"/>
                    <a:pt x="1980" y="1596"/>
                    <a:pt x="2097" y="1362"/>
                  </a:cubicBezTo>
                  <a:cubicBezTo>
                    <a:pt x="2213" y="1051"/>
                    <a:pt x="2135" y="701"/>
                    <a:pt x="1902" y="506"/>
                  </a:cubicBezTo>
                  <a:cubicBezTo>
                    <a:pt x="1591" y="195"/>
                    <a:pt x="1202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3" name="Google Shape;17753;p41"/>
            <p:cNvSpPr/>
            <p:nvPr/>
          </p:nvSpPr>
          <p:spPr>
            <a:xfrm>
              <a:off x="4601900" y="-1744200"/>
              <a:ext cx="283125" cy="131575"/>
            </a:xfrm>
            <a:custGeom>
              <a:avLst/>
              <a:gdLst/>
              <a:ahLst/>
              <a:cxnLst/>
              <a:rect l="l" t="t" r="r" b="b"/>
              <a:pathLst>
                <a:path w="11325" h="5263" extrusionOk="0">
                  <a:moveTo>
                    <a:pt x="10793" y="0"/>
                  </a:moveTo>
                  <a:cubicBezTo>
                    <a:pt x="10715" y="0"/>
                    <a:pt x="10637" y="69"/>
                    <a:pt x="10663" y="173"/>
                  </a:cubicBezTo>
                  <a:cubicBezTo>
                    <a:pt x="10780" y="796"/>
                    <a:pt x="10624" y="1457"/>
                    <a:pt x="10235" y="1963"/>
                  </a:cubicBezTo>
                  <a:cubicBezTo>
                    <a:pt x="9729" y="2702"/>
                    <a:pt x="9029" y="3325"/>
                    <a:pt x="8250" y="3753"/>
                  </a:cubicBezTo>
                  <a:cubicBezTo>
                    <a:pt x="6908" y="4541"/>
                    <a:pt x="5368" y="4935"/>
                    <a:pt x="3796" y="4935"/>
                  </a:cubicBezTo>
                  <a:cubicBezTo>
                    <a:pt x="3272" y="4935"/>
                    <a:pt x="2744" y="4891"/>
                    <a:pt x="2219" y="4804"/>
                  </a:cubicBezTo>
                  <a:cubicBezTo>
                    <a:pt x="1518" y="4648"/>
                    <a:pt x="507" y="4376"/>
                    <a:pt x="195" y="3597"/>
                  </a:cubicBezTo>
                  <a:cubicBezTo>
                    <a:pt x="179" y="3549"/>
                    <a:pt x="142" y="3527"/>
                    <a:pt x="105" y="3527"/>
                  </a:cubicBezTo>
                  <a:cubicBezTo>
                    <a:pt x="53" y="3527"/>
                    <a:pt x="1" y="3569"/>
                    <a:pt x="1" y="3636"/>
                  </a:cubicBezTo>
                  <a:cubicBezTo>
                    <a:pt x="156" y="4376"/>
                    <a:pt x="974" y="4726"/>
                    <a:pt x="1596" y="4959"/>
                  </a:cubicBezTo>
                  <a:cubicBezTo>
                    <a:pt x="2326" y="5149"/>
                    <a:pt x="3093" y="5263"/>
                    <a:pt x="3858" y="5263"/>
                  </a:cubicBezTo>
                  <a:cubicBezTo>
                    <a:pt x="4195" y="5263"/>
                    <a:pt x="4532" y="5241"/>
                    <a:pt x="4865" y="5193"/>
                  </a:cubicBezTo>
                  <a:cubicBezTo>
                    <a:pt x="6927" y="4959"/>
                    <a:pt x="9145" y="4064"/>
                    <a:pt x="10430" y="2313"/>
                  </a:cubicBezTo>
                  <a:cubicBezTo>
                    <a:pt x="10858" y="1730"/>
                    <a:pt x="11325" y="796"/>
                    <a:pt x="10896" y="56"/>
                  </a:cubicBezTo>
                  <a:cubicBezTo>
                    <a:pt x="10871" y="17"/>
                    <a:pt x="10832" y="0"/>
                    <a:pt x="10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4" name="Google Shape;17754;p41"/>
            <p:cNvSpPr/>
            <p:nvPr/>
          </p:nvSpPr>
          <p:spPr>
            <a:xfrm>
              <a:off x="4436525" y="-1684950"/>
              <a:ext cx="75900" cy="38475"/>
            </a:xfrm>
            <a:custGeom>
              <a:avLst/>
              <a:gdLst/>
              <a:ahLst/>
              <a:cxnLst/>
              <a:rect l="l" t="t" r="r" b="b"/>
              <a:pathLst>
                <a:path w="3036" h="1539" extrusionOk="0">
                  <a:moveTo>
                    <a:pt x="1955" y="0"/>
                  </a:moveTo>
                  <a:cubicBezTo>
                    <a:pt x="1225" y="0"/>
                    <a:pt x="332" y="259"/>
                    <a:pt x="117" y="566"/>
                  </a:cubicBezTo>
                  <a:cubicBezTo>
                    <a:pt x="39" y="683"/>
                    <a:pt x="0" y="838"/>
                    <a:pt x="39" y="994"/>
                  </a:cubicBezTo>
                  <a:cubicBezTo>
                    <a:pt x="156" y="1305"/>
                    <a:pt x="545" y="1422"/>
                    <a:pt x="856" y="1500"/>
                  </a:cubicBezTo>
                  <a:cubicBezTo>
                    <a:pt x="999" y="1526"/>
                    <a:pt x="1142" y="1539"/>
                    <a:pt x="1283" y="1539"/>
                  </a:cubicBezTo>
                  <a:cubicBezTo>
                    <a:pt x="1566" y="1539"/>
                    <a:pt x="1842" y="1487"/>
                    <a:pt x="2102" y="1383"/>
                  </a:cubicBezTo>
                  <a:cubicBezTo>
                    <a:pt x="2452" y="1305"/>
                    <a:pt x="2724" y="1072"/>
                    <a:pt x="2919" y="761"/>
                  </a:cubicBezTo>
                  <a:cubicBezTo>
                    <a:pt x="3036" y="371"/>
                    <a:pt x="2841" y="177"/>
                    <a:pt x="2491" y="60"/>
                  </a:cubicBezTo>
                  <a:cubicBezTo>
                    <a:pt x="2335" y="19"/>
                    <a:pt x="2151" y="0"/>
                    <a:pt x="1955" y="0"/>
                  </a:cubicBez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5" name="Google Shape;17755;p41"/>
            <p:cNvSpPr/>
            <p:nvPr/>
          </p:nvSpPr>
          <p:spPr>
            <a:xfrm>
              <a:off x="4964775" y="-1815800"/>
              <a:ext cx="72025" cy="43825"/>
            </a:xfrm>
            <a:custGeom>
              <a:avLst/>
              <a:gdLst/>
              <a:ahLst/>
              <a:cxnLst/>
              <a:rect l="l" t="t" r="r" b="b"/>
              <a:pathLst>
                <a:path w="2881" h="1753" extrusionOk="0">
                  <a:moveTo>
                    <a:pt x="2225" y="0"/>
                  </a:moveTo>
                  <a:cubicBezTo>
                    <a:pt x="1444" y="0"/>
                    <a:pt x="267" y="597"/>
                    <a:pt x="78" y="975"/>
                  </a:cubicBezTo>
                  <a:cubicBezTo>
                    <a:pt x="0" y="1130"/>
                    <a:pt x="0" y="1286"/>
                    <a:pt x="78" y="1442"/>
                  </a:cubicBezTo>
                  <a:cubicBezTo>
                    <a:pt x="273" y="1714"/>
                    <a:pt x="701" y="1753"/>
                    <a:pt x="1012" y="1753"/>
                  </a:cubicBezTo>
                  <a:cubicBezTo>
                    <a:pt x="1401" y="1714"/>
                    <a:pt x="1829" y="1597"/>
                    <a:pt x="2180" y="1403"/>
                  </a:cubicBezTo>
                  <a:cubicBezTo>
                    <a:pt x="2491" y="1208"/>
                    <a:pt x="2724" y="936"/>
                    <a:pt x="2841" y="586"/>
                  </a:cubicBezTo>
                  <a:cubicBezTo>
                    <a:pt x="2880" y="196"/>
                    <a:pt x="2647" y="41"/>
                    <a:pt x="2296" y="2"/>
                  </a:cubicBezTo>
                  <a:cubicBezTo>
                    <a:pt x="2273" y="1"/>
                    <a:pt x="2249" y="0"/>
                    <a:pt x="2225" y="0"/>
                  </a:cubicBez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6" name="Google Shape;17756;p41"/>
            <p:cNvSpPr/>
            <p:nvPr/>
          </p:nvSpPr>
          <p:spPr>
            <a:xfrm>
              <a:off x="4228325" y="-1365350"/>
              <a:ext cx="499100" cy="324050"/>
            </a:xfrm>
            <a:custGeom>
              <a:avLst/>
              <a:gdLst/>
              <a:ahLst/>
              <a:cxnLst/>
              <a:rect l="l" t="t" r="r" b="b"/>
              <a:pathLst>
                <a:path w="19964" h="12962" extrusionOk="0">
                  <a:moveTo>
                    <a:pt x="6772" y="1"/>
                  </a:moveTo>
                  <a:lnTo>
                    <a:pt x="1" y="9924"/>
                  </a:lnTo>
                  <a:cubicBezTo>
                    <a:pt x="3360" y="12001"/>
                    <a:pt x="7310" y="12962"/>
                    <a:pt x="11250" y="12962"/>
                  </a:cubicBezTo>
                  <a:cubicBezTo>
                    <a:pt x="14248" y="12962"/>
                    <a:pt x="17240" y="12406"/>
                    <a:pt x="19964" y="11364"/>
                  </a:cubicBezTo>
                  <a:lnTo>
                    <a:pt x="17940" y="6227"/>
                  </a:lnTo>
                  <a:cubicBezTo>
                    <a:pt x="17747" y="6253"/>
                    <a:pt x="17539" y="6266"/>
                    <a:pt x="17318" y="6266"/>
                  </a:cubicBezTo>
                  <a:cubicBezTo>
                    <a:pt x="14236" y="6266"/>
                    <a:pt x="8624" y="3777"/>
                    <a:pt x="6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7" name="Google Shape;17757;p41"/>
            <p:cNvSpPr/>
            <p:nvPr/>
          </p:nvSpPr>
          <p:spPr>
            <a:xfrm>
              <a:off x="3930650" y="-1869275"/>
              <a:ext cx="413475" cy="448500"/>
            </a:xfrm>
            <a:custGeom>
              <a:avLst/>
              <a:gdLst/>
              <a:ahLst/>
              <a:cxnLst/>
              <a:rect l="l" t="t" r="r" b="b"/>
              <a:pathLst>
                <a:path w="16539" h="17940" extrusionOk="0">
                  <a:moveTo>
                    <a:pt x="14165" y="1"/>
                  </a:moveTo>
                  <a:lnTo>
                    <a:pt x="13270" y="4320"/>
                  </a:lnTo>
                  <a:cubicBezTo>
                    <a:pt x="13231" y="3736"/>
                    <a:pt x="13192" y="3153"/>
                    <a:pt x="13270" y="2569"/>
                  </a:cubicBezTo>
                  <a:lnTo>
                    <a:pt x="13270" y="2569"/>
                  </a:lnTo>
                  <a:lnTo>
                    <a:pt x="11130" y="7044"/>
                  </a:lnTo>
                  <a:lnTo>
                    <a:pt x="11130" y="3503"/>
                  </a:lnTo>
                  <a:cubicBezTo>
                    <a:pt x="10663" y="4592"/>
                    <a:pt x="10235" y="5760"/>
                    <a:pt x="9884" y="6927"/>
                  </a:cubicBezTo>
                  <a:lnTo>
                    <a:pt x="8756" y="4281"/>
                  </a:lnTo>
                  <a:cubicBezTo>
                    <a:pt x="8950" y="3853"/>
                    <a:pt x="9106" y="3464"/>
                    <a:pt x="9262" y="3075"/>
                  </a:cubicBezTo>
                  <a:lnTo>
                    <a:pt x="6265" y="623"/>
                  </a:lnTo>
                  <a:cubicBezTo>
                    <a:pt x="5760" y="3425"/>
                    <a:pt x="5059" y="6227"/>
                    <a:pt x="4203" y="8951"/>
                  </a:cubicBezTo>
                  <a:cubicBezTo>
                    <a:pt x="3308" y="11675"/>
                    <a:pt x="1907" y="14204"/>
                    <a:pt x="0" y="16344"/>
                  </a:cubicBezTo>
                  <a:cubicBezTo>
                    <a:pt x="1090" y="15722"/>
                    <a:pt x="2063" y="14904"/>
                    <a:pt x="2802" y="13893"/>
                  </a:cubicBezTo>
                  <a:cubicBezTo>
                    <a:pt x="4436" y="11947"/>
                    <a:pt x="5915" y="9807"/>
                    <a:pt x="7122" y="7550"/>
                  </a:cubicBezTo>
                  <a:lnTo>
                    <a:pt x="7122" y="7550"/>
                  </a:lnTo>
                  <a:cubicBezTo>
                    <a:pt x="6110" y="11363"/>
                    <a:pt x="4398" y="15371"/>
                    <a:pt x="2802" y="17045"/>
                  </a:cubicBezTo>
                  <a:cubicBezTo>
                    <a:pt x="2932" y="17071"/>
                    <a:pt x="3062" y="17083"/>
                    <a:pt x="3191" y="17083"/>
                  </a:cubicBezTo>
                  <a:cubicBezTo>
                    <a:pt x="4022" y="17083"/>
                    <a:pt x="4813" y="16577"/>
                    <a:pt x="5487" y="16072"/>
                  </a:cubicBezTo>
                  <a:cubicBezTo>
                    <a:pt x="6188" y="15527"/>
                    <a:pt x="6849" y="14904"/>
                    <a:pt x="7472" y="14204"/>
                  </a:cubicBezTo>
                  <a:lnTo>
                    <a:pt x="7472" y="14204"/>
                  </a:lnTo>
                  <a:cubicBezTo>
                    <a:pt x="7199" y="15138"/>
                    <a:pt x="6849" y="16033"/>
                    <a:pt x="6460" y="16889"/>
                  </a:cubicBezTo>
                  <a:cubicBezTo>
                    <a:pt x="6421" y="16928"/>
                    <a:pt x="6382" y="17006"/>
                    <a:pt x="6382" y="17084"/>
                  </a:cubicBezTo>
                  <a:cubicBezTo>
                    <a:pt x="6404" y="17148"/>
                    <a:pt x="6472" y="17177"/>
                    <a:pt x="6549" y="17177"/>
                  </a:cubicBezTo>
                  <a:cubicBezTo>
                    <a:pt x="6612" y="17177"/>
                    <a:pt x="6680" y="17158"/>
                    <a:pt x="6732" y="17123"/>
                  </a:cubicBezTo>
                  <a:cubicBezTo>
                    <a:pt x="8094" y="16617"/>
                    <a:pt x="10896" y="15021"/>
                    <a:pt x="11558" y="11947"/>
                  </a:cubicBezTo>
                  <a:cubicBezTo>
                    <a:pt x="11558" y="13581"/>
                    <a:pt x="11908" y="14982"/>
                    <a:pt x="11558" y="17161"/>
                  </a:cubicBezTo>
                  <a:cubicBezTo>
                    <a:pt x="13620" y="16111"/>
                    <a:pt x="13776" y="12375"/>
                    <a:pt x="13776" y="11636"/>
                  </a:cubicBezTo>
                  <a:cubicBezTo>
                    <a:pt x="14437" y="13698"/>
                    <a:pt x="14904" y="15799"/>
                    <a:pt x="15216" y="17940"/>
                  </a:cubicBezTo>
                  <a:cubicBezTo>
                    <a:pt x="15488" y="17745"/>
                    <a:pt x="15683" y="17395"/>
                    <a:pt x="15760" y="17045"/>
                  </a:cubicBezTo>
                  <a:cubicBezTo>
                    <a:pt x="16539" y="14243"/>
                    <a:pt x="16461" y="11286"/>
                    <a:pt x="16033" y="8445"/>
                  </a:cubicBezTo>
                  <a:cubicBezTo>
                    <a:pt x="15566" y="5604"/>
                    <a:pt x="14787" y="2802"/>
                    <a:pt x="14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8" name="Google Shape;17758;p41"/>
            <p:cNvSpPr/>
            <p:nvPr/>
          </p:nvSpPr>
          <p:spPr>
            <a:xfrm>
              <a:off x="4309450" y="-1874325"/>
              <a:ext cx="137250" cy="436250"/>
            </a:xfrm>
            <a:custGeom>
              <a:avLst/>
              <a:gdLst/>
              <a:ahLst/>
              <a:cxnLst/>
              <a:rect l="l" t="t" r="r" b="b"/>
              <a:pathLst>
                <a:path w="5490" h="17450" extrusionOk="0">
                  <a:moveTo>
                    <a:pt x="181" y="1"/>
                  </a:moveTo>
                  <a:cubicBezTo>
                    <a:pt x="95" y="1"/>
                    <a:pt x="1" y="67"/>
                    <a:pt x="25" y="164"/>
                  </a:cubicBezTo>
                  <a:cubicBezTo>
                    <a:pt x="492" y="3199"/>
                    <a:pt x="1036" y="6273"/>
                    <a:pt x="1854" y="9231"/>
                  </a:cubicBezTo>
                  <a:cubicBezTo>
                    <a:pt x="2593" y="12032"/>
                    <a:pt x="3566" y="14990"/>
                    <a:pt x="5200" y="17402"/>
                  </a:cubicBezTo>
                  <a:cubicBezTo>
                    <a:pt x="5222" y="17435"/>
                    <a:pt x="5257" y="17450"/>
                    <a:pt x="5293" y="17450"/>
                  </a:cubicBezTo>
                  <a:cubicBezTo>
                    <a:pt x="5385" y="17450"/>
                    <a:pt x="5489" y="17358"/>
                    <a:pt x="5434" y="17247"/>
                  </a:cubicBezTo>
                  <a:cubicBezTo>
                    <a:pt x="4072" y="14523"/>
                    <a:pt x="2982" y="11643"/>
                    <a:pt x="2126" y="8725"/>
                  </a:cubicBezTo>
                  <a:cubicBezTo>
                    <a:pt x="1387" y="5923"/>
                    <a:pt x="842" y="3004"/>
                    <a:pt x="297" y="86"/>
                  </a:cubicBezTo>
                  <a:cubicBezTo>
                    <a:pt x="282" y="26"/>
                    <a:pt x="233" y="1"/>
                    <a:pt x="181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9" name="Google Shape;17759;p41"/>
            <p:cNvSpPr/>
            <p:nvPr/>
          </p:nvSpPr>
          <p:spPr>
            <a:xfrm>
              <a:off x="5015075" y="-1991350"/>
              <a:ext cx="79100" cy="395275"/>
            </a:xfrm>
            <a:custGeom>
              <a:avLst/>
              <a:gdLst/>
              <a:ahLst/>
              <a:cxnLst/>
              <a:rect l="l" t="t" r="r" b="b"/>
              <a:pathLst>
                <a:path w="3164" h="15811" extrusionOk="0">
                  <a:moveTo>
                    <a:pt x="211" y="1"/>
                  </a:moveTo>
                  <a:cubicBezTo>
                    <a:pt x="115" y="1"/>
                    <a:pt x="0" y="60"/>
                    <a:pt x="51" y="136"/>
                  </a:cubicBezTo>
                  <a:cubicBezTo>
                    <a:pt x="2736" y="5117"/>
                    <a:pt x="2347" y="10604"/>
                    <a:pt x="206" y="15702"/>
                  </a:cubicBezTo>
                  <a:cubicBezTo>
                    <a:pt x="161" y="15769"/>
                    <a:pt x="234" y="15811"/>
                    <a:pt x="319" y="15811"/>
                  </a:cubicBezTo>
                  <a:cubicBezTo>
                    <a:pt x="380" y="15811"/>
                    <a:pt x="446" y="15789"/>
                    <a:pt x="479" y="15740"/>
                  </a:cubicBezTo>
                  <a:cubicBezTo>
                    <a:pt x="3047" y="10604"/>
                    <a:pt x="3164" y="5117"/>
                    <a:pt x="323" y="58"/>
                  </a:cubicBezTo>
                  <a:cubicBezTo>
                    <a:pt x="310" y="18"/>
                    <a:pt x="263" y="1"/>
                    <a:pt x="211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0" name="Google Shape;17760;p41"/>
            <p:cNvSpPr/>
            <p:nvPr/>
          </p:nvSpPr>
          <p:spPr>
            <a:xfrm>
              <a:off x="5146700" y="-1658100"/>
              <a:ext cx="142050" cy="131150"/>
            </a:xfrm>
            <a:custGeom>
              <a:avLst/>
              <a:gdLst/>
              <a:ahLst/>
              <a:cxnLst/>
              <a:rect l="l" t="t" r="r" b="b"/>
              <a:pathLst>
                <a:path w="5682" h="5246" extrusionOk="0">
                  <a:moveTo>
                    <a:pt x="3115" y="1"/>
                  </a:moveTo>
                  <a:cubicBezTo>
                    <a:pt x="3016" y="1"/>
                    <a:pt x="2922" y="22"/>
                    <a:pt x="2841" y="76"/>
                  </a:cubicBezTo>
                  <a:lnTo>
                    <a:pt x="2491" y="192"/>
                  </a:lnTo>
                  <a:cubicBezTo>
                    <a:pt x="2426" y="187"/>
                    <a:pt x="2361" y="184"/>
                    <a:pt x="2297" y="184"/>
                  </a:cubicBezTo>
                  <a:cubicBezTo>
                    <a:pt x="1479" y="184"/>
                    <a:pt x="745" y="635"/>
                    <a:pt x="312" y="1321"/>
                  </a:cubicBezTo>
                  <a:cubicBezTo>
                    <a:pt x="117" y="1749"/>
                    <a:pt x="0" y="2177"/>
                    <a:pt x="39" y="2644"/>
                  </a:cubicBezTo>
                  <a:cubicBezTo>
                    <a:pt x="39" y="3072"/>
                    <a:pt x="117" y="3500"/>
                    <a:pt x="312" y="3889"/>
                  </a:cubicBezTo>
                  <a:cubicBezTo>
                    <a:pt x="428" y="4162"/>
                    <a:pt x="623" y="4434"/>
                    <a:pt x="895" y="4629"/>
                  </a:cubicBezTo>
                  <a:cubicBezTo>
                    <a:pt x="944" y="4653"/>
                    <a:pt x="999" y="4662"/>
                    <a:pt x="1058" y="4662"/>
                  </a:cubicBezTo>
                  <a:cubicBezTo>
                    <a:pt x="1241" y="4662"/>
                    <a:pt x="1462" y="4573"/>
                    <a:pt x="1638" y="4573"/>
                  </a:cubicBezTo>
                  <a:cubicBezTo>
                    <a:pt x="1679" y="4573"/>
                    <a:pt x="1717" y="4578"/>
                    <a:pt x="1751" y="4590"/>
                  </a:cubicBezTo>
                  <a:cubicBezTo>
                    <a:pt x="1790" y="4590"/>
                    <a:pt x="1868" y="4629"/>
                    <a:pt x="1946" y="4706"/>
                  </a:cubicBezTo>
                  <a:cubicBezTo>
                    <a:pt x="2292" y="5052"/>
                    <a:pt x="2765" y="5246"/>
                    <a:pt x="3241" y="5246"/>
                  </a:cubicBezTo>
                  <a:cubicBezTo>
                    <a:pt x="3355" y="5246"/>
                    <a:pt x="3468" y="5235"/>
                    <a:pt x="3580" y="5212"/>
                  </a:cubicBezTo>
                  <a:cubicBezTo>
                    <a:pt x="3814" y="5173"/>
                    <a:pt x="4008" y="5057"/>
                    <a:pt x="4164" y="4862"/>
                  </a:cubicBezTo>
                  <a:cubicBezTo>
                    <a:pt x="4242" y="4745"/>
                    <a:pt x="4281" y="4629"/>
                    <a:pt x="4359" y="4512"/>
                  </a:cubicBezTo>
                  <a:cubicBezTo>
                    <a:pt x="4514" y="4317"/>
                    <a:pt x="4709" y="4395"/>
                    <a:pt x="4903" y="4356"/>
                  </a:cubicBezTo>
                  <a:cubicBezTo>
                    <a:pt x="5215" y="4278"/>
                    <a:pt x="5448" y="3967"/>
                    <a:pt x="5448" y="3656"/>
                  </a:cubicBezTo>
                  <a:cubicBezTo>
                    <a:pt x="5448" y="3305"/>
                    <a:pt x="5292" y="2994"/>
                    <a:pt x="5059" y="2761"/>
                  </a:cubicBezTo>
                  <a:cubicBezTo>
                    <a:pt x="5448" y="2566"/>
                    <a:pt x="5682" y="2138"/>
                    <a:pt x="5604" y="1710"/>
                  </a:cubicBezTo>
                  <a:cubicBezTo>
                    <a:pt x="5487" y="1282"/>
                    <a:pt x="5254" y="854"/>
                    <a:pt x="4942" y="543"/>
                  </a:cubicBezTo>
                  <a:cubicBezTo>
                    <a:pt x="4826" y="348"/>
                    <a:pt x="4592" y="231"/>
                    <a:pt x="4397" y="231"/>
                  </a:cubicBezTo>
                  <a:cubicBezTo>
                    <a:pt x="4125" y="231"/>
                    <a:pt x="3892" y="192"/>
                    <a:pt x="3658" y="153"/>
                  </a:cubicBezTo>
                  <a:cubicBezTo>
                    <a:pt x="3505" y="77"/>
                    <a:pt x="3302" y="1"/>
                    <a:pt x="3115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1" name="Google Shape;17761;p41"/>
            <p:cNvSpPr/>
            <p:nvPr/>
          </p:nvSpPr>
          <p:spPr>
            <a:xfrm>
              <a:off x="5272200" y="-1627025"/>
              <a:ext cx="15575" cy="32125"/>
            </a:xfrm>
            <a:custGeom>
              <a:avLst/>
              <a:gdLst/>
              <a:ahLst/>
              <a:cxnLst/>
              <a:rect l="l" t="t" r="r" b="b"/>
              <a:pathLst>
                <a:path w="623" h="1285" extrusionOk="0">
                  <a:moveTo>
                    <a:pt x="428" y="0"/>
                  </a:moveTo>
                  <a:cubicBezTo>
                    <a:pt x="311" y="195"/>
                    <a:pt x="156" y="389"/>
                    <a:pt x="0" y="506"/>
                  </a:cubicBezTo>
                  <a:cubicBezTo>
                    <a:pt x="156" y="739"/>
                    <a:pt x="272" y="1012"/>
                    <a:pt x="311" y="1284"/>
                  </a:cubicBezTo>
                  <a:cubicBezTo>
                    <a:pt x="545" y="1090"/>
                    <a:pt x="623" y="778"/>
                    <a:pt x="584" y="467"/>
                  </a:cubicBezTo>
                  <a:cubicBezTo>
                    <a:pt x="545" y="311"/>
                    <a:pt x="506" y="156"/>
                    <a:pt x="428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2" name="Google Shape;17762;p41"/>
            <p:cNvSpPr/>
            <p:nvPr/>
          </p:nvSpPr>
          <p:spPr>
            <a:xfrm>
              <a:off x="5146700" y="-1632875"/>
              <a:ext cx="136225" cy="105925"/>
            </a:xfrm>
            <a:custGeom>
              <a:avLst/>
              <a:gdLst/>
              <a:ahLst/>
              <a:cxnLst/>
              <a:rect l="l" t="t" r="r" b="b"/>
              <a:pathLst>
                <a:path w="5449" h="4237" extrusionOk="0">
                  <a:moveTo>
                    <a:pt x="506" y="1"/>
                  </a:moveTo>
                  <a:cubicBezTo>
                    <a:pt x="428" y="78"/>
                    <a:pt x="350" y="195"/>
                    <a:pt x="312" y="351"/>
                  </a:cubicBezTo>
                  <a:cubicBezTo>
                    <a:pt x="117" y="740"/>
                    <a:pt x="0" y="1168"/>
                    <a:pt x="39" y="1635"/>
                  </a:cubicBezTo>
                  <a:cubicBezTo>
                    <a:pt x="0" y="2063"/>
                    <a:pt x="117" y="2491"/>
                    <a:pt x="312" y="2880"/>
                  </a:cubicBezTo>
                  <a:cubicBezTo>
                    <a:pt x="428" y="3191"/>
                    <a:pt x="623" y="3425"/>
                    <a:pt x="895" y="3620"/>
                  </a:cubicBezTo>
                  <a:cubicBezTo>
                    <a:pt x="936" y="3644"/>
                    <a:pt x="984" y="3653"/>
                    <a:pt x="1038" y="3653"/>
                  </a:cubicBezTo>
                  <a:cubicBezTo>
                    <a:pt x="1206" y="3653"/>
                    <a:pt x="1424" y="3564"/>
                    <a:pt x="1599" y="3564"/>
                  </a:cubicBezTo>
                  <a:cubicBezTo>
                    <a:pt x="1640" y="3564"/>
                    <a:pt x="1678" y="3569"/>
                    <a:pt x="1712" y="3581"/>
                  </a:cubicBezTo>
                  <a:cubicBezTo>
                    <a:pt x="1790" y="3620"/>
                    <a:pt x="1868" y="3658"/>
                    <a:pt x="1907" y="3697"/>
                  </a:cubicBezTo>
                  <a:cubicBezTo>
                    <a:pt x="2284" y="4043"/>
                    <a:pt x="2738" y="4237"/>
                    <a:pt x="3226" y="4237"/>
                  </a:cubicBezTo>
                  <a:cubicBezTo>
                    <a:pt x="3343" y="4237"/>
                    <a:pt x="3461" y="4226"/>
                    <a:pt x="3580" y="4203"/>
                  </a:cubicBezTo>
                  <a:cubicBezTo>
                    <a:pt x="3814" y="4164"/>
                    <a:pt x="4008" y="4048"/>
                    <a:pt x="4125" y="3853"/>
                  </a:cubicBezTo>
                  <a:cubicBezTo>
                    <a:pt x="4203" y="3736"/>
                    <a:pt x="4281" y="3620"/>
                    <a:pt x="4359" y="3503"/>
                  </a:cubicBezTo>
                  <a:cubicBezTo>
                    <a:pt x="4475" y="3308"/>
                    <a:pt x="4670" y="3386"/>
                    <a:pt x="4903" y="3347"/>
                  </a:cubicBezTo>
                  <a:cubicBezTo>
                    <a:pt x="5215" y="3269"/>
                    <a:pt x="5448" y="2997"/>
                    <a:pt x="5448" y="2647"/>
                  </a:cubicBezTo>
                  <a:cubicBezTo>
                    <a:pt x="5448" y="2413"/>
                    <a:pt x="5370" y="2219"/>
                    <a:pt x="5254" y="2024"/>
                  </a:cubicBezTo>
                  <a:cubicBezTo>
                    <a:pt x="5176" y="2180"/>
                    <a:pt x="5020" y="2296"/>
                    <a:pt x="4864" y="2335"/>
                  </a:cubicBezTo>
                  <a:cubicBezTo>
                    <a:pt x="4670" y="2374"/>
                    <a:pt x="4514" y="2335"/>
                    <a:pt x="4359" y="2530"/>
                  </a:cubicBezTo>
                  <a:cubicBezTo>
                    <a:pt x="4320" y="2647"/>
                    <a:pt x="4242" y="2763"/>
                    <a:pt x="4203" y="2880"/>
                  </a:cubicBezTo>
                  <a:cubicBezTo>
                    <a:pt x="4086" y="3036"/>
                    <a:pt x="3892" y="3153"/>
                    <a:pt x="3697" y="3230"/>
                  </a:cubicBezTo>
                  <a:cubicBezTo>
                    <a:pt x="3599" y="3258"/>
                    <a:pt x="3502" y="3271"/>
                    <a:pt x="3407" y="3271"/>
                  </a:cubicBezTo>
                  <a:cubicBezTo>
                    <a:pt x="2972" y="3271"/>
                    <a:pt x="2569" y="3005"/>
                    <a:pt x="2218" y="2686"/>
                  </a:cubicBezTo>
                  <a:cubicBezTo>
                    <a:pt x="2140" y="2647"/>
                    <a:pt x="2063" y="2608"/>
                    <a:pt x="2024" y="2569"/>
                  </a:cubicBezTo>
                  <a:cubicBezTo>
                    <a:pt x="1993" y="2559"/>
                    <a:pt x="1961" y="2555"/>
                    <a:pt x="1928" y="2555"/>
                  </a:cubicBezTo>
                  <a:cubicBezTo>
                    <a:pt x="1762" y="2555"/>
                    <a:pt x="1562" y="2657"/>
                    <a:pt x="1401" y="2657"/>
                  </a:cubicBezTo>
                  <a:cubicBezTo>
                    <a:pt x="1343" y="2657"/>
                    <a:pt x="1290" y="2644"/>
                    <a:pt x="1245" y="2608"/>
                  </a:cubicBezTo>
                  <a:cubicBezTo>
                    <a:pt x="1012" y="2413"/>
                    <a:pt x="817" y="2180"/>
                    <a:pt x="740" y="1868"/>
                  </a:cubicBezTo>
                  <a:cubicBezTo>
                    <a:pt x="545" y="1479"/>
                    <a:pt x="467" y="1051"/>
                    <a:pt x="467" y="623"/>
                  </a:cubicBezTo>
                  <a:cubicBezTo>
                    <a:pt x="467" y="429"/>
                    <a:pt x="506" y="195"/>
                    <a:pt x="506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3" name="Google Shape;17763;p41"/>
            <p:cNvSpPr/>
            <p:nvPr/>
          </p:nvSpPr>
          <p:spPr>
            <a:xfrm>
              <a:off x="4115475" y="-1400025"/>
              <a:ext cx="178075" cy="162150"/>
            </a:xfrm>
            <a:custGeom>
              <a:avLst/>
              <a:gdLst/>
              <a:ahLst/>
              <a:cxnLst/>
              <a:rect l="l" t="t" r="r" b="b"/>
              <a:pathLst>
                <a:path w="7123" h="6486" extrusionOk="0">
                  <a:moveTo>
                    <a:pt x="4404" y="1"/>
                  </a:moveTo>
                  <a:cubicBezTo>
                    <a:pt x="3982" y="1"/>
                    <a:pt x="3560" y="113"/>
                    <a:pt x="3192" y="337"/>
                  </a:cubicBezTo>
                  <a:lnTo>
                    <a:pt x="2764" y="337"/>
                  </a:lnTo>
                  <a:cubicBezTo>
                    <a:pt x="2691" y="305"/>
                    <a:pt x="2619" y="291"/>
                    <a:pt x="2547" y="291"/>
                  </a:cubicBezTo>
                  <a:cubicBezTo>
                    <a:pt x="2273" y="291"/>
                    <a:pt x="2015" y="494"/>
                    <a:pt x="1830" y="648"/>
                  </a:cubicBezTo>
                  <a:cubicBezTo>
                    <a:pt x="1557" y="765"/>
                    <a:pt x="1285" y="882"/>
                    <a:pt x="1013" y="960"/>
                  </a:cubicBezTo>
                  <a:cubicBezTo>
                    <a:pt x="740" y="1038"/>
                    <a:pt x="546" y="1232"/>
                    <a:pt x="429" y="1505"/>
                  </a:cubicBezTo>
                  <a:cubicBezTo>
                    <a:pt x="157" y="1972"/>
                    <a:pt x="1" y="2516"/>
                    <a:pt x="1" y="3061"/>
                  </a:cubicBezTo>
                  <a:cubicBezTo>
                    <a:pt x="40" y="3606"/>
                    <a:pt x="468" y="3917"/>
                    <a:pt x="974" y="4112"/>
                  </a:cubicBezTo>
                  <a:cubicBezTo>
                    <a:pt x="779" y="4462"/>
                    <a:pt x="701" y="4851"/>
                    <a:pt x="779" y="5240"/>
                  </a:cubicBezTo>
                  <a:cubicBezTo>
                    <a:pt x="896" y="5629"/>
                    <a:pt x="1246" y="5863"/>
                    <a:pt x="1635" y="5863"/>
                  </a:cubicBezTo>
                  <a:cubicBezTo>
                    <a:pt x="1775" y="5863"/>
                    <a:pt x="1901" y="5821"/>
                    <a:pt x="2030" y="5821"/>
                  </a:cubicBezTo>
                  <a:cubicBezTo>
                    <a:pt x="2116" y="5821"/>
                    <a:pt x="2203" y="5840"/>
                    <a:pt x="2297" y="5902"/>
                  </a:cubicBezTo>
                  <a:cubicBezTo>
                    <a:pt x="2452" y="6019"/>
                    <a:pt x="2530" y="6135"/>
                    <a:pt x="2647" y="6252"/>
                  </a:cubicBezTo>
                  <a:cubicBezTo>
                    <a:pt x="2881" y="6408"/>
                    <a:pt x="3153" y="6486"/>
                    <a:pt x="3425" y="6486"/>
                  </a:cubicBezTo>
                  <a:cubicBezTo>
                    <a:pt x="4165" y="6486"/>
                    <a:pt x="4709" y="5941"/>
                    <a:pt x="5176" y="5396"/>
                  </a:cubicBezTo>
                  <a:cubicBezTo>
                    <a:pt x="5254" y="5318"/>
                    <a:pt x="5293" y="5240"/>
                    <a:pt x="5371" y="5162"/>
                  </a:cubicBezTo>
                  <a:cubicBezTo>
                    <a:pt x="5464" y="5100"/>
                    <a:pt x="5608" y="5094"/>
                    <a:pt x="5758" y="5094"/>
                  </a:cubicBezTo>
                  <a:cubicBezTo>
                    <a:pt x="5796" y="5094"/>
                    <a:pt x="5834" y="5094"/>
                    <a:pt x="5872" y="5094"/>
                  </a:cubicBezTo>
                  <a:cubicBezTo>
                    <a:pt x="6062" y="5094"/>
                    <a:pt x="6247" y="5085"/>
                    <a:pt x="6344" y="4968"/>
                  </a:cubicBezTo>
                  <a:cubicBezTo>
                    <a:pt x="6655" y="4579"/>
                    <a:pt x="6889" y="4073"/>
                    <a:pt x="7005" y="3567"/>
                  </a:cubicBezTo>
                  <a:cubicBezTo>
                    <a:pt x="7122" y="3061"/>
                    <a:pt x="6538" y="2867"/>
                    <a:pt x="6422" y="2322"/>
                  </a:cubicBezTo>
                  <a:cubicBezTo>
                    <a:pt x="6305" y="1816"/>
                    <a:pt x="6422" y="1115"/>
                    <a:pt x="6071" y="687"/>
                  </a:cubicBezTo>
                  <a:cubicBezTo>
                    <a:pt x="5614" y="230"/>
                    <a:pt x="5008" y="1"/>
                    <a:pt x="4404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4" name="Google Shape;17764;p41"/>
            <p:cNvSpPr/>
            <p:nvPr/>
          </p:nvSpPr>
          <p:spPr>
            <a:xfrm>
              <a:off x="4166075" y="-1392575"/>
              <a:ext cx="14625" cy="4875"/>
            </a:xfrm>
            <a:custGeom>
              <a:avLst/>
              <a:gdLst/>
              <a:ahLst/>
              <a:cxnLst/>
              <a:rect l="l" t="t" r="r" b="b"/>
              <a:pathLst>
                <a:path w="585" h="195" extrusionOk="0">
                  <a:moveTo>
                    <a:pt x="584" y="0"/>
                  </a:moveTo>
                  <a:cubicBezTo>
                    <a:pt x="351" y="0"/>
                    <a:pt x="156" y="78"/>
                    <a:pt x="0" y="195"/>
                  </a:cubicBezTo>
                  <a:cubicBezTo>
                    <a:pt x="195" y="156"/>
                    <a:pt x="390" y="78"/>
                    <a:pt x="584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5" name="Google Shape;17765;p41"/>
            <p:cNvSpPr/>
            <p:nvPr/>
          </p:nvSpPr>
          <p:spPr>
            <a:xfrm>
              <a:off x="4115475" y="-1380900"/>
              <a:ext cx="176125" cy="143225"/>
            </a:xfrm>
            <a:custGeom>
              <a:avLst/>
              <a:gdLst/>
              <a:ahLst/>
              <a:cxnLst/>
              <a:rect l="l" t="t" r="r" b="b"/>
              <a:pathLst>
                <a:path w="7045" h="5729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402" y="78"/>
                    <a:pt x="1168" y="117"/>
                    <a:pt x="974" y="195"/>
                  </a:cubicBezTo>
                  <a:cubicBezTo>
                    <a:pt x="740" y="312"/>
                    <a:pt x="546" y="506"/>
                    <a:pt x="429" y="740"/>
                  </a:cubicBezTo>
                  <a:cubicBezTo>
                    <a:pt x="157" y="1207"/>
                    <a:pt x="1" y="1751"/>
                    <a:pt x="1" y="2296"/>
                  </a:cubicBezTo>
                  <a:cubicBezTo>
                    <a:pt x="40" y="2880"/>
                    <a:pt x="468" y="3152"/>
                    <a:pt x="974" y="3347"/>
                  </a:cubicBezTo>
                  <a:cubicBezTo>
                    <a:pt x="779" y="3697"/>
                    <a:pt x="701" y="4086"/>
                    <a:pt x="779" y="4514"/>
                  </a:cubicBezTo>
                  <a:cubicBezTo>
                    <a:pt x="896" y="4864"/>
                    <a:pt x="1207" y="5137"/>
                    <a:pt x="1635" y="5137"/>
                  </a:cubicBezTo>
                  <a:cubicBezTo>
                    <a:pt x="1779" y="5137"/>
                    <a:pt x="1908" y="5078"/>
                    <a:pt x="2040" y="5078"/>
                  </a:cubicBezTo>
                  <a:cubicBezTo>
                    <a:pt x="2123" y="5078"/>
                    <a:pt x="2207" y="5101"/>
                    <a:pt x="2297" y="5176"/>
                  </a:cubicBezTo>
                  <a:cubicBezTo>
                    <a:pt x="2414" y="5254"/>
                    <a:pt x="2530" y="5409"/>
                    <a:pt x="2647" y="5487"/>
                  </a:cubicBezTo>
                  <a:cubicBezTo>
                    <a:pt x="2816" y="5622"/>
                    <a:pt x="3044" y="5728"/>
                    <a:pt x="3279" y="5728"/>
                  </a:cubicBezTo>
                  <a:cubicBezTo>
                    <a:pt x="3315" y="5728"/>
                    <a:pt x="3351" y="5726"/>
                    <a:pt x="3386" y="5721"/>
                  </a:cubicBezTo>
                  <a:cubicBezTo>
                    <a:pt x="4126" y="5721"/>
                    <a:pt x="4709" y="5215"/>
                    <a:pt x="5176" y="4631"/>
                  </a:cubicBezTo>
                  <a:cubicBezTo>
                    <a:pt x="5215" y="4553"/>
                    <a:pt x="5293" y="4475"/>
                    <a:pt x="5371" y="4436"/>
                  </a:cubicBezTo>
                  <a:cubicBezTo>
                    <a:pt x="5604" y="4281"/>
                    <a:pt x="6149" y="4436"/>
                    <a:pt x="6344" y="4242"/>
                  </a:cubicBezTo>
                  <a:cubicBezTo>
                    <a:pt x="6655" y="3814"/>
                    <a:pt x="6889" y="3347"/>
                    <a:pt x="7005" y="2802"/>
                  </a:cubicBezTo>
                  <a:cubicBezTo>
                    <a:pt x="7044" y="2724"/>
                    <a:pt x="7044" y="2607"/>
                    <a:pt x="7005" y="2491"/>
                  </a:cubicBezTo>
                  <a:cubicBezTo>
                    <a:pt x="6889" y="2646"/>
                    <a:pt x="6811" y="2763"/>
                    <a:pt x="6694" y="2880"/>
                  </a:cubicBezTo>
                  <a:cubicBezTo>
                    <a:pt x="6499" y="3074"/>
                    <a:pt x="5994" y="2958"/>
                    <a:pt x="5799" y="3074"/>
                  </a:cubicBezTo>
                  <a:cubicBezTo>
                    <a:pt x="5721" y="3113"/>
                    <a:pt x="5682" y="3191"/>
                    <a:pt x="5604" y="3230"/>
                  </a:cubicBezTo>
                  <a:cubicBezTo>
                    <a:pt x="5215" y="3775"/>
                    <a:pt x="4632" y="4125"/>
                    <a:pt x="3970" y="4203"/>
                  </a:cubicBezTo>
                  <a:cubicBezTo>
                    <a:pt x="3737" y="4203"/>
                    <a:pt x="3503" y="4164"/>
                    <a:pt x="3309" y="4008"/>
                  </a:cubicBezTo>
                  <a:cubicBezTo>
                    <a:pt x="3192" y="3930"/>
                    <a:pt x="3114" y="3853"/>
                    <a:pt x="2997" y="3775"/>
                  </a:cubicBezTo>
                  <a:cubicBezTo>
                    <a:pt x="2924" y="3716"/>
                    <a:pt x="2850" y="3696"/>
                    <a:pt x="2775" y="3696"/>
                  </a:cubicBezTo>
                  <a:cubicBezTo>
                    <a:pt x="2650" y="3696"/>
                    <a:pt x="2520" y="3751"/>
                    <a:pt x="2375" y="3775"/>
                  </a:cubicBezTo>
                  <a:cubicBezTo>
                    <a:pt x="2063" y="3775"/>
                    <a:pt x="1752" y="3580"/>
                    <a:pt x="1635" y="3269"/>
                  </a:cubicBezTo>
                  <a:cubicBezTo>
                    <a:pt x="1557" y="2958"/>
                    <a:pt x="1635" y="2607"/>
                    <a:pt x="1830" y="2335"/>
                  </a:cubicBezTo>
                  <a:cubicBezTo>
                    <a:pt x="1363" y="2179"/>
                    <a:pt x="1013" y="1985"/>
                    <a:pt x="1013" y="1518"/>
                  </a:cubicBezTo>
                  <a:cubicBezTo>
                    <a:pt x="1013" y="1051"/>
                    <a:pt x="1129" y="584"/>
                    <a:pt x="1402" y="234"/>
                  </a:cubicBezTo>
                  <a:cubicBezTo>
                    <a:pt x="1441" y="156"/>
                    <a:pt x="1519" y="78"/>
                    <a:pt x="1596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6" name="Google Shape;17766;p41"/>
            <p:cNvSpPr/>
            <p:nvPr/>
          </p:nvSpPr>
          <p:spPr>
            <a:xfrm>
              <a:off x="4037650" y="-2450025"/>
              <a:ext cx="1193700" cy="1114425"/>
            </a:xfrm>
            <a:custGeom>
              <a:avLst/>
              <a:gdLst/>
              <a:ahLst/>
              <a:cxnLst/>
              <a:rect l="l" t="t" r="r" b="b"/>
              <a:pathLst>
                <a:path w="47748" h="44577" extrusionOk="0">
                  <a:moveTo>
                    <a:pt x="21845" y="1"/>
                  </a:moveTo>
                  <a:cubicBezTo>
                    <a:pt x="16474" y="1"/>
                    <a:pt x="11057" y="1588"/>
                    <a:pt x="7083" y="4824"/>
                  </a:cubicBezTo>
                  <a:cubicBezTo>
                    <a:pt x="195" y="10389"/>
                    <a:pt x="1" y="20351"/>
                    <a:pt x="974" y="28640"/>
                  </a:cubicBezTo>
                  <a:cubicBezTo>
                    <a:pt x="1557" y="33698"/>
                    <a:pt x="3970" y="41753"/>
                    <a:pt x="4982" y="43310"/>
                  </a:cubicBezTo>
                  <a:cubicBezTo>
                    <a:pt x="5545" y="44192"/>
                    <a:pt x="5990" y="44576"/>
                    <a:pt x="6292" y="44576"/>
                  </a:cubicBezTo>
                  <a:cubicBezTo>
                    <a:pt x="6615" y="44576"/>
                    <a:pt x="6773" y="44133"/>
                    <a:pt x="6733" y="43388"/>
                  </a:cubicBezTo>
                  <a:cubicBezTo>
                    <a:pt x="5994" y="32842"/>
                    <a:pt x="8289" y="26460"/>
                    <a:pt x="14321" y="21168"/>
                  </a:cubicBezTo>
                  <a:cubicBezTo>
                    <a:pt x="18018" y="17977"/>
                    <a:pt x="22726" y="16265"/>
                    <a:pt x="27591" y="16226"/>
                  </a:cubicBezTo>
                  <a:cubicBezTo>
                    <a:pt x="31638" y="16265"/>
                    <a:pt x="35529" y="17588"/>
                    <a:pt x="38759" y="20001"/>
                  </a:cubicBezTo>
                  <a:cubicBezTo>
                    <a:pt x="42105" y="22530"/>
                    <a:pt x="44129" y="26421"/>
                    <a:pt x="45491" y="30430"/>
                  </a:cubicBezTo>
                  <a:cubicBezTo>
                    <a:pt x="45673" y="30945"/>
                    <a:pt x="45949" y="33488"/>
                    <a:pt x="46723" y="33488"/>
                  </a:cubicBezTo>
                  <a:cubicBezTo>
                    <a:pt x="46943" y="33488"/>
                    <a:pt x="47204" y="33282"/>
                    <a:pt x="47514" y="32764"/>
                  </a:cubicBezTo>
                  <a:lnTo>
                    <a:pt x="47514" y="32259"/>
                  </a:lnTo>
                  <a:cubicBezTo>
                    <a:pt x="47748" y="29535"/>
                    <a:pt x="47631" y="26811"/>
                    <a:pt x="47242" y="24126"/>
                  </a:cubicBezTo>
                  <a:cubicBezTo>
                    <a:pt x="45802" y="15681"/>
                    <a:pt x="41405" y="7276"/>
                    <a:pt x="33778" y="2957"/>
                  </a:cubicBezTo>
                  <a:cubicBezTo>
                    <a:pt x="30321" y="996"/>
                    <a:pt x="26098" y="1"/>
                    <a:pt x="21845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7" name="Google Shape;17767;p41"/>
            <p:cNvSpPr/>
            <p:nvPr/>
          </p:nvSpPr>
          <p:spPr>
            <a:xfrm>
              <a:off x="4159072" y="-2346125"/>
              <a:ext cx="773348" cy="153925"/>
            </a:xfrm>
            <a:custGeom>
              <a:avLst/>
              <a:gdLst/>
              <a:ahLst/>
              <a:cxnLst/>
              <a:rect l="l" t="t" r="r" b="b"/>
              <a:pathLst>
                <a:path w="37886" h="6157" extrusionOk="0">
                  <a:moveTo>
                    <a:pt x="37735" y="1"/>
                  </a:moveTo>
                  <a:cubicBezTo>
                    <a:pt x="37724" y="1"/>
                    <a:pt x="37712" y="3"/>
                    <a:pt x="37699" y="7"/>
                  </a:cubicBezTo>
                  <a:cubicBezTo>
                    <a:pt x="35481" y="1252"/>
                    <a:pt x="33146" y="2342"/>
                    <a:pt x="30772" y="3237"/>
                  </a:cubicBezTo>
                  <a:cubicBezTo>
                    <a:pt x="25795" y="5012"/>
                    <a:pt x="20576" y="5932"/>
                    <a:pt x="15333" y="5932"/>
                  </a:cubicBezTo>
                  <a:cubicBezTo>
                    <a:pt x="12993" y="5932"/>
                    <a:pt x="10649" y="5749"/>
                    <a:pt x="8319" y="5377"/>
                  </a:cubicBezTo>
                  <a:cubicBezTo>
                    <a:pt x="5517" y="4949"/>
                    <a:pt x="2794" y="4248"/>
                    <a:pt x="147" y="3276"/>
                  </a:cubicBezTo>
                  <a:cubicBezTo>
                    <a:pt x="135" y="3271"/>
                    <a:pt x="123" y="3269"/>
                    <a:pt x="112" y="3269"/>
                  </a:cubicBezTo>
                  <a:cubicBezTo>
                    <a:pt x="24" y="3269"/>
                    <a:pt x="0" y="3397"/>
                    <a:pt x="70" y="3431"/>
                  </a:cubicBezTo>
                  <a:cubicBezTo>
                    <a:pt x="4856" y="5182"/>
                    <a:pt x="9954" y="6116"/>
                    <a:pt x="15051" y="6155"/>
                  </a:cubicBezTo>
                  <a:cubicBezTo>
                    <a:pt x="15167" y="6156"/>
                    <a:pt x="15283" y="6157"/>
                    <a:pt x="15399" y="6157"/>
                  </a:cubicBezTo>
                  <a:cubicBezTo>
                    <a:pt x="20379" y="6157"/>
                    <a:pt x="25317" y="5340"/>
                    <a:pt x="30033" y="3743"/>
                  </a:cubicBezTo>
                  <a:cubicBezTo>
                    <a:pt x="32718" y="2848"/>
                    <a:pt x="35325" y="1641"/>
                    <a:pt x="37816" y="201"/>
                  </a:cubicBezTo>
                  <a:cubicBezTo>
                    <a:pt x="37885" y="132"/>
                    <a:pt x="37831" y="1"/>
                    <a:pt x="37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8" name="Google Shape;17768;p41"/>
            <p:cNvSpPr/>
            <p:nvPr/>
          </p:nvSpPr>
          <p:spPr>
            <a:xfrm>
              <a:off x="4146825" y="-2319825"/>
              <a:ext cx="834688" cy="173350"/>
            </a:xfrm>
            <a:custGeom>
              <a:avLst/>
              <a:gdLst/>
              <a:ahLst/>
              <a:cxnLst/>
              <a:rect l="l" t="t" r="r" b="b"/>
              <a:pathLst>
                <a:path w="40891" h="6934" extrusionOk="0">
                  <a:moveTo>
                    <a:pt x="40443" y="1"/>
                  </a:moveTo>
                  <a:cubicBezTo>
                    <a:pt x="40392" y="1"/>
                    <a:pt x="40338" y="14"/>
                    <a:pt x="40284" y="44"/>
                  </a:cubicBezTo>
                  <a:cubicBezTo>
                    <a:pt x="39077" y="628"/>
                    <a:pt x="37910" y="1290"/>
                    <a:pt x="36703" y="1873"/>
                  </a:cubicBezTo>
                  <a:cubicBezTo>
                    <a:pt x="35458" y="2418"/>
                    <a:pt x="34213" y="2963"/>
                    <a:pt x="32968" y="3391"/>
                  </a:cubicBezTo>
                  <a:cubicBezTo>
                    <a:pt x="27663" y="5313"/>
                    <a:pt x="22095" y="6293"/>
                    <a:pt x="16512" y="6293"/>
                  </a:cubicBezTo>
                  <a:cubicBezTo>
                    <a:pt x="14068" y="6293"/>
                    <a:pt x="11621" y="6105"/>
                    <a:pt x="9192" y="5726"/>
                  </a:cubicBezTo>
                  <a:cubicBezTo>
                    <a:pt x="6195" y="5259"/>
                    <a:pt x="3277" y="4520"/>
                    <a:pt x="436" y="3469"/>
                  </a:cubicBezTo>
                  <a:cubicBezTo>
                    <a:pt x="404" y="3457"/>
                    <a:pt x="374" y="3451"/>
                    <a:pt x="346" y="3451"/>
                  </a:cubicBezTo>
                  <a:cubicBezTo>
                    <a:pt x="98" y="3451"/>
                    <a:pt x="1" y="3870"/>
                    <a:pt x="280" y="3975"/>
                  </a:cubicBezTo>
                  <a:lnTo>
                    <a:pt x="280" y="4014"/>
                  </a:lnTo>
                  <a:cubicBezTo>
                    <a:pt x="5417" y="5881"/>
                    <a:pt x="10826" y="6893"/>
                    <a:pt x="16313" y="6932"/>
                  </a:cubicBezTo>
                  <a:cubicBezTo>
                    <a:pt x="16430" y="6933"/>
                    <a:pt x="16548" y="6933"/>
                    <a:pt x="16666" y="6933"/>
                  </a:cubicBezTo>
                  <a:cubicBezTo>
                    <a:pt x="21957" y="6933"/>
                    <a:pt x="27242" y="6078"/>
                    <a:pt x="32267" y="4403"/>
                  </a:cubicBezTo>
                  <a:cubicBezTo>
                    <a:pt x="33707" y="3897"/>
                    <a:pt x="35108" y="3352"/>
                    <a:pt x="36509" y="2729"/>
                  </a:cubicBezTo>
                  <a:cubicBezTo>
                    <a:pt x="37910" y="2107"/>
                    <a:pt x="39311" y="1406"/>
                    <a:pt x="40595" y="550"/>
                  </a:cubicBezTo>
                  <a:cubicBezTo>
                    <a:pt x="40890" y="386"/>
                    <a:pt x="40715" y="1"/>
                    <a:pt x="40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9" name="Google Shape;17769;p41"/>
            <p:cNvSpPr/>
            <p:nvPr/>
          </p:nvSpPr>
          <p:spPr>
            <a:xfrm>
              <a:off x="4384000" y="-2269100"/>
              <a:ext cx="42825" cy="34075"/>
            </a:xfrm>
            <a:custGeom>
              <a:avLst/>
              <a:gdLst/>
              <a:ahLst/>
              <a:cxnLst/>
              <a:rect l="l" t="t" r="r" b="b"/>
              <a:pathLst>
                <a:path w="1713" h="1363" extrusionOk="0">
                  <a:moveTo>
                    <a:pt x="856" y="0"/>
                  </a:moveTo>
                  <a:cubicBezTo>
                    <a:pt x="0" y="39"/>
                    <a:pt x="0" y="1284"/>
                    <a:pt x="856" y="1362"/>
                  </a:cubicBezTo>
                  <a:cubicBezTo>
                    <a:pt x="1712" y="1284"/>
                    <a:pt x="1712" y="39"/>
                    <a:pt x="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0" name="Google Shape;17770;p41"/>
            <p:cNvSpPr/>
            <p:nvPr/>
          </p:nvSpPr>
          <p:spPr>
            <a:xfrm>
              <a:off x="4254600" y="-2344025"/>
              <a:ext cx="41850" cy="35050"/>
            </a:xfrm>
            <a:custGeom>
              <a:avLst/>
              <a:gdLst/>
              <a:ahLst/>
              <a:cxnLst/>
              <a:rect l="l" t="t" r="r" b="b"/>
              <a:pathLst>
                <a:path w="1674" h="1402" extrusionOk="0">
                  <a:moveTo>
                    <a:pt x="818" y="1"/>
                  </a:moveTo>
                  <a:cubicBezTo>
                    <a:pt x="1" y="79"/>
                    <a:pt x="1" y="1324"/>
                    <a:pt x="818" y="1402"/>
                  </a:cubicBezTo>
                  <a:cubicBezTo>
                    <a:pt x="1674" y="1324"/>
                    <a:pt x="1674" y="79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1" name="Google Shape;17771;p41"/>
            <p:cNvSpPr/>
            <p:nvPr/>
          </p:nvSpPr>
          <p:spPr>
            <a:xfrm>
              <a:off x="4655400" y="-2298300"/>
              <a:ext cx="41875" cy="34075"/>
            </a:xfrm>
            <a:custGeom>
              <a:avLst/>
              <a:gdLst/>
              <a:ahLst/>
              <a:cxnLst/>
              <a:rect l="l" t="t" r="r" b="b"/>
              <a:pathLst>
                <a:path w="1675" h="1363" extrusionOk="0">
                  <a:moveTo>
                    <a:pt x="818" y="1"/>
                  </a:moveTo>
                  <a:cubicBezTo>
                    <a:pt x="1" y="78"/>
                    <a:pt x="1" y="1285"/>
                    <a:pt x="818" y="1363"/>
                  </a:cubicBezTo>
                  <a:cubicBezTo>
                    <a:pt x="1674" y="1285"/>
                    <a:pt x="1674" y="78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2" name="Google Shape;17772;p41"/>
            <p:cNvSpPr/>
            <p:nvPr/>
          </p:nvSpPr>
          <p:spPr>
            <a:xfrm>
              <a:off x="4541600" y="-2348875"/>
              <a:ext cx="41850" cy="34075"/>
            </a:xfrm>
            <a:custGeom>
              <a:avLst/>
              <a:gdLst/>
              <a:ahLst/>
              <a:cxnLst/>
              <a:rect l="l" t="t" r="r" b="b"/>
              <a:pathLst>
                <a:path w="1674" h="1363" extrusionOk="0">
                  <a:moveTo>
                    <a:pt x="856" y="0"/>
                  </a:moveTo>
                  <a:cubicBezTo>
                    <a:pt x="0" y="78"/>
                    <a:pt x="0" y="1284"/>
                    <a:pt x="856" y="1362"/>
                  </a:cubicBezTo>
                  <a:cubicBezTo>
                    <a:pt x="1673" y="1284"/>
                    <a:pt x="1673" y="78"/>
                    <a:pt x="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3" name="Google Shape;17773;p41"/>
            <p:cNvSpPr/>
            <p:nvPr/>
          </p:nvSpPr>
          <p:spPr>
            <a:xfrm>
              <a:off x="4703075" y="-2387800"/>
              <a:ext cx="41850" cy="34075"/>
            </a:xfrm>
            <a:custGeom>
              <a:avLst/>
              <a:gdLst/>
              <a:ahLst/>
              <a:cxnLst/>
              <a:rect l="l" t="t" r="r" b="b"/>
              <a:pathLst>
                <a:path w="1674" h="1363" extrusionOk="0">
                  <a:moveTo>
                    <a:pt x="857" y="1"/>
                  </a:moveTo>
                  <a:cubicBezTo>
                    <a:pt x="1" y="78"/>
                    <a:pt x="1" y="1324"/>
                    <a:pt x="857" y="1363"/>
                  </a:cubicBezTo>
                  <a:cubicBezTo>
                    <a:pt x="1674" y="1324"/>
                    <a:pt x="1674" y="78"/>
                    <a:pt x="8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4" name="Google Shape;17774;p41"/>
            <p:cNvSpPr/>
            <p:nvPr/>
          </p:nvSpPr>
          <p:spPr>
            <a:xfrm>
              <a:off x="4827600" y="-2360550"/>
              <a:ext cx="41850" cy="34075"/>
            </a:xfrm>
            <a:custGeom>
              <a:avLst/>
              <a:gdLst/>
              <a:ahLst/>
              <a:cxnLst/>
              <a:rect l="l" t="t" r="r" b="b"/>
              <a:pathLst>
                <a:path w="1674" h="1363" extrusionOk="0">
                  <a:moveTo>
                    <a:pt x="857" y="0"/>
                  </a:moveTo>
                  <a:cubicBezTo>
                    <a:pt x="1" y="78"/>
                    <a:pt x="1" y="1284"/>
                    <a:pt x="857" y="1362"/>
                  </a:cubicBezTo>
                  <a:cubicBezTo>
                    <a:pt x="1674" y="1284"/>
                    <a:pt x="1674" y="78"/>
                    <a:pt x="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5" name="Google Shape;17775;p41"/>
            <p:cNvSpPr/>
            <p:nvPr/>
          </p:nvSpPr>
          <p:spPr>
            <a:xfrm>
              <a:off x="4113110" y="-2246300"/>
              <a:ext cx="951304" cy="222375"/>
            </a:xfrm>
            <a:custGeom>
              <a:avLst/>
              <a:gdLst/>
              <a:ahLst/>
              <a:cxnLst/>
              <a:rect l="l" t="t" r="r" b="b"/>
              <a:pathLst>
                <a:path w="44324" h="8895" extrusionOk="0">
                  <a:moveTo>
                    <a:pt x="40198" y="450"/>
                  </a:moveTo>
                  <a:cubicBezTo>
                    <a:pt x="40237" y="489"/>
                    <a:pt x="40276" y="489"/>
                    <a:pt x="40315" y="567"/>
                  </a:cubicBezTo>
                  <a:cubicBezTo>
                    <a:pt x="40860" y="1034"/>
                    <a:pt x="41093" y="1773"/>
                    <a:pt x="40938" y="2512"/>
                  </a:cubicBezTo>
                  <a:cubicBezTo>
                    <a:pt x="40510" y="2162"/>
                    <a:pt x="40237" y="1734"/>
                    <a:pt x="40159" y="1189"/>
                  </a:cubicBezTo>
                  <a:cubicBezTo>
                    <a:pt x="40120" y="956"/>
                    <a:pt x="40120" y="722"/>
                    <a:pt x="40159" y="450"/>
                  </a:cubicBezTo>
                  <a:close/>
                  <a:moveTo>
                    <a:pt x="37474" y="2512"/>
                  </a:moveTo>
                  <a:cubicBezTo>
                    <a:pt x="37591" y="2785"/>
                    <a:pt x="37669" y="3057"/>
                    <a:pt x="37708" y="3330"/>
                  </a:cubicBezTo>
                  <a:cubicBezTo>
                    <a:pt x="37708" y="3330"/>
                    <a:pt x="37708" y="3369"/>
                    <a:pt x="37708" y="3369"/>
                  </a:cubicBezTo>
                  <a:cubicBezTo>
                    <a:pt x="37552" y="3252"/>
                    <a:pt x="37435" y="3096"/>
                    <a:pt x="37358" y="2902"/>
                  </a:cubicBezTo>
                  <a:cubicBezTo>
                    <a:pt x="37319" y="2746"/>
                    <a:pt x="37358" y="2629"/>
                    <a:pt x="37474" y="2551"/>
                  </a:cubicBezTo>
                  <a:lnTo>
                    <a:pt x="37474" y="2512"/>
                  </a:lnTo>
                  <a:close/>
                  <a:moveTo>
                    <a:pt x="34361" y="2746"/>
                  </a:moveTo>
                  <a:cubicBezTo>
                    <a:pt x="34478" y="2746"/>
                    <a:pt x="34634" y="3252"/>
                    <a:pt x="34634" y="3874"/>
                  </a:cubicBezTo>
                  <a:cubicBezTo>
                    <a:pt x="34634" y="4030"/>
                    <a:pt x="34634" y="4147"/>
                    <a:pt x="34634" y="4264"/>
                  </a:cubicBezTo>
                  <a:cubicBezTo>
                    <a:pt x="34322" y="3913"/>
                    <a:pt x="34167" y="3446"/>
                    <a:pt x="34245" y="2979"/>
                  </a:cubicBezTo>
                  <a:cubicBezTo>
                    <a:pt x="34245" y="2902"/>
                    <a:pt x="34245" y="2863"/>
                    <a:pt x="34283" y="2785"/>
                  </a:cubicBezTo>
                  <a:cubicBezTo>
                    <a:pt x="34283" y="2785"/>
                    <a:pt x="34322" y="2746"/>
                    <a:pt x="34322" y="2746"/>
                  </a:cubicBezTo>
                  <a:close/>
                  <a:moveTo>
                    <a:pt x="29769" y="3680"/>
                  </a:moveTo>
                  <a:cubicBezTo>
                    <a:pt x="29886" y="3680"/>
                    <a:pt x="29964" y="3719"/>
                    <a:pt x="30042" y="3797"/>
                  </a:cubicBezTo>
                  <a:cubicBezTo>
                    <a:pt x="30236" y="4069"/>
                    <a:pt x="30314" y="4458"/>
                    <a:pt x="30197" y="4769"/>
                  </a:cubicBezTo>
                  <a:cubicBezTo>
                    <a:pt x="29769" y="4341"/>
                    <a:pt x="29536" y="3913"/>
                    <a:pt x="29575" y="3758"/>
                  </a:cubicBezTo>
                  <a:cubicBezTo>
                    <a:pt x="29575" y="3719"/>
                    <a:pt x="29692" y="3680"/>
                    <a:pt x="29731" y="3680"/>
                  </a:cubicBezTo>
                  <a:close/>
                  <a:moveTo>
                    <a:pt x="25722" y="4341"/>
                  </a:moveTo>
                  <a:cubicBezTo>
                    <a:pt x="25761" y="4341"/>
                    <a:pt x="25761" y="4380"/>
                    <a:pt x="25800" y="4380"/>
                  </a:cubicBezTo>
                  <a:cubicBezTo>
                    <a:pt x="26073" y="4731"/>
                    <a:pt x="26189" y="5197"/>
                    <a:pt x="26034" y="5664"/>
                  </a:cubicBezTo>
                  <a:cubicBezTo>
                    <a:pt x="25761" y="5431"/>
                    <a:pt x="25567" y="5159"/>
                    <a:pt x="25411" y="4847"/>
                  </a:cubicBezTo>
                  <a:cubicBezTo>
                    <a:pt x="25333" y="4575"/>
                    <a:pt x="25411" y="4497"/>
                    <a:pt x="25450" y="4458"/>
                  </a:cubicBezTo>
                  <a:cubicBezTo>
                    <a:pt x="25528" y="4419"/>
                    <a:pt x="25606" y="4380"/>
                    <a:pt x="25722" y="4341"/>
                  </a:cubicBezTo>
                  <a:close/>
                  <a:moveTo>
                    <a:pt x="20352" y="5392"/>
                  </a:moveTo>
                  <a:cubicBezTo>
                    <a:pt x="20391" y="5392"/>
                    <a:pt x="20469" y="5509"/>
                    <a:pt x="20469" y="5587"/>
                  </a:cubicBezTo>
                  <a:cubicBezTo>
                    <a:pt x="20508" y="5937"/>
                    <a:pt x="20469" y="6248"/>
                    <a:pt x="20275" y="6559"/>
                  </a:cubicBezTo>
                  <a:cubicBezTo>
                    <a:pt x="20041" y="6326"/>
                    <a:pt x="19963" y="5976"/>
                    <a:pt x="20080" y="5664"/>
                  </a:cubicBezTo>
                  <a:cubicBezTo>
                    <a:pt x="20119" y="5509"/>
                    <a:pt x="20236" y="5431"/>
                    <a:pt x="20352" y="5392"/>
                  </a:cubicBezTo>
                  <a:close/>
                  <a:moveTo>
                    <a:pt x="14593" y="5392"/>
                  </a:moveTo>
                  <a:cubicBezTo>
                    <a:pt x="14632" y="5392"/>
                    <a:pt x="14632" y="5392"/>
                    <a:pt x="14671" y="5431"/>
                  </a:cubicBezTo>
                  <a:cubicBezTo>
                    <a:pt x="14749" y="5626"/>
                    <a:pt x="14788" y="5859"/>
                    <a:pt x="14710" y="6054"/>
                  </a:cubicBezTo>
                  <a:cubicBezTo>
                    <a:pt x="14671" y="6287"/>
                    <a:pt x="14593" y="6482"/>
                    <a:pt x="14515" y="6715"/>
                  </a:cubicBezTo>
                  <a:cubicBezTo>
                    <a:pt x="14282" y="6404"/>
                    <a:pt x="14204" y="6054"/>
                    <a:pt x="14243" y="5664"/>
                  </a:cubicBezTo>
                  <a:cubicBezTo>
                    <a:pt x="14321" y="5548"/>
                    <a:pt x="14399" y="5431"/>
                    <a:pt x="14554" y="5392"/>
                  </a:cubicBezTo>
                  <a:close/>
                  <a:moveTo>
                    <a:pt x="5332" y="5003"/>
                  </a:moveTo>
                  <a:cubicBezTo>
                    <a:pt x="5371" y="5003"/>
                    <a:pt x="5410" y="5003"/>
                    <a:pt x="5449" y="5042"/>
                  </a:cubicBezTo>
                  <a:cubicBezTo>
                    <a:pt x="5682" y="5236"/>
                    <a:pt x="5799" y="5548"/>
                    <a:pt x="5760" y="5820"/>
                  </a:cubicBezTo>
                  <a:cubicBezTo>
                    <a:pt x="5682" y="6248"/>
                    <a:pt x="5449" y="6637"/>
                    <a:pt x="5098" y="6871"/>
                  </a:cubicBezTo>
                  <a:cubicBezTo>
                    <a:pt x="4826" y="6482"/>
                    <a:pt x="4748" y="5976"/>
                    <a:pt x="4826" y="5509"/>
                  </a:cubicBezTo>
                  <a:cubicBezTo>
                    <a:pt x="4865" y="5314"/>
                    <a:pt x="4982" y="5159"/>
                    <a:pt x="5176" y="5042"/>
                  </a:cubicBezTo>
                  <a:cubicBezTo>
                    <a:pt x="5215" y="5003"/>
                    <a:pt x="5254" y="5003"/>
                    <a:pt x="5332" y="5003"/>
                  </a:cubicBezTo>
                  <a:close/>
                  <a:moveTo>
                    <a:pt x="10313" y="5353"/>
                  </a:moveTo>
                  <a:cubicBezTo>
                    <a:pt x="10468" y="5626"/>
                    <a:pt x="10468" y="5937"/>
                    <a:pt x="10391" y="6209"/>
                  </a:cubicBezTo>
                  <a:cubicBezTo>
                    <a:pt x="10352" y="6482"/>
                    <a:pt x="10274" y="6715"/>
                    <a:pt x="10118" y="6949"/>
                  </a:cubicBezTo>
                  <a:cubicBezTo>
                    <a:pt x="10001" y="6559"/>
                    <a:pt x="10001" y="6131"/>
                    <a:pt x="10118" y="5742"/>
                  </a:cubicBezTo>
                  <a:cubicBezTo>
                    <a:pt x="10157" y="5509"/>
                    <a:pt x="10274" y="5353"/>
                    <a:pt x="10313" y="5353"/>
                  </a:cubicBezTo>
                  <a:close/>
                  <a:moveTo>
                    <a:pt x="40219" y="1"/>
                  </a:moveTo>
                  <a:cubicBezTo>
                    <a:pt x="40127" y="1"/>
                    <a:pt x="40054" y="27"/>
                    <a:pt x="40004" y="61"/>
                  </a:cubicBezTo>
                  <a:cubicBezTo>
                    <a:pt x="39576" y="294"/>
                    <a:pt x="39692" y="1112"/>
                    <a:pt x="39731" y="1306"/>
                  </a:cubicBezTo>
                  <a:cubicBezTo>
                    <a:pt x="39848" y="1968"/>
                    <a:pt x="40198" y="2590"/>
                    <a:pt x="40782" y="2979"/>
                  </a:cubicBezTo>
                  <a:cubicBezTo>
                    <a:pt x="40431" y="3623"/>
                    <a:pt x="39772" y="4003"/>
                    <a:pt x="39086" y="4003"/>
                  </a:cubicBezTo>
                  <a:cubicBezTo>
                    <a:pt x="38860" y="4003"/>
                    <a:pt x="38630" y="3961"/>
                    <a:pt x="38408" y="3874"/>
                  </a:cubicBezTo>
                  <a:cubicBezTo>
                    <a:pt x="38330" y="3836"/>
                    <a:pt x="38292" y="3797"/>
                    <a:pt x="38214" y="3758"/>
                  </a:cubicBezTo>
                  <a:cubicBezTo>
                    <a:pt x="38214" y="3602"/>
                    <a:pt x="38214" y="3446"/>
                    <a:pt x="38214" y="3291"/>
                  </a:cubicBezTo>
                  <a:cubicBezTo>
                    <a:pt x="38214" y="3291"/>
                    <a:pt x="38136" y="2201"/>
                    <a:pt x="37630" y="2045"/>
                  </a:cubicBezTo>
                  <a:cubicBezTo>
                    <a:pt x="37584" y="2036"/>
                    <a:pt x="37538" y="2031"/>
                    <a:pt x="37494" y="2031"/>
                  </a:cubicBezTo>
                  <a:cubicBezTo>
                    <a:pt x="37350" y="2031"/>
                    <a:pt x="37222" y="2082"/>
                    <a:pt x="37163" y="2201"/>
                  </a:cubicBezTo>
                  <a:cubicBezTo>
                    <a:pt x="36930" y="2435"/>
                    <a:pt x="36852" y="2707"/>
                    <a:pt x="36930" y="3018"/>
                  </a:cubicBezTo>
                  <a:cubicBezTo>
                    <a:pt x="37046" y="3407"/>
                    <a:pt x="37319" y="3758"/>
                    <a:pt x="37708" y="3991"/>
                  </a:cubicBezTo>
                  <a:cubicBezTo>
                    <a:pt x="37630" y="4225"/>
                    <a:pt x="37513" y="4419"/>
                    <a:pt x="37358" y="4614"/>
                  </a:cubicBezTo>
                  <a:cubicBezTo>
                    <a:pt x="37023" y="4897"/>
                    <a:pt x="36604" y="5061"/>
                    <a:pt x="36189" y="5061"/>
                  </a:cubicBezTo>
                  <a:cubicBezTo>
                    <a:pt x="35977" y="5061"/>
                    <a:pt x="35765" y="5017"/>
                    <a:pt x="35568" y="4925"/>
                  </a:cubicBezTo>
                  <a:cubicBezTo>
                    <a:pt x="35373" y="4847"/>
                    <a:pt x="35217" y="4769"/>
                    <a:pt x="35062" y="4653"/>
                  </a:cubicBezTo>
                  <a:cubicBezTo>
                    <a:pt x="35140" y="4419"/>
                    <a:pt x="35140" y="4147"/>
                    <a:pt x="35140" y="3874"/>
                  </a:cubicBezTo>
                  <a:cubicBezTo>
                    <a:pt x="35140" y="3407"/>
                    <a:pt x="35062" y="2318"/>
                    <a:pt x="34361" y="2279"/>
                  </a:cubicBezTo>
                  <a:cubicBezTo>
                    <a:pt x="34336" y="2274"/>
                    <a:pt x="34311" y="2271"/>
                    <a:pt x="34287" y="2271"/>
                  </a:cubicBezTo>
                  <a:cubicBezTo>
                    <a:pt x="34126" y="2271"/>
                    <a:pt x="33996" y="2377"/>
                    <a:pt x="33894" y="2512"/>
                  </a:cubicBezTo>
                  <a:cubicBezTo>
                    <a:pt x="33816" y="2629"/>
                    <a:pt x="33778" y="2785"/>
                    <a:pt x="33778" y="2940"/>
                  </a:cubicBezTo>
                  <a:cubicBezTo>
                    <a:pt x="33661" y="3641"/>
                    <a:pt x="33933" y="4341"/>
                    <a:pt x="34478" y="4847"/>
                  </a:cubicBezTo>
                  <a:cubicBezTo>
                    <a:pt x="34400" y="5003"/>
                    <a:pt x="34322" y="5159"/>
                    <a:pt x="34206" y="5314"/>
                  </a:cubicBezTo>
                  <a:cubicBezTo>
                    <a:pt x="33816" y="5742"/>
                    <a:pt x="33311" y="6015"/>
                    <a:pt x="32727" y="6054"/>
                  </a:cubicBezTo>
                  <a:cubicBezTo>
                    <a:pt x="32026" y="6054"/>
                    <a:pt x="31326" y="5820"/>
                    <a:pt x="30781" y="5353"/>
                  </a:cubicBezTo>
                  <a:lnTo>
                    <a:pt x="30587" y="5197"/>
                  </a:lnTo>
                  <a:cubicBezTo>
                    <a:pt x="30859" y="4653"/>
                    <a:pt x="30820" y="3991"/>
                    <a:pt x="30431" y="3524"/>
                  </a:cubicBezTo>
                  <a:cubicBezTo>
                    <a:pt x="30261" y="3320"/>
                    <a:pt x="30032" y="3206"/>
                    <a:pt x="29769" y="3206"/>
                  </a:cubicBezTo>
                  <a:cubicBezTo>
                    <a:pt x="29731" y="3206"/>
                    <a:pt x="29692" y="3208"/>
                    <a:pt x="29653" y="3213"/>
                  </a:cubicBezTo>
                  <a:cubicBezTo>
                    <a:pt x="29419" y="3252"/>
                    <a:pt x="29225" y="3407"/>
                    <a:pt x="29147" y="3641"/>
                  </a:cubicBezTo>
                  <a:cubicBezTo>
                    <a:pt x="28991" y="4108"/>
                    <a:pt x="29536" y="4808"/>
                    <a:pt x="30003" y="5275"/>
                  </a:cubicBezTo>
                  <a:cubicBezTo>
                    <a:pt x="29925" y="5470"/>
                    <a:pt x="29808" y="5626"/>
                    <a:pt x="29692" y="5781"/>
                  </a:cubicBezTo>
                  <a:cubicBezTo>
                    <a:pt x="29225" y="6326"/>
                    <a:pt x="28524" y="6598"/>
                    <a:pt x="27824" y="6598"/>
                  </a:cubicBezTo>
                  <a:cubicBezTo>
                    <a:pt x="27318" y="6521"/>
                    <a:pt x="26851" y="6326"/>
                    <a:pt x="26462" y="6015"/>
                  </a:cubicBezTo>
                  <a:lnTo>
                    <a:pt x="26501" y="5898"/>
                  </a:lnTo>
                  <a:cubicBezTo>
                    <a:pt x="26734" y="5159"/>
                    <a:pt x="26540" y="4302"/>
                    <a:pt x="26073" y="3991"/>
                  </a:cubicBezTo>
                  <a:cubicBezTo>
                    <a:pt x="25968" y="3931"/>
                    <a:pt x="25846" y="3900"/>
                    <a:pt x="25722" y="3900"/>
                  </a:cubicBezTo>
                  <a:cubicBezTo>
                    <a:pt x="25524" y="3900"/>
                    <a:pt x="25321" y="3979"/>
                    <a:pt x="25178" y="4147"/>
                  </a:cubicBezTo>
                  <a:cubicBezTo>
                    <a:pt x="24944" y="4341"/>
                    <a:pt x="24866" y="4731"/>
                    <a:pt x="24983" y="5003"/>
                  </a:cubicBezTo>
                  <a:cubicBezTo>
                    <a:pt x="25178" y="5470"/>
                    <a:pt x="25489" y="5859"/>
                    <a:pt x="25878" y="6170"/>
                  </a:cubicBezTo>
                  <a:cubicBezTo>
                    <a:pt x="25528" y="6637"/>
                    <a:pt x="25022" y="6988"/>
                    <a:pt x="24477" y="7143"/>
                  </a:cubicBezTo>
                  <a:cubicBezTo>
                    <a:pt x="23923" y="7339"/>
                    <a:pt x="23314" y="7425"/>
                    <a:pt x="22748" y="7425"/>
                  </a:cubicBezTo>
                  <a:cubicBezTo>
                    <a:pt x="21963" y="7425"/>
                    <a:pt x="21259" y="7259"/>
                    <a:pt x="20897" y="6988"/>
                  </a:cubicBezTo>
                  <a:lnTo>
                    <a:pt x="20742" y="6910"/>
                  </a:lnTo>
                  <a:lnTo>
                    <a:pt x="20703" y="6871"/>
                  </a:lnTo>
                  <a:cubicBezTo>
                    <a:pt x="20936" y="6482"/>
                    <a:pt x="21053" y="5976"/>
                    <a:pt x="20975" y="5509"/>
                  </a:cubicBezTo>
                  <a:cubicBezTo>
                    <a:pt x="20858" y="5003"/>
                    <a:pt x="20508" y="4925"/>
                    <a:pt x="20352" y="4925"/>
                  </a:cubicBezTo>
                  <a:cubicBezTo>
                    <a:pt x="20002" y="4964"/>
                    <a:pt x="19691" y="5197"/>
                    <a:pt x="19613" y="5548"/>
                  </a:cubicBezTo>
                  <a:cubicBezTo>
                    <a:pt x="19457" y="6054"/>
                    <a:pt x="19613" y="6637"/>
                    <a:pt x="20041" y="6988"/>
                  </a:cubicBezTo>
                  <a:cubicBezTo>
                    <a:pt x="19847" y="7182"/>
                    <a:pt x="19652" y="7377"/>
                    <a:pt x="19418" y="7571"/>
                  </a:cubicBezTo>
                  <a:cubicBezTo>
                    <a:pt x="18768" y="8041"/>
                    <a:pt x="17983" y="8276"/>
                    <a:pt x="17189" y="8276"/>
                  </a:cubicBezTo>
                  <a:cubicBezTo>
                    <a:pt x="17128" y="8276"/>
                    <a:pt x="17067" y="8274"/>
                    <a:pt x="17006" y="8272"/>
                  </a:cubicBezTo>
                  <a:cubicBezTo>
                    <a:pt x="16344" y="8194"/>
                    <a:pt x="15722" y="7960"/>
                    <a:pt x="15216" y="7571"/>
                  </a:cubicBezTo>
                  <a:cubicBezTo>
                    <a:pt x="15099" y="7454"/>
                    <a:pt x="14943" y="7338"/>
                    <a:pt x="14827" y="7182"/>
                  </a:cubicBezTo>
                  <a:cubicBezTo>
                    <a:pt x="15021" y="6871"/>
                    <a:pt x="15138" y="6521"/>
                    <a:pt x="15177" y="6170"/>
                  </a:cubicBezTo>
                  <a:cubicBezTo>
                    <a:pt x="15216" y="5937"/>
                    <a:pt x="15294" y="5392"/>
                    <a:pt x="14982" y="5120"/>
                  </a:cubicBezTo>
                  <a:cubicBezTo>
                    <a:pt x="14868" y="5006"/>
                    <a:pt x="14734" y="4933"/>
                    <a:pt x="14578" y="4933"/>
                  </a:cubicBezTo>
                  <a:cubicBezTo>
                    <a:pt x="14521" y="4933"/>
                    <a:pt x="14461" y="4943"/>
                    <a:pt x="14399" y="4964"/>
                  </a:cubicBezTo>
                  <a:cubicBezTo>
                    <a:pt x="14126" y="5042"/>
                    <a:pt x="13893" y="5275"/>
                    <a:pt x="13815" y="5587"/>
                  </a:cubicBezTo>
                  <a:cubicBezTo>
                    <a:pt x="13698" y="6170"/>
                    <a:pt x="13854" y="6754"/>
                    <a:pt x="14243" y="7221"/>
                  </a:cubicBezTo>
                  <a:cubicBezTo>
                    <a:pt x="13971" y="7688"/>
                    <a:pt x="13543" y="8038"/>
                    <a:pt x="13076" y="8233"/>
                  </a:cubicBezTo>
                  <a:cubicBezTo>
                    <a:pt x="12794" y="8359"/>
                    <a:pt x="12493" y="8420"/>
                    <a:pt x="12193" y="8420"/>
                  </a:cubicBezTo>
                  <a:cubicBezTo>
                    <a:pt x="11663" y="8420"/>
                    <a:pt x="11138" y="8231"/>
                    <a:pt x="10741" y="7883"/>
                  </a:cubicBezTo>
                  <a:cubicBezTo>
                    <a:pt x="10585" y="7727"/>
                    <a:pt x="10468" y="7610"/>
                    <a:pt x="10352" y="7454"/>
                  </a:cubicBezTo>
                  <a:cubicBezTo>
                    <a:pt x="10663" y="7143"/>
                    <a:pt x="10819" y="6754"/>
                    <a:pt x="10896" y="6326"/>
                  </a:cubicBezTo>
                  <a:cubicBezTo>
                    <a:pt x="11013" y="5859"/>
                    <a:pt x="10935" y="5392"/>
                    <a:pt x="10702" y="5042"/>
                  </a:cubicBezTo>
                  <a:cubicBezTo>
                    <a:pt x="10613" y="4923"/>
                    <a:pt x="10478" y="4872"/>
                    <a:pt x="10333" y="4872"/>
                  </a:cubicBezTo>
                  <a:cubicBezTo>
                    <a:pt x="10288" y="4872"/>
                    <a:pt x="10242" y="4877"/>
                    <a:pt x="10196" y="4886"/>
                  </a:cubicBezTo>
                  <a:cubicBezTo>
                    <a:pt x="9846" y="4964"/>
                    <a:pt x="9690" y="5431"/>
                    <a:pt x="9651" y="5626"/>
                  </a:cubicBezTo>
                  <a:cubicBezTo>
                    <a:pt x="9457" y="6209"/>
                    <a:pt x="9496" y="6832"/>
                    <a:pt x="9768" y="7377"/>
                  </a:cubicBezTo>
                  <a:lnTo>
                    <a:pt x="9690" y="7454"/>
                  </a:lnTo>
                  <a:cubicBezTo>
                    <a:pt x="9184" y="7855"/>
                    <a:pt x="8439" y="8061"/>
                    <a:pt x="7676" y="8061"/>
                  </a:cubicBezTo>
                  <a:cubicBezTo>
                    <a:pt x="7031" y="8061"/>
                    <a:pt x="6373" y="7913"/>
                    <a:pt x="5838" y="7610"/>
                  </a:cubicBezTo>
                  <a:cubicBezTo>
                    <a:pt x="5682" y="7493"/>
                    <a:pt x="5526" y="7416"/>
                    <a:pt x="5410" y="7260"/>
                  </a:cubicBezTo>
                  <a:cubicBezTo>
                    <a:pt x="5838" y="6949"/>
                    <a:pt x="6110" y="6482"/>
                    <a:pt x="6227" y="5937"/>
                  </a:cubicBezTo>
                  <a:cubicBezTo>
                    <a:pt x="6344" y="5431"/>
                    <a:pt x="6110" y="4886"/>
                    <a:pt x="5682" y="4614"/>
                  </a:cubicBezTo>
                  <a:cubicBezTo>
                    <a:pt x="5565" y="4555"/>
                    <a:pt x="5439" y="4526"/>
                    <a:pt x="5312" y="4526"/>
                  </a:cubicBezTo>
                  <a:cubicBezTo>
                    <a:pt x="5186" y="4526"/>
                    <a:pt x="5059" y="4555"/>
                    <a:pt x="4943" y="4614"/>
                  </a:cubicBezTo>
                  <a:cubicBezTo>
                    <a:pt x="4631" y="4769"/>
                    <a:pt x="4437" y="5081"/>
                    <a:pt x="4359" y="5431"/>
                  </a:cubicBezTo>
                  <a:cubicBezTo>
                    <a:pt x="4242" y="6015"/>
                    <a:pt x="4359" y="6637"/>
                    <a:pt x="4670" y="7143"/>
                  </a:cubicBezTo>
                  <a:lnTo>
                    <a:pt x="4553" y="7182"/>
                  </a:lnTo>
                  <a:cubicBezTo>
                    <a:pt x="4247" y="7280"/>
                    <a:pt x="3928" y="7328"/>
                    <a:pt x="3611" y="7328"/>
                  </a:cubicBezTo>
                  <a:cubicBezTo>
                    <a:pt x="2921" y="7328"/>
                    <a:pt x="2233" y="7102"/>
                    <a:pt x="1674" y="6676"/>
                  </a:cubicBezTo>
                  <a:cubicBezTo>
                    <a:pt x="857" y="5937"/>
                    <a:pt x="545" y="4769"/>
                    <a:pt x="896" y="3680"/>
                  </a:cubicBezTo>
                  <a:lnTo>
                    <a:pt x="390" y="3563"/>
                  </a:lnTo>
                  <a:lnTo>
                    <a:pt x="390" y="3563"/>
                  </a:lnTo>
                  <a:cubicBezTo>
                    <a:pt x="1" y="4808"/>
                    <a:pt x="390" y="6170"/>
                    <a:pt x="1363" y="7026"/>
                  </a:cubicBezTo>
                  <a:cubicBezTo>
                    <a:pt x="2022" y="7528"/>
                    <a:pt x="2806" y="7796"/>
                    <a:pt x="3595" y="7796"/>
                  </a:cubicBezTo>
                  <a:cubicBezTo>
                    <a:pt x="3970" y="7796"/>
                    <a:pt x="4346" y="7736"/>
                    <a:pt x="4709" y="7610"/>
                  </a:cubicBezTo>
                  <a:cubicBezTo>
                    <a:pt x="4787" y="7571"/>
                    <a:pt x="4904" y="7532"/>
                    <a:pt x="4982" y="7493"/>
                  </a:cubicBezTo>
                  <a:cubicBezTo>
                    <a:pt x="5176" y="7688"/>
                    <a:pt x="5371" y="7844"/>
                    <a:pt x="5604" y="7999"/>
                  </a:cubicBezTo>
                  <a:cubicBezTo>
                    <a:pt x="6203" y="8334"/>
                    <a:pt x="6937" y="8501"/>
                    <a:pt x="7662" y="8501"/>
                  </a:cubicBezTo>
                  <a:cubicBezTo>
                    <a:pt x="8540" y="8501"/>
                    <a:pt x="9405" y="8256"/>
                    <a:pt x="10001" y="7766"/>
                  </a:cubicBezTo>
                  <a:cubicBezTo>
                    <a:pt x="10118" y="7921"/>
                    <a:pt x="10235" y="8077"/>
                    <a:pt x="10391" y="8194"/>
                  </a:cubicBezTo>
                  <a:cubicBezTo>
                    <a:pt x="10896" y="8622"/>
                    <a:pt x="11519" y="8894"/>
                    <a:pt x="12181" y="8894"/>
                  </a:cubicBezTo>
                  <a:cubicBezTo>
                    <a:pt x="12570" y="8894"/>
                    <a:pt x="12959" y="8816"/>
                    <a:pt x="13270" y="8661"/>
                  </a:cubicBezTo>
                  <a:cubicBezTo>
                    <a:pt x="13815" y="8427"/>
                    <a:pt x="14243" y="8077"/>
                    <a:pt x="14593" y="7610"/>
                  </a:cubicBezTo>
                  <a:cubicBezTo>
                    <a:pt x="14710" y="7727"/>
                    <a:pt x="14827" y="7805"/>
                    <a:pt x="14943" y="7921"/>
                  </a:cubicBezTo>
                  <a:cubicBezTo>
                    <a:pt x="15527" y="8388"/>
                    <a:pt x="16228" y="8661"/>
                    <a:pt x="16967" y="8700"/>
                  </a:cubicBezTo>
                  <a:cubicBezTo>
                    <a:pt x="17088" y="8709"/>
                    <a:pt x="17208" y="8714"/>
                    <a:pt x="17329" y="8714"/>
                  </a:cubicBezTo>
                  <a:cubicBezTo>
                    <a:pt x="18179" y="8714"/>
                    <a:pt x="19014" y="8472"/>
                    <a:pt x="19730" y="7960"/>
                  </a:cubicBezTo>
                  <a:cubicBezTo>
                    <a:pt x="19963" y="7766"/>
                    <a:pt x="20236" y="7532"/>
                    <a:pt x="20430" y="7299"/>
                  </a:cubicBezTo>
                  <a:lnTo>
                    <a:pt x="20508" y="7338"/>
                  </a:lnTo>
                  <a:lnTo>
                    <a:pt x="20625" y="7416"/>
                  </a:lnTo>
                  <a:cubicBezTo>
                    <a:pt x="21091" y="7749"/>
                    <a:pt x="21887" y="7930"/>
                    <a:pt x="22745" y="7930"/>
                  </a:cubicBezTo>
                  <a:cubicBezTo>
                    <a:pt x="23390" y="7930"/>
                    <a:pt x="24070" y="7827"/>
                    <a:pt x="24672" y="7610"/>
                  </a:cubicBezTo>
                  <a:cubicBezTo>
                    <a:pt x="25294" y="7416"/>
                    <a:pt x="25878" y="6988"/>
                    <a:pt x="26267" y="6443"/>
                  </a:cubicBezTo>
                  <a:cubicBezTo>
                    <a:pt x="26695" y="6793"/>
                    <a:pt x="27240" y="6988"/>
                    <a:pt x="27785" y="7065"/>
                  </a:cubicBezTo>
                  <a:cubicBezTo>
                    <a:pt x="27824" y="7067"/>
                    <a:pt x="27864" y="7068"/>
                    <a:pt x="27903" y="7068"/>
                  </a:cubicBezTo>
                  <a:cubicBezTo>
                    <a:pt x="28719" y="7068"/>
                    <a:pt x="29522" y="6687"/>
                    <a:pt x="30042" y="6093"/>
                  </a:cubicBezTo>
                  <a:cubicBezTo>
                    <a:pt x="30197" y="5937"/>
                    <a:pt x="30275" y="5781"/>
                    <a:pt x="30392" y="5626"/>
                  </a:cubicBezTo>
                  <a:lnTo>
                    <a:pt x="30470" y="5703"/>
                  </a:lnTo>
                  <a:cubicBezTo>
                    <a:pt x="31054" y="6251"/>
                    <a:pt x="31843" y="6524"/>
                    <a:pt x="32644" y="6524"/>
                  </a:cubicBezTo>
                  <a:cubicBezTo>
                    <a:pt x="32698" y="6524"/>
                    <a:pt x="32751" y="6523"/>
                    <a:pt x="32805" y="6521"/>
                  </a:cubicBezTo>
                  <a:cubicBezTo>
                    <a:pt x="33505" y="6482"/>
                    <a:pt x="34128" y="6170"/>
                    <a:pt x="34595" y="5626"/>
                  </a:cubicBezTo>
                  <a:cubicBezTo>
                    <a:pt x="34711" y="5470"/>
                    <a:pt x="34828" y="5314"/>
                    <a:pt x="34906" y="5159"/>
                  </a:cubicBezTo>
                  <a:cubicBezTo>
                    <a:pt x="35062" y="5236"/>
                    <a:pt x="35217" y="5314"/>
                    <a:pt x="35373" y="5392"/>
                  </a:cubicBezTo>
                  <a:cubicBezTo>
                    <a:pt x="35636" y="5510"/>
                    <a:pt x="35916" y="5566"/>
                    <a:pt x="36197" y="5566"/>
                  </a:cubicBezTo>
                  <a:cubicBezTo>
                    <a:pt x="36747" y="5566"/>
                    <a:pt x="37295" y="5351"/>
                    <a:pt x="37708" y="4964"/>
                  </a:cubicBezTo>
                  <a:cubicBezTo>
                    <a:pt x="37902" y="4769"/>
                    <a:pt x="38058" y="4497"/>
                    <a:pt x="38136" y="4264"/>
                  </a:cubicBezTo>
                  <a:lnTo>
                    <a:pt x="38253" y="4302"/>
                  </a:lnTo>
                  <a:cubicBezTo>
                    <a:pt x="38529" y="4409"/>
                    <a:pt x="38817" y="4460"/>
                    <a:pt x="39102" y="4460"/>
                  </a:cubicBezTo>
                  <a:cubicBezTo>
                    <a:pt x="39864" y="4460"/>
                    <a:pt x="40612" y="4097"/>
                    <a:pt x="41093" y="3446"/>
                  </a:cubicBezTo>
                  <a:cubicBezTo>
                    <a:pt x="41132" y="3369"/>
                    <a:pt x="41171" y="3291"/>
                    <a:pt x="41210" y="3213"/>
                  </a:cubicBezTo>
                  <a:lnTo>
                    <a:pt x="41444" y="3291"/>
                  </a:lnTo>
                  <a:cubicBezTo>
                    <a:pt x="41641" y="3340"/>
                    <a:pt x="41842" y="3366"/>
                    <a:pt x="42042" y="3366"/>
                  </a:cubicBezTo>
                  <a:cubicBezTo>
                    <a:pt x="42473" y="3366"/>
                    <a:pt x="42900" y="3245"/>
                    <a:pt x="43272" y="2979"/>
                  </a:cubicBezTo>
                  <a:cubicBezTo>
                    <a:pt x="43856" y="2629"/>
                    <a:pt x="44245" y="2007"/>
                    <a:pt x="44323" y="1306"/>
                  </a:cubicBezTo>
                  <a:lnTo>
                    <a:pt x="43856" y="1267"/>
                  </a:lnTo>
                  <a:cubicBezTo>
                    <a:pt x="43739" y="1812"/>
                    <a:pt x="43428" y="2279"/>
                    <a:pt x="43000" y="2590"/>
                  </a:cubicBezTo>
                  <a:cubicBezTo>
                    <a:pt x="42700" y="2781"/>
                    <a:pt x="42363" y="2876"/>
                    <a:pt x="42013" y="2876"/>
                  </a:cubicBezTo>
                  <a:cubicBezTo>
                    <a:pt x="41864" y="2876"/>
                    <a:pt x="41712" y="2859"/>
                    <a:pt x="41560" y="2824"/>
                  </a:cubicBezTo>
                  <a:cubicBezTo>
                    <a:pt x="41521" y="2824"/>
                    <a:pt x="41444" y="2785"/>
                    <a:pt x="41405" y="2746"/>
                  </a:cubicBezTo>
                  <a:cubicBezTo>
                    <a:pt x="41677" y="1812"/>
                    <a:pt x="41366" y="839"/>
                    <a:pt x="40665" y="178"/>
                  </a:cubicBezTo>
                  <a:cubicBezTo>
                    <a:pt x="40489" y="46"/>
                    <a:pt x="40338" y="1"/>
                    <a:pt x="40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6" name="Google Shape;17776;p41"/>
            <p:cNvSpPr/>
            <p:nvPr/>
          </p:nvSpPr>
          <p:spPr>
            <a:xfrm>
              <a:off x="4034750" y="-1058125"/>
              <a:ext cx="1262750" cy="427325"/>
            </a:xfrm>
            <a:custGeom>
              <a:avLst/>
              <a:gdLst/>
              <a:ahLst/>
              <a:cxnLst/>
              <a:rect l="l" t="t" r="r" b="b"/>
              <a:pathLst>
                <a:path w="50510" h="17093" extrusionOk="0">
                  <a:moveTo>
                    <a:pt x="45768" y="0"/>
                  </a:moveTo>
                  <a:cubicBezTo>
                    <a:pt x="44810" y="0"/>
                    <a:pt x="45073" y="1982"/>
                    <a:pt x="44323" y="2732"/>
                  </a:cubicBezTo>
                  <a:cubicBezTo>
                    <a:pt x="43856" y="3238"/>
                    <a:pt x="43505" y="3861"/>
                    <a:pt x="42922" y="4211"/>
                  </a:cubicBezTo>
                  <a:cubicBezTo>
                    <a:pt x="42338" y="4484"/>
                    <a:pt x="41676" y="4639"/>
                    <a:pt x="41015" y="4678"/>
                  </a:cubicBezTo>
                  <a:cubicBezTo>
                    <a:pt x="38524" y="5106"/>
                    <a:pt x="36345" y="6818"/>
                    <a:pt x="33816" y="7052"/>
                  </a:cubicBezTo>
                  <a:cubicBezTo>
                    <a:pt x="33661" y="7062"/>
                    <a:pt x="33505" y="7067"/>
                    <a:pt x="33349" y="7067"/>
                  </a:cubicBezTo>
                  <a:cubicBezTo>
                    <a:pt x="32240" y="7067"/>
                    <a:pt x="31120" y="6837"/>
                    <a:pt x="30017" y="6837"/>
                  </a:cubicBezTo>
                  <a:cubicBezTo>
                    <a:pt x="29528" y="6837"/>
                    <a:pt x="29042" y="6882"/>
                    <a:pt x="28563" y="7013"/>
                  </a:cubicBezTo>
                  <a:cubicBezTo>
                    <a:pt x="27668" y="7208"/>
                    <a:pt x="26850" y="7713"/>
                    <a:pt x="25955" y="7869"/>
                  </a:cubicBezTo>
                  <a:cubicBezTo>
                    <a:pt x="25706" y="7913"/>
                    <a:pt x="25458" y="7931"/>
                    <a:pt x="25211" y="7931"/>
                  </a:cubicBezTo>
                  <a:cubicBezTo>
                    <a:pt x="23912" y="7931"/>
                    <a:pt x="22632" y="7416"/>
                    <a:pt x="21325" y="7285"/>
                  </a:cubicBezTo>
                  <a:cubicBezTo>
                    <a:pt x="21115" y="7266"/>
                    <a:pt x="20905" y="7258"/>
                    <a:pt x="20695" y="7258"/>
                  </a:cubicBezTo>
                  <a:cubicBezTo>
                    <a:pt x="18325" y="7258"/>
                    <a:pt x="15955" y="8374"/>
                    <a:pt x="13586" y="8374"/>
                  </a:cubicBezTo>
                  <a:cubicBezTo>
                    <a:pt x="13169" y="8374"/>
                    <a:pt x="12752" y="8339"/>
                    <a:pt x="12336" y="8258"/>
                  </a:cubicBezTo>
                  <a:cubicBezTo>
                    <a:pt x="11324" y="7986"/>
                    <a:pt x="10351" y="7675"/>
                    <a:pt x="9417" y="7285"/>
                  </a:cubicBezTo>
                  <a:cubicBezTo>
                    <a:pt x="6445" y="6288"/>
                    <a:pt x="5017" y="5781"/>
                    <a:pt x="4221" y="5781"/>
                  </a:cubicBezTo>
                  <a:cubicBezTo>
                    <a:pt x="3464" y="5781"/>
                    <a:pt x="3278" y="6239"/>
                    <a:pt x="2880" y="7169"/>
                  </a:cubicBezTo>
                  <a:cubicBezTo>
                    <a:pt x="1829" y="7558"/>
                    <a:pt x="2218" y="7830"/>
                    <a:pt x="1362" y="8608"/>
                  </a:cubicBezTo>
                  <a:cubicBezTo>
                    <a:pt x="467" y="9309"/>
                    <a:pt x="0" y="10476"/>
                    <a:pt x="117" y="11605"/>
                  </a:cubicBezTo>
                  <a:cubicBezTo>
                    <a:pt x="311" y="12811"/>
                    <a:pt x="1284" y="13667"/>
                    <a:pt x="2257" y="14368"/>
                  </a:cubicBezTo>
                  <a:cubicBezTo>
                    <a:pt x="3512" y="15280"/>
                    <a:pt x="4915" y="16081"/>
                    <a:pt x="6467" y="16081"/>
                  </a:cubicBezTo>
                  <a:cubicBezTo>
                    <a:pt x="6503" y="16081"/>
                    <a:pt x="6540" y="16081"/>
                    <a:pt x="6576" y="16080"/>
                  </a:cubicBezTo>
                  <a:cubicBezTo>
                    <a:pt x="7005" y="16041"/>
                    <a:pt x="7471" y="16041"/>
                    <a:pt x="7938" y="16041"/>
                  </a:cubicBezTo>
                  <a:cubicBezTo>
                    <a:pt x="8483" y="16119"/>
                    <a:pt x="9028" y="16274"/>
                    <a:pt x="9573" y="16508"/>
                  </a:cubicBezTo>
                  <a:cubicBezTo>
                    <a:pt x="10670" y="16895"/>
                    <a:pt x="11815" y="17092"/>
                    <a:pt x="12962" y="17092"/>
                  </a:cubicBezTo>
                  <a:cubicBezTo>
                    <a:pt x="13889" y="17092"/>
                    <a:pt x="14817" y="16963"/>
                    <a:pt x="15721" y="16702"/>
                  </a:cubicBezTo>
                  <a:cubicBezTo>
                    <a:pt x="16344" y="16469"/>
                    <a:pt x="17005" y="16274"/>
                    <a:pt x="17667" y="16158"/>
                  </a:cubicBezTo>
                  <a:cubicBezTo>
                    <a:pt x="17978" y="16119"/>
                    <a:pt x="18289" y="16099"/>
                    <a:pt x="18601" y="16099"/>
                  </a:cubicBezTo>
                  <a:cubicBezTo>
                    <a:pt x="18912" y="16099"/>
                    <a:pt x="19223" y="16119"/>
                    <a:pt x="19535" y="16158"/>
                  </a:cubicBezTo>
                  <a:cubicBezTo>
                    <a:pt x="20158" y="16189"/>
                    <a:pt x="20784" y="16205"/>
                    <a:pt x="21411" y="16205"/>
                  </a:cubicBezTo>
                  <a:cubicBezTo>
                    <a:pt x="26256" y="16205"/>
                    <a:pt x="31143" y="15254"/>
                    <a:pt x="35450" y="13084"/>
                  </a:cubicBezTo>
                  <a:cubicBezTo>
                    <a:pt x="35956" y="12772"/>
                    <a:pt x="36540" y="12539"/>
                    <a:pt x="37124" y="12422"/>
                  </a:cubicBezTo>
                  <a:cubicBezTo>
                    <a:pt x="37338" y="12403"/>
                    <a:pt x="37552" y="12393"/>
                    <a:pt x="37771" y="12393"/>
                  </a:cubicBezTo>
                  <a:cubicBezTo>
                    <a:pt x="37989" y="12393"/>
                    <a:pt x="38213" y="12403"/>
                    <a:pt x="38447" y="12422"/>
                  </a:cubicBezTo>
                  <a:cubicBezTo>
                    <a:pt x="38672" y="12434"/>
                    <a:pt x="38902" y="12440"/>
                    <a:pt x="39137" y="12440"/>
                  </a:cubicBezTo>
                  <a:cubicBezTo>
                    <a:pt x="42673" y="12440"/>
                    <a:pt x="47160" y="11058"/>
                    <a:pt x="48875" y="8103"/>
                  </a:cubicBezTo>
                  <a:cubicBezTo>
                    <a:pt x="49420" y="7013"/>
                    <a:pt x="50510" y="670"/>
                    <a:pt x="45879" y="9"/>
                  </a:cubicBezTo>
                  <a:cubicBezTo>
                    <a:pt x="45840" y="3"/>
                    <a:pt x="45804" y="0"/>
                    <a:pt x="45768" y="0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7" name="Google Shape;17777;p41"/>
            <p:cNvSpPr/>
            <p:nvPr/>
          </p:nvSpPr>
          <p:spPr>
            <a:xfrm>
              <a:off x="4040575" y="-930136"/>
              <a:ext cx="140499" cy="203706"/>
            </a:xfrm>
            <a:custGeom>
              <a:avLst/>
              <a:gdLst/>
              <a:ahLst/>
              <a:cxnLst/>
              <a:rect l="l" t="t" r="r" b="b"/>
              <a:pathLst>
                <a:path w="5828" h="10283" extrusionOk="0">
                  <a:moveTo>
                    <a:pt x="5674" y="0"/>
                  </a:moveTo>
                  <a:cubicBezTo>
                    <a:pt x="5664" y="0"/>
                    <a:pt x="5654" y="2"/>
                    <a:pt x="5643" y="5"/>
                  </a:cubicBezTo>
                  <a:cubicBezTo>
                    <a:pt x="5020" y="200"/>
                    <a:pt x="4748" y="939"/>
                    <a:pt x="4515" y="1484"/>
                  </a:cubicBezTo>
                  <a:cubicBezTo>
                    <a:pt x="4203" y="2223"/>
                    <a:pt x="3736" y="2885"/>
                    <a:pt x="3153" y="3430"/>
                  </a:cubicBezTo>
                  <a:cubicBezTo>
                    <a:pt x="2841" y="3702"/>
                    <a:pt x="2569" y="3975"/>
                    <a:pt x="2296" y="4247"/>
                  </a:cubicBezTo>
                  <a:cubicBezTo>
                    <a:pt x="1985" y="4636"/>
                    <a:pt x="1713" y="5025"/>
                    <a:pt x="1479" y="5414"/>
                  </a:cubicBezTo>
                  <a:cubicBezTo>
                    <a:pt x="857" y="6270"/>
                    <a:pt x="390" y="7204"/>
                    <a:pt x="117" y="8216"/>
                  </a:cubicBezTo>
                  <a:cubicBezTo>
                    <a:pt x="1" y="8722"/>
                    <a:pt x="39" y="9228"/>
                    <a:pt x="312" y="9695"/>
                  </a:cubicBezTo>
                  <a:cubicBezTo>
                    <a:pt x="528" y="10056"/>
                    <a:pt x="912" y="10283"/>
                    <a:pt x="1339" y="10283"/>
                  </a:cubicBezTo>
                  <a:cubicBezTo>
                    <a:pt x="1373" y="10283"/>
                    <a:pt x="1406" y="10281"/>
                    <a:pt x="1440" y="10279"/>
                  </a:cubicBezTo>
                  <a:cubicBezTo>
                    <a:pt x="1635" y="10240"/>
                    <a:pt x="1635" y="9928"/>
                    <a:pt x="1440" y="9889"/>
                  </a:cubicBezTo>
                  <a:cubicBezTo>
                    <a:pt x="1012" y="9889"/>
                    <a:pt x="662" y="9578"/>
                    <a:pt x="545" y="9150"/>
                  </a:cubicBezTo>
                  <a:cubicBezTo>
                    <a:pt x="468" y="8683"/>
                    <a:pt x="545" y="8177"/>
                    <a:pt x="740" y="7749"/>
                  </a:cubicBezTo>
                  <a:cubicBezTo>
                    <a:pt x="1090" y="6893"/>
                    <a:pt x="1518" y="6076"/>
                    <a:pt x="2063" y="5337"/>
                  </a:cubicBezTo>
                  <a:cubicBezTo>
                    <a:pt x="2296" y="4986"/>
                    <a:pt x="2530" y="4636"/>
                    <a:pt x="2802" y="4325"/>
                  </a:cubicBezTo>
                  <a:cubicBezTo>
                    <a:pt x="3036" y="4091"/>
                    <a:pt x="3347" y="3897"/>
                    <a:pt x="3581" y="3663"/>
                  </a:cubicBezTo>
                  <a:cubicBezTo>
                    <a:pt x="4048" y="3196"/>
                    <a:pt x="4437" y="2651"/>
                    <a:pt x="4709" y="2029"/>
                  </a:cubicBezTo>
                  <a:cubicBezTo>
                    <a:pt x="4943" y="1445"/>
                    <a:pt x="5059" y="472"/>
                    <a:pt x="5721" y="200"/>
                  </a:cubicBezTo>
                  <a:cubicBezTo>
                    <a:pt x="5827" y="165"/>
                    <a:pt x="5772" y="0"/>
                    <a:pt x="5674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8" name="Google Shape;17778;p41"/>
            <p:cNvSpPr/>
            <p:nvPr/>
          </p:nvSpPr>
          <p:spPr>
            <a:xfrm>
              <a:off x="4098743" y="-908881"/>
              <a:ext cx="135677" cy="225180"/>
            </a:xfrm>
            <a:custGeom>
              <a:avLst/>
              <a:gdLst/>
              <a:ahLst/>
              <a:cxnLst/>
              <a:rect l="l" t="t" r="r" b="b"/>
              <a:pathLst>
                <a:path w="5628" h="11367" extrusionOk="0">
                  <a:moveTo>
                    <a:pt x="5495" y="1"/>
                  </a:moveTo>
                  <a:cubicBezTo>
                    <a:pt x="5479" y="1"/>
                    <a:pt x="5463" y="7"/>
                    <a:pt x="5448" y="22"/>
                  </a:cubicBezTo>
                  <a:cubicBezTo>
                    <a:pt x="4903" y="683"/>
                    <a:pt x="4592" y="1501"/>
                    <a:pt x="4008" y="2162"/>
                  </a:cubicBezTo>
                  <a:cubicBezTo>
                    <a:pt x="3425" y="2785"/>
                    <a:pt x="2569" y="3096"/>
                    <a:pt x="1985" y="3797"/>
                  </a:cubicBezTo>
                  <a:cubicBezTo>
                    <a:pt x="1440" y="4536"/>
                    <a:pt x="1012" y="5353"/>
                    <a:pt x="778" y="6209"/>
                  </a:cubicBezTo>
                  <a:cubicBezTo>
                    <a:pt x="467" y="7104"/>
                    <a:pt x="273" y="8038"/>
                    <a:pt x="195" y="9011"/>
                  </a:cubicBezTo>
                  <a:cubicBezTo>
                    <a:pt x="156" y="9673"/>
                    <a:pt x="0" y="10996"/>
                    <a:pt x="740" y="11346"/>
                  </a:cubicBezTo>
                  <a:cubicBezTo>
                    <a:pt x="769" y="11360"/>
                    <a:pt x="799" y="11367"/>
                    <a:pt x="829" y="11367"/>
                  </a:cubicBezTo>
                  <a:cubicBezTo>
                    <a:pt x="957" y="11367"/>
                    <a:pt x="1068" y="11246"/>
                    <a:pt x="973" y="11151"/>
                  </a:cubicBezTo>
                  <a:cubicBezTo>
                    <a:pt x="817" y="10957"/>
                    <a:pt x="701" y="10762"/>
                    <a:pt x="623" y="10568"/>
                  </a:cubicBezTo>
                  <a:cubicBezTo>
                    <a:pt x="545" y="10334"/>
                    <a:pt x="506" y="10101"/>
                    <a:pt x="506" y="9867"/>
                  </a:cubicBezTo>
                  <a:cubicBezTo>
                    <a:pt x="506" y="9283"/>
                    <a:pt x="545" y="8739"/>
                    <a:pt x="623" y="8155"/>
                  </a:cubicBezTo>
                  <a:cubicBezTo>
                    <a:pt x="778" y="7026"/>
                    <a:pt x="1129" y="5898"/>
                    <a:pt x="1635" y="4847"/>
                  </a:cubicBezTo>
                  <a:cubicBezTo>
                    <a:pt x="1868" y="4341"/>
                    <a:pt x="2179" y="3913"/>
                    <a:pt x="2569" y="3524"/>
                  </a:cubicBezTo>
                  <a:cubicBezTo>
                    <a:pt x="2958" y="3174"/>
                    <a:pt x="3464" y="2940"/>
                    <a:pt x="3853" y="2629"/>
                  </a:cubicBezTo>
                  <a:cubicBezTo>
                    <a:pt x="4631" y="1968"/>
                    <a:pt x="4942" y="956"/>
                    <a:pt x="5565" y="178"/>
                  </a:cubicBezTo>
                  <a:cubicBezTo>
                    <a:pt x="5628" y="115"/>
                    <a:pt x="5563" y="1"/>
                    <a:pt x="5495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9" name="Google Shape;17779;p41"/>
            <p:cNvSpPr/>
            <p:nvPr/>
          </p:nvSpPr>
          <p:spPr>
            <a:xfrm>
              <a:off x="4154091" y="-892936"/>
              <a:ext cx="117620" cy="226825"/>
            </a:xfrm>
            <a:custGeom>
              <a:avLst/>
              <a:gdLst/>
              <a:ahLst/>
              <a:cxnLst/>
              <a:rect l="l" t="t" r="r" b="b"/>
              <a:pathLst>
                <a:path w="4879" h="11450" extrusionOk="0">
                  <a:moveTo>
                    <a:pt x="4700" y="1"/>
                  </a:moveTo>
                  <a:cubicBezTo>
                    <a:pt x="4658" y="1"/>
                    <a:pt x="4617" y="23"/>
                    <a:pt x="4592" y="73"/>
                  </a:cubicBezTo>
                  <a:lnTo>
                    <a:pt x="4631" y="73"/>
                  </a:lnTo>
                  <a:cubicBezTo>
                    <a:pt x="3969" y="1046"/>
                    <a:pt x="3269" y="2019"/>
                    <a:pt x="2529" y="2914"/>
                  </a:cubicBezTo>
                  <a:cubicBezTo>
                    <a:pt x="2140" y="3381"/>
                    <a:pt x="1751" y="3809"/>
                    <a:pt x="1362" y="4237"/>
                  </a:cubicBezTo>
                  <a:cubicBezTo>
                    <a:pt x="1012" y="4626"/>
                    <a:pt x="701" y="5054"/>
                    <a:pt x="506" y="5521"/>
                  </a:cubicBezTo>
                  <a:cubicBezTo>
                    <a:pt x="311" y="6027"/>
                    <a:pt x="234" y="6572"/>
                    <a:pt x="195" y="7116"/>
                  </a:cubicBezTo>
                  <a:cubicBezTo>
                    <a:pt x="117" y="7700"/>
                    <a:pt x="78" y="8323"/>
                    <a:pt x="39" y="8945"/>
                  </a:cubicBezTo>
                  <a:cubicBezTo>
                    <a:pt x="0" y="9840"/>
                    <a:pt x="117" y="11163"/>
                    <a:pt x="1129" y="11436"/>
                  </a:cubicBezTo>
                  <a:cubicBezTo>
                    <a:pt x="1152" y="11445"/>
                    <a:pt x="1174" y="11450"/>
                    <a:pt x="1194" y="11450"/>
                  </a:cubicBezTo>
                  <a:cubicBezTo>
                    <a:pt x="1339" y="11450"/>
                    <a:pt x="1387" y="11227"/>
                    <a:pt x="1284" y="11125"/>
                  </a:cubicBezTo>
                  <a:cubicBezTo>
                    <a:pt x="350" y="10463"/>
                    <a:pt x="428" y="9334"/>
                    <a:pt x="506" y="8284"/>
                  </a:cubicBezTo>
                  <a:cubicBezTo>
                    <a:pt x="545" y="7272"/>
                    <a:pt x="584" y="6066"/>
                    <a:pt x="1168" y="5171"/>
                  </a:cubicBezTo>
                  <a:cubicBezTo>
                    <a:pt x="1440" y="4743"/>
                    <a:pt x="1751" y="4315"/>
                    <a:pt x="2140" y="3964"/>
                  </a:cubicBezTo>
                  <a:cubicBezTo>
                    <a:pt x="2452" y="3575"/>
                    <a:pt x="2763" y="3147"/>
                    <a:pt x="3113" y="2758"/>
                  </a:cubicBezTo>
                  <a:cubicBezTo>
                    <a:pt x="3697" y="1941"/>
                    <a:pt x="4281" y="1085"/>
                    <a:pt x="4825" y="229"/>
                  </a:cubicBezTo>
                  <a:cubicBezTo>
                    <a:pt x="4878" y="97"/>
                    <a:pt x="4788" y="1"/>
                    <a:pt x="4700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0" name="Google Shape;17780;p41"/>
            <p:cNvSpPr/>
            <p:nvPr/>
          </p:nvSpPr>
          <p:spPr>
            <a:xfrm>
              <a:off x="4185044" y="-878516"/>
              <a:ext cx="122611" cy="198496"/>
            </a:xfrm>
            <a:custGeom>
              <a:avLst/>
              <a:gdLst/>
              <a:ahLst/>
              <a:cxnLst/>
              <a:rect l="l" t="t" r="r" b="b"/>
              <a:pathLst>
                <a:path w="5086" h="10020" extrusionOk="0">
                  <a:moveTo>
                    <a:pt x="4940" y="0"/>
                  </a:moveTo>
                  <a:cubicBezTo>
                    <a:pt x="4928" y="0"/>
                    <a:pt x="4916" y="2"/>
                    <a:pt x="4903" y="7"/>
                  </a:cubicBezTo>
                  <a:cubicBezTo>
                    <a:pt x="4164" y="279"/>
                    <a:pt x="3853" y="1018"/>
                    <a:pt x="3580" y="1758"/>
                  </a:cubicBezTo>
                  <a:cubicBezTo>
                    <a:pt x="3464" y="2225"/>
                    <a:pt x="3230" y="2653"/>
                    <a:pt x="2958" y="3042"/>
                  </a:cubicBezTo>
                  <a:cubicBezTo>
                    <a:pt x="2646" y="3353"/>
                    <a:pt x="2257" y="3626"/>
                    <a:pt x="1985" y="3976"/>
                  </a:cubicBezTo>
                  <a:cubicBezTo>
                    <a:pt x="1401" y="4637"/>
                    <a:pt x="934" y="5454"/>
                    <a:pt x="701" y="6311"/>
                  </a:cubicBezTo>
                  <a:cubicBezTo>
                    <a:pt x="389" y="7128"/>
                    <a:pt x="0" y="8101"/>
                    <a:pt x="350" y="8996"/>
                  </a:cubicBezTo>
                  <a:cubicBezTo>
                    <a:pt x="523" y="9455"/>
                    <a:pt x="1097" y="10019"/>
                    <a:pt x="1651" y="10019"/>
                  </a:cubicBezTo>
                  <a:cubicBezTo>
                    <a:pt x="1849" y="10019"/>
                    <a:pt x="2045" y="9948"/>
                    <a:pt x="2218" y="9774"/>
                  </a:cubicBezTo>
                  <a:cubicBezTo>
                    <a:pt x="2257" y="9696"/>
                    <a:pt x="2218" y="9618"/>
                    <a:pt x="2141" y="9618"/>
                  </a:cubicBezTo>
                  <a:cubicBezTo>
                    <a:pt x="2050" y="9641"/>
                    <a:pt x="1957" y="9652"/>
                    <a:pt x="1865" y="9652"/>
                  </a:cubicBezTo>
                  <a:cubicBezTo>
                    <a:pt x="1484" y="9652"/>
                    <a:pt x="1107" y="9465"/>
                    <a:pt x="856" y="9151"/>
                  </a:cubicBezTo>
                  <a:cubicBezTo>
                    <a:pt x="584" y="8723"/>
                    <a:pt x="506" y="8217"/>
                    <a:pt x="623" y="7711"/>
                  </a:cubicBezTo>
                  <a:cubicBezTo>
                    <a:pt x="740" y="7206"/>
                    <a:pt x="895" y="6661"/>
                    <a:pt x="1129" y="6155"/>
                  </a:cubicBezTo>
                  <a:cubicBezTo>
                    <a:pt x="1284" y="5688"/>
                    <a:pt x="1518" y="5221"/>
                    <a:pt x="1790" y="4793"/>
                  </a:cubicBezTo>
                  <a:cubicBezTo>
                    <a:pt x="2335" y="4015"/>
                    <a:pt x="3230" y="3509"/>
                    <a:pt x="3619" y="2614"/>
                  </a:cubicBezTo>
                  <a:cubicBezTo>
                    <a:pt x="4008" y="1758"/>
                    <a:pt x="4125" y="668"/>
                    <a:pt x="4981" y="201"/>
                  </a:cubicBezTo>
                  <a:cubicBezTo>
                    <a:pt x="5085" y="132"/>
                    <a:pt x="5035" y="0"/>
                    <a:pt x="4940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1" name="Google Shape;17781;p41"/>
            <p:cNvSpPr/>
            <p:nvPr/>
          </p:nvSpPr>
          <p:spPr>
            <a:xfrm>
              <a:off x="4255386" y="-865918"/>
              <a:ext cx="85148" cy="209332"/>
            </a:xfrm>
            <a:custGeom>
              <a:avLst/>
              <a:gdLst/>
              <a:ahLst/>
              <a:cxnLst/>
              <a:rect l="l" t="t" r="r" b="b"/>
              <a:pathLst>
                <a:path w="3532" h="10567" extrusionOk="0">
                  <a:moveTo>
                    <a:pt x="3386" y="1"/>
                  </a:moveTo>
                  <a:cubicBezTo>
                    <a:pt x="3358" y="1"/>
                    <a:pt x="3330" y="10"/>
                    <a:pt x="3308" y="32"/>
                  </a:cubicBezTo>
                  <a:cubicBezTo>
                    <a:pt x="2803" y="733"/>
                    <a:pt x="2919" y="1628"/>
                    <a:pt x="2608" y="2367"/>
                  </a:cubicBezTo>
                  <a:cubicBezTo>
                    <a:pt x="2375" y="2795"/>
                    <a:pt x="2102" y="3145"/>
                    <a:pt x="1752" y="3456"/>
                  </a:cubicBezTo>
                  <a:cubicBezTo>
                    <a:pt x="1441" y="3768"/>
                    <a:pt x="1168" y="4079"/>
                    <a:pt x="974" y="4468"/>
                  </a:cubicBezTo>
                  <a:cubicBezTo>
                    <a:pt x="584" y="5247"/>
                    <a:pt x="312" y="6103"/>
                    <a:pt x="118" y="6959"/>
                  </a:cubicBezTo>
                  <a:cubicBezTo>
                    <a:pt x="1" y="7387"/>
                    <a:pt x="1" y="7854"/>
                    <a:pt x="79" y="8282"/>
                  </a:cubicBezTo>
                  <a:cubicBezTo>
                    <a:pt x="195" y="8671"/>
                    <a:pt x="390" y="9021"/>
                    <a:pt x="623" y="9332"/>
                  </a:cubicBezTo>
                  <a:cubicBezTo>
                    <a:pt x="1010" y="9816"/>
                    <a:pt x="1691" y="10567"/>
                    <a:pt x="2378" y="10567"/>
                  </a:cubicBezTo>
                  <a:cubicBezTo>
                    <a:pt x="2520" y="10567"/>
                    <a:pt x="2662" y="10534"/>
                    <a:pt x="2803" y="10461"/>
                  </a:cubicBezTo>
                  <a:cubicBezTo>
                    <a:pt x="2880" y="10422"/>
                    <a:pt x="2880" y="10305"/>
                    <a:pt x="2803" y="10266"/>
                  </a:cubicBezTo>
                  <a:cubicBezTo>
                    <a:pt x="2569" y="10227"/>
                    <a:pt x="2297" y="10150"/>
                    <a:pt x="2063" y="10072"/>
                  </a:cubicBezTo>
                  <a:cubicBezTo>
                    <a:pt x="1869" y="9955"/>
                    <a:pt x="1674" y="9838"/>
                    <a:pt x="1479" y="9644"/>
                  </a:cubicBezTo>
                  <a:cubicBezTo>
                    <a:pt x="1090" y="9294"/>
                    <a:pt x="779" y="8904"/>
                    <a:pt x="584" y="8399"/>
                  </a:cubicBezTo>
                  <a:cubicBezTo>
                    <a:pt x="390" y="7854"/>
                    <a:pt x="429" y="7270"/>
                    <a:pt x="623" y="6764"/>
                  </a:cubicBezTo>
                  <a:cubicBezTo>
                    <a:pt x="740" y="6258"/>
                    <a:pt x="896" y="5752"/>
                    <a:pt x="1051" y="5285"/>
                  </a:cubicBezTo>
                  <a:cubicBezTo>
                    <a:pt x="1246" y="4780"/>
                    <a:pt x="1518" y="4352"/>
                    <a:pt x="1830" y="3923"/>
                  </a:cubicBezTo>
                  <a:cubicBezTo>
                    <a:pt x="2180" y="3612"/>
                    <a:pt x="2491" y="3262"/>
                    <a:pt x="2764" y="2873"/>
                  </a:cubicBezTo>
                  <a:cubicBezTo>
                    <a:pt x="3308" y="2056"/>
                    <a:pt x="3036" y="1005"/>
                    <a:pt x="3503" y="149"/>
                  </a:cubicBezTo>
                  <a:cubicBezTo>
                    <a:pt x="3531" y="65"/>
                    <a:pt x="3458" y="1"/>
                    <a:pt x="3386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2" name="Google Shape;17782;p41"/>
            <p:cNvSpPr/>
            <p:nvPr/>
          </p:nvSpPr>
          <p:spPr>
            <a:xfrm>
              <a:off x="4337010" y="-869721"/>
              <a:ext cx="51614" cy="216444"/>
            </a:xfrm>
            <a:custGeom>
              <a:avLst/>
              <a:gdLst/>
              <a:ahLst/>
              <a:cxnLst/>
              <a:rect l="l" t="t" r="r" b="b"/>
              <a:pathLst>
                <a:path w="2141" h="10926" extrusionOk="0">
                  <a:moveTo>
                    <a:pt x="1401" y="0"/>
                  </a:moveTo>
                  <a:cubicBezTo>
                    <a:pt x="1323" y="0"/>
                    <a:pt x="1245" y="49"/>
                    <a:pt x="1245" y="146"/>
                  </a:cubicBezTo>
                  <a:lnTo>
                    <a:pt x="1362" y="1897"/>
                  </a:lnTo>
                  <a:cubicBezTo>
                    <a:pt x="1401" y="2170"/>
                    <a:pt x="1401" y="2481"/>
                    <a:pt x="1362" y="2753"/>
                  </a:cubicBezTo>
                  <a:cubicBezTo>
                    <a:pt x="1284" y="3026"/>
                    <a:pt x="1207" y="3259"/>
                    <a:pt x="1051" y="3493"/>
                  </a:cubicBezTo>
                  <a:cubicBezTo>
                    <a:pt x="623" y="4349"/>
                    <a:pt x="350" y="5322"/>
                    <a:pt x="312" y="6295"/>
                  </a:cubicBezTo>
                  <a:cubicBezTo>
                    <a:pt x="195" y="7306"/>
                    <a:pt x="0" y="8435"/>
                    <a:pt x="350" y="9408"/>
                  </a:cubicBezTo>
                  <a:cubicBezTo>
                    <a:pt x="545" y="10069"/>
                    <a:pt x="1129" y="10925"/>
                    <a:pt x="1946" y="10925"/>
                  </a:cubicBezTo>
                  <a:cubicBezTo>
                    <a:pt x="2063" y="10925"/>
                    <a:pt x="2140" y="10731"/>
                    <a:pt x="2024" y="10653"/>
                  </a:cubicBezTo>
                  <a:cubicBezTo>
                    <a:pt x="1635" y="10497"/>
                    <a:pt x="1284" y="10264"/>
                    <a:pt x="1051" y="9953"/>
                  </a:cubicBezTo>
                  <a:cubicBezTo>
                    <a:pt x="779" y="9602"/>
                    <a:pt x="584" y="9174"/>
                    <a:pt x="545" y="8707"/>
                  </a:cubicBezTo>
                  <a:cubicBezTo>
                    <a:pt x="506" y="8201"/>
                    <a:pt x="506" y="7734"/>
                    <a:pt x="545" y="7229"/>
                  </a:cubicBezTo>
                  <a:cubicBezTo>
                    <a:pt x="584" y="6723"/>
                    <a:pt x="623" y="6217"/>
                    <a:pt x="701" y="5711"/>
                  </a:cubicBezTo>
                  <a:cubicBezTo>
                    <a:pt x="779" y="5244"/>
                    <a:pt x="856" y="4777"/>
                    <a:pt x="1012" y="4349"/>
                  </a:cubicBezTo>
                  <a:cubicBezTo>
                    <a:pt x="1168" y="3921"/>
                    <a:pt x="1401" y="3532"/>
                    <a:pt x="1557" y="3104"/>
                  </a:cubicBezTo>
                  <a:cubicBezTo>
                    <a:pt x="1674" y="2637"/>
                    <a:pt x="1712" y="2170"/>
                    <a:pt x="1635" y="1703"/>
                  </a:cubicBezTo>
                  <a:lnTo>
                    <a:pt x="1557" y="146"/>
                  </a:lnTo>
                  <a:cubicBezTo>
                    <a:pt x="1557" y="49"/>
                    <a:pt x="1479" y="0"/>
                    <a:pt x="1401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3" name="Google Shape;17783;p41"/>
            <p:cNvSpPr/>
            <p:nvPr/>
          </p:nvSpPr>
          <p:spPr>
            <a:xfrm>
              <a:off x="4405857" y="-877030"/>
              <a:ext cx="39994" cy="214780"/>
            </a:xfrm>
            <a:custGeom>
              <a:avLst/>
              <a:gdLst/>
              <a:ahLst/>
              <a:cxnLst/>
              <a:rect l="l" t="t" r="r" b="b"/>
              <a:pathLst>
                <a:path w="1659" h="10842" extrusionOk="0">
                  <a:moveTo>
                    <a:pt x="130" y="0"/>
                  </a:moveTo>
                  <a:cubicBezTo>
                    <a:pt x="61" y="0"/>
                    <a:pt x="1" y="56"/>
                    <a:pt x="24" y="126"/>
                  </a:cubicBezTo>
                  <a:cubicBezTo>
                    <a:pt x="335" y="1099"/>
                    <a:pt x="763" y="2072"/>
                    <a:pt x="997" y="3045"/>
                  </a:cubicBezTo>
                  <a:cubicBezTo>
                    <a:pt x="1230" y="4017"/>
                    <a:pt x="530" y="4757"/>
                    <a:pt x="530" y="5652"/>
                  </a:cubicBezTo>
                  <a:cubicBezTo>
                    <a:pt x="491" y="6586"/>
                    <a:pt x="919" y="7325"/>
                    <a:pt x="1113" y="8142"/>
                  </a:cubicBezTo>
                  <a:cubicBezTo>
                    <a:pt x="1230" y="8609"/>
                    <a:pt x="1230" y="9115"/>
                    <a:pt x="1113" y="9582"/>
                  </a:cubicBezTo>
                  <a:cubicBezTo>
                    <a:pt x="1075" y="9777"/>
                    <a:pt x="1036" y="10010"/>
                    <a:pt x="958" y="10205"/>
                  </a:cubicBezTo>
                  <a:cubicBezTo>
                    <a:pt x="841" y="10360"/>
                    <a:pt x="763" y="10555"/>
                    <a:pt x="724" y="10711"/>
                  </a:cubicBezTo>
                  <a:cubicBezTo>
                    <a:pt x="724" y="10798"/>
                    <a:pt x="768" y="10842"/>
                    <a:pt x="839" y="10842"/>
                  </a:cubicBezTo>
                  <a:cubicBezTo>
                    <a:pt x="863" y="10842"/>
                    <a:pt x="890" y="10837"/>
                    <a:pt x="919" y="10827"/>
                  </a:cubicBezTo>
                  <a:cubicBezTo>
                    <a:pt x="1230" y="10672"/>
                    <a:pt x="1386" y="10127"/>
                    <a:pt x="1503" y="9777"/>
                  </a:cubicBezTo>
                  <a:cubicBezTo>
                    <a:pt x="1619" y="9349"/>
                    <a:pt x="1658" y="8882"/>
                    <a:pt x="1580" y="8454"/>
                  </a:cubicBezTo>
                  <a:cubicBezTo>
                    <a:pt x="1464" y="7520"/>
                    <a:pt x="958" y="6703"/>
                    <a:pt x="919" y="5730"/>
                  </a:cubicBezTo>
                  <a:cubicBezTo>
                    <a:pt x="880" y="4796"/>
                    <a:pt x="1541" y="4095"/>
                    <a:pt x="1386" y="3161"/>
                  </a:cubicBezTo>
                  <a:cubicBezTo>
                    <a:pt x="1230" y="2656"/>
                    <a:pt x="1075" y="2150"/>
                    <a:pt x="841" y="1644"/>
                  </a:cubicBezTo>
                  <a:cubicBezTo>
                    <a:pt x="646" y="1138"/>
                    <a:pt x="452" y="593"/>
                    <a:pt x="257" y="87"/>
                  </a:cubicBezTo>
                  <a:cubicBezTo>
                    <a:pt x="226" y="25"/>
                    <a:pt x="176" y="0"/>
                    <a:pt x="130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4" name="Google Shape;17784;p41"/>
            <p:cNvSpPr/>
            <p:nvPr/>
          </p:nvSpPr>
          <p:spPr>
            <a:xfrm>
              <a:off x="4442523" y="-886459"/>
              <a:ext cx="61474" cy="205529"/>
            </a:xfrm>
            <a:custGeom>
              <a:avLst/>
              <a:gdLst/>
              <a:ahLst/>
              <a:cxnLst/>
              <a:rect l="l" t="t" r="r" b="b"/>
              <a:pathLst>
                <a:path w="2550" h="10375" extrusionOk="0">
                  <a:moveTo>
                    <a:pt x="159" y="0"/>
                  </a:moveTo>
                  <a:cubicBezTo>
                    <a:pt x="67" y="0"/>
                    <a:pt x="0" y="148"/>
                    <a:pt x="98" y="213"/>
                  </a:cubicBezTo>
                  <a:lnTo>
                    <a:pt x="98" y="174"/>
                  </a:lnTo>
                  <a:cubicBezTo>
                    <a:pt x="838" y="680"/>
                    <a:pt x="1344" y="1419"/>
                    <a:pt x="1538" y="2275"/>
                  </a:cubicBezTo>
                  <a:cubicBezTo>
                    <a:pt x="1772" y="3287"/>
                    <a:pt x="1344" y="4299"/>
                    <a:pt x="1460" y="5350"/>
                  </a:cubicBezTo>
                  <a:cubicBezTo>
                    <a:pt x="1577" y="6361"/>
                    <a:pt x="2044" y="7140"/>
                    <a:pt x="2161" y="8112"/>
                  </a:cubicBezTo>
                  <a:cubicBezTo>
                    <a:pt x="2200" y="8463"/>
                    <a:pt x="2161" y="8852"/>
                    <a:pt x="2044" y="9241"/>
                  </a:cubicBezTo>
                  <a:cubicBezTo>
                    <a:pt x="1888" y="9591"/>
                    <a:pt x="1655" y="9864"/>
                    <a:pt x="1344" y="10097"/>
                  </a:cubicBezTo>
                  <a:cubicBezTo>
                    <a:pt x="1237" y="10203"/>
                    <a:pt x="1325" y="10375"/>
                    <a:pt x="1429" y="10375"/>
                  </a:cubicBezTo>
                  <a:cubicBezTo>
                    <a:pt x="1440" y="10375"/>
                    <a:pt x="1450" y="10373"/>
                    <a:pt x="1460" y="10369"/>
                  </a:cubicBezTo>
                  <a:cubicBezTo>
                    <a:pt x="2239" y="10175"/>
                    <a:pt x="2550" y="9163"/>
                    <a:pt x="2550" y="8463"/>
                  </a:cubicBezTo>
                  <a:cubicBezTo>
                    <a:pt x="2550" y="7373"/>
                    <a:pt x="2005" y="6439"/>
                    <a:pt x="1849" y="5350"/>
                  </a:cubicBezTo>
                  <a:cubicBezTo>
                    <a:pt x="1694" y="4299"/>
                    <a:pt x="2122" y="3132"/>
                    <a:pt x="1849" y="2042"/>
                  </a:cubicBezTo>
                  <a:cubicBezTo>
                    <a:pt x="1577" y="1186"/>
                    <a:pt x="993" y="446"/>
                    <a:pt x="215" y="18"/>
                  </a:cubicBezTo>
                  <a:cubicBezTo>
                    <a:pt x="196" y="6"/>
                    <a:pt x="177" y="0"/>
                    <a:pt x="159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5" name="Google Shape;17785;p41"/>
            <p:cNvSpPr/>
            <p:nvPr/>
          </p:nvSpPr>
          <p:spPr>
            <a:xfrm>
              <a:off x="4505368" y="-894937"/>
              <a:ext cx="69936" cy="219495"/>
            </a:xfrm>
            <a:custGeom>
              <a:avLst/>
              <a:gdLst/>
              <a:ahLst/>
              <a:cxnLst/>
              <a:rect l="l" t="t" r="r" b="b"/>
              <a:pathLst>
                <a:path w="2901" h="11080" extrusionOk="0">
                  <a:moveTo>
                    <a:pt x="160" y="0"/>
                  </a:moveTo>
                  <a:cubicBezTo>
                    <a:pt x="67" y="0"/>
                    <a:pt x="1" y="148"/>
                    <a:pt x="99" y="213"/>
                  </a:cubicBezTo>
                  <a:cubicBezTo>
                    <a:pt x="916" y="836"/>
                    <a:pt x="1149" y="1847"/>
                    <a:pt x="1188" y="2820"/>
                  </a:cubicBezTo>
                  <a:cubicBezTo>
                    <a:pt x="1149" y="3365"/>
                    <a:pt x="1149" y="3910"/>
                    <a:pt x="1227" y="4455"/>
                  </a:cubicBezTo>
                  <a:cubicBezTo>
                    <a:pt x="1344" y="4921"/>
                    <a:pt x="1577" y="5388"/>
                    <a:pt x="1889" y="5817"/>
                  </a:cubicBezTo>
                  <a:cubicBezTo>
                    <a:pt x="2355" y="6595"/>
                    <a:pt x="2550" y="7529"/>
                    <a:pt x="2433" y="8463"/>
                  </a:cubicBezTo>
                  <a:cubicBezTo>
                    <a:pt x="2394" y="8930"/>
                    <a:pt x="2278" y="9358"/>
                    <a:pt x="2083" y="9786"/>
                  </a:cubicBezTo>
                  <a:cubicBezTo>
                    <a:pt x="1966" y="10019"/>
                    <a:pt x="1850" y="10214"/>
                    <a:pt x="1733" y="10408"/>
                  </a:cubicBezTo>
                  <a:cubicBezTo>
                    <a:pt x="1577" y="10564"/>
                    <a:pt x="1460" y="10720"/>
                    <a:pt x="1383" y="10914"/>
                  </a:cubicBezTo>
                  <a:cubicBezTo>
                    <a:pt x="1319" y="11010"/>
                    <a:pt x="1413" y="11080"/>
                    <a:pt x="1513" y="11080"/>
                  </a:cubicBezTo>
                  <a:cubicBezTo>
                    <a:pt x="1535" y="11080"/>
                    <a:pt x="1557" y="11077"/>
                    <a:pt x="1577" y="11070"/>
                  </a:cubicBezTo>
                  <a:cubicBezTo>
                    <a:pt x="1850" y="10875"/>
                    <a:pt x="2122" y="10564"/>
                    <a:pt x="2239" y="10253"/>
                  </a:cubicBezTo>
                  <a:cubicBezTo>
                    <a:pt x="2433" y="9941"/>
                    <a:pt x="2589" y="9591"/>
                    <a:pt x="2667" y="9202"/>
                  </a:cubicBezTo>
                  <a:cubicBezTo>
                    <a:pt x="2900" y="8502"/>
                    <a:pt x="2900" y="7723"/>
                    <a:pt x="2745" y="6984"/>
                  </a:cubicBezTo>
                  <a:cubicBezTo>
                    <a:pt x="2706" y="6634"/>
                    <a:pt x="2550" y="6283"/>
                    <a:pt x="2394" y="5933"/>
                  </a:cubicBezTo>
                  <a:cubicBezTo>
                    <a:pt x="2200" y="5544"/>
                    <a:pt x="1927" y="5233"/>
                    <a:pt x="1733" y="4844"/>
                  </a:cubicBezTo>
                  <a:cubicBezTo>
                    <a:pt x="1538" y="4377"/>
                    <a:pt x="1460" y="3832"/>
                    <a:pt x="1538" y="3287"/>
                  </a:cubicBezTo>
                  <a:cubicBezTo>
                    <a:pt x="1538" y="2898"/>
                    <a:pt x="1499" y="2509"/>
                    <a:pt x="1422" y="2120"/>
                  </a:cubicBezTo>
                  <a:cubicBezTo>
                    <a:pt x="1344" y="1264"/>
                    <a:pt x="877" y="524"/>
                    <a:pt x="215" y="18"/>
                  </a:cubicBezTo>
                  <a:cubicBezTo>
                    <a:pt x="196" y="6"/>
                    <a:pt x="178" y="0"/>
                    <a:pt x="160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6" name="Google Shape;17786;p41"/>
            <p:cNvSpPr/>
            <p:nvPr/>
          </p:nvSpPr>
          <p:spPr>
            <a:xfrm>
              <a:off x="4561656" y="-895709"/>
              <a:ext cx="94309" cy="224348"/>
            </a:xfrm>
            <a:custGeom>
              <a:avLst/>
              <a:gdLst/>
              <a:ahLst/>
              <a:cxnLst/>
              <a:rect l="l" t="t" r="r" b="b"/>
              <a:pathLst>
                <a:path w="3912" h="11325" extrusionOk="0">
                  <a:moveTo>
                    <a:pt x="196" y="0"/>
                  </a:moveTo>
                  <a:cubicBezTo>
                    <a:pt x="94" y="0"/>
                    <a:pt x="0" y="148"/>
                    <a:pt x="98" y="213"/>
                  </a:cubicBezTo>
                  <a:cubicBezTo>
                    <a:pt x="760" y="719"/>
                    <a:pt x="1188" y="1458"/>
                    <a:pt x="1344" y="2275"/>
                  </a:cubicBezTo>
                  <a:cubicBezTo>
                    <a:pt x="1499" y="3132"/>
                    <a:pt x="1305" y="4065"/>
                    <a:pt x="1616" y="4883"/>
                  </a:cubicBezTo>
                  <a:cubicBezTo>
                    <a:pt x="1888" y="5661"/>
                    <a:pt x="2589" y="6167"/>
                    <a:pt x="2978" y="6828"/>
                  </a:cubicBezTo>
                  <a:cubicBezTo>
                    <a:pt x="3328" y="7451"/>
                    <a:pt x="3523" y="8190"/>
                    <a:pt x="3445" y="8930"/>
                  </a:cubicBezTo>
                  <a:cubicBezTo>
                    <a:pt x="3406" y="9319"/>
                    <a:pt x="3289" y="9747"/>
                    <a:pt x="3095" y="10097"/>
                  </a:cubicBezTo>
                  <a:cubicBezTo>
                    <a:pt x="2900" y="10447"/>
                    <a:pt x="2667" y="10798"/>
                    <a:pt x="2433" y="11109"/>
                  </a:cubicBezTo>
                  <a:cubicBezTo>
                    <a:pt x="2370" y="11204"/>
                    <a:pt x="2461" y="11324"/>
                    <a:pt x="2560" y="11324"/>
                  </a:cubicBezTo>
                  <a:cubicBezTo>
                    <a:pt x="2583" y="11324"/>
                    <a:pt x="2606" y="11318"/>
                    <a:pt x="2628" y="11303"/>
                  </a:cubicBezTo>
                  <a:cubicBezTo>
                    <a:pt x="3211" y="10875"/>
                    <a:pt x="3601" y="10214"/>
                    <a:pt x="3756" y="9474"/>
                  </a:cubicBezTo>
                  <a:cubicBezTo>
                    <a:pt x="3912" y="8735"/>
                    <a:pt x="3873" y="7918"/>
                    <a:pt x="3601" y="7217"/>
                  </a:cubicBezTo>
                  <a:cubicBezTo>
                    <a:pt x="3289" y="6400"/>
                    <a:pt x="2628" y="5856"/>
                    <a:pt x="2200" y="5155"/>
                  </a:cubicBezTo>
                  <a:cubicBezTo>
                    <a:pt x="1616" y="4299"/>
                    <a:pt x="1888" y="3248"/>
                    <a:pt x="1694" y="2314"/>
                  </a:cubicBezTo>
                  <a:cubicBezTo>
                    <a:pt x="1499" y="1380"/>
                    <a:pt x="993" y="563"/>
                    <a:pt x="254" y="18"/>
                  </a:cubicBezTo>
                  <a:cubicBezTo>
                    <a:pt x="235" y="6"/>
                    <a:pt x="215" y="0"/>
                    <a:pt x="196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7" name="Google Shape;17787;p41"/>
            <p:cNvSpPr/>
            <p:nvPr/>
          </p:nvSpPr>
          <p:spPr>
            <a:xfrm>
              <a:off x="4629901" y="-886617"/>
              <a:ext cx="91729" cy="186174"/>
            </a:xfrm>
            <a:custGeom>
              <a:avLst/>
              <a:gdLst/>
              <a:ahLst/>
              <a:cxnLst/>
              <a:rect l="l" t="t" r="r" b="b"/>
              <a:pathLst>
                <a:path w="3805" h="9398" extrusionOk="0">
                  <a:moveTo>
                    <a:pt x="128" y="1"/>
                  </a:moveTo>
                  <a:cubicBezTo>
                    <a:pt x="62" y="1"/>
                    <a:pt x="0" y="83"/>
                    <a:pt x="30" y="143"/>
                  </a:cubicBezTo>
                  <a:cubicBezTo>
                    <a:pt x="536" y="921"/>
                    <a:pt x="886" y="1816"/>
                    <a:pt x="1003" y="2711"/>
                  </a:cubicBezTo>
                  <a:cubicBezTo>
                    <a:pt x="1042" y="3140"/>
                    <a:pt x="1198" y="3529"/>
                    <a:pt x="1392" y="3918"/>
                  </a:cubicBezTo>
                  <a:cubicBezTo>
                    <a:pt x="1587" y="4268"/>
                    <a:pt x="1859" y="4579"/>
                    <a:pt x="2170" y="4852"/>
                  </a:cubicBezTo>
                  <a:cubicBezTo>
                    <a:pt x="2793" y="5397"/>
                    <a:pt x="3182" y="6175"/>
                    <a:pt x="3338" y="7031"/>
                  </a:cubicBezTo>
                  <a:cubicBezTo>
                    <a:pt x="3338" y="7809"/>
                    <a:pt x="3182" y="8587"/>
                    <a:pt x="2832" y="9288"/>
                  </a:cubicBezTo>
                  <a:cubicBezTo>
                    <a:pt x="2804" y="9343"/>
                    <a:pt x="2874" y="9398"/>
                    <a:pt x="2931" y="9398"/>
                  </a:cubicBezTo>
                  <a:cubicBezTo>
                    <a:pt x="2955" y="9398"/>
                    <a:pt x="2976" y="9388"/>
                    <a:pt x="2988" y="9366"/>
                  </a:cubicBezTo>
                  <a:cubicBezTo>
                    <a:pt x="3532" y="8782"/>
                    <a:pt x="3805" y="7965"/>
                    <a:pt x="3727" y="7187"/>
                  </a:cubicBezTo>
                  <a:cubicBezTo>
                    <a:pt x="3649" y="6369"/>
                    <a:pt x="3338" y="5591"/>
                    <a:pt x="2793" y="4968"/>
                  </a:cubicBezTo>
                  <a:cubicBezTo>
                    <a:pt x="2482" y="4618"/>
                    <a:pt x="2093" y="4307"/>
                    <a:pt x="1820" y="3957"/>
                  </a:cubicBezTo>
                  <a:cubicBezTo>
                    <a:pt x="1548" y="3529"/>
                    <a:pt x="1353" y="3062"/>
                    <a:pt x="1275" y="2556"/>
                  </a:cubicBezTo>
                  <a:cubicBezTo>
                    <a:pt x="1120" y="1661"/>
                    <a:pt x="731" y="766"/>
                    <a:pt x="186" y="26"/>
                  </a:cubicBezTo>
                  <a:cubicBezTo>
                    <a:pt x="168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8" name="Google Shape;17788;p41"/>
            <p:cNvSpPr/>
            <p:nvPr/>
          </p:nvSpPr>
          <p:spPr>
            <a:xfrm>
              <a:off x="4677511" y="-885330"/>
              <a:ext cx="105109" cy="179776"/>
            </a:xfrm>
            <a:custGeom>
              <a:avLst/>
              <a:gdLst/>
              <a:ahLst/>
              <a:cxnLst/>
              <a:rect l="l" t="t" r="r" b="b"/>
              <a:pathLst>
                <a:path w="4360" h="9075" extrusionOk="0">
                  <a:moveTo>
                    <a:pt x="195" y="0"/>
                  </a:moveTo>
                  <a:cubicBezTo>
                    <a:pt x="79" y="0"/>
                    <a:pt x="1" y="195"/>
                    <a:pt x="157" y="195"/>
                  </a:cubicBezTo>
                  <a:lnTo>
                    <a:pt x="118" y="234"/>
                  </a:lnTo>
                  <a:cubicBezTo>
                    <a:pt x="1013" y="467"/>
                    <a:pt x="1207" y="1479"/>
                    <a:pt x="1324" y="2257"/>
                  </a:cubicBezTo>
                  <a:cubicBezTo>
                    <a:pt x="1363" y="2685"/>
                    <a:pt x="1480" y="3113"/>
                    <a:pt x="1674" y="3503"/>
                  </a:cubicBezTo>
                  <a:cubicBezTo>
                    <a:pt x="1869" y="3853"/>
                    <a:pt x="2141" y="4164"/>
                    <a:pt x="2491" y="4436"/>
                  </a:cubicBezTo>
                  <a:cubicBezTo>
                    <a:pt x="3114" y="4981"/>
                    <a:pt x="3581" y="5682"/>
                    <a:pt x="3814" y="6499"/>
                  </a:cubicBezTo>
                  <a:cubicBezTo>
                    <a:pt x="3892" y="6888"/>
                    <a:pt x="3970" y="7277"/>
                    <a:pt x="3970" y="7705"/>
                  </a:cubicBezTo>
                  <a:cubicBezTo>
                    <a:pt x="3931" y="7939"/>
                    <a:pt x="3931" y="8133"/>
                    <a:pt x="3892" y="8367"/>
                  </a:cubicBezTo>
                  <a:cubicBezTo>
                    <a:pt x="3853" y="8561"/>
                    <a:pt x="3814" y="8717"/>
                    <a:pt x="3775" y="8912"/>
                  </a:cubicBezTo>
                  <a:cubicBezTo>
                    <a:pt x="3775" y="9008"/>
                    <a:pt x="3850" y="9074"/>
                    <a:pt x="3925" y="9074"/>
                  </a:cubicBezTo>
                  <a:cubicBezTo>
                    <a:pt x="3971" y="9074"/>
                    <a:pt x="4018" y="9049"/>
                    <a:pt x="4048" y="8989"/>
                  </a:cubicBezTo>
                  <a:cubicBezTo>
                    <a:pt x="4242" y="8639"/>
                    <a:pt x="4359" y="8211"/>
                    <a:pt x="4320" y="7783"/>
                  </a:cubicBezTo>
                  <a:cubicBezTo>
                    <a:pt x="4359" y="7355"/>
                    <a:pt x="4320" y="6927"/>
                    <a:pt x="4204" y="6499"/>
                  </a:cubicBezTo>
                  <a:cubicBezTo>
                    <a:pt x="4009" y="5643"/>
                    <a:pt x="3542" y="4865"/>
                    <a:pt x="2919" y="4281"/>
                  </a:cubicBezTo>
                  <a:cubicBezTo>
                    <a:pt x="2491" y="3970"/>
                    <a:pt x="2180" y="3619"/>
                    <a:pt x="1947" y="3152"/>
                  </a:cubicBezTo>
                  <a:cubicBezTo>
                    <a:pt x="1752" y="2685"/>
                    <a:pt x="1635" y="2218"/>
                    <a:pt x="1557" y="1713"/>
                  </a:cubicBezTo>
                  <a:cubicBezTo>
                    <a:pt x="1402" y="973"/>
                    <a:pt x="1013" y="156"/>
                    <a:pt x="195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9" name="Google Shape;17789;p41"/>
            <p:cNvSpPr/>
            <p:nvPr/>
          </p:nvSpPr>
          <p:spPr>
            <a:xfrm>
              <a:off x="4733220" y="-901929"/>
              <a:ext cx="115065" cy="178607"/>
            </a:xfrm>
            <a:custGeom>
              <a:avLst/>
              <a:gdLst/>
              <a:ahLst/>
              <a:cxnLst/>
              <a:rect l="l" t="t" r="r" b="b"/>
              <a:pathLst>
                <a:path w="4773" h="9016" extrusionOk="0">
                  <a:moveTo>
                    <a:pt x="155" y="0"/>
                  </a:moveTo>
                  <a:cubicBezTo>
                    <a:pt x="66" y="0"/>
                    <a:pt x="0" y="121"/>
                    <a:pt x="64" y="216"/>
                  </a:cubicBezTo>
                  <a:cubicBezTo>
                    <a:pt x="764" y="799"/>
                    <a:pt x="1192" y="1617"/>
                    <a:pt x="1309" y="2551"/>
                  </a:cubicBezTo>
                  <a:cubicBezTo>
                    <a:pt x="1348" y="2940"/>
                    <a:pt x="1464" y="3329"/>
                    <a:pt x="1698" y="3679"/>
                  </a:cubicBezTo>
                  <a:cubicBezTo>
                    <a:pt x="1970" y="3990"/>
                    <a:pt x="2243" y="4224"/>
                    <a:pt x="2593" y="4418"/>
                  </a:cubicBezTo>
                  <a:cubicBezTo>
                    <a:pt x="3332" y="4924"/>
                    <a:pt x="4033" y="5469"/>
                    <a:pt x="4266" y="6364"/>
                  </a:cubicBezTo>
                  <a:cubicBezTo>
                    <a:pt x="4344" y="6792"/>
                    <a:pt x="4344" y="7259"/>
                    <a:pt x="4227" y="7687"/>
                  </a:cubicBezTo>
                  <a:cubicBezTo>
                    <a:pt x="4033" y="8076"/>
                    <a:pt x="3799" y="8465"/>
                    <a:pt x="3488" y="8777"/>
                  </a:cubicBezTo>
                  <a:cubicBezTo>
                    <a:pt x="3417" y="8848"/>
                    <a:pt x="3475" y="9015"/>
                    <a:pt x="3574" y="9015"/>
                  </a:cubicBezTo>
                  <a:cubicBezTo>
                    <a:pt x="3584" y="9015"/>
                    <a:pt x="3594" y="9014"/>
                    <a:pt x="3605" y="9010"/>
                  </a:cubicBezTo>
                  <a:cubicBezTo>
                    <a:pt x="4422" y="8660"/>
                    <a:pt x="4772" y="7609"/>
                    <a:pt x="4733" y="6831"/>
                  </a:cubicBezTo>
                  <a:cubicBezTo>
                    <a:pt x="4655" y="5897"/>
                    <a:pt x="4150" y="5080"/>
                    <a:pt x="3410" y="4535"/>
                  </a:cubicBezTo>
                  <a:cubicBezTo>
                    <a:pt x="3060" y="4224"/>
                    <a:pt x="2632" y="4029"/>
                    <a:pt x="2282" y="3757"/>
                  </a:cubicBezTo>
                  <a:cubicBezTo>
                    <a:pt x="1893" y="3368"/>
                    <a:pt x="1659" y="2862"/>
                    <a:pt x="1620" y="2356"/>
                  </a:cubicBezTo>
                  <a:cubicBezTo>
                    <a:pt x="1464" y="1422"/>
                    <a:pt x="959" y="566"/>
                    <a:pt x="219" y="21"/>
                  </a:cubicBezTo>
                  <a:cubicBezTo>
                    <a:pt x="197" y="7"/>
                    <a:pt x="176" y="0"/>
                    <a:pt x="155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0" name="Google Shape;17790;p41"/>
            <p:cNvSpPr/>
            <p:nvPr/>
          </p:nvSpPr>
          <p:spPr>
            <a:xfrm>
              <a:off x="4796066" y="-899631"/>
              <a:ext cx="102867" cy="149031"/>
            </a:xfrm>
            <a:custGeom>
              <a:avLst/>
              <a:gdLst/>
              <a:ahLst/>
              <a:cxnLst/>
              <a:rect l="l" t="t" r="r" b="b"/>
              <a:pathLst>
                <a:path w="4267" h="7523" extrusionOk="0">
                  <a:moveTo>
                    <a:pt x="119" y="1"/>
                  </a:moveTo>
                  <a:cubicBezTo>
                    <a:pt x="40" y="1"/>
                    <a:pt x="1" y="115"/>
                    <a:pt x="64" y="178"/>
                  </a:cubicBezTo>
                  <a:lnTo>
                    <a:pt x="103" y="139"/>
                  </a:lnTo>
                  <a:cubicBezTo>
                    <a:pt x="686" y="528"/>
                    <a:pt x="1114" y="1189"/>
                    <a:pt x="1231" y="1890"/>
                  </a:cubicBezTo>
                  <a:cubicBezTo>
                    <a:pt x="1309" y="2551"/>
                    <a:pt x="1698" y="3096"/>
                    <a:pt x="2243" y="3446"/>
                  </a:cubicBezTo>
                  <a:cubicBezTo>
                    <a:pt x="2554" y="3602"/>
                    <a:pt x="2866" y="3797"/>
                    <a:pt x="3138" y="4030"/>
                  </a:cubicBezTo>
                  <a:cubicBezTo>
                    <a:pt x="3410" y="4302"/>
                    <a:pt x="3605" y="4653"/>
                    <a:pt x="3722" y="5003"/>
                  </a:cubicBezTo>
                  <a:cubicBezTo>
                    <a:pt x="3838" y="5392"/>
                    <a:pt x="3877" y="5742"/>
                    <a:pt x="3877" y="6131"/>
                  </a:cubicBezTo>
                  <a:cubicBezTo>
                    <a:pt x="3877" y="6559"/>
                    <a:pt x="3683" y="6949"/>
                    <a:pt x="3683" y="7377"/>
                  </a:cubicBezTo>
                  <a:cubicBezTo>
                    <a:pt x="3683" y="7471"/>
                    <a:pt x="3768" y="7522"/>
                    <a:pt x="3853" y="7522"/>
                  </a:cubicBezTo>
                  <a:cubicBezTo>
                    <a:pt x="3908" y="7522"/>
                    <a:pt x="3963" y="7500"/>
                    <a:pt x="3994" y="7454"/>
                  </a:cubicBezTo>
                  <a:cubicBezTo>
                    <a:pt x="4150" y="7065"/>
                    <a:pt x="4266" y="6676"/>
                    <a:pt x="4266" y="6248"/>
                  </a:cubicBezTo>
                  <a:cubicBezTo>
                    <a:pt x="4266" y="5820"/>
                    <a:pt x="4266" y="5431"/>
                    <a:pt x="4150" y="5042"/>
                  </a:cubicBezTo>
                  <a:cubicBezTo>
                    <a:pt x="3955" y="4341"/>
                    <a:pt x="3488" y="3719"/>
                    <a:pt x="2866" y="3368"/>
                  </a:cubicBezTo>
                  <a:cubicBezTo>
                    <a:pt x="2476" y="3213"/>
                    <a:pt x="2165" y="2940"/>
                    <a:pt x="1893" y="2629"/>
                  </a:cubicBezTo>
                  <a:cubicBezTo>
                    <a:pt x="1698" y="2279"/>
                    <a:pt x="1581" y="1929"/>
                    <a:pt x="1504" y="1540"/>
                  </a:cubicBezTo>
                  <a:cubicBezTo>
                    <a:pt x="1309" y="878"/>
                    <a:pt x="803" y="294"/>
                    <a:pt x="181" y="22"/>
                  </a:cubicBezTo>
                  <a:cubicBezTo>
                    <a:pt x="158" y="7"/>
                    <a:pt x="137" y="1"/>
                    <a:pt x="119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1" name="Google Shape;17791;p41"/>
            <p:cNvSpPr/>
            <p:nvPr/>
          </p:nvSpPr>
          <p:spPr>
            <a:xfrm>
              <a:off x="4859513" y="-905574"/>
              <a:ext cx="80688" cy="149130"/>
            </a:xfrm>
            <a:custGeom>
              <a:avLst/>
              <a:gdLst/>
              <a:ahLst/>
              <a:cxnLst/>
              <a:rect l="l" t="t" r="r" b="b"/>
              <a:pathLst>
                <a:path w="3347" h="7528" extrusionOk="0">
                  <a:moveTo>
                    <a:pt x="175" y="1"/>
                  </a:moveTo>
                  <a:cubicBezTo>
                    <a:pt x="136" y="1"/>
                    <a:pt x="97" y="30"/>
                    <a:pt x="78" y="88"/>
                  </a:cubicBezTo>
                  <a:lnTo>
                    <a:pt x="78" y="50"/>
                  </a:lnTo>
                  <a:lnTo>
                    <a:pt x="78" y="50"/>
                  </a:lnTo>
                  <a:cubicBezTo>
                    <a:pt x="0" y="1528"/>
                    <a:pt x="1167" y="2462"/>
                    <a:pt x="2024" y="3474"/>
                  </a:cubicBezTo>
                  <a:cubicBezTo>
                    <a:pt x="2529" y="4058"/>
                    <a:pt x="2841" y="4758"/>
                    <a:pt x="2919" y="5536"/>
                  </a:cubicBezTo>
                  <a:cubicBezTo>
                    <a:pt x="2958" y="6120"/>
                    <a:pt x="2958" y="6937"/>
                    <a:pt x="2452" y="7365"/>
                  </a:cubicBezTo>
                  <a:cubicBezTo>
                    <a:pt x="2382" y="7400"/>
                    <a:pt x="2436" y="7527"/>
                    <a:pt x="2532" y="7527"/>
                  </a:cubicBezTo>
                  <a:cubicBezTo>
                    <a:pt x="2543" y="7527"/>
                    <a:pt x="2556" y="7525"/>
                    <a:pt x="2568" y="7521"/>
                  </a:cubicBezTo>
                  <a:cubicBezTo>
                    <a:pt x="2802" y="7482"/>
                    <a:pt x="3035" y="7287"/>
                    <a:pt x="3152" y="7054"/>
                  </a:cubicBezTo>
                  <a:cubicBezTo>
                    <a:pt x="3230" y="6782"/>
                    <a:pt x="3308" y="6470"/>
                    <a:pt x="3308" y="6198"/>
                  </a:cubicBezTo>
                  <a:cubicBezTo>
                    <a:pt x="3347" y="5420"/>
                    <a:pt x="3191" y="4641"/>
                    <a:pt x="2802" y="3980"/>
                  </a:cubicBezTo>
                  <a:cubicBezTo>
                    <a:pt x="2024" y="2657"/>
                    <a:pt x="311" y="1723"/>
                    <a:pt x="272" y="88"/>
                  </a:cubicBezTo>
                  <a:cubicBezTo>
                    <a:pt x="253" y="30"/>
                    <a:pt x="214" y="1"/>
                    <a:pt x="175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2" name="Google Shape;17792;p41"/>
            <p:cNvSpPr/>
            <p:nvPr/>
          </p:nvSpPr>
          <p:spPr>
            <a:xfrm>
              <a:off x="4910161" y="-916349"/>
              <a:ext cx="93826" cy="160045"/>
            </a:xfrm>
            <a:custGeom>
              <a:avLst/>
              <a:gdLst/>
              <a:ahLst/>
              <a:cxnLst/>
              <a:rect l="l" t="t" r="r" b="b"/>
              <a:pathLst>
                <a:path w="3892" h="8079" extrusionOk="0">
                  <a:moveTo>
                    <a:pt x="156" y="0"/>
                  </a:moveTo>
                  <a:cubicBezTo>
                    <a:pt x="107" y="0"/>
                    <a:pt x="59" y="29"/>
                    <a:pt x="39" y="88"/>
                  </a:cubicBezTo>
                  <a:cubicBezTo>
                    <a:pt x="0" y="788"/>
                    <a:pt x="117" y="1527"/>
                    <a:pt x="390" y="2228"/>
                  </a:cubicBezTo>
                  <a:cubicBezTo>
                    <a:pt x="779" y="2928"/>
                    <a:pt x="1479" y="3279"/>
                    <a:pt x="2063" y="3784"/>
                  </a:cubicBezTo>
                  <a:cubicBezTo>
                    <a:pt x="2647" y="4290"/>
                    <a:pt x="3075" y="5030"/>
                    <a:pt x="3191" y="5808"/>
                  </a:cubicBezTo>
                  <a:cubicBezTo>
                    <a:pt x="3269" y="6547"/>
                    <a:pt x="2958" y="7287"/>
                    <a:pt x="2374" y="7754"/>
                  </a:cubicBezTo>
                  <a:cubicBezTo>
                    <a:pt x="2237" y="7856"/>
                    <a:pt x="2341" y="8079"/>
                    <a:pt x="2500" y="8079"/>
                  </a:cubicBezTo>
                  <a:cubicBezTo>
                    <a:pt x="2522" y="8079"/>
                    <a:pt x="2545" y="8074"/>
                    <a:pt x="2569" y="8065"/>
                  </a:cubicBezTo>
                  <a:cubicBezTo>
                    <a:pt x="3892" y="7209"/>
                    <a:pt x="3736" y="5380"/>
                    <a:pt x="2919" y="4212"/>
                  </a:cubicBezTo>
                  <a:cubicBezTo>
                    <a:pt x="2685" y="3901"/>
                    <a:pt x="2413" y="3629"/>
                    <a:pt x="2102" y="3395"/>
                  </a:cubicBezTo>
                  <a:cubicBezTo>
                    <a:pt x="1713" y="3123"/>
                    <a:pt x="1401" y="2889"/>
                    <a:pt x="1051" y="2578"/>
                  </a:cubicBezTo>
                  <a:cubicBezTo>
                    <a:pt x="390" y="1917"/>
                    <a:pt x="312" y="983"/>
                    <a:pt x="273" y="88"/>
                  </a:cubicBezTo>
                  <a:cubicBezTo>
                    <a:pt x="253" y="29"/>
                    <a:pt x="205" y="0"/>
                    <a:pt x="156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3" name="Google Shape;17793;p41"/>
            <p:cNvSpPr/>
            <p:nvPr/>
          </p:nvSpPr>
          <p:spPr>
            <a:xfrm>
              <a:off x="4939667" y="-933622"/>
              <a:ext cx="100914" cy="186868"/>
            </a:xfrm>
            <a:custGeom>
              <a:avLst/>
              <a:gdLst/>
              <a:ahLst/>
              <a:cxnLst/>
              <a:rect l="l" t="t" r="r" b="b"/>
              <a:pathLst>
                <a:path w="4186" h="9433" extrusionOk="0">
                  <a:moveTo>
                    <a:pt x="137" y="0"/>
                  </a:moveTo>
                  <a:cubicBezTo>
                    <a:pt x="56" y="0"/>
                    <a:pt x="1" y="83"/>
                    <a:pt x="61" y="142"/>
                  </a:cubicBezTo>
                  <a:lnTo>
                    <a:pt x="99" y="142"/>
                  </a:lnTo>
                  <a:cubicBezTo>
                    <a:pt x="644" y="726"/>
                    <a:pt x="683" y="1660"/>
                    <a:pt x="1072" y="2322"/>
                  </a:cubicBezTo>
                  <a:cubicBezTo>
                    <a:pt x="1461" y="3022"/>
                    <a:pt x="2123" y="3450"/>
                    <a:pt x="2668" y="3956"/>
                  </a:cubicBezTo>
                  <a:cubicBezTo>
                    <a:pt x="3329" y="4579"/>
                    <a:pt x="3718" y="5396"/>
                    <a:pt x="3796" y="6291"/>
                  </a:cubicBezTo>
                  <a:cubicBezTo>
                    <a:pt x="3835" y="6797"/>
                    <a:pt x="3796" y="7303"/>
                    <a:pt x="3718" y="7808"/>
                  </a:cubicBezTo>
                  <a:cubicBezTo>
                    <a:pt x="3602" y="8275"/>
                    <a:pt x="3524" y="8781"/>
                    <a:pt x="3446" y="9287"/>
                  </a:cubicBezTo>
                  <a:cubicBezTo>
                    <a:pt x="3446" y="9381"/>
                    <a:pt x="3517" y="9433"/>
                    <a:pt x="3591" y="9433"/>
                  </a:cubicBezTo>
                  <a:cubicBezTo>
                    <a:pt x="3639" y="9433"/>
                    <a:pt x="3688" y="9411"/>
                    <a:pt x="3718" y="9365"/>
                  </a:cubicBezTo>
                  <a:cubicBezTo>
                    <a:pt x="3913" y="8859"/>
                    <a:pt x="4030" y="8353"/>
                    <a:pt x="4069" y="7808"/>
                  </a:cubicBezTo>
                  <a:cubicBezTo>
                    <a:pt x="4146" y="7303"/>
                    <a:pt x="4185" y="6797"/>
                    <a:pt x="4146" y="6291"/>
                  </a:cubicBezTo>
                  <a:cubicBezTo>
                    <a:pt x="4069" y="5435"/>
                    <a:pt x="3718" y="4618"/>
                    <a:pt x="3174" y="3956"/>
                  </a:cubicBezTo>
                  <a:cubicBezTo>
                    <a:pt x="2590" y="3333"/>
                    <a:pt x="1773" y="2944"/>
                    <a:pt x="1345" y="2166"/>
                  </a:cubicBezTo>
                  <a:cubicBezTo>
                    <a:pt x="878" y="1427"/>
                    <a:pt x="878" y="570"/>
                    <a:pt x="216" y="26"/>
                  </a:cubicBezTo>
                  <a:cubicBezTo>
                    <a:pt x="189" y="8"/>
                    <a:pt x="162" y="0"/>
                    <a:pt x="137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4" name="Google Shape;17794;p41"/>
            <p:cNvSpPr/>
            <p:nvPr/>
          </p:nvSpPr>
          <p:spPr>
            <a:xfrm>
              <a:off x="5009599" y="-936791"/>
              <a:ext cx="84449" cy="167731"/>
            </a:xfrm>
            <a:custGeom>
              <a:avLst/>
              <a:gdLst/>
              <a:ahLst/>
              <a:cxnLst/>
              <a:rect l="l" t="t" r="r" b="b"/>
              <a:pathLst>
                <a:path w="3503" h="8467" extrusionOk="0">
                  <a:moveTo>
                    <a:pt x="98" y="1"/>
                  </a:moveTo>
                  <a:cubicBezTo>
                    <a:pt x="68" y="1"/>
                    <a:pt x="39" y="11"/>
                    <a:pt x="39" y="30"/>
                  </a:cubicBezTo>
                  <a:lnTo>
                    <a:pt x="0" y="30"/>
                  </a:lnTo>
                  <a:cubicBezTo>
                    <a:pt x="78" y="808"/>
                    <a:pt x="234" y="1587"/>
                    <a:pt x="506" y="2287"/>
                  </a:cubicBezTo>
                  <a:cubicBezTo>
                    <a:pt x="856" y="3026"/>
                    <a:pt x="1362" y="3688"/>
                    <a:pt x="1985" y="4155"/>
                  </a:cubicBezTo>
                  <a:cubicBezTo>
                    <a:pt x="2607" y="4661"/>
                    <a:pt x="2997" y="5361"/>
                    <a:pt x="3113" y="6139"/>
                  </a:cubicBezTo>
                  <a:cubicBezTo>
                    <a:pt x="3152" y="6529"/>
                    <a:pt x="3113" y="6879"/>
                    <a:pt x="3036" y="7268"/>
                  </a:cubicBezTo>
                  <a:cubicBezTo>
                    <a:pt x="2919" y="7618"/>
                    <a:pt x="2763" y="7968"/>
                    <a:pt x="2607" y="8319"/>
                  </a:cubicBezTo>
                  <a:cubicBezTo>
                    <a:pt x="2579" y="8403"/>
                    <a:pt x="2632" y="8467"/>
                    <a:pt x="2693" y="8467"/>
                  </a:cubicBezTo>
                  <a:cubicBezTo>
                    <a:pt x="2717" y="8467"/>
                    <a:pt x="2741" y="8457"/>
                    <a:pt x="2763" y="8435"/>
                  </a:cubicBezTo>
                  <a:cubicBezTo>
                    <a:pt x="3269" y="7891"/>
                    <a:pt x="3502" y="7190"/>
                    <a:pt x="3464" y="6451"/>
                  </a:cubicBezTo>
                  <a:cubicBezTo>
                    <a:pt x="3425" y="5750"/>
                    <a:pt x="3191" y="5089"/>
                    <a:pt x="2763" y="4505"/>
                  </a:cubicBezTo>
                  <a:cubicBezTo>
                    <a:pt x="2452" y="4194"/>
                    <a:pt x="2140" y="3882"/>
                    <a:pt x="1790" y="3571"/>
                  </a:cubicBezTo>
                  <a:cubicBezTo>
                    <a:pt x="1479" y="3299"/>
                    <a:pt x="1207" y="2949"/>
                    <a:pt x="1012" y="2559"/>
                  </a:cubicBezTo>
                  <a:cubicBezTo>
                    <a:pt x="623" y="1742"/>
                    <a:pt x="312" y="925"/>
                    <a:pt x="156" y="30"/>
                  </a:cubicBezTo>
                  <a:cubicBezTo>
                    <a:pt x="156" y="11"/>
                    <a:pt x="127" y="1"/>
                    <a:pt x="98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5" name="Google Shape;17795;p41"/>
            <p:cNvSpPr/>
            <p:nvPr/>
          </p:nvSpPr>
          <p:spPr>
            <a:xfrm>
              <a:off x="5040093" y="-952459"/>
              <a:ext cx="109303" cy="165176"/>
            </a:xfrm>
            <a:custGeom>
              <a:avLst/>
              <a:gdLst/>
              <a:ahLst/>
              <a:cxnLst/>
              <a:rect l="l" t="t" r="r" b="b"/>
              <a:pathLst>
                <a:path w="4534" h="8338" extrusionOk="0">
                  <a:moveTo>
                    <a:pt x="111" y="1"/>
                  </a:moveTo>
                  <a:cubicBezTo>
                    <a:pt x="50" y="1"/>
                    <a:pt x="0" y="102"/>
                    <a:pt x="58" y="160"/>
                  </a:cubicBezTo>
                  <a:cubicBezTo>
                    <a:pt x="642" y="782"/>
                    <a:pt x="603" y="1716"/>
                    <a:pt x="914" y="2455"/>
                  </a:cubicBezTo>
                  <a:cubicBezTo>
                    <a:pt x="1226" y="3078"/>
                    <a:pt x="1732" y="3584"/>
                    <a:pt x="2354" y="3856"/>
                  </a:cubicBezTo>
                  <a:cubicBezTo>
                    <a:pt x="3055" y="4245"/>
                    <a:pt x="3794" y="4635"/>
                    <a:pt x="4027" y="5413"/>
                  </a:cubicBezTo>
                  <a:cubicBezTo>
                    <a:pt x="4183" y="5880"/>
                    <a:pt x="4222" y="6347"/>
                    <a:pt x="4144" y="6814"/>
                  </a:cubicBezTo>
                  <a:cubicBezTo>
                    <a:pt x="4105" y="7281"/>
                    <a:pt x="3911" y="7748"/>
                    <a:pt x="3638" y="8137"/>
                  </a:cubicBezTo>
                  <a:cubicBezTo>
                    <a:pt x="3569" y="8206"/>
                    <a:pt x="3654" y="8338"/>
                    <a:pt x="3756" y="8338"/>
                  </a:cubicBezTo>
                  <a:cubicBezTo>
                    <a:pt x="3769" y="8338"/>
                    <a:pt x="3781" y="8336"/>
                    <a:pt x="3794" y="8331"/>
                  </a:cubicBezTo>
                  <a:cubicBezTo>
                    <a:pt x="4144" y="8059"/>
                    <a:pt x="4378" y="7670"/>
                    <a:pt x="4417" y="7242"/>
                  </a:cubicBezTo>
                  <a:cubicBezTo>
                    <a:pt x="4494" y="6775"/>
                    <a:pt x="4533" y="6308"/>
                    <a:pt x="4494" y="5841"/>
                  </a:cubicBezTo>
                  <a:cubicBezTo>
                    <a:pt x="4378" y="4985"/>
                    <a:pt x="3872" y="4284"/>
                    <a:pt x="3132" y="3895"/>
                  </a:cubicBezTo>
                  <a:cubicBezTo>
                    <a:pt x="2432" y="3467"/>
                    <a:pt x="1576" y="3117"/>
                    <a:pt x="1187" y="2339"/>
                  </a:cubicBezTo>
                  <a:cubicBezTo>
                    <a:pt x="798" y="1521"/>
                    <a:pt x="837" y="665"/>
                    <a:pt x="175" y="43"/>
                  </a:cubicBezTo>
                  <a:cubicBezTo>
                    <a:pt x="155" y="13"/>
                    <a:pt x="133" y="1"/>
                    <a:pt x="111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6" name="Google Shape;17796;p41"/>
            <p:cNvSpPr/>
            <p:nvPr/>
          </p:nvSpPr>
          <p:spPr>
            <a:xfrm>
              <a:off x="5078398" y="-971871"/>
              <a:ext cx="146043" cy="175834"/>
            </a:xfrm>
            <a:custGeom>
              <a:avLst/>
              <a:gdLst/>
              <a:ahLst/>
              <a:cxnLst/>
              <a:rect l="l" t="t" r="r" b="b"/>
              <a:pathLst>
                <a:path w="6058" h="8876" extrusionOk="0">
                  <a:moveTo>
                    <a:pt x="159" y="1"/>
                  </a:moveTo>
                  <a:cubicBezTo>
                    <a:pt x="68" y="1"/>
                    <a:pt x="1" y="71"/>
                    <a:pt x="65" y="167"/>
                  </a:cubicBezTo>
                  <a:cubicBezTo>
                    <a:pt x="843" y="984"/>
                    <a:pt x="1543" y="1762"/>
                    <a:pt x="1738" y="2891"/>
                  </a:cubicBezTo>
                  <a:cubicBezTo>
                    <a:pt x="1777" y="3319"/>
                    <a:pt x="1972" y="3747"/>
                    <a:pt x="2244" y="4097"/>
                  </a:cubicBezTo>
                  <a:cubicBezTo>
                    <a:pt x="2516" y="4369"/>
                    <a:pt x="2867" y="4603"/>
                    <a:pt x="3256" y="4758"/>
                  </a:cubicBezTo>
                  <a:cubicBezTo>
                    <a:pt x="4073" y="5148"/>
                    <a:pt x="4812" y="5459"/>
                    <a:pt x="5162" y="6354"/>
                  </a:cubicBezTo>
                  <a:cubicBezTo>
                    <a:pt x="5435" y="7132"/>
                    <a:pt x="5357" y="7988"/>
                    <a:pt x="4929" y="8728"/>
                  </a:cubicBezTo>
                  <a:cubicBezTo>
                    <a:pt x="4901" y="8812"/>
                    <a:pt x="4954" y="8876"/>
                    <a:pt x="5015" y="8876"/>
                  </a:cubicBezTo>
                  <a:cubicBezTo>
                    <a:pt x="5038" y="8876"/>
                    <a:pt x="5063" y="8866"/>
                    <a:pt x="5085" y="8844"/>
                  </a:cubicBezTo>
                  <a:cubicBezTo>
                    <a:pt x="6057" y="7988"/>
                    <a:pt x="5824" y="6276"/>
                    <a:pt x="5007" y="5381"/>
                  </a:cubicBezTo>
                  <a:cubicBezTo>
                    <a:pt x="4501" y="4836"/>
                    <a:pt x="3800" y="4642"/>
                    <a:pt x="3178" y="4330"/>
                  </a:cubicBezTo>
                  <a:cubicBezTo>
                    <a:pt x="2828" y="4175"/>
                    <a:pt x="2516" y="3902"/>
                    <a:pt x="2283" y="3552"/>
                  </a:cubicBezTo>
                  <a:cubicBezTo>
                    <a:pt x="2127" y="3124"/>
                    <a:pt x="2010" y="2696"/>
                    <a:pt x="1894" y="2229"/>
                  </a:cubicBezTo>
                  <a:cubicBezTo>
                    <a:pt x="1505" y="1373"/>
                    <a:pt x="921" y="595"/>
                    <a:pt x="220" y="11"/>
                  </a:cubicBezTo>
                  <a:cubicBezTo>
                    <a:pt x="200" y="4"/>
                    <a:pt x="179" y="1"/>
                    <a:pt x="159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7" name="Google Shape;17797;p41"/>
            <p:cNvSpPr/>
            <p:nvPr/>
          </p:nvSpPr>
          <p:spPr>
            <a:xfrm>
              <a:off x="5101237" y="-1024651"/>
              <a:ext cx="163931" cy="169891"/>
            </a:xfrm>
            <a:custGeom>
              <a:avLst/>
              <a:gdLst/>
              <a:ahLst/>
              <a:cxnLst/>
              <a:rect l="l" t="t" r="r" b="b"/>
              <a:pathLst>
                <a:path w="6800" h="8576" extrusionOk="0">
                  <a:moveTo>
                    <a:pt x="114" y="0"/>
                  </a:moveTo>
                  <a:cubicBezTo>
                    <a:pt x="49" y="0"/>
                    <a:pt x="0" y="97"/>
                    <a:pt x="67" y="164"/>
                  </a:cubicBezTo>
                  <a:cubicBezTo>
                    <a:pt x="495" y="436"/>
                    <a:pt x="845" y="825"/>
                    <a:pt x="1118" y="1253"/>
                  </a:cubicBezTo>
                  <a:cubicBezTo>
                    <a:pt x="1312" y="1643"/>
                    <a:pt x="1468" y="2071"/>
                    <a:pt x="1585" y="2538"/>
                  </a:cubicBezTo>
                  <a:cubicBezTo>
                    <a:pt x="1702" y="2927"/>
                    <a:pt x="1935" y="3316"/>
                    <a:pt x="2246" y="3627"/>
                  </a:cubicBezTo>
                  <a:cubicBezTo>
                    <a:pt x="2635" y="3861"/>
                    <a:pt x="3025" y="4055"/>
                    <a:pt x="3453" y="4211"/>
                  </a:cubicBezTo>
                  <a:cubicBezTo>
                    <a:pt x="4387" y="4561"/>
                    <a:pt x="5321" y="4989"/>
                    <a:pt x="5904" y="5845"/>
                  </a:cubicBezTo>
                  <a:cubicBezTo>
                    <a:pt x="6371" y="6546"/>
                    <a:pt x="6683" y="7752"/>
                    <a:pt x="5904" y="8375"/>
                  </a:cubicBezTo>
                  <a:cubicBezTo>
                    <a:pt x="5835" y="8444"/>
                    <a:pt x="5889" y="8575"/>
                    <a:pt x="5985" y="8575"/>
                  </a:cubicBezTo>
                  <a:cubicBezTo>
                    <a:pt x="5996" y="8575"/>
                    <a:pt x="6008" y="8573"/>
                    <a:pt x="6021" y="8569"/>
                  </a:cubicBezTo>
                  <a:cubicBezTo>
                    <a:pt x="6644" y="8336"/>
                    <a:pt x="6799" y="7596"/>
                    <a:pt x="6721" y="7013"/>
                  </a:cubicBezTo>
                  <a:cubicBezTo>
                    <a:pt x="6605" y="6195"/>
                    <a:pt x="6216" y="5417"/>
                    <a:pt x="5593" y="4911"/>
                  </a:cubicBezTo>
                  <a:cubicBezTo>
                    <a:pt x="4931" y="4444"/>
                    <a:pt x="4231" y="4055"/>
                    <a:pt x="3492" y="3822"/>
                  </a:cubicBezTo>
                  <a:cubicBezTo>
                    <a:pt x="3025" y="3666"/>
                    <a:pt x="2597" y="3433"/>
                    <a:pt x="2246" y="3121"/>
                  </a:cubicBezTo>
                  <a:cubicBezTo>
                    <a:pt x="2013" y="2771"/>
                    <a:pt x="1857" y="2343"/>
                    <a:pt x="1740" y="1915"/>
                  </a:cubicBezTo>
                  <a:cubicBezTo>
                    <a:pt x="1468" y="1137"/>
                    <a:pt x="884" y="436"/>
                    <a:pt x="145" y="8"/>
                  </a:cubicBezTo>
                  <a:cubicBezTo>
                    <a:pt x="134" y="3"/>
                    <a:pt x="124" y="0"/>
                    <a:pt x="114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8" name="Google Shape;17798;p41"/>
            <p:cNvSpPr/>
            <p:nvPr/>
          </p:nvSpPr>
          <p:spPr>
            <a:xfrm>
              <a:off x="5100251" y="-1076612"/>
              <a:ext cx="174249" cy="133975"/>
            </a:xfrm>
            <a:custGeom>
              <a:avLst/>
              <a:gdLst/>
              <a:ahLst/>
              <a:cxnLst/>
              <a:rect l="l" t="t" r="r" b="b"/>
              <a:pathLst>
                <a:path w="7228" h="6763" extrusionOk="0">
                  <a:moveTo>
                    <a:pt x="116" y="0"/>
                  </a:moveTo>
                  <a:cubicBezTo>
                    <a:pt x="23" y="0"/>
                    <a:pt x="0" y="165"/>
                    <a:pt x="107" y="200"/>
                  </a:cubicBezTo>
                  <a:lnTo>
                    <a:pt x="107" y="239"/>
                  </a:lnTo>
                  <a:cubicBezTo>
                    <a:pt x="924" y="550"/>
                    <a:pt x="1624" y="1212"/>
                    <a:pt x="2013" y="2068"/>
                  </a:cubicBezTo>
                  <a:cubicBezTo>
                    <a:pt x="2130" y="2418"/>
                    <a:pt x="2325" y="2768"/>
                    <a:pt x="2597" y="3041"/>
                  </a:cubicBezTo>
                  <a:cubicBezTo>
                    <a:pt x="2908" y="3274"/>
                    <a:pt x="3220" y="3430"/>
                    <a:pt x="3570" y="3508"/>
                  </a:cubicBezTo>
                  <a:cubicBezTo>
                    <a:pt x="3998" y="3624"/>
                    <a:pt x="4387" y="3741"/>
                    <a:pt x="4776" y="3858"/>
                  </a:cubicBezTo>
                  <a:cubicBezTo>
                    <a:pt x="5127" y="4052"/>
                    <a:pt x="5477" y="4247"/>
                    <a:pt x="5749" y="4519"/>
                  </a:cubicBezTo>
                  <a:cubicBezTo>
                    <a:pt x="6022" y="4792"/>
                    <a:pt x="6255" y="5142"/>
                    <a:pt x="6450" y="5492"/>
                  </a:cubicBezTo>
                  <a:cubicBezTo>
                    <a:pt x="6605" y="5881"/>
                    <a:pt x="6644" y="6271"/>
                    <a:pt x="6800" y="6660"/>
                  </a:cubicBezTo>
                  <a:cubicBezTo>
                    <a:pt x="6821" y="6722"/>
                    <a:pt x="6897" y="6762"/>
                    <a:pt x="6964" y="6762"/>
                  </a:cubicBezTo>
                  <a:cubicBezTo>
                    <a:pt x="7022" y="6762"/>
                    <a:pt x="7072" y="6732"/>
                    <a:pt x="7072" y="6660"/>
                  </a:cubicBezTo>
                  <a:cubicBezTo>
                    <a:pt x="7228" y="5920"/>
                    <a:pt x="6722" y="5064"/>
                    <a:pt x="6255" y="4519"/>
                  </a:cubicBezTo>
                  <a:cubicBezTo>
                    <a:pt x="5710" y="3897"/>
                    <a:pt x="4971" y="3430"/>
                    <a:pt x="4154" y="3274"/>
                  </a:cubicBezTo>
                  <a:cubicBezTo>
                    <a:pt x="3687" y="3196"/>
                    <a:pt x="3259" y="3041"/>
                    <a:pt x="2870" y="2768"/>
                  </a:cubicBezTo>
                  <a:cubicBezTo>
                    <a:pt x="2558" y="2418"/>
                    <a:pt x="2286" y="1990"/>
                    <a:pt x="2091" y="1562"/>
                  </a:cubicBezTo>
                  <a:cubicBezTo>
                    <a:pt x="1663" y="823"/>
                    <a:pt x="963" y="278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9" name="Google Shape;17799;p41"/>
            <p:cNvSpPr/>
            <p:nvPr/>
          </p:nvSpPr>
          <p:spPr>
            <a:xfrm>
              <a:off x="4579600" y="-951200"/>
              <a:ext cx="633275" cy="196050"/>
            </a:xfrm>
            <a:custGeom>
              <a:avLst/>
              <a:gdLst/>
              <a:ahLst/>
              <a:cxnLst/>
              <a:rect l="l" t="t" r="r" b="b"/>
              <a:pathLst>
                <a:path w="25331" h="7842" extrusionOk="0">
                  <a:moveTo>
                    <a:pt x="22998" y="826"/>
                  </a:moveTo>
                  <a:lnTo>
                    <a:pt x="22996" y="829"/>
                  </a:lnTo>
                  <a:cubicBezTo>
                    <a:pt x="22956" y="861"/>
                    <a:pt x="22940" y="873"/>
                    <a:pt x="22940" y="873"/>
                  </a:cubicBezTo>
                  <a:cubicBezTo>
                    <a:pt x="22940" y="873"/>
                    <a:pt x="22967" y="852"/>
                    <a:pt x="22998" y="826"/>
                  </a:cubicBezTo>
                  <a:close/>
                  <a:moveTo>
                    <a:pt x="22693" y="1025"/>
                  </a:moveTo>
                  <a:cubicBezTo>
                    <a:pt x="22690" y="1025"/>
                    <a:pt x="22529" y="1141"/>
                    <a:pt x="22529" y="1141"/>
                  </a:cubicBezTo>
                  <a:lnTo>
                    <a:pt x="22645" y="1063"/>
                  </a:lnTo>
                  <a:cubicBezTo>
                    <a:pt x="22681" y="1036"/>
                    <a:pt x="22694" y="1025"/>
                    <a:pt x="22693" y="1025"/>
                  </a:cubicBezTo>
                  <a:close/>
                  <a:moveTo>
                    <a:pt x="11276" y="4393"/>
                  </a:moveTo>
                  <a:lnTo>
                    <a:pt x="11276" y="4393"/>
                  </a:lnTo>
                  <a:cubicBezTo>
                    <a:pt x="11276" y="4393"/>
                    <a:pt x="11263" y="4400"/>
                    <a:pt x="11242" y="4409"/>
                  </a:cubicBezTo>
                  <a:lnTo>
                    <a:pt x="11242" y="4409"/>
                  </a:lnTo>
                  <a:cubicBezTo>
                    <a:pt x="11243" y="4409"/>
                    <a:pt x="11243" y="4409"/>
                    <a:pt x="11244" y="4409"/>
                  </a:cubicBezTo>
                  <a:cubicBezTo>
                    <a:pt x="11266" y="4398"/>
                    <a:pt x="11276" y="4393"/>
                    <a:pt x="11276" y="4393"/>
                  </a:cubicBezTo>
                  <a:close/>
                  <a:moveTo>
                    <a:pt x="8417" y="4725"/>
                  </a:moveTo>
                  <a:cubicBezTo>
                    <a:pt x="8446" y="4725"/>
                    <a:pt x="8533" y="4734"/>
                    <a:pt x="8714" y="4760"/>
                  </a:cubicBezTo>
                  <a:lnTo>
                    <a:pt x="8636" y="4760"/>
                  </a:lnTo>
                  <a:cubicBezTo>
                    <a:pt x="8533" y="4760"/>
                    <a:pt x="8360" y="4725"/>
                    <a:pt x="8417" y="4725"/>
                  </a:cubicBezTo>
                  <a:close/>
                  <a:moveTo>
                    <a:pt x="10060" y="4753"/>
                  </a:moveTo>
                  <a:lnTo>
                    <a:pt x="10060" y="4753"/>
                  </a:lnTo>
                  <a:cubicBezTo>
                    <a:pt x="10039" y="4757"/>
                    <a:pt x="10019" y="4760"/>
                    <a:pt x="9998" y="4760"/>
                  </a:cubicBezTo>
                  <a:cubicBezTo>
                    <a:pt x="9998" y="4760"/>
                    <a:pt x="10025" y="4757"/>
                    <a:pt x="10060" y="4753"/>
                  </a:cubicBezTo>
                  <a:close/>
                  <a:moveTo>
                    <a:pt x="24214" y="1"/>
                  </a:moveTo>
                  <a:cubicBezTo>
                    <a:pt x="23963" y="1"/>
                    <a:pt x="23709" y="89"/>
                    <a:pt x="23501" y="284"/>
                  </a:cubicBezTo>
                  <a:cubicBezTo>
                    <a:pt x="23346" y="440"/>
                    <a:pt x="23229" y="596"/>
                    <a:pt x="23073" y="712"/>
                  </a:cubicBezTo>
                  <a:lnTo>
                    <a:pt x="23021" y="791"/>
                  </a:lnTo>
                  <a:lnTo>
                    <a:pt x="23021" y="791"/>
                  </a:lnTo>
                  <a:cubicBezTo>
                    <a:pt x="22875" y="902"/>
                    <a:pt x="22702" y="1037"/>
                    <a:pt x="22529" y="1141"/>
                  </a:cubicBezTo>
                  <a:cubicBezTo>
                    <a:pt x="22451" y="1218"/>
                    <a:pt x="22334" y="1296"/>
                    <a:pt x="22256" y="1335"/>
                  </a:cubicBezTo>
                  <a:cubicBezTo>
                    <a:pt x="22139" y="1374"/>
                    <a:pt x="22062" y="1452"/>
                    <a:pt x="21945" y="1491"/>
                  </a:cubicBezTo>
                  <a:lnTo>
                    <a:pt x="21789" y="1569"/>
                  </a:lnTo>
                  <a:cubicBezTo>
                    <a:pt x="21760" y="1583"/>
                    <a:pt x="21736" y="1595"/>
                    <a:pt x="21717" y="1604"/>
                  </a:cubicBezTo>
                  <a:lnTo>
                    <a:pt x="21717" y="1604"/>
                  </a:lnTo>
                  <a:cubicBezTo>
                    <a:pt x="21747" y="1592"/>
                    <a:pt x="21786" y="1579"/>
                    <a:pt x="21828" y="1569"/>
                  </a:cubicBezTo>
                  <a:lnTo>
                    <a:pt x="21828" y="1569"/>
                  </a:lnTo>
                  <a:cubicBezTo>
                    <a:pt x="21787" y="1582"/>
                    <a:pt x="21746" y="1596"/>
                    <a:pt x="21705" y="1610"/>
                  </a:cubicBezTo>
                  <a:lnTo>
                    <a:pt x="21705" y="1610"/>
                  </a:lnTo>
                  <a:cubicBezTo>
                    <a:pt x="21709" y="1608"/>
                    <a:pt x="21713" y="1606"/>
                    <a:pt x="21717" y="1604"/>
                  </a:cubicBezTo>
                  <a:lnTo>
                    <a:pt x="21717" y="1604"/>
                  </a:lnTo>
                  <a:cubicBezTo>
                    <a:pt x="21708" y="1608"/>
                    <a:pt x="21699" y="1611"/>
                    <a:pt x="21691" y="1614"/>
                  </a:cubicBezTo>
                  <a:lnTo>
                    <a:pt x="21691" y="1614"/>
                  </a:lnTo>
                  <a:cubicBezTo>
                    <a:pt x="21696" y="1613"/>
                    <a:pt x="21700" y="1611"/>
                    <a:pt x="21705" y="1610"/>
                  </a:cubicBezTo>
                  <a:lnTo>
                    <a:pt x="21705" y="1610"/>
                  </a:lnTo>
                  <a:cubicBezTo>
                    <a:pt x="21673" y="1624"/>
                    <a:pt x="21659" y="1630"/>
                    <a:pt x="21657" y="1630"/>
                  </a:cubicBezTo>
                  <a:cubicBezTo>
                    <a:pt x="21656" y="1630"/>
                    <a:pt x="21669" y="1624"/>
                    <a:pt x="21691" y="1614"/>
                  </a:cubicBezTo>
                  <a:lnTo>
                    <a:pt x="21691" y="1614"/>
                  </a:lnTo>
                  <a:cubicBezTo>
                    <a:pt x="21503" y="1677"/>
                    <a:pt x="21315" y="1739"/>
                    <a:pt x="21128" y="1802"/>
                  </a:cubicBezTo>
                  <a:cubicBezTo>
                    <a:pt x="20894" y="1880"/>
                    <a:pt x="20622" y="1958"/>
                    <a:pt x="20349" y="1997"/>
                  </a:cubicBezTo>
                  <a:cubicBezTo>
                    <a:pt x="20077" y="2074"/>
                    <a:pt x="19844" y="2113"/>
                    <a:pt x="19649" y="2152"/>
                  </a:cubicBezTo>
                  <a:lnTo>
                    <a:pt x="19299" y="2191"/>
                  </a:lnTo>
                  <a:cubicBezTo>
                    <a:pt x="19441" y="2165"/>
                    <a:pt x="19489" y="2157"/>
                    <a:pt x="19483" y="2157"/>
                  </a:cubicBezTo>
                  <a:cubicBezTo>
                    <a:pt x="19472" y="2157"/>
                    <a:pt x="19247" y="2191"/>
                    <a:pt x="19143" y="2191"/>
                  </a:cubicBezTo>
                  <a:cubicBezTo>
                    <a:pt x="17937" y="2308"/>
                    <a:pt x="16730" y="2425"/>
                    <a:pt x="15524" y="2658"/>
                  </a:cubicBezTo>
                  <a:cubicBezTo>
                    <a:pt x="14629" y="2853"/>
                    <a:pt x="13734" y="3164"/>
                    <a:pt x="12917" y="3553"/>
                  </a:cubicBezTo>
                  <a:cubicBezTo>
                    <a:pt x="12333" y="3826"/>
                    <a:pt x="11827" y="4137"/>
                    <a:pt x="11244" y="4409"/>
                  </a:cubicBezTo>
                  <a:lnTo>
                    <a:pt x="11240" y="4411"/>
                  </a:lnTo>
                  <a:lnTo>
                    <a:pt x="11240" y="4411"/>
                  </a:lnTo>
                  <a:cubicBezTo>
                    <a:pt x="11241" y="4410"/>
                    <a:pt x="11242" y="4410"/>
                    <a:pt x="11242" y="4409"/>
                  </a:cubicBezTo>
                  <a:lnTo>
                    <a:pt x="11242" y="4409"/>
                  </a:lnTo>
                  <a:cubicBezTo>
                    <a:pt x="11218" y="4410"/>
                    <a:pt x="11178" y="4425"/>
                    <a:pt x="11133" y="4446"/>
                  </a:cubicBezTo>
                  <a:lnTo>
                    <a:pt x="11133" y="4446"/>
                  </a:lnTo>
                  <a:lnTo>
                    <a:pt x="11127" y="4448"/>
                  </a:lnTo>
                  <a:cubicBezTo>
                    <a:pt x="11010" y="4487"/>
                    <a:pt x="10855" y="4565"/>
                    <a:pt x="10699" y="4604"/>
                  </a:cubicBezTo>
                  <a:cubicBezTo>
                    <a:pt x="10543" y="4643"/>
                    <a:pt x="10388" y="4682"/>
                    <a:pt x="10271" y="4721"/>
                  </a:cubicBezTo>
                  <a:cubicBezTo>
                    <a:pt x="10253" y="4721"/>
                    <a:pt x="10237" y="4721"/>
                    <a:pt x="10221" y="4723"/>
                  </a:cubicBezTo>
                  <a:lnTo>
                    <a:pt x="10221" y="4723"/>
                  </a:lnTo>
                  <a:cubicBezTo>
                    <a:pt x="10210" y="4721"/>
                    <a:pt x="10189" y="4721"/>
                    <a:pt x="10154" y="4721"/>
                  </a:cubicBezTo>
                  <a:lnTo>
                    <a:pt x="9998" y="4721"/>
                  </a:lnTo>
                  <a:cubicBezTo>
                    <a:pt x="9648" y="4760"/>
                    <a:pt x="9337" y="4760"/>
                    <a:pt x="9026" y="4760"/>
                  </a:cubicBezTo>
                  <a:lnTo>
                    <a:pt x="8714" y="4760"/>
                  </a:lnTo>
                  <a:lnTo>
                    <a:pt x="8520" y="4721"/>
                  </a:lnTo>
                  <a:cubicBezTo>
                    <a:pt x="7897" y="4643"/>
                    <a:pt x="7313" y="4487"/>
                    <a:pt x="6730" y="4448"/>
                  </a:cubicBezTo>
                  <a:cubicBezTo>
                    <a:pt x="6537" y="4427"/>
                    <a:pt x="6344" y="4417"/>
                    <a:pt x="6151" y="4417"/>
                  </a:cubicBezTo>
                  <a:cubicBezTo>
                    <a:pt x="4213" y="4417"/>
                    <a:pt x="2327" y="5431"/>
                    <a:pt x="698" y="6316"/>
                  </a:cubicBezTo>
                  <a:cubicBezTo>
                    <a:pt x="0" y="6735"/>
                    <a:pt x="366" y="7842"/>
                    <a:pt x="1094" y="7842"/>
                  </a:cubicBezTo>
                  <a:cubicBezTo>
                    <a:pt x="1178" y="7842"/>
                    <a:pt x="1267" y="7827"/>
                    <a:pt x="1360" y="7795"/>
                  </a:cubicBezTo>
                  <a:cubicBezTo>
                    <a:pt x="1982" y="7600"/>
                    <a:pt x="2605" y="7406"/>
                    <a:pt x="3266" y="7250"/>
                  </a:cubicBezTo>
                  <a:cubicBezTo>
                    <a:pt x="3500" y="7172"/>
                    <a:pt x="3733" y="7094"/>
                    <a:pt x="4006" y="7055"/>
                  </a:cubicBezTo>
                  <a:lnTo>
                    <a:pt x="4356" y="7016"/>
                  </a:lnTo>
                  <a:lnTo>
                    <a:pt x="4551" y="6978"/>
                  </a:lnTo>
                  <a:cubicBezTo>
                    <a:pt x="4862" y="6939"/>
                    <a:pt x="5193" y="6919"/>
                    <a:pt x="5528" y="6919"/>
                  </a:cubicBezTo>
                  <a:cubicBezTo>
                    <a:pt x="5815" y="6919"/>
                    <a:pt x="6106" y="6933"/>
                    <a:pt x="6391" y="6962"/>
                  </a:cubicBezTo>
                  <a:lnTo>
                    <a:pt x="6391" y="6962"/>
                  </a:lnTo>
                  <a:cubicBezTo>
                    <a:pt x="6408" y="6966"/>
                    <a:pt x="6430" y="6971"/>
                    <a:pt x="6457" y="6978"/>
                  </a:cubicBezTo>
                  <a:cubicBezTo>
                    <a:pt x="6496" y="6978"/>
                    <a:pt x="6535" y="6978"/>
                    <a:pt x="6613" y="7016"/>
                  </a:cubicBezTo>
                  <a:lnTo>
                    <a:pt x="7002" y="7094"/>
                  </a:lnTo>
                  <a:cubicBezTo>
                    <a:pt x="7274" y="7133"/>
                    <a:pt x="7508" y="7211"/>
                    <a:pt x="7741" y="7250"/>
                  </a:cubicBezTo>
                  <a:cubicBezTo>
                    <a:pt x="8403" y="7406"/>
                    <a:pt x="9103" y="7483"/>
                    <a:pt x="9765" y="7483"/>
                  </a:cubicBezTo>
                  <a:cubicBezTo>
                    <a:pt x="10543" y="7445"/>
                    <a:pt x="11322" y="7289"/>
                    <a:pt x="12061" y="7016"/>
                  </a:cubicBezTo>
                  <a:cubicBezTo>
                    <a:pt x="12722" y="6744"/>
                    <a:pt x="13345" y="6394"/>
                    <a:pt x="13968" y="6044"/>
                  </a:cubicBezTo>
                  <a:lnTo>
                    <a:pt x="14435" y="5849"/>
                  </a:lnTo>
                  <a:cubicBezTo>
                    <a:pt x="14506" y="5825"/>
                    <a:pt x="14634" y="5787"/>
                    <a:pt x="14628" y="5787"/>
                  </a:cubicBezTo>
                  <a:cubicBezTo>
                    <a:pt x="14624" y="5787"/>
                    <a:pt x="14564" y="5803"/>
                    <a:pt x="14396" y="5849"/>
                  </a:cubicBezTo>
                  <a:cubicBezTo>
                    <a:pt x="14474" y="5810"/>
                    <a:pt x="14590" y="5771"/>
                    <a:pt x="14668" y="5732"/>
                  </a:cubicBezTo>
                  <a:cubicBezTo>
                    <a:pt x="15096" y="5577"/>
                    <a:pt x="15524" y="5460"/>
                    <a:pt x="15952" y="5343"/>
                  </a:cubicBezTo>
                  <a:cubicBezTo>
                    <a:pt x="16225" y="5304"/>
                    <a:pt x="16458" y="5226"/>
                    <a:pt x="16692" y="5188"/>
                  </a:cubicBezTo>
                  <a:lnTo>
                    <a:pt x="17120" y="5110"/>
                  </a:lnTo>
                  <a:cubicBezTo>
                    <a:pt x="17236" y="5110"/>
                    <a:pt x="17314" y="5110"/>
                    <a:pt x="17431" y="5071"/>
                  </a:cubicBezTo>
                  <a:cubicBezTo>
                    <a:pt x="17976" y="5032"/>
                    <a:pt x="18521" y="4993"/>
                    <a:pt x="19065" y="4954"/>
                  </a:cubicBezTo>
                  <a:cubicBezTo>
                    <a:pt x="20349" y="4837"/>
                    <a:pt x="21634" y="4565"/>
                    <a:pt x="22840" y="4098"/>
                  </a:cubicBezTo>
                  <a:cubicBezTo>
                    <a:pt x="23424" y="3864"/>
                    <a:pt x="24007" y="3514"/>
                    <a:pt x="24474" y="3047"/>
                  </a:cubicBezTo>
                  <a:cubicBezTo>
                    <a:pt x="25019" y="2541"/>
                    <a:pt x="25330" y="1802"/>
                    <a:pt x="25330" y="1063"/>
                  </a:cubicBezTo>
                  <a:cubicBezTo>
                    <a:pt x="25304" y="422"/>
                    <a:pt x="24764" y="1"/>
                    <a:pt x="24214" y="1"/>
                  </a:cubicBezTo>
                  <a:close/>
                </a:path>
              </a:pathLst>
            </a:custGeom>
            <a:solidFill>
              <a:srgbClr val="FFFFFF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0" name="Google Shape;17800;p41"/>
            <p:cNvSpPr/>
            <p:nvPr/>
          </p:nvSpPr>
          <p:spPr>
            <a:xfrm>
              <a:off x="5191450" y="-1017075"/>
              <a:ext cx="56450" cy="68125"/>
            </a:xfrm>
            <a:custGeom>
              <a:avLst/>
              <a:gdLst/>
              <a:ahLst/>
              <a:cxnLst/>
              <a:rect l="l" t="t" r="r" b="b"/>
              <a:pathLst>
                <a:path w="2258" h="2725" extrusionOk="0">
                  <a:moveTo>
                    <a:pt x="1109" y="1"/>
                  </a:moveTo>
                  <a:cubicBezTo>
                    <a:pt x="954" y="1"/>
                    <a:pt x="798" y="40"/>
                    <a:pt x="662" y="118"/>
                  </a:cubicBezTo>
                  <a:lnTo>
                    <a:pt x="662" y="157"/>
                  </a:lnTo>
                  <a:lnTo>
                    <a:pt x="467" y="312"/>
                  </a:lnTo>
                  <a:cubicBezTo>
                    <a:pt x="389" y="351"/>
                    <a:pt x="312" y="468"/>
                    <a:pt x="273" y="546"/>
                  </a:cubicBezTo>
                  <a:cubicBezTo>
                    <a:pt x="234" y="662"/>
                    <a:pt x="156" y="818"/>
                    <a:pt x="117" y="935"/>
                  </a:cubicBezTo>
                  <a:cubicBezTo>
                    <a:pt x="78" y="1168"/>
                    <a:pt x="39" y="1402"/>
                    <a:pt x="0" y="1596"/>
                  </a:cubicBezTo>
                  <a:cubicBezTo>
                    <a:pt x="0" y="1752"/>
                    <a:pt x="39" y="1908"/>
                    <a:pt x="117" y="2024"/>
                  </a:cubicBezTo>
                  <a:cubicBezTo>
                    <a:pt x="156" y="2180"/>
                    <a:pt x="234" y="2297"/>
                    <a:pt x="350" y="2414"/>
                  </a:cubicBezTo>
                  <a:cubicBezTo>
                    <a:pt x="428" y="2491"/>
                    <a:pt x="545" y="2569"/>
                    <a:pt x="701" y="2647"/>
                  </a:cubicBezTo>
                  <a:cubicBezTo>
                    <a:pt x="817" y="2725"/>
                    <a:pt x="973" y="2725"/>
                    <a:pt x="1129" y="2725"/>
                  </a:cubicBezTo>
                  <a:lnTo>
                    <a:pt x="1440" y="2686"/>
                  </a:lnTo>
                  <a:cubicBezTo>
                    <a:pt x="1635" y="2647"/>
                    <a:pt x="1790" y="2530"/>
                    <a:pt x="1907" y="2414"/>
                  </a:cubicBezTo>
                  <a:lnTo>
                    <a:pt x="2102" y="2180"/>
                  </a:lnTo>
                  <a:cubicBezTo>
                    <a:pt x="2179" y="1986"/>
                    <a:pt x="2257" y="1791"/>
                    <a:pt x="2257" y="1596"/>
                  </a:cubicBezTo>
                  <a:cubicBezTo>
                    <a:pt x="2218" y="1402"/>
                    <a:pt x="2179" y="1168"/>
                    <a:pt x="2141" y="935"/>
                  </a:cubicBezTo>
                  <a:cubicBezTo>
                    <a:pt x="2102" y="818"/>
                    <a:pt x="2063" y="662"/>
                    <a:pt x="1985" y="546"/>
                  </a:cubicBezTo>
                  <a:cubicBezTo>
                    <a:pt x="1907" y="390"/>
                    <a:pt x="1751" y="234"/>
                    <a:pt x="1557" y="118"/>
                  </a:cubicBezTo>
                  <a:cubicBezTo>
                    <a:pt x="1421" y="40"/>
                    <a:pt x="1265" y="1"/>
                    <a:pt x="1109" y="1"/>
                  </a:cubicBezTo>
                  <a:close/>
                </a:path>
              </a:pathLst>
            </a:custGeom>
            <a:solidFill>
              <a:srgbClr val="FFFFFF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1" name="Google Shape;17801;p41"/>
            <p:cNvSpPr/>
            <p:nvPr/>
          </p:nvSpPr>
          <p:spPr>
            <a:xfrm>
              <a:off x="5034400" y="-1407950"/>
              <a:ext cx="89950" cy="156300"/>
            </a:xfrm>
            <a:custGeom>
              <a:avLst/>
              <a:gdLst/>
              <a:ahLst/>
              <a:cxnLst/>
              <a:rect l="l" t="t" r="r" b="b"/>
              <a:pathLst>
                <a:path w="3598" h="6252" extrusionOk="0">
                  <a:moveTo>
                    <a:pt x="135" y="0"/>
                  </a:moveTo>
                  <a:cubicBezTo>
                    <a:pt x="65" y="0"/>
                    <a:pt x="0" y="64"/>
                    <a:pt x="56" y="148"/>
                  </a:cubicBezTo>
                  <a:cubicBezTo>
                    <a:pt x="679" y="1121"/>
                    <a:pt x="1301" y="2094"/>
                    <a:pt x="1846" y="3106"/>
                  </a:cubicBezTo>
                  <a:cubicBezTo>
                    <a:pt x="2119" y="3612"/>
                    <a:pt x="2391" y="4117"/>
                    <a:pt x="2663" y="4662"/>
                  </a:cubicBezTo>
                  <a:cubicBezTo>
                    <a:pt x="2858" y="5168"/>
                    <a:pt x="3130" y="5713"/>
                    <a:pt x="3403" y="6219"/>
                  </a:cubicBezTo>
                  <a:cubicBezTo>
                    <a:pt x="3425" y="6242"/>
                    <a:pt x="3452" y="6251"/>
                    <a:pt x="3477" y="6251"/>
                  </a:cubicBezTo>
                  <a:cubicBezTo>
                    <a:pt x="3539" y="6251"/>
                    <a:pt x="3597" y="6196"/>
                    <a:pt x="3597" y="6141"/>
                  </a:cubicBezTo>
                  <a:cubicBezTo>
                    <a:pt x="3442" y="5557"/>
                    <a:pt x="3247" y="5012"/>
                    <a:pt x="2975" y="4507"/>
                  </a:cubicBezTo>
                  <a:cubicBezTo>
                    <a:pt x="2741" y="4001"/>
                    <a:pt x="2469" y="3456"/>
                    <a:pt x="2157" y="2950"/>
                  </a:cubicBezTo>
                  <a:cubicBezTo>
                    <a:pt x="1613" y="1899"/>
                    <a:pt x="951" y="927"/>
                    <a:pt x="212" y="32"/>
                  </a:cubicBezTo>
                  <a:cubicBezTo>
                    <a:pt x="190" y="10"/>
                    <a:pt x="162" y="0"/>
                    <a:pt x="135" y="0"/>
                  </a:cubicBezTo>
                  <a:close/>
                </a:path>
              </a:pathLst>
            </a:custGeom>
            <a:solidFill>
              <a:srgbClr val="DD8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2" name="Google Shape;17802;p41"/>
            <p:cNvSpPr/>
            <p:nvPr/>
          </p:nvSpPr>
          <p:spPr>
            <a:xfrm>
              <a:off x="4614475" y="-1380825"/>
              <a:ext cx="266200" cy="1335425"/>
            </a:xfrm>
            <a:custGeom>
              <a:avLst/>
              <a:gdLst/>
              <a:ahLst/>
              <a:cxnLst/>
              <a:rect l="l" t="t" r="r" b="b"/>
              <a:pathLst>
                <a:path w="10648" h="53417" extrusionOk="0">
                  <a:moveTo>
                    <a:pt x="10305" y="1"/>
                  </a:moveTo>
                  <a:cubicBezTo>
                    <a:pt x="10155" y="1"/>
                    <a:pt x="10002" y="89"/>
                    <a:pt x="9965" y="270"/>
                  </a:cubicBezTo>
                  <a:cubicBezTo>
                    <a:pt x="6619" y="17897"/>
                    <a:pt x="3233" y="35525"/>
                    <a:pt x="42" y="53192"/>
                  </a:cubicBezTo>
                  <a:cubicBezTo>
                    <a:pt x="1" y="53338"/>
                    <a:pt x="104" y="53417"/>
                    <a:pt x="215" y="53417"/>
                  </a:cubicBezTo>
                  <a:cubicBezTo>
                    <a:pt x="312" y="53417"/>
                    <a:pt x="414" y="53358"/>
                    <a:pt x="432" y="53231"/>
                  </a:cubicBezTo>
                  <a:cubicBezTo>
                    <a:pt x="3973" y="35642"/>
                    <a:pt x="7241" y="17975"/>
                    <a:pt x="10627" y="347"/>
                  </a:cubicBezTo>
                  <a:cubicBezTo>
                    <a:pt x="10648" y="118"/>
                    <a:pt x="10479" y="1"/>
                    <a:pt x="10305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3" name="Google Shape;17803;p41"/>
            <p:cNvSpPr/>
            <p:nvPr/>
          </p:nvSpPr>
          <p:spPr>
            <a:xfrm>
              <a:off x="4614475" y="-1380825"/>
              <a:ext cx="266200" cy="1335425"/>
            </a:xfrm>
            <a:custGeom>
              <a:avLst/>
              <a:gdLst/>
              <a:ahLst/>
              <a:cxnLst/>
              <a:rect l="l" t="t" r="r" b="b"/>
              <a:pathLst>
                <a:path w="10648" h="53417" extrusionOk="0">
                  <a:moveTo>
                    <a:pt x="10305" y="1"/>
                  </a:moveTo>
                  <a:cubicBezTo>
                    <a:pt x="10155" y="1"/>
                    <a:pt x="10002" y="89"/>
                    <a:pt x="9965" y="270"/>
                  </a:cubicBezTo>
                  <a:cubicBezTo>
                    <a:pt x="6619" y="17897"/>
                    <a:pt x="3233" y="35525"/>
                    <a:pt x="42" y="53192"/>
                  </a:cubicBezTo>
                  <a:cubicBezTo>
                    <a:pt x="1" y="53338"/>
                    <a:pt x="104" y="53417"/>
                    <a:pt x="215" y="53417"/>
                  </a:cubicBezTo>
                  <a:cubicBezTo>
                    <a:pt x="312" y="53417"/>
                    <a:pt x="414" y="53358"/>
                    <a:pt x="432" y="53231"/>
                  </a:cubicBezTo>
                  <a:cubicBezTo>
                    <a:pt x="3973" y="35642"/>
                    <a:pt x="7241" y="17975"/>
                    <a:pt x="10627" y="347"/>
                  </a:cubicBezTo>
                  <a:cubicBezTo>
                    <a:pt x="10648" y="118"/>
                    <a:pt x="10479" y="1"/>
                    <a:pt x="10305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4" name="Google Shape;17804;p41"/>
            <p:cNvSpPr/>
            <p:nvPr/>
          </p:nvSpPr>
          <p:spPr>
            <a:xfrm>
              <a:off x="4724475" y="-1197850"/>
              <a:ext cx="145950" cy="138025"/>
            </a:xfrm>
            <a:custGeom>
              <a:avLst/>
              <a:gdLst/>
              <a:ahLst/>
              <a:cxnLst/>
              <a:rect l="l" t="t" r="r" b="b"/>
              <a:pathLst>
                <a:path w="5838" h="5521" extrusionOk="0">
                  <a:moveTo>
                    <a:pt x="3369" y="0"/>
                  </a:moveTo>
                  <a:cubicBezTo>
                    <a:pt x="2712" y="0"/>
                    <a:pt x="2196" y="150"/>
                    <a:pt x="1479" y="150"/>
                  </a:cubicBezTo>
                  <a:cubicBezTo>
                    <a:pt x="1347" y="123"/>
                    <a:pt x="874" y="43"/>
                    <a:pt x="572" y="43"/>
                  </a:cubicBezTo>
                  <a:cubicBezTo>
                    <a:pt x="429" y="43"/>
                    <a:pt x="325" y="61"/>
                    <a:pt x="312" y="111"/>
                  </a:cubicBezTo>
                  <a:lnTo>
                    <a:pt x="1" y="4313"/>
                  </a:lnTo>
                  <a:cubicBezTo>
                    <a:pt x="156" y="4625"/>
                    <a:pt x="429" y="4897"/>
                    <a:pt x="740" y="5014"/>
                  </a:cubicBezTo>
                  <a:cubicBezTo>
                    <a:pt x="1368" y="5247"/>
                    <a:pt x="2372" y="5521"/>
                    <a:pt x="3228" y="5521"/>
                  </a:cubicBezTo>
                  <a:cubicBezTo>
                    <a:pt x="3803" y="5521"/>
                    <a:pt x="4311" y="5397"/>
                    <a:pt x="4593" y="5053"/>
                  </a:cubicBezTo>
                  <a:cubicBezTo>
                    <a:pt x="4865" y="5014"/>
                    <a:pt x="5098" y="4897"/>
                    <a:pt x="5293" y="4664"/>
                  </a:cubicBezTo>
                  <a:cubicBezTo>
                    <a:pt x="5410" y="4391"/>
                    <a:pt x="5254" y="4119"/>
                    <a:pt x="5332" y="3885"/>
                  </a:cubicBezTo>
                  <a:cubicBezTo>
                    <a:pt x="5371" y="3730"/>
                    <a:pt x="5449" y="3613"/>
                    <a:pt x="5565" y="3496"/>
                  </a:cubicBezTo>
                  <a:cubicBezTo>
                    <a:pt x="5838" y="3107"/>
                    <a:pt x="5488" y="2951"/>
                    <a:pt x="5449" y="2601"/>
                  </a:cubicBezTo>
                  <a:cubicBezTo>
                    <a:pt x="5410" y="2368"/>
                    <a:pt x="5527" y="2134"/>
                    <a:pt x="5527" y="1862"/>
                  </a:cubicBezTo>
                  <a:cubicBezTo>
                    <a:pt x="5527" y="1589"/>
                    <a:pt x="5371" y="1317"/>
                    <a:pt x="5176" y="1161"/>
                  </a:cubicBezTo>
                  <a:cubicBezTo>
                    <a:pt x="4943" y="967"/>
                    <a:pt x="4593" y="850"/>
                    <a:pt x="4476" y="617"/>
                  </a:cubicBezTo>
                  <a:cubicBezTo>
                    <a:pt x="4320" y="383"/>
                    <a:pt x="4203" y="72"/>
                    <a:pt x="3892" y="33"/>
                  </a:cubicBezTo>
                  <a:cubicBezTo>
                    <a:pt x="3705" y="10"/>
                    <a:pt x="3533" y="0"/>
                    <a:pt x="3369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5" name="Google Shape;17805;p41"/>
            <p:cNvSpPr/>
            <p:nvPr/>
          </p:nvSpPr>
          <p:spPr>
            <a:xfrm>
              <a:off x="4725450" y="-1201425"/>
              <a:ext cx="144975" cy="144500"/>
            </a:xfrm>
            <a:custGeom>
              <a:avLst/>
              <a:gdLst/>
              <a:ahLst/>
              <a:cxnLst/>
              <a:rect l="l" t="t" r="r" b="b"/>
              <a:pathLst>
                <a:path w="5799" h="5780" extrusionOk="0">
                  <a:moveTo>
                    <a:pt x="623" y="137"/>
                  </a:moveTo>
                  <a:cubicBezTo>
                    <a:pt x="586" y="156"/>
                    <a:pt x="551" y="168"/>
                    <a:pt x="518" y="176"/>
                  </a:cubicBezTo>
                  <a:lnTo>
                    <a:pt x="518" y="176"/>
                  </a:lnTo>
                  <a:cubicBezTo>
                    <a:pt x="528" y="176"/>
                    <a:pt x="537" y="176"/>
                    <a:pt x="545" y="176"/>
                  </a:cubicBezTo>
                  <a:lnTo>
                    <a:pt x="857" y="176"/>
                  </a:lnTo>
                  <a:cubicBezTo>
                    <a:pt x="886" y="176"/>
                    <a:pt x="915" y="177"/>
                    <a:pt x="943" y="178"/>
                  </a:cubicBezTo>
                  <a:lnTo>
                    <a:pt x="943" y="178"/>
                  </a:lnTo>
                  <a:cubicBezTo>
                    <a:pt x="940" y="177"/>
                    <a:pt x="937" y="176"/>
                    <a:pt x="935" y="176"/>
                  </a:cubicBezTo>
                  <a:lnTo>
                    <a:pt x="623" y="137"/>
                  </a:lnTo>
                  <a:close/>
                  <a:moveTo>
                    <a:pt x="518" y="176"/>
                  </a:moveTo>
                  <a:cubicBezTo>
                    <a:pt x="442" y="177"/>
                    <a:pt x="342" y="185"/>
                    <a:pt x="273" y="254"/>
                  </a:cubicBezTo>
                  <a:cubicBezTo>
                    <a:pt x="332" y="195"/>
                    <a:pt x="414" y="203"/>
                    <a:pt x="518" y="176"/>
                  </a:cubicBezTo>
                  <a:close/>
                  <a:moveTo>
                    <a:pt x="3347" y="1"/>
                  </a:moveTo>
                  <a:cubicBezTo>
                    <a:pt x="3124" y="1"/>
                    <a:pt x="2900" y="20"/>
                    <a:pt x="2686" y="59"/>
                  </a:cubicBezTo>
                  <a:cubicBezTo>
                    <a:pt x="2297" y="137"/>
                    <a:pt x="1907" y="215"/>
                    <a:pt x="1479" y="215"/>
                  </a:cubicBezTo>
                  <a:cubicBezTo>
                    <a:pt x="1309" y="215"/>
                    <a:pt x="1139" y="185"/>
                    <a:pt x="943" y="178"/>
                  </a:cubicBezTo>
                  <a:lnTo>
                    <a:pt x="943" y="178"/>
                  </a:lnTo>
                  <a:cubicBezTo>
                    <a:pt x="1135" y="216"/>
                    <a:pt x="1327" y="254"/>
                    <a:pt x="1557" y="293"/>
                  </a:cubicBezTo>
                  <a:cubicBezTo>
                    <a:pt x="1946" y="293"/>
                    <a:pt x="2374" y="293"/>
                    <a:pt x="2802" y="215"/>
                  </a:cubicBezTo>
                  <a:lnTo>
                    <a:pt x="3386" y="215"/>
                  </a:lnTo>
                  <a:cubicBezTo>
                    <a:pt x="3581" y="215"/>
                    <a:pt x="3775" y="254"/>
                    <a:pt x="3970" y="293"/>
                  </a:cubicBezTo>
                  <a:cubicBezTo>
                    <a:pt x="4087" y="332"/>
                    <a:pt x="4164" y="526"/>
                    <a:pt x="4281" y="682"/>
                  </a:cubicBezTo>
                  <a:cubicBezTo>
                    <a:pt x="4320" y="799"/>
                    <a:pt x="4398" y="915"/>
                    <a:pt x="4476" y="993"/>
                  </a:cubicBezTo>
                  <a:cubicBezTo>
                    <a:pt x="4592" y="1071"/>
                    <a:pt x="4670" y="1110"/>
                    <a:pt x="4748" y="1188"/>
                  </a:cubicBezTo>
                  <a:cubicBezTo>
                    <a:pt x="4943" y="1265"/>
                    <a:pt x="5059" y="1382"/>
                    <a:pt x="5215" y="1538"/>
                  </a:cubicBezTo>
                  <a:cubicBezTo>
                    <a:pt x="5293" y="1655"/>
                    <a:pt x="5371" y="1849"/>
                    <a:pt x="5371" y="2005"/>
                  </a:cubicBezTo>
                  <a:cubicBezTo>
                    <a:pt x="5371" y="2160"/>
                    <a:pt x="5254" y="2355"/>
                    <a:pt x="5254" y="2627"/>
                  </a:cubicBezTo>
                  <a:cubicBezTo>
                    <a:pt x="5293" y="2861"/>
                    <a:pt x="5371" y="3055"/>
                    <a:pt x="5488" y="3250"/>
                  </a:cubicBezTo>
                  <a:cubicBezTo>
                    <a:pt x="5526" y="3367"/>
                    <a:pt x="5449" y="3484"/>
                    <a:pt x="5293" y="3678"/>
                  </a:cubicBezTo>
                  <a:cubicBezTo>
                    <a:pt x="5215" y="3756"/>
                    <a:pt x="5176" y="3912"/>
                    <a:pt x="5176" y="4028"/>
                  </a:cubicBezTo>
                  <a:cubicBezTo>
                    <a:pt x="5137" y="4145"/>
                    <a:pt x="5137" y="4262"/>
                    <a:pt x="5176" y="4379"/>
                  </a:cubicBezTo>
                  <a:cubicBezTo>
                    <a:pt x="5215" y="4534"/>
                    <a:pt x="5137" y="4690"/>
                    <a:pt x="5021" y="4807"/>
                  </a:cubicBezTo>
                  <a:cubicBezTo>
                    <a:pt x="4904" y="4923"/>
                    <a:pt x="4709" y="5001"/>
                    <a:pt x="4554" y="5001"/>
                  </a:cubicBezTo>
                  <a:cubicBezTo>
                    <a:pt x="4515" y="5001"/>
                    <a:pt x="4476" y="5040"/>
                    <a:pt x="4437" y="5079"/>
                  </a:cubicBezTo>
                  <a:cubicBezTo>
                    <a:pt x="4164" y="5312"/>
                    <a:pt x="3814" y="5468"/>
                    <a:pt x="3425" y="5468"/>
                  </a:cubicBezTo>
                  <a:cubicBezTo>
                    <a:pt x="3248" y="5484"/>
                    <a:pt x="3070" y="5494"/>
                    <a:pt x="2896" y="5494"/>
                  </a:cubicBezTo>
                  <a:cubicBezTo>
                    <a:pt x="2649" y="5494"/>
                    <a:pt x="2408" y="5475"/>
                    <a:pt x="2180" y="5429"/>
                  </a:cubicBezTo>
                  <a:cubicBezTo>
                    <a:pt x="1752" y="5351"/>
                    <a:pt x="1363" y="5274"/>
                    <a:pt x="974" y="5118"/>
                  </a:cubicBezTo>
                  <a:cubicBezTo>
                    <a:pt x="545" y="5079"/>
                    <a:pt x="156" y="4807"/>
                    <a:pt x="1" y="4417"/>
                  </a:cubicBezTo>
                  <a:lnTo>
                    <a:pt x="1" y="4417"/>
                  </a:lnTo>
                  <a:cubicBezTo>
                    <a:pt x="117" y="4807"/>
                    <a:pt x="468" y="5157"/>
                    <a:pt x="896" y="5235"/>
                  </a:cubicBezTo>
                  <a:cubicBezTo>
                    <a:pt x="1285" y="5429"/>
                    <a:pt x="1713" y="5546"/>
                    <a:pt x="2141" y="5624"/>
                  </a:cubicBezTo>
                  <a:cubicBezTo>
                    <a:pt x="2530" y="5741"/>
                    <a:pt x="2997" y="5779"/>
                    <a:pt x="3425" y="5779"/>
                  </a:cubicBezTo>
                  <a:cubicBezTo>
                    <a:pt x="3856" y="5779"/>
                    <a:pt x="4287" y="5647"/>
                    <a:pt x="4596" y="5351"/>
                  </a:cubicBezTo>
                  <a:lnTo>
                    <a:pt x="4596" y="5351"/>
                  </a:lnTo>
                  <a:cubicBezTo>
                    <a:pt x="4828" y="5312"/>
                    <a:pt x="5060" y="5234"/>
                    <a:pt x="5215" y="5040"/>
                  </a:cubicBezTo>
                  <a:cubicBezTo>
                    <a:pt x="5332" y="4962"/>
                    <a:pt x="5410" y="4846"/>
                    <a:pt x="5449" y="4729"/>
                  </a:cubicBezTo>
                  <a:cubicBezTo>
                    <a:pt x="5449" y="4612"/>
                    <a:pt x="5449" y="4495"/>
                    <a:pt x="5449" y="4340"/>
                  </a:cubicBezTo>
                  <a:cubicBezTo>
                    <a:pt x="5410" y="4106"/>
                    <a:pt x="5410" y="4028"/>
                    <a:pt x="5526" y="3873"/>
                  </a:cubicBezTo>
                  <a:cubicBezTo>
                    <a:pt x="5604" y="3795"/>
                    <a:pt x="5682" y="3678"/>
                    <a:pt x="5721" y="3600"/>
                  </a:cubicBezTo>
                  <a:cubicBezTo>
                    <a:pt x="5799" y="3445"/>
                    <a:pt x="5799" y="3289"/>
                    <a:pt x="5760" y="3172"/>
                  </a:cubicBezTo>
                  <a:cubicBezTo>
                    <a:pt x="5643" y="2900"/>
                    <a:pt x="5565" y="2783"/>
                    <a:pt x="5565" y="2627"/>
                  </a:cubicBezTo>
                  <a:cubicBezTo>
                    <a:pt x="5565" y="2472"/>
                    <a:pt x="5643" y="2277"/>
                    <a:pt x="5643" y="2005"/>
                  </a:cubicBezTo>
                  <a:cubicBezTo>
                    <a:pt x="5643" y="1771"/>
                    <a:pt x="5565" y="1538"/>
                    <a:pt x="5410" y="1343"/>
                  </a:cubicBezTo>
                  <a:cubicBezTo>
                    <a:pt x="5254" y="1188"/>
                    <a:pt x="5059" y="1032"/>
                    <a:pt x="4865" y="915"/>
                  </a:cubicBezTo>
                  <a:cubicBezTo>
                    <a:pt x="4709" y="837"/>
                    <a:pt x="4554" y="721"/>
                    <a:pt x="4476" y="565"/>
                  </a:cubicBezTo>
                  <a:cubicBezTo>
                    <a:pt x="4398" y="332"/>
                    <a:pt x="4203" y="176"/>
                    <a:pt x="4009" y="59"/>
                  </a:cubicBezTo>
                  <a:cubicBezTo>
                    <a:pt x="3795" y="20"/>
                    <a:pt x="3571" y="1"/>
                    <a:pt x="3347" y="1"/>
                  </a:cubicBezTo>
                  <a:close/>
                </a:path>
              </a:pathLst>
            </a:custGeom>
            <a:solidFill>
              <a:srgbClr val="C16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6" name="Google Shape;17806;p41"/>
            <p:cNvSpPr/>
            <p:nvPr/>
          </p:nvSpPr>
          <p:spPr>
            <a:xfrm>
              <a:off x="4598975" y="-1252500"/>
              <a:ext cx="197525" cy="231550"/>
            </a:xfrm>
            <a:custGeom>
              <a:avLst/>
              <a:gdLst/>
              <a:ahLst/>
              <a:cxnLst/>
              <a:rect l="l" t="t" r="r" b="b"/>
              <a:pathLst>
                <a:path w="7901" h="9262" extrusionOk="0">
                  <a:moveTo>
                    <a:pt x="2837" y="42"/>
                  </a:moveTo>
                  <a:cubicBezTo>
                    <a:pt x="2026" y="42"/>
                    <a:pt x="1318" y="334"/>
                    <a:pt x="896" y="1402"/>
                  </a:cubicBezTo>
                  <a:cubicBezTo>
                    <a:pt x="351" y="2764"/>
                    <a:pt x="1" y="4203"/>
                    <a:pt x="429" y="5565"/>
                  </a:cubicBezTo>
                  <a:cubicBezTo>
                    <a:pt x="896" y="6927"/>
                    <a:pt x="585" y="8328"/>
                    <a:pt x="1752" y="9107"/>
                  </a:cubicBezTo>
                  <a:cubicBezTo>
                    <a:pt x="1912" y="9221"/>
                    <a:pt x="2167" y="9261"/>
                    <a:pt x="2463" y="9261"/>
                  </a:cubicBezTo>
                  <a:cubicBezTo>
                    <a:pt x="3174" y="9261"/>
                    <a:pt x="4126" y="9029"/>
                    <a:pt x="4593" y="9029"/>
                  </a:cubicBezTo>
                  <a:cubicBezTo>
                    <a:pt x="4625" y="9029"/>
                    <a:pt x="4660" y="9029"/>
                    <a:pt x="4698" y="9029"/>
                  </a:cubicBezTo>
                  <a:cubicBezTo>
                    <a:pt x="5401" y="9029"/>
                    <a:pt x="7067" y="8994"/>
                    <a:pt x="6772" y="7628"/>
                  </a:cubicBezTo>
                  <a:cubicBezTo>
                    <a:pt x="6577" y="7511"/>
                    <a:pt x="6344" y="7472"/>
                    <a:pt x="6110" y="7433"/>
                  </a:cubicBezTo>
                  <a:cubicBezTo>
                    <a:pt x="4904" y="7278"/>
                    <a:pt x="4826" y="3892"/>
                    <a:pt x="6188" y="2764"/>
                  </a:cubicBezTo>
                  <a:cubicBezTo>
                    <a:pt x="6577" y="2452"/>
                    <a:pt x="7044" y="2258"/>
                    <a:pt x="7550" y="2180"/>
                  </a:cubicBezTo>
                  <a:lnTo>
                    <a:pt x="7511" y="2180"/>
                  </a:lnTo>
                  <a:cubicBezTo>
                    <a:pt x="7900" y="1"/>
                    <a:pt x="5293" y="468"/>
                    <a:pt x="4281" y="234"/>
                  </a:cubicBezTo>
                  <a:cubicBezTo>
                    <a:pt x="3789" y="136"/>
                    <a:pt x="3296" y="42"/>
                    <a:pt x="2837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7" name="Google Shape;17807;p41"/>
            <p:cNvSpPr/>
            <p:nvPr/>
          </p:nvSpPr>
          <p:spPr>
            <a:xfrm>
              <a:off x="4602075" y="-1233750"/>
              <a:ext cx="169125" cy="65575"/>
            </a:xfrm>
            <a:custGeom>
              <a:avLst/>
              <a:gdLst/>
              <a:ahLst/>
              <a:cxnLst/>
              <a:rect l="l" t="t" r="r" b="b"/>
              <a:pathLst>
                <a:path w="6765" h="2623" extrusionOk="0">
                  <a:moveTo>
                    <a:pt x="986" y="1"/>
                  </a:moveTo>
                  <a:cubicBezTo>
                    <a:pt x="615" y="1"/>
                    <a:pt x="245" y="88"/>
                    <a:pt x="33" y="418"/>
                  </a:cubicBezTo>
                  <a:cubicBezTo>
                    <a:pt x="1" y="482"/>
                    <a:pt x="47" y="545"/>
                    <a:pt x="107" y="545"/>
                  </a:cubicBezTo>
                  <a:cubicBezTo>
                    <a:pt x="121" y="545"/>
                    <a:pt x="135" y="542"/>
                    <a:pt x="149" y="535"/>
                  </a:cubicBezTo>
                  <a:lnTo>
                    <a:pt x="149" y="496"/>
                  </a:lnTo>
                  <a:cubicBezTo>
                    <a:pt x="344" y="340"/>
                    <a:pt x="655" y="224"/>
                    <a:pt x="928" y="224"/>
                  </a:cubicBezTo>
                  <a:cubicBezTo>
                    <a:pt x="1239" y="224"/>
                    <a:pt x="1550" y="301"/>
                    <a:pt x="1823" y="379"/>
                  </a:cubicBezTo>
                  <a:cubicBezTo>
                    <a:pt x="2217" y="453"/>
                    <a:pt x="2612" y="480"/>
                    <a:pt x="2997" y="480"/>
                  </a:cubicBezTo>
                  <a:cubicBezTo>
                    <a:pt x="3219" y="480"/>
                    <a:pt x="3438" y="471"/>
                    <a:pt x="3652" y="457"/>
                  </a:cubicBezTo>
                  <a:cubicBezTo>
                    <a:pt x="3715" y="453"/>
                    <a:pt x="3779" y="451"/>
                    <a:pt x="3842" y="451"/>
                  </a:cubicBezTo>
                  <a:cubicBezTo>
                    <a:pt x="4401" y="451"/>
                    <a:pt x="4956" y="602"/>
                    <a:pt x="5480" y="846"/>
                  </a:cubicBezTo>
                  <a:cubicBezTo>
                    <a:pt x="6025" y="1158"/>
                    <a:pt x="6531" y="1741"/>
                    <a:pt x="6220" y="2403"/>
                  </a:cubicBezTo>
                  <a:cubicBezTo>
                    <a:pt x="6165" y="2513"/>
                    <a:pt x="6265" y="2623"/>
                    <a:pt x="6370" y="2623"/>
                  </a:cubicBezTo>
                  <a:cubicBezTo>
                    <a:pt x="6414" y="2623"/>
                    <a:pt x="6458" y="2604"/>
                    <a:pt x="6492" y="2558"/>
                  </a:cubicBezTo>
                  <a:cubicBezTo>
                    <a:pt x="6765" y="1975"/>
                    <a:pt x="6609" y="1313"/>
                    <a:pt x="6103" y="924"/>
                  </a:cubicBezTo>
                  <a:cubicBezTo>
                    <a:pt x="5558" y="457"/>
                    <a:pt x="4897" y="224"/>
                    <a:pt x="4196" y="146"/>
                  </a:cubicBezTo>
                  <a:cubicBezTo>
                    <a:pt x="3807" y="146"/>
                    <a:pt x="3379" y="146"/>
                    <a:pt x="2990" y="185"/>
                  </a:cubicBezTo>
                  <a:cubicBezTo>
                    <a:pt x="2873" y="194"/>
                    <a:pt x="2759" y="199"/>
                    <a:pt x="2646" y="199"/>
                  </a:cubicBezTo>
                  <a:cubicBezTo>
                    <a:pt x="2309" y="199"/>
                    <a:pt x="1988" y="156"/>
                    <a:pt x="1667" y="68"/>
                  </a:cubicBezTo>
                  <a:cubicBezTo>
                    <a:pt x="1468" y="37"/>
                    <a:pt x="1227" y="1"/>
                    <a:pt x="986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8" name="Google Shape;17808;p41"/>
            <p:cNvSpPr/>
            <p:nvPr/>
          </p:nvSpPr>
          <p:spPr>
            <a:xfrm>
              <a:off x="4596075" y="-1208725"/>
              <a:ext cx="155675" cy="44350"/>
            </a:xfrm>
            <a:custGeom>
              <a:avLst/>
              <a:gdLst/>
              <a:ahLst/>
              <a:cxnLst/>
              <a:rect l="l" t="t" r="r" b="b"/>
              <a:pathLst>
                <a:path w="6227" h="1774" extrusionOk="0">
                  <a:moveTo>
                    <a:pt x="1207" y="1"/>
                  </a:moveTo>
                  <a:cubicBezTo>
                    <a:pt x="778" y="1"/>
                    <a:pt x="0" y="157"/>
                    <a:pt x="273" y="740"/>
                  </a:cubicBezTo>
                  <a:cubicBezTo>
                    <a:pt x="284" y="763"/>
                    <a:pt x="302" y="773"/>
                    <a:pt x="321" y="773"/>
                  </a:cubicBezTo>
                  <a:cubicBezTo>
                    <a:pt x="367" y="773"/>
                    <a:pt x="417" y="717"/>
                    <a:pt x="389" y="662"/>
                  </a:cubicBezTo>
                  <a:lnTo>
                    <a:pt x="389" y="662"/>
                  </a:lnTo>
                  <a:lnTo>
                    <a:pt x="389" y="701"/>
                  </a:lnTo>
                  <a:cubicBezTo>
                    <a:pt x="299" y="357"/>
                    <a:pt x="597" y="257"/>
                    <a:pt x="973" y="257"/>
                  </a:cubicBezTo>
                  <a:cubicBezTo>
                    <a:pt x="1403" y="257"/>
                    <a:pt x="1935" y="387"/>
                    <a:pt x="2102" y="429"/>
                  </a:cubicBezTo>
                  <a:cubicBezTo>
                    <a:pt x="2354" y="468"/>
                    <a:pt x="2607" y="487"/>
                    <a:pt x="2860" y="487"/>
                  </a:cubicBezTo>
                  <a:cubicBezTo>
                    <a:pt x="3113" y="487"/>
                    <a:pt x="3366" y="468"/>
                    <a:pt x="3619" y="429"/>
                  </a:cubicBezTo>
                  <a:cubicBezTo>
                    <a:pt x="3857" y="378"/>
                    <a:pt x="4095" y="349"/>
                    <a:pt x="4329" y="349"/>
                  </a:cubicBezTo>
                  <a:cubicBezTo>
                    <a:pt x="4632" y="349"/>
                    <a:pt x="4930" y="397"/>
                    <a:pt x="5215" y="507"/>
                  </a:cubicBezTo>
                  <a:cubicBezTo>
                    <a:pt x="5643" y="740"/>
                    <a:pt x="5954" y="1168"/>
                    <a:pt x="5993" y="1674"/>
                  </a:cubicBezTo>
                  <a:cubicBezTo>
                    <a:pt x="6010" y="1742"/>
                    <a:pt x="6057" y="1773"/>
                    <a:pt x="6104" y="1773"/>
                  </a:cubicBezTo>
                  <a:cubicBezTo>
                    <a:pt x="6165" y="1773"/>
                    <a:pt x="6226" y="1723"/>
                    <a:pt x="6226" y="1635"/>
                  </a:cubicBezTo>
                  <a:cubicBezTo>
                    <a:pt x="6226" y="1052"/>
                    <a:pt x="5915" y="507"/>
                    <a:pt x="5409" y="273"/>
                  </a:cubicBezTo>
                  <a:cubicBezTo>
                    <a:pt x="5012" y="133"/>
                    <a:pt x="4615" y="63"/>
                    <a:pt x="4218" y="63"/>
                  </a:cubicBezTo>
                  <a:cubicBezTo>
                    <a:pt x="3954" y="63"/>
                    <a:pt x="3689" y="94"/>
                    <a:pt x="3425" y="157"/>
                  </a:cubicBezTo>
                  <a:cubicBezTo>
                    <a:pt x="3230" y="195"/>
                    <a:pt x="3026" y="215"/>
                    <a:pt x="2821" y="215"/>
                  </a:cubicBezTo>
                  <a:cubicBezTo>
                    <a:pt x="2617" y="215"/>
                    <a:pt x="2413" y="195"/>
                    <a:pt x="2218" y="157"/>
                  </a:cubicBezTo>
                  <a:cubicBezTo>
                    <a:pt x="1868" y="79"/>
                    <a:pt x="1557" y="40"/>
                    <a:pt x="1207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9" name="Google Shape;17809;p41"/>
            <p:cNvSpPr/>
            <p:nvPr/>
          </p:nvSpPr>
          <p:spPr>
            <a:xfrm>
              <a:off x="4598025" y="-1173775"/>
              <a:ext cx="144975" cy="34800"/>
            </a:xfrm>
            <a:custGeom>
              <a:avLst/>
              <a:gdLst/>
              <a:ahLst/>
              <a:cxnLst/>
              <a:rect l="l" t="t" r="r" b="b"/>
              <a:pathLst>
                <a:path w="5799" h="1392" extrusionOk="0">
                  <a:moveTo>
                    <a:pt x="775" y="0"/>
                  </a:moveTo>
                  <a:cubicBezTo>
                    <a:pt x="385" y="0"/>
                    <a:pt x="73" y="262"/>
                    <a:pt x="0" y="626"/>
                  </a:cubicBezTo>
                  <a:cubicBezTo>
                    <a:pt x="0" y="665"/>
                    <a:pt x="19" y="685"/>
                    <a:pt x="44" y="685"/>
                  </a:cubicBezTo>
                  <a:cubicBezTo>
                    <a:pt x="68" y="685"/>
                    <a:pt x="97" y="665"/>
                    <a:pt x="117" y="626"/>
                  </a:cubicBezTo>
                  <a:lnTo>
                    <a:pt x="117" y="665"/>
                  </a:lnTo>
                  <a:cubicBezTo>
                    <a:pt x="227" y="379"/>
                    <a:pt x="488" y="292"/>
                    <a:pt x="763" y="292"/>
                  </a:cubicBezTo>
                  <a:cubicBezTo>
                    <a:pt x="974" y="292"/>
                    <a:pt x="1194" y="342"/>
                    <a:pt x="1362" y="393"/>
                  </a:cubicBezTo>
                  <a:cubicBezTo>
                    <a:pt x="1829" y="549"/>
                    <a:pt x="2296" y="665"/>
                    <a:pt x="2802" y="665"/>
                  </a:cubicBezTo>
                  <a:cubicBezTo>
                    <a:pt x="3160" y="638"/>
                    <a:pt x="3537" y="610"/>
                    <a:pt x="3906" y="610"/>
                  </a:cubicBezTo>
                  <a:cubicBezTo>
                    <a:pt x="4059" y="610"/>
                    <a:pt x="4210" y="615"/>
                    <a:pt x="4358" y="626"/>
                  </a:cubicBezTo>
                  <a:cubicBezTo>
                    <a:pt x="4631" y="665"/>
                    <a:pt x="4903" y="743"/>
                    <a:pt x="5137" y="860"/>
                  </a:cubicBezTo>
                  <a:cubicBezTo>
                    <a:pt x="5292" y="1016"/>
                    <a:pt x="5370" y="1210"/>
                    <a:pt x="5526" y="1366"/>
                  </a:cubicBezTo>
                  <a:cubicBezTo>
                    <a:pt x="5542" y="1382"/>
                    <a:pt x="5571" y="1391"/>
                    <a:pt x="5600" y="1391"/>
                  </a:cubicBezTo>
                  <a:cubicBezTo>
                    <a:pt x="5641" y="1391"/>
                    <a:pt x="5681" y="1372"/>
                    <a:pt x="5681" y="1327"/>
                  </a:cubicBezTo>
                  <a:cubicBezTo>
                    <a:pt x="5798" y="821"/>
                    <a:pt x="5176" y="471"/>
                    <a:pt x="4786" y="393"/>
                  </a:cubicBezTo>
                  <a:cubicBezTo>
                    <a:pt x="4401" y="329"/>
                    <a:pt x="4027" y="300"/>
                    <a:pt x="3652" y="300"/>
                  </a:cubicBezTo>
                  <a:cubicBezTo>
                    <a:pt x="3346" y="300"/>
                    <a:pt x="3039" y="319"/>
                    <a:pt x="2724" y="354"/>
                  </a:cubicBezTo>
                  <a:cubicBezTo>
                    <a:pt x="2689" y="356"/>
                    <a:pt x="2655" y="357"/>
                    <a:pt x="2621" y="357"/>
                  </a:cubicBezTo>
                  <a:cubicBezTo>
                    <a:pt x="2005" y="357"/>
                    <a:pt x="1483" y="41"/>
                    <a:pt x="856" y="4"/>
                  </a:cubicBezTo>
                  <a:cubicBezTo>
                    <a:pt x="829" y="1"/>
                    <a:pt x="802" y="0"/>
                    <a:pt x="775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0" name="Google Shape;17810;p41"/>
            <p:cNvSpPr/>
            <p:nvPr/>
          </p:nvSpPr>
          <p:spPr>
            <a:xfrm>
              <a:off x="4743525" y="-1249125"/>
              <a:ext cx="32550" cy="67825"/>
            </a:xfrm>
            <a:custGeom>
              <a:avLst/>
              <a:gdLst/>
              <a:ahLst/>
              <a:cxnLst/>
              <a:rect l="l" t="t" r="r" b="b"/>
              <a:pathLst>
                <a:path w="1302" h="2713" extrusionOk="0">
                  <a:moveTo>
                    <a:pt x="111" y="0"/>
                  </a:moveTo>
                  <a:cubicBezTo>
                    <a:pt x="33" y="0"/>
                    <a:pt x="0" y="114"/>
                    <a:pt x="95" y="177"/>
                  </a:cubicBezTo>
                  <a:cubicBezTo>
                    <a:pt x="484" y="450"/>
                    <a:pt x="756" y="839"/>
                    <a:pt x="912" y="1267"/>
                  </a:cubicBezTo>
                  <a:cubicBezTo>
                    <a:pt x="990" y="1500"/>
                    <a:pt x="1029" y="1734"/>
                    <a:pt x="1029" y="1967"/>
                  </a:cubicBezTo>
                  <a:lnTo>
                    <a:pt x="1029" y="2668"/>
                  </a:lnTo>
                  <a:cubicBezTo>
                    <a:pt x="1029" y="2690"/>
                    <a:pt x="1068" y="2713"/>
                    <a:pt x="1101" y="2713"/>
                  </a:cubicBezTo>
                  <a:cubicBezTo>
                    <a:pt x="1125" y="2713"/>
                    <a:pt x="1146" y="2700"/>
                    <a:pt x="1146" y="2668"/>
                  </a:cubicBezTo>
                  <a:cubicBezTo>
                    <a:pt x="1262" y="2473"/>
                    <a:pt x="1301" y="2201"/>
                    <a:pt x="1301" y="1967"/>
                  </a:cubicBezTo>
                  <a:cubicBezTo>
                    <a:pt x="1262" y="1695"/>
                    <a:pt x="1223" y="1422"/>
                    <a:pt x="1107" y="1189"/>
                  </a:cubicBezTo>
                  <a:cubicBezTo>
                    <a:pt x="912" y="683"/>
                    <a:pt x="601" y="294"/>
                    <a:pt x="173" y="21"/>
                  </a:cubicBezTo>
                  <a:cubicBezTo>
                    <a:pt x="150" y="7"/>
                    <a:pt x="130" y="0"/>
                    <a:pt x="111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1" name="Google Shape;17811;p41"/>
            <p:cNvSpPr/>
            <p:nvPr/>
          </p:nvSpPr>
          <p:spPr>
            <a:xfrm>
              <a:off x="4657350" y="-1103650"/>
              <a:ext cx="1000" cy="1975"/>
            </a:xfrm>
            <a:custGeom>
              <a:avLst/>
              <a:gdLst/>
              <a:ahLst/>
              <a:cxnLst/>
              <a:rect l="l" t="t" r="r" b="b"/>
              <a:pathLst>
                <a:path w="40" h="79" extrusionOk="0">
                  <a:moveTo>
                    <a:pt x="40" y="1"/>
                  </a:moveTo>
                  <a:cubicBezTo>
                    <a:pt x="1" y="1"/>
                    <a:pt x="1" y="78"/>
                    <a:pt x="40" y="78"/>
                  </a:cubicBezTo>
                  <a:cubicBezTo>
                    <a:pt x="40" y="78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2" name="Google Shape;17812;p41"/>
            <p:cNvSpPr/>
            <p:nvPr/>
          </p:nvSpPr>
          <p:spPr>
            <a:xfrm>
              <a:off x="4591200" y="-1130000"/>
              <a:ext cx="140125" cy="15675"/>
            </a:xfrm>
            <a:custGeom>
              <a:avLst/>
              <a:gdLst/>
              <a:ahLst/>
              <a:cxnLst/>
              <a:rect l="l" t="t" r="r" b="b"/>
              <a:pathLst>
                <a:path w="5605" h="627" extrusionOk="0">
                  <a:moveTo>
                    <a:pt x="88" y="0"/>
                  </a:moveTo>
                  <a:cubicBezTo>
                    <a:pt x="54" y="0"/>
                    <a:pt x="19" y="21"/>
                    <a:pt x="6" y="54"/>
                  </a:cubicBezTo>
                  <a:lnTo>
                    <a:pt x="6" y="54"/>
                  </a:lnTo>
                  <a:cubicBezTo>
                    <a:pt x="4" y="51"/>
                    <a:pt x="2" y="47"/>
                    <a:pt x="1" y="43"/>
                  </a:cubicBezTo>
                  <a:lnTo>
                    <a:pt x="1" y="82"/>
                  </a:lnTo>
                  <a:cubicBezTo>
                    <a:pt x="1" y="72"/>
                    <a:pt x="2" y="63"/>
                    <a:pt x="6" y="54"/>
                  </a:cubicBezTo>
                  <a:lnTo>
                    <a:pt x="6" y="54"/>
                  </a:lnTo>
                  <a:cubicBezTo>
                    <a:pt x="163" y="398"/>
                    <a:pt x="472" y="627"/>
                    <a:pt x="857" y="627"/>
                  </a:cubicBezTo>
                  <a:cubicBezTo>
                    <a:pt x="1168" y="627"/>
                    <a:pt x="1440" y="588"/>
                    <a:pt x="1752" y="510"/>
                  </a:cubicBezTo>
                  <a:cubicBezTo>
                    <a:pt x="2063" y="393"/>
                    <a:pt x="2413" y="354"/>
                    <a:pt x="2763" y="354"/>
                  </a:cubicBezTo>
                  <a:cubicBezTo>
                    <a:pt x="3425" y="354"/>
                    <a:pt x="4048" y="510"/>
                    <a:pt x="4670" y="588"/>
                  </a:cubicBezTo>
                  <a:cubicBezTo>
                    <a:pt x="5059" y="588"/>
                    <a:pt x="5565" y="510"/>
                    <a:pt x="5604" y="82"/>
                  </a:cubicBezTo>
                  <a:cubicBezTo>
                    <a:pt x="5604" y="54"/>
                    <a:pt x="5585" y="27"/>
                    <a:pt x="5560" y="27"/>
                  </a:cubicBezTo>
                  <a:cubicBezTo>
                    <a:pt x="5549" y="27"/>
                    <a:pt x="5538" y="31"/>
                    <a:pt x="5526" y="43"/>
                  </a:cubicBezTo>
                  <a:cubicBezTo>
                    <a:pt x="5371" y="198"/>
                    <a:pt x="5215" y="315"/>
                    <a:pt x="5020" y="354"/>
                  </a:cubicBezTo>
                  <a:cubicBezTo>
                    <a:pt x="4947" y="365"/>
                    <a:pt x="4875" y="369"/>
                    <a:pt x="4802" y="369"/>
                  </a:cubicBezTo>
                  <a:cubicBezTo>
                    <a:pt x="4602" y="369"/>
                    <a:pt x="4403" y="333"/>
                    <a:pt x="4203" y="276"/>
                  </a:cubicBezTo>
                  <a:cubicBezTo>
                    <a:pt x="3775" y="198"/>
                    <a:pt x="3308" y="160"/>
                    <a:pt x="2841" y="160"/>
                  </a:cubicBezTo>
                  <a:cubicBezTo>
                    <a:pt x="2374" y="160"/>
                    <a:pt x="1907" y="237"/>
                    <a:pt x="1479" y="354"/>
                  </a:cubicBezTo>
                  <a:cubicBezTo>
                    <a:pt x="1283" y="403"/>
                    <a:pt x="1060" y="452"/>
                    <a:pt x="849" y="452"/>
                  </a:cubicBezTo>
                  <a:cubicBezTo>
                    <a:pt x="558" y="452"/>
                    <a:pt x="292" y="359"/>
                    <a:pt x="156" y="43"/>
                  </a:cubicBezTo>
                  <a:cubicBezTo>
                    <a:pt x="141" y="13"/>
                    <a:pt x="115" y="0"/>
                    <a:pt x="88" y="0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3" name="Google Shape;17813;p41"/>
            <p:cNvSpPr/>
            <p:nvPr/>
          </p:nvSpPr>
          <p:spPr>
            <a:xfrm>
              <a:off x="4591400" y="-1110675"/>
              <a:ext cx="158825" cy="33750"/>
            </a:xfrm>
            <a:custGeom>
              <a:avLst/>
              <a:gdLst/>
              <a:ahLst/>
              <a:cxnLst/>
              <a:rect l="l" t="t" r="r" b="b"/>
              <a:pathLst>
                <a:path w="6353" h="1350" extrusionOk="0">
                  <a:moveTo>
                    <a:pt x="6173" y="1"/>
                  </a:moveTo>
                  <a:cubicBezTo>
                    <a:pt x="6136" y="1"/>
                    <a:pt x="6096" y="15"/>
                    <a:pt x="6063" y="48"/>
                  </a:cubicBezTo>
                  <a:cubicBezTo>
                    <a:pt x="5777" y="544"/>
                    <a:pt x="5323" y="666"/>
                    <a:pt x="4824" y="666"/>
                  </a:cubicBezTo>
                  <a:cubicBezTo>
                    <a:pt x="4341" y="666"/>
                    <a:pt x="3817" y="552"/>
                    <a:pt x="3363" y="552"/>
                  </a:cubicBezTo>
                  <a:cubicBezTo>
                    <a:pt x="3328" y="552"/>
                    <a:pt x="3295" y="553"/>
                    <a:pt x="3261" y="554"/>
                  </a:cubicBezTo>
                  <a:cubicBezTo>
                    <a:pt x="2490" y="609"/>
                    <a:pt x="1758" y="1112"/>
                    <a:pt x="1024" y="1112"/>
                  </a:cubicBezTo>
                  <a:cubicBezTo>
                    <a:pt x="720" y="1112"/>
                    <a:pt x="417" y="1026"/>
                    <a:pt x="109" y="787"/>
                  </a:cubicBezTo>
                  <a:cubicBezTo>
                    <a:pt x="102" y="780"/>
                    <a:pt x="93" y="777"/>
                    <a:pt x="84" y="777"/>
                  </a:cubicBezTo>
                  <a:cubicBezTo>
                    <a:pt x="45" y="777"/>
                    <a:pt x="0" y="834"/>
                    <a:pt x="32" y="865"/>
                  </a:cubicBezTo>
                  <a:cubicBezTo>
                    <a:pt x="330" y="1164"/>
                    <a:pt x="770" y="1349"/>
                    <a:pt x="1207" y="1349"/>
                  </a:cubicBezTo>
                  <a:cubicBezTo>
                    <a:pt x="1282" y="1349"/>
                    <a:pt x="1358" y="1344"/>
                    <a:pt x="1432" y="1332"/>
                  </a:cubicBezTo>
                  <a:cubicBezTo>
                    <a:pt x="2094" y="1216"/>
                    <a:pt x="2678" y="826"/>
                    <a:pt x="3378" y="826"/>
                  </a:cubicBezTo>
                  <a:cubicBezTo>
                    <a:pt x="3809" y="826"/>
                    <a:pt x="4348" y="926"/>
                    <a:pt x="4857" y="926"/>
                  </a:cubicBezTo>
                  <a:cubicBezTo>
                    <a:pt x="5450" y="926"/>
                    <a:pt x="6003" y="790"/>
                    <a:pt x="6297" y="204"/>
                  </a:cubicBezTo>
                  <a:cubicBezTo>
                    <a:pt x="6352" y="92"/>
                    <a:pt x="6268" y="1"/>
                    <a:pt x="6173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4" name="Google Shape;17814;p41"/>
            <p:cNvSpPr/>
            <p:nvPr/>
          </p:nvSpPr>
          <p:spPr>
            <a:xfrm>
              <a:off x="4607750" y="-1096400"/>
              <a:ext cx="151350" cy="45075"/>
            </a:xfrm>
            <a:custGeom>
              <a:avLst/>
              <a:gdLst/>
              <a:ahLst/>
              <a:cxnLst/>
              <a:rect l="l" t="t" r="r" b="b"/>
              <a:pathLst>
                <a:path w="6054" h="1803" extrusionOk="0">
                  <a:moveTo>
                    <a:pt x="5929" y="1"/>
                  </a:moveTo>
                  <a:cubicBezTo>
                    <a:pt x="5882" y="1"/>
                    <a:pt x="5837" y="31"/>
                    <a:pt x="5837" y="100"/>
                  </a:cubicBezTo>
                  <a:cubicBezTo>
                    <a:pt x="5759" y="333"/>
                    <a:pt x="5643" y="567"/>
                    <a:pt x="5487" y="761"/>
                  </a:cubicBezTo>
                  <a:cubicBezTo>
                    <a:pt x="5331" y="917"/>
                    <a:pt x="5098" y="1034"/>
                    <a:pt x="4864" y="1111"/>
                  </a:cubicBezTo>
                  <a:cubicBezTo>
                    <a:pt x="4528" y="1160"/>
                    <a:pt x="4191" y="1193"/>
                    <a:pt x="3845" y="1193"/>
                  </a:cubicBezTo>
                  <a:cubicBezTo>
                    <a:pt x="3631" y="1193"/>
                    <a:pt x="3414" y="1180"/>
                    <a:pt x="3191" y="1150"/>
                  </a:cubicBezTo>
                  <a:cubicBezTo>
                    <a:pt x="2724" y="1228"/>
                    <a:pt x="2257" y="1384"/>
                    <a:pt x="1829" y="1540"/>
                  </a:cubicBezTo>
                  <a:cubicBezTo>
                    <a:pt x="1599" y="1586"/>
                    <a:pt x="1369" y="1607"/>
                    <a:pt x="1138" y="1607"/>
                  </a:cubicBezTo>
                  <a:cubicBezTo>
                    <a:pt x="785" y="1607"/>
                    <a:pt x="431" y="1556"/>
                    <a:pt x="78" y="1462"/>
                  </a:cubicBezTo>
                  <a:cubicBezTo>
                    <a:pt x="39" y="1462"/>
                    <a:pt x="0" y="1501"/>
                    <a:pt x="78" y="1540"/>
                  </a:cubicBezTo>
                  <a:cubicBezTo>
                    <a:pt x="457" y="1715"/>
                    <a:pt x="902" y="1802"/>
                    <a:pt x="1331" y="1802"/>
                  </a:cubicBezTo>
                  <a:cubicBezTo>
                    <a:pt x="1474" y="1802"/>
                    <a:pt x="1615" y="1792"/>
                    <a:pt x="1751" y="1773"/>
                  </a:cubicBezTo>
                  <a:cubicBezTo>
                    <a:pt x="2063" y="1695"/>
                    <a:pt x="2335" y="1617"/>
                    <a:pt x="2646" y="1501"/>
                  </a:cubicBezTo>
                  <a:cubicBezTo>
                    <a:pt x="2863" y="1453"/>
                    <a:pt x="3079" y="1419"/>
                    <a:pt x="3296" y="1419"/>
                  </a:cubicBezTo>
                  <a:cubicBezTo>
                    <a:pt x="3429" y="1419"/>
                    <a:pt x="3563" y="1432"/>
                    <a:pt x="3697" y="1462"/>
                  </a:cubicBezTo>
                  <a:cubicBezTo>
                    <a:pt x="3843" y="1481"/>
                    <a:pt x="3989" y="1491"/>
                    <a:pt x="4134" y="1491"/>
                  </a:cubicBezTo>
                  <a:cubicBezTo>
                    <a:pt x="4568" y="1491"/>
                    <a:pt x="4991" y="1403"/>
                    <a:pt x="5370" y="1228"/>
                  </a:cubicBezTo>
                  <a:cubicBezTo>
                    <a:pt x="5759" y="995"/>
                    <a:pt x="6032" y="606"/>
                    <a:pt x="6032" y="139"/>
                  </a:cubicBezTo>
                  <a:cubicBezTo>
                    <a:pt x="6054" y="51"/>
                    <a:pt x="5990" y="1"/>
                    <a:pt x="5929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5" name="Google Shape;17815;p41"/>
            <p:cNvSpPr/>
            <p:nvPr/>
          </p:nvSpPr>
          <p:spPr>
            <a:xfrm>
              <a:off x="4611900" y="-1074950"/>
              <a:ext cx="146650" cy="51250"/>
            </a:xfrm>
            <a:custGeom>
              <a:avLst/>
              <a:gdLst/>
              <a:ahLst/>
              <a:cxnLst/>
              <a:rect l="l" t="t" r="r" b="b"/>
              <a:pathLst>
                <a:path w="5866" h="2050" extrusionOk="0">
                  <a:moveTo>
                    <a:pt x="5744" y="1"/>
                  </a:moveTo>
                  <a:cubicBezTo>
                    <a:pt x="5700" y="1"/>
                    <a:pt x="5652" y="20"/>
                    <a:pt x="5632" y="59"/>
                  </a:cubicBezTo>
                  <a:cubicBezTo>
                    <a:pt x="5554" y="526"/>
                    <a:pt x="5282" y="954"/>
                    <a:pt x="4932" y="1226"/>
                  </a:cubicBezTo>
                  <a:cubicBezTo>
                    <a:pt x="4679" y="1363"/>
                    <a:pt x="4397" y="1382"/>
                    <a:pt x="4110" y="1382"/>
                  </a:cubicBezTo>
                  <a:cubicBezTo>
                    <a:pt x="3995" y="1382"/>
                    <a:pt x="3879" y="1379"/>
                    <a:pt x="3765" y="1379"/>
                  </a:cubicBezTo>
                  <a:cubicBezTo>
                    <a:pt x="3592" y="1379"/>
                    <a:pt x="3422" y="1386"/>
                    <a:pt x="3259" y="1421"/>
                  </a:cubicBezTo>
                  <a:cubicBezTo>
                    <a:pt x="2753" y="1577"/>
                    <a:pt x="2247" y="1732"/>
                    <a:pt x="1702" y="1810"/>
                  </a:cubicBezTo>
                  <a:cubicBezTo>
                    <a:pt x="1614" y="1816"/>
                    <a:pt x="1525" y="1820"/>
                    <a:pt x="1437" y="1820"/>
                  </a:cubicBezTo>
                  <a:cubicBezTo>
                    <a:pt x="981" y="1820"/>
                    <a:pt x="530" y="1733"/>
                    <a:pt x="107" y="1538"/>
                  </a:cubicBezTo>
                  <a:cubicBezTo>
                    <a:pt x="101" y="1532"/>
                    <a:pt x="95" y="1530"/>
                    <a:pt x="89" y="1530"/>
                  </a:cubicBezTo>
                  <a:cubicBezTo>
                    <a:pt x="49" y="1530"/>
                    <a:pt x="1" y="1621"/>
                    <a:pt x="68" y="1654"/>
                  </a:cubicBezTo>
                  <a:cubicBezTo>
                    <a:pt x="522" y="1899"/>
                    <a:pt x="1039" y="2049"/>
                    <a:pt x="1562" y="2049"/>
                  </a:cubicBezTo>
                  <a:cubicBezTo>
                    <a:pt x="1622" y="2049"/>
                    <a:pt x="1681" y="2047"/>
                    <a:pt x="1741" y="2044"/>
                  </a:cubicBezTo>
                  <a:cubicBezTo>
                    <a:pt x="2402" y="2044"/>
                    <a:pt x="2986" y="1693"/>
                    <a:pt x="3609" y="1654"/>
                  </a:cubicBezTo>
                  <a:cubicBezTo>
                    <a:pt x="4192" y="1615"/>
                    <a:pt x="4737" y="1693"/>
                    <a:pt x="5243" y="1304"/>
                  </a:cubicBezTo>
                  <a:cubicBezTo>
                    <a:pt x="5632" y="1032"/>
                    <a:pt x="5866" y="565"/>
                    <a:pt x="5827" y="59"/>
                  </a:cubicBezTo>
                  <a:cubicBezTo>
                    <a:pt x="5827" y="20"/>
                    <a:pt x="5788" y="1"/>
                    <a:pt x="5744" y="1"/>
                  </a:cubicBezTo>
                  <a:close/>
                </a:path>
              </a:pathLst>
            </a:custGeom>
            <a:solidFill>
              <a:srgbClr val="F0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6" name="Google Shape;17816;p41"/>
            <p:cNvSpPr/>
            <p:nvPr/>
          </p:nvSpPr>
          <p:spPr>
            <a:xfrm>
              <a:off x="4802300" y="-1172125"/>
              <a:ext cx="40900" cy="20825"/>
            </a:xfrm>
            <a:custGeom>
              <a:avLst/>
              <a:gdLst/>
              <a:ahLst/>
              <a:cxnLst/>
              <a:rect l="l" t="t" r="r" b="b"/>
              <a:pathLst>
                <a:path w="1636" h="833" extrusionOk="0">
                  <a:moveTo>
                    <a:pt x="90" y="0"/>
                  </a:moveTo>
                  <a:cubicBezTo>
                    <a:pt x="54" y="0"/>
                    <a:pt x="14" y="22"/>
                    <a:pt x="3" y="69"/>
                  </a:cubicBezTo>
                  <a:lnTo>
                    <a:pt x="3" y="69"/>
                  </a:lnTo>
                  <a:cubicBezTo>
                    <a:pt x="3" y="64"/>
                    <a:pt x="2" y="59"/>
                    <a:pt x="1" y="55"/>
                  </a:cubicBezTo>
                  <a:lnTo>
                    <a:pt x="1" y="93"/>
                  </a:lnTo>
                  <a:cubicBezTo>
                    <a:pt x="1" y="85"/>
                    <a:pt x="2" y="76"/>
                    <a:pt x="3" y="69"/>
                  </a:cubicBezTo>
                  <a:lnTo>
                    <a:pt x="3" y="69"/>
                  </a:lnTo>
                  <a:cubicBezTo>
                    <a:pt x="46" y="296"/>
                    <a:pt x="199" y="485"/>
                    <a:pt x="390" y="599"/>
                  </a:cubicBezTo>
                  <a:cubicBezTo>
                    <a:pt x="585" y="716"/>
                    <a:pt x="857" y="794"/>
                    <a:pt x="1090" y="833"/>
                  </a:cubicBezTo>
                  <a:lnTo>
                    <a:pt x="1480" y="833"/>
                  </a:lnTo>
                  <a:cubicBezTo>
                    <a:pt x="1557" y="794"/>
                    <a:pt x="1635" y="716"/>
                    <a:pt x="1635" y="638"/>
                  </a:cubicBezTo>
                  <a:cubicBezTo>
                    <a:pt x="1635" y="542"/>
                    <a:pt x="1583" y="472"/>
                    <a:pt x="1499" y="472"/>
                  </a:cubicBezTo>
                  <a:cubicBezTo>
                    <a:pt x="1481" y="472"/>
                    <a:pt x="1461" y="476"/>
                    <a:pt x="1441" y="483"/>
                  </a:cubicBezTo>
                  <a:lnTo>
                    <a:pt x="1090" y="483"/>
                  </a:lnTo>
                  <a:cubicBezTo>
                    <a:pt x="974" y="483"/>
                    <a:pt x="896" y="483"/>
                    <a:pt x="779" y="444"/>
                  </a:cubicBezTo>
                  <a:cubicBezTo>
                    <a:pt x="546" y="366"/>
                    <a:pt x="273" y="288"/>
                    <a:pt x="157" y="55"/>
                  </a:cubicBezTo>
                  <a:cubicBezTo>
                    <a:pt x="157" y="20"/>
                    <a:pt x="125" y="0"/>
                    <a:pt x="90" y="0"/>
                  </a:cubicBezTo>
                  <a:close/>
                </a:path>
              </a:pathLst>
            </a:custGeom>
            <a:solidFill>
              <a:srgbClr val="C16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7" name="Google Shape;17817;p41"/>
            <p:cNvSpPr/>
            <p:nvPr/>
          </p:nvSpPr>
          <p:spPr>
            <a:xfrm>
              <a:off x="4821775" y="-1381225"/>
              <a:ext cx="59450" cy="225075"/>
            </a:xfrm>
            <a:custGeom>
              <a:avLst/>
              <a:gdLst/>
              <a:ahLst/>
              <a:cxnLst/>
              <a:rect l="l" t="t" r="r" b="b"/>
              <a:pathLst>
                <a:path w="2378" h="9003" extrusionOk="0">
                  <a:moveTo>
                    <a:pt x="2017" y="1"/>
                  </a:moveTo>
                  <a:cubicBezTo>
                    <a:pt x="1865" y="1"/>
                    <a:pt x="1709" y="91"/>
                    <a:pt x="1673" y="286"/>
                  </a:cubicBezTo>
                  <a:lnTo>
                    <a:pt x="0" y="9002"/>
                  </a:lnTo>
                  <a:cubicBezTo>
                    <a:pt x="234" y="9002"/>
                    <a:pt x="467" y="8924"/>
                    <a:pt x="701" y="8847"/>
                  </a:cubicBezTo>
                  <a:lnTo>
                    <a:pt x="2335" y="363"/>
                  </a:lnTo>
                  <a:cubicBezTo>
                    <a:pt x="2377" y="130"/>
                    <a:pt x="2200" y="1"/>
                    <a:pt x="2017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8" name="Google Shape;17818;p41"/>
            <p:cNvSpPr/>
            <p:nvPr/>
          </p:nvSpPr>
          <p:spPr>
            <a:xfrm>
              <a:off x="4234550" y="-1044300"/>
              <a:ext cx="43150" cy="28000"/>
            </a:xfrm>
            <a:custGeom>
              <a:avLst/>
              <a:gdLst/>
              <a:ahLst/>
              <a:cxnLst/>
              <a:rect l="l" t="t" r="r" b="b"/>
              <a:pathLst>
                <a:path w="1726" h="1120" extrusionOk="0">
                  <a:moveTo>
                    <a:pt x="258" y="0"/>
                  </a:moveTo>
                  <a:cubicBezTo>
                    <a:pt x="197" y="0"/>
                    <a:pt x="160" y="0"/>
                    <a:pt x="128" y="19"/>
                  </a:cubicBezTo>
                  <a:lnTo>
                    <a:pt x="128" y="19"/>
                  </a:lnTo>
                  <a:cubicBezTo>
                    <a:pt x="125" y="18"/>
                    <a:pt x="121" y="18"/>
                    <a:pt x="118" y="18"/>
                  </a:cubicBezTo>
                  <a:cubicBezTo>
                    <a:pt x="39" y="18"/>
                    <a:pt x="0" y="132"/>
                    <a:pt x="63" y="195"/>
                  </a:cubicBezTo>
                  <a:lnTo>
                    <a:pt x="63" y="117"/>
                  </a:lnTo>
                  <a:cubicBezTo>
                    <a:pt x="63" y="156"/>
                    <a:pt x="63" y="234"/>
                    <a:pt x="102" y="273"/>
                  </a:cubicBezTo>
                  <a:cubicBezTo>
                    <a:pt x="180" y="312"/>
                    <a:pt x="258" y="351"/>
                    <a:pt x="336" y="428"/>
                  </a:cubicBezTo>
                  <a:lnTo>
                    <a:pt x="686" y="623"/>
                  </a:lnTo>
                  <a:cubicBezTo>
                    <a:pt x="919" y="740"/>
                    <a:pt x="1114" y="895"/>
                    <a:pt x="1347" y="1012"/>
                  </a:cubicBezTo>
                  <a:lnTo>
                    <a:pt x="1425" y="1090"/>
                  </a:lnTo>
                  <a:cubicBezTo>
                    <a:pt x="1464" y="1109"/>
                    <a:pt x="1503" y="1119"/>
                    <a:pt x="1542" y="1119"/>
                  </a:cubicBezTo>
                  <a:cubicBezTo>
                    <a:pt x="1581" y="1119"/>
                    <a:pt x="1620" y="1109"/>
                    <a:pt x="1659" y="1090"/>
                  </a:cubicBezTo>
                  <a:lnTo>
                    <a:pt x="1601" y="1090"/>
                  </a:lnTo>
                  <a:cubicBezTo>
                    <a:pt x="1663" y="1063"/>
                    <a:pt x="1706" y="1002"/>
                    <a:pt x="1709" y="942"/>
                  </a:cubicBezTo>
                  <a:lnTo>
                    <a:pt x="1709" y="942"/>
                  </a:lnTo>
                  <a:cubicBezTo>
                    <a:pt x="1726" y="875"/>
                    <a:pt x="1687" y="812"/>
                    <a:pt x="1620" y="779"/>
                  </a:cubicBezTo>
                  <a:lnTo>
                    <a:pt x="1542" y="740"/>
                  </a:lnTo>
                  <a:lnTo>
                    <a:pt x="1270" y="584"/>
                  </a:lnTo>
                  <a:cubicBezTo>
                    <a:pt x="1036" y="428"/>
                    <a:pt x="764" y="312"/>
                    <a:pt x="530" y="156"/>
                  </a:cubicBezTo>
                  <a:cubicBezTo>
                    <a:pt x="452" y="117"/>
                    <a:pt x="336" y="78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9" name="Google Shape;17819;p41"/>
            <p:cNvSpPr/>
            <p:nvPr/>
          </p:nvSpPr>
          <p:spPr>
            <a:xfrm>
              <a:off x="4270175" y="-1065375"/>
              <a:ext cx="24350" cy="48425"/>
            </a:xfrm>
            <a:custGeom>
              <a:avLst/>
              <a:gdLst/>
              <a:ahLst/>
              <a:cxnLst/>
              <a:rect l="l" t="t" r="r" b="b"/>
              <a:pathLst>
                <a:path w="974" h="1937" extrusionOk="0">
                  <a:moveTo>
                    <a:pt x="892" y="1"/>
                  </a:moveTo>
                  <a:cubicBezTo>
                    <a:pt x="863" y="1"/>
                    <a:pt x="833" y="10"/>
                    <a:pt x="817" y="26"/>
                  </a:cubicBezTo>
                  <a:cubicBezTo>
                    <a:pt x="778" y="104"/>
                    <a:pt x="740" y="143"/>
                    <a:pt x="701" y="221"/>
                  </a:cubicBezTo>
                  <a:cubicBezTo>
                    <a:pt x="662" y="299"/>
                    <a:pt x="623" y="376"/>
                    <a:pt x="584" y="493"/>
                  </a:cubicBezTo>
                  <a:cubicBezTo>
                    <a:pt x="545" y="649"/>
                    <a:pt x="467" y="804"/>
                    <a:pt x="389" y="960"/>
                  </a:cubicBezTo>
                  <a:lnTo>
                    <a:pt x="156" y="1388"/>
                  </a:lnTo>
                  <a:cubicBezTo>
                    <a:pt x="78" y="1544"/>
                    <a:pt x="0" y="1699"/>
                    <a:pt x="0" y="1855"/>
                  </a:cubicBezTo>
                  <a:cubicBezTo>
                    <a:pt x="0" y="1903"/>
                    <a:pt x="60" y="1936"/>
                    <a:pt x="114" y="1936"/>
                  </a:cubicBezTo>
                  <a:cubicBezTo>
                    <a:pt x="148" y="1936"/>
                    <a:pt x="180" y="1924"/>
                    <a:pt x="195" y="1894"/>
                  </a:cubicBezTo>
                  <a:cubicBezTo>
                    <a:pt x="234" y="1855"/>
                    <a:pt x="273" y="1777"/>
                    <a:pt x="311" y="1699"/>
                  </a:cubicBezTo>
                  <a:cubicBezTo>
                    <a:pt x="350" y="1622"/>
                    <a:pt x="389" y="1544"/>
                    <a:pt x="428" y="1505"/>
                  </a:cubicBezTo>
                  <a:cubicBezTo>
                    <a:pt x="506" y="1349"/>
                    <a:pt x="584" y="1194"/>
                    <a:pt x="662" y="1038"/>
                  </a:cubicBezTo>
                  <a:cubicBezTo>
                    <a:pt x="740" y="882"/>
                    <a:pt x="817" y="727"/>
                    <a:pt x="895" y="571"/>
                  </a:cubicBezTo>
                  <a:cubicBezTo>
                    <a:pt x="934" y="415"/>
                    <a:pt x="973" y="221"/>
                    <a:pt x="973" y="65"/>
                  </a:cubicBezTo>
                  <a:cubicBezTo>
                    <a:pt x="973" y="19"/>
                    <a:pt x="933" y="1"/>
                    <a:pt x="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0" name="Google Shape;17820;p41"/>
            <p:cNvSpPr/>
            <p:nvPr/>
          </p:nvSpPr>
          <p:spPr>
            <a:xfrm>
              <a:off x="4242800" y="-1022650"/>
              <a:ext cx="33225" cy="39325"/>
            </a:xfrm>
            <a:custGeom>
              <a:avLst/>
              <a:gdLst/>
              <a:ahLst/>
              <a:cxnLst/>
              <a:rect l="l" t="t" r="r" b="b"/>
              <a:pathLst>
                <a:path w="1329" h="1573" extrusionOk="0">
                  <a:moveTo>
                    <a:pt x="1188" y="0"/>
                  </a:moveTo>
                  <a:cubicBezTo>
                    <a:pt x="1163" y="0"/>
                    <a:pt x="1134" y="10"/>
                    <a:pt x="1095" y="29"/>
                  </a:cubicBezTo>
                  <a:lnTo>
                    <a:pt x="1134" y="68"/>
                  </a:lnTo>
                  <a:cubicBezTo>
                    <a:pt x="1056" y="107"/>
                    <a:pt x="1017" y="146"/>
                    <a:pt x="978" y="224"/>
                  </a:cubicBezTo>
                  <a:cubicBezTo>
                    <a:pt x="940" y="263"/>
                    <a:pt x="901" y="341"/>
                    <a:pt x="862" y="380"/>
                  </a:cubicBezTo>
                  <a:cubicBezTo>
                    <a:pt x="823" y="418"/>
                    <a:pt x="706" y="574"/>
                    <a:pt x="589" y="691"/>
                  </a:cubicBezTo>
                  <a:cubicBezTo>
                    <a:pt x="395" y="885"/>
                    <a:pt x="200" y="1119"/>
                    <a:pt x="83" y="1352"/>
                  </a:cubicBezTo>
                  <a:cubicBezTo>
                    <a:pt x="1" y="1462"/>
                    <a:pt x="74" y="1573"/>
                    <a:pt x="165" y="1573"/>
                  </a:cubicBezTo>
                  <a:cubicBezTo>
                    <a:pt x="203" y="1573"/>
                    <a:pt x="244" y="1554"/>
                    <a:pt x="278" y="1508"/>
                  </a:cubicBezTo>
                  <a:cubicBezTo>
                    <a:pt x="473" y="1313"/>
                    <a:pt x="667" y="1119"/>
                    <a:pt x="862" y="924"/>
                  </a:cubicBezTo>
                  <a:cubicBezTo>
                    <a:pt x="940" y="808"/>
                    <a:pt x="1056" y="691"/>
                    <a:pt x="1134" y="574"/>
                  </a:cubicBezTo>
                  <a:cubicBezTo>
                    <a:pt x="1173" y="496"/>
                    <a:pt x="1212" y="457"/>
                    <a:pt x="1251" y="380"/>
                  </a:cubicBezTo>
                  <a:cubicBezTo>
                    <a:pt x="1290" y="341"/>
                    <a:pt x="1329" y="263"/>
                    <a:pt x="1329" y="185"/>
                  </a:cubicBezTo>
                  <a:cubicBezTo>
                    <a:pt x="1329" y="107"/>
                    <a:pt x="1329" y="68"/>
                    <a:pt x="1251" y="29"/>
                  </a:cubicBezTo>
                  <a:cubicBezTo>
                    <a:pt x="1231" y="10"/>
                    <a:pt x="1212" y="0"/>
                    <a:pt x="1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1" name="Google Shape;17821;p41"/>
            <p:cNvSpPr/>
            <p:nvPr/>
          </p:nvSpPr>
          <p:spPr>
            <a:xfrm>
              <a:off x="4270350" y="-1021225"/>
              <a:ext cx="31950" cy="43875"/>
            </a:xfrm>
            <a:custGeom>
              <a:avLst/>
              <a:gdLst/>
              <a:ahLst/>
              <a:cxnLst/>
              <a:rect l="l" t="t" r="r" b="b"/>
              <a:pathLst>
                <a:path w="1278" h="1755" extrusionOk="0">
                  <a:moveTo>
                    <a:pt x="70" y="1"/>
                  </a:moveTo>
                  <a:cubicBezTo>
                    <a:pt x="20" y="1"/>
                    <a:pt x="1" y="58"/>
                    <a:pt x="32" y="89"/>
                  </a:cubicBezTo>
                  <a:cubicBezTo>
                    <a:pt x="71" y="128"/>
                    <a:pt x="110" y="206"/>
                    <a:pt x="149" y="245"/>
                  </a:cubicBezTo>
                  <a:cubicBezTo>
                    <a:pt x="188" y="323"/>
                    <a:pt x="227" y="400"/>
                    <a:pt x="266" y="439"/>
                  </a:cubicBezTo>
                  <a:lnTo>
                    <a:pt x="499" y="828"/>
                  </a:lnTo>
                  <a:cubicBezTo>
                    <a:pt x="655" y="1140"/>
                    <a:pt x="849" y="1451"/>
                    <a:pt x="1083" y="1723"/>
                  </a:cubicBezTo>
                  <a:cubicBezTo>
                    <a:pt x="1104" y="1745"/>
                    <a:pt x="1129" y="1755"/>
                    <a:pt x="1154" y="1755"/>
                  </a:cubicBezTo>
                  <a:cubicBezTo>
                    <a:pt x="1217" y="1755"/>
                    <a:pt x="1277" y="1691"/>
                    <a:pt x="1277" y="1607"/>
                  </a:cubicBezTo>
                  <a:cubicBezTo>
                    <a:pt x="1199" y="1412"/>
                    <a:pt x="1122" y="1256"/>
                    <a:pt x="1005" y="1101"/>
                  </a:cubicBezTo>
                  <a:lnTo>
                    <a:pt x="733" y="673"/>
                  </a:lnTo>
                  <a:cubicBezTo>
                    <a:pt x="655" y="517"/>
                    <a:pt x="538" y="400"/>
                    <a:pt x="460" y="284"/>
                  </a:cubicBezTo>
                  <a:cubicBezTo>
                    <a:pt x="382" y="206"/>
                    <a:pt x="343" y="167"/>
                    <a:pt x="266" y="128"/>
                  </a:cubicBezTo>
                  <a:cubicBezTo>
                    <a:pt x="227" y="50"/>
                    <a:pt x="149" y="11"/>
                    <a:pt x="110" y="11"/>
                  </a:cubicBezTo>
                  <a:cubicBezTo>
                    <a:pt x="95" y="4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2" name="Google Shape;17822;p41"/>
            <p:cNvSpPr/>
            <p:nvPr/>
          </p:nvSpPr>
          <p:spPr>
            <a:xfrm>
              <a:off x="4270175" y="-1024850"/>
              <a:ext cx="49625" cy="9225"/>
            </a:xfrm>
            <a:custGeom>
              <a:avLst/>
              <a:gdLst/>
              <a:ahLst/>
              <a:cxnLst/>
              <a:rect l="l" t="t" r="r" b="b"/>
              <a:pathLst>
                <a:path w="1985" h="369" extrusionOk="0">
                  <a:moveTo>
                    <a:pt x="1440" y="1"/>
                  </a:moveTo>
                  <a:cubicBezTo>
                    <a:pt x="1323" y="1"/>
                    <a:pt x="1168" y="40"/>
                    <a:pt x="1012" y="40"/>
                  </a:cubicBezTo>
                  <a:cubicBezTo>
                    <a:pt x="740" y="78"/>
                    <a:pt x="467" y="78"/>
                    <a:pt x="156" y="78"/>
                  </a:cubicBezTo>
                  <a:cubicBezTo>
                    <a:pt x="0" y="78"/>
                    <a:pt x="0" y="351"/>
                    <a:pt x="156" y="351"/>
                  </a:cubicBezTo>
                  <a:cubicBezTo>
                    <a:pt x="337" y="351"/>
                    <a:pt x="519" y="368"/>
                    <a:pt x="701" y="368"/>
                  </a:cubicBezTo>
                  <a:cubicBezTo>
                    <a:pt x="791" y="368"/>
                    <a:pt x="882" y="364"/>
                    <a:pt x="973" y="351"/>
                  </a:cubicBezTo>
                  <a:lnTo>
                    <a:pt x="1323" y="351"/>
                  </a:lnTo>
                  <a:cubicBezTo>
                    <a:pt x="1479" y="351"/>
                    <a:pt x="1596" y="312"/>
                    <a:pt x="1712" y="234"/>
                  </a:cubicBezTo>
                  <a:lnTo>
                    <a:pt x="1712" y="234"/>
                  </a:lnTo>
                  <a:lnTo>
                    <a:pt x="1673" y="273"/>
                  </a:lnTo>
                  <a:cubicBezTo>
                    <a:pt x="1751" y="273"/>
                    <a:pt x="1829" y="234"/>
                    <a:pt x="1907" y="156"/>
                  </a:cubicBezTo>
                  <a:cubicBezTo>
                    <a:pt x="1985" y="117"/>
                    <a:pt x="1946" y="40"/>
                    <a:pt x="1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3" name="Google Shape;17823;p41"/>
            <p:cNvSpPr/>
            <p:nvPr/>
          </p:nvSpPr>
          <p:spPr>
            <a:xfrm>
              <a:off x="4270175" y="-1055375"/>
              <a:ext cx="13625" cy="13050"/>
            </a:xfrm>
            <a:custGeom>
              <a:avLst/>
              <a:gdLst/>
              <a:ahLst/>
              <a:cxnLst/>
              <a:rect l="l" t="t" r="r" b="b"/>
              <a:pathLst>
                <a:path w="545" h="522" extrusionOk="0">
                  <a:moveTo>
                    <a:pt x="79" y="0"/>
                  </a:moveTo>
                  <a:cubicBezTo>
                    <a:pt x="42" y="0"/>
                    <a:pt x="0" y="36"/>
                    <a:pt x="0" y="93"/>
                  </a:cubicBezTo>
                  <a:lnTo>
                    <a:pt x="117" y="54"/>
                  </a:lnTo>
                  <a:lnTo>
                    <a:pt x="117" y="93"/>
                  </a:lnTo>
                  <a:cubicBezTo>
                    <a:pt x="78" y="132"/>
                    <a:pt x="78" y="132"/>
                    <a:pt x="117" y="132"/>
                  </a:cubicBezTo>
                  <a:lnTo>
                    <a:pt x="117" y="171"/>
                  </a:lnTo>
                  <a:lnTo>
                    <a:pt x="195" y="288"/>
                  </a:lnTo>
                  <a:cubicBezTo>
                    <a:pt x="234" y="327"/>
                    <a:pt x="273" y="366"/>
                    <a:pt x="311" y="404"/>
                  </a:cubicBezTo>
                  <a:lnTo>
                    <a:pt x="350" y="482"/>
                  </a:lnTo>
                  <a:cubicBezTo>
                    <a:pt x="350" y="482"/>
                    <a:pt x="389" y="521"/>
                    <a:pt x="389" y="521"/>
                  </a:cubicBezTo>
                  <a:lnTo>
                    <a:pt x="467" y="521"/>
                  </a:lnTo>
                  <a:cubicBezTo>
                    <a:pt x="467" y="521"/>
                    <a:pt x="506" y="521"/>
                    <a:pt x="545" y="482"/>
                  </a:cubicBezTo>
                  <a:cubicBezTo>
                    <a:pt x="545" y="443"/>
                    <a:pt x="545" y="404"/>
                    <a:pt x="545" y="404"/>
                  </a:cubicBezTo>
                  <a:cubicBezTo>
                    <a:pt x="545" y="366"/>
                    <a:pt x="506" y="327"/>
                    <a:pt x="506" y="288"/>
                  </a:cubicBezTo>
                  <a:lnTo>
                    <a:pt x="428" y="249"/>
                  </a:lnTo>
                  <a:lnTo>
                    <a:pt x="389" y="249"/>
                  </a:lnTo>
                  <a:lnTo>
                    <a:pt x="350" y="210"/>
                  </a:lnTo>
                  <a:lnTo>
                    <a:pt x="234" y="132"/>
                  </a:lnTo>
                  <a:lnTo>
                    <a:pt x="195" y="93"/>
                  </a:lnTo>
                  <a:cubicBezTo>
                    <a:pt x="195" y="54"/>
                    <a:pt x="156" y="54"/>
                    <a:pt x="156" y="54"/>
                  </a:cubicBezTo>
                  <a:lnTo>
                    <a:pt x="117" y="15"/>
                  </a:lnTo>
                  <a:cubicBezTo>
                    <a:pt x="106" y="5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4" name="Google Shape;17824;p41"/>
            <p:cNvSpPr/>
            <p:nvPr/>
          </p:nvSpPr>
          <p:spPr>
            <a:xfrm>
              <a:off x="4280875" y="-1050875"/>
              <a:ext cx="21425" cy="9525"/>
            </a:xfrm>
            <a:custGeom>
              <a:avLst/>
              <a:gdLst/>
              <a:ahLst/>
              <a:cxnLst/>
              <a:rect l="l" t="t" r="r" b="b"/>
              <a:pathLst>
                <a:path w="857" h="381" extrusionOk="0">
                  <a:moveTo>
                    <a:pt x="681" y="1"/>
                  </a:moveTo>
                  <a:cubicBezTo>
                    <a:pt x="662" y="1"/>
                    <a:pt x="642" y="10"/>
                    <a:pt x="623" y="30"/>
                  </a:cubicBezTo>
                  <a:lnTo>
                    <a:pt x="545" y="30"/>
                  </a:lnTo>
                  <a:lnTo>
                    <a:pt x="389" y="69"/>
                  </a:lnTo>
                  <a:lnTo>
                    <a:pt x="234" y="108"/>
                  </a:lnTo>
                  <a:lnTo>
                    <a:pt x="78" y="147"/>
                  </a:lnTo>
                  <a:cubicBezTo>
                    <a:pt x="39" y="186"/>
                    <a:pt x="0" y="224"/>
                    <a:pt x="0" y="302"/>
                  </a:cubicBezTo>
                  <a:cubicBezTo>
                    <a:pt x="39" y="341"/>
                    <a:pt x="78" y="380"/>
                    <a:pt x="156" y="380"/>
                  </a:cubicBezTo>
                  <a:lnTo>
                    <a:pt x="312" y="380"/>
                  </a:lnTo>
                  <a:lnTo>
                    <a:pt x="467" y="341"/>
                  </a:lnTo>
                  <a:lnTo>
                    <a:pt x="623" y="302"/>
                  </a:lnTo>
                  <a:lnTo>
                    <a:pt x="701" y="263"/>
                  </a:lnTo>
                  <a:cubicBezTo>
                    <a:pt x="701" y="263"/>
                    <a:pt x="740" y="224"/>
                    <a:pt x="778" y="224"/>
                  </a:cubicBezTo>
                  <a:cubicBezTo>
                    <a:pt x="856" y="147"/>
                    <a:pt x="817" y="30"/>
                    <a:pt x="740" y="30"/>
                  </a:cubicBezTo>
                  <a:cubicBezTo>
                    <a:pt x="720" y="10"/>
                    <a:pt x="701" y="1"/>
                    <a:pt x="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5" name="Google Shape;17825;p41"/>
            <p:cNvSpPr/>
            <p:nvPr/>
          </p:nvSpPr>
          <p:spPr>
            <a:xfrm>
              <a:off x="4249725" y="-1052500"/>
              <a:ext cx="10750" cy="23775"/>
            </a:xfrm>
            <a:custGeom>
              <a:avLst/>
              <a:gdLst/>
              <a:ahLst/>
              <a:cxnLst/>
              <a:rect l="l" t="t" r="r" b="b"/>
              <a:pathLst>
                <a:path w="430" h="951" extrusionOk="0">
                  <a:moveTo>
                    <a:pt x="120" y="1"/>
                  </a:moveTo>
                  <a:cubicBezTo>
                    <a:pt x="105" y="1"/>
                    <a:pt x="90" y="6"/>
                    <a:pt x="79" y="17"/>
                  </a:cubicBezTo>
                  <a:cubicBezTo>
                    <a:pt x="40" y="17"/>
                    <a:pt x="1" y="56"/>
                    <a:pt x="40" y="95"/>
                  </a:cubicBezTo>
                  <a:lnTo>
                    <a:pt x="1" y="95"/>
                  </a:lnTo>
                  <a:cubicBezTo>
                    <a:pt x="40" y="251"/>
                    <a:pt x="79" y="445"/>
                    <a:pt x="157" y="601"/>
                  </a:cubicBezTo>
                  <a:cubicBezTo>
                    <a:pt x="157" y="679"/>
                    <a:pt x="196" y="756"/>
                    <a:pt x="196" y="834"/>
                  </a:cubicBezTo>
                  <a:cubicBezTo>
                    <a:pt x="234" y="912"/>
                    <a:pt x="234" y="951"/>
                    <a:pt x="312" y="951"/>
                  </a:cubicBezTo>
                  <a:lnTo>
                    <a:pt x="308" y="949"/>
                  </a:lnTo>
                  <a:lnTo>
                    <a:pt x="308" y="949"/>
                  </a:lnTo>
                  <a:cubicBezTo>
                    <a:pt x="323" y="951"/>
                    <a:pt x="337" y="951"/>
                    <a:pt x="351" y="951"/>
                  </a:cubicBezTo>
                  <a:cubicBezTo>
                    <a:pt x="390" y="951"/>
                    <a:pt x="429" y="912"/>
                    <a:pt x="429" y="834"/>
                  </a:cubicBezTo>
                  <a:cubicBezTo>
                    <a:pt x="429" y="834"/>
                    <a:pt x="429" y="795"/>
                    <a:pt x="429" y="795"/>
                  </a:cubicBezTo>
                  <a:lnTo>
                    <a:pt x="351" y="601"/>
                  </a:lnTo>
                  <a:cubicBezTo>
                    <a:pt x="273" y="406"/>
                    <a:pt x="234" y="251"/>
                    <a:pt x="196" y="56"/>
                  </a:cubicBezTo>
                  <a:cubicBezTo>
                    <a:pt x="196" y="28"/>
                    <a:pt x="157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6" name="Google Shape;17826;p41"/>
            <p:cNvSpPr/>
            <p:nvPr/>
          </p:nvSpPr>
          <p:spPr>
            <a:xfrm>
              <a:off x="4236125" y="-1032625"/>
              <a:ext cx="25300" cy="10725"/>
            </a:xfrm>
            <a:custGeom>
              <a:avLst/>
              <a:gdLst/>
              <a:ahLst/>
              <a:cxnLst/>
              <a:rect l="l" t="t" r="r" b="b"/>
              <a:pathLst>
                <a:path w="1012" h="429" extrusionOk="0">
                  <a:moveTo>
                    <a:pt x="856" y="0"/>
                  </a:moveTo>
                  <a:cubicBezTo>
                    <a:pt x="778" y="0"/>
                    <a:pt x="701" y="39"/>
                    <a:pt x="662" y="39"/>
                  </a:cubicBezTo>
                  <a:lnTo>
                    <a:pt x="467" y="117"/>
                  </a:lnTo>
                  <a:lnTo>
                    <a:pt x="273" y="156"/>
                  </a:lnTo>
                  <a:cubicBezTo>
                    <a:pt x="195" y="156"/>
                    <a:pt x="117" y="195"/>
                    <a:pt x="78" y="195"/>
                  </a:cubicBezTo>
                  <a:cubicBezTo>
                    <a:pt x="39" y="234"/>
                    <a:pt x="0" y="273"/>
                    <a:pt x="0" y="312"/>
                  </a:cubicBezTo>
                  <a:cubicBezTo>
                    <a:pt x="0" y="351"/>
                    <a:pt x="39" y="428"/>
                    <a:pt x="78" y="428"/>
                  </a:cubicBezTo>
                  <a:lnTo>
                    <a:pt x="312" y="428"/>
                  </a:lnTo>
                  <a:lnTo>
                    <a:pt x="506" y="389"/>
                  </a:lnTo>
                  <a:lnTo>
                    <a:pt x="740" y="312"/>
                  </a:lnTo>
                  <a:cubicBezTo>
                    <a:pt x="817" y="312"/>
                    <a:pt x="895" y="273"/>
                    <a:pt x="934" y="195"/>
                  </a:cubicBezTo>
                  <a:cubicBezTo>
                    <a:pt x="1012" y="117"/>
                    <a:pt x="973" y="0"/>
                    <a:pt x="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7" name="Google Shape;17827;p41"/>
            <p:cNvSpPr/>
            <p:nvPr/>
          </p:nvSpPr>
          <p:spPr>
            <a:xfrm>
              <a:off x="4236125" y="-1003100"/>
              <a:ext cx="25300" cy="7450"/>
            </a:xfrm>
            <a:custGeom>
              <a:avLst/>
              <a:gdLst/>
              <a:ahLst/>
              <a:cxnLst/>
              <a:rect l="l" t="t" r="r" b="b"/>
              <a:pathLst>
                <a:path w="1012" h="298" extrusionOk="0">
                  <a:moveTo>
                    <a:pt x="836" y="0"/>
                  </a:moveTo>
                  <a:cubicBezTo>
                    <a:pt x="804" y="0"/>
                    <a:pt x="772" y="9"/>
                    <a:pt x="740" y="26"/>
                  </a:cubicBezTo>
                  <a:lnTo>
                    <a:pt x="545" y="26"/>
                  </a:lnTo>
                  <a:lnTo>
                    <a:pt x="117" y="65"/>
                  </a:lnTo>
                  <a:cubicBezTo>
                    <a:pt x="39" y="65"/>
                    <a:pt x="0" y="103"/>
                    <a:pt x="0" y="181"/>
                  </a:cubicBezTo>
                  <a:cubicBezTo>
                    <a:pt x="0" y="220"/>
                    <a:pt x="39" y="298"/>
                    <a:pt x="117" y="298"/>
                  </a:cubicBezTo>
                  <a:lnTo>
                    <a:pt x="740" y="298"/>
                  </a:lnTo>
                  <a:cubicBezTo>
                    <a:pt x="817" y="298"/>
                    <a:pt x="934" y="298"/>
                    <a:pt x="973" y="181"/>
                  </a:cubicBezTo>
                  <a:cubicBezTo>
                    <a:pt x="1012" y="142"/>
                    <a:pt x="1012" y="103"/>
                    <a:pt x="973" y="65"/>
                  </a:cubicBezTo>
                  <a:cubicBezTo>
                    <a:pt x="927" y="19"/>
                    <a:pt x="882" y="0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8" name="Google Shape;17828;p41"/>
            <p:cNvSpPr/>
            <p:nvPr/>
          </p:nvSpPr>
          <p:spPr>
            <a:xfrm>
              <a:off x="4255575" y="-1002150"/>
              <a:ext cx="10725" cy="24025"/>
            </a:xfrm>
            <a:custGeom>
              <a:avLst/>
              <a:gdLst/>
              <a:ahLst/>
              <a:cxnLst/>
              <a:rect l="l" t="t" r="r" b="b"/>
              <a:pathLst>
                <a:path w="429" h="961" extrusionOk="0">
                  <a:moveTo>
                    <a:pt x="88" y="1"/>
                  </a:moveTo>
                  <a:cubicBezTo>
                    <a:pt x="72" y="1"/>
                    <a:pt x="56" y="10"/>
                    <a:pt x="39" y="27"/>
                  </a:cubicBezTo>
                  <a:cubicBezTo>
                    <a:pt x="0" y="27"/>
                    <a:pt x="0" y="65"/>
                    <a:pt x="0" y="104"/>
                  </a:cubicBezTo>
                  <a:cubicBezTo>
                    <a:pt x="0" y="221"/>
                    <a:pt x="39" y="299"/>
                    <a:pt x="78" y="377"/>
                  </a:cubicBezTo>
                  <a:cubicBezTo>
                    <a:pt x="78" y="455"/>
                    <a:pt x="117" y="532"/>
                    <a:pt x="117" y="610"/>
                  </a:cubicBezTo>
                  <a:lnTo>
                    <a:pt x="117" y="727"/>
                  </a:lnTo>
                  <a:lnTo>
                    <a:pt x="195" y="844"/>
                  </a:lnTo>
                  <a:cubicBezTo>
                    <a:pt x="195" y="883"/>
                    <a:pt x="234" y="960"/>
                    <a:pt x="312" y="960"/>
                  </a:cubicBezTo>
                  <a:lnTo>
                    <a:pt x="390" y="960"/>
                  </a:lnTo>
                  <a:cubicBezTo>
                    <a:pt x="429" y="883"/>
                    <a:pt x="429" y="805"/>
                    <a:pt x="429" y="766"/>
                  </a:cubicBezTo>
                  <a:cubicBezTo>
                    <a:pt x="429" y="688"/>
                    <a:pt x="390" y="610"/>
                    <a:pt x="351" y="571"/>
                  </a:cubicBezTo>
                  <a:cubicBezTo>
                    <a:pt x="312" y="416"/>
                    <a:pt x="273" y="260"/>
                    <a:pt x="195" y="143"/>
                  </a:cubicBezTo>
                  <a:lnTo>
                    <a:pt x="156" y="65"/>
                  </a:lnTo>
                  <a:cubicBezTo>
                    <a:pt x="133" y="20"/>
                    <a:pt x="111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9" name="Google Shape;17829;p41"/>
            <p:cNvSpPr/>
            <p:nvPr/>
          </p:nvSpPr>
          <p:spPr>
            <a:xfrm>
              <a:off x="4282825" y="-999550"/>
              <a:ext cx="6825" cy="19475"/>
            </a:xfrm>
            <a:custGeom>
              <a:avLst/>
              <a:gdLst/>
              <a:ahLst/>
              <a:cxnLst/>
              <a:rect l="l" t="t" r="r" b="b"/>
              <a:pathLst>
                <a:path w="273" h="779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lnTo>
                    <a:pt x="39" y="117"/>
                  </a:lnTo>
                  <a:lnTo>
                    <a:pt x="39" y="195"/>
                  </a:lnTo>
                  <a:cubicBezTo>
                    <a:pt x="39" y="273"/>
                    <a:pt x="0" y="312"/>
                    <a:pt x="0" y="389"/>
                  </a:cubicBezTo>
                  <a:cubicBezTo>
                    <a:pt x="0" y="428"/>
                    <a:pt x="0" y="428"/>
                    <a:pt x="0" y="467"/>
                  </a:cubicBezTo>
                  <a:lnTo>
                    <a:pt x="0" y="584"/>
                  </a:lnTo>
                  <a:cubicBezTo>
                    <a:pt x="0" y="662"/>
                    <a:pt x="0" y="779"/>
                    <a:pt x="78" y="779"/>
                  </a:cubicBezTo>
                  <a:cubicBezTo>
                    <a:pt x="156" y="779"/>
                    <a:pt x="195" y="701"/>
                    <a:pt x="234" y="623"/>
                  </a:cubicBezTo>
                  <a:lnTo>
                    <a:pt x="272" y="545"/>
                  </a:lnTo>
                  <a:cubicBezTo>
                    <a:pt x="272" y="506"/>
                    <a:pt x="272" y="467"/>
                    <a:pt x="272" y="428"/>
                  </a:cubicBezTo>
                  <a:cubicBezTo>
                    <a:pt x="272" y="389"/>
                    <a:pt x="272" y="312"/>
                    <a:pt x="272" y="234"/>
                  </a:cubicBezTo>
                  <a:lnTo>
                    <a:pt x="272" y="156"/>
                  </a:lnTo>
                  <a:lnTo>
                    <a:pt x="272" y="117"/>
                  </a:lnTo>
                  <a:cubicBezTo>
                    <a:pt x="272" y="78"/>
                    <a:pt x="272" y="78"/>
                    <a:pt x="272" y="39"/>
                  </a:cubicBezTo>
                  <a:cubicBezTo>
                    <a:pt x="253" y="20"/>
                    <a:pt x="224" y="10"/>
                    <a:pt x="195" y="10"/>
                  </a:cubicBezTo>
                  <a:cubicBezTo>
                    <a:pt x="165" y="10"/>
                    <a:pt x="136" y="20"/>
                    <a:pt x="117" y="39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0" name="Google Shape;17830;p41"/>
            <p:cNvSpPr/>
            <p:nvPr/>
          </p:nvSpPr>
          <p:spPr>
            <a:xfrm>
              <a:off x="4283075" y="-999675"/>
              <a:ext cx="27975" cy="7925"/>
            </a:xfrm>
            <a:custGeom>
              <a:avLst/>
              <a:gdLst/>
              <a:ahLst/>
              <a:cxnLst/>
              <a:rect l="l" t="t" r="r" b="b"/>
              <a:pathLst>
                <a:path w="1119" h="317" extrusionOk="0">
                  <a:moveTo>
                    <a:pt x="145" y="0"/>
                  </a:moveTo>
                  <a:cubicBezTo>
                    <a:pt x="23" y="0"/>
                    <a:pt x="1" y="165"/>
                    <a:pt x="107" y="200"/>
                  </a:cubicBezTo>
                  <a:cubicBezTo>
                    <a:pt x="224" y="239"/>
                    <a:pt x="379" y="278"/>
                    <a:pt x="535" y="317"/>
                  </a:cubicBezTo>
                  <a:lnTo>
                    <a:pt x="729" y="317"/>
                  </a:lnTo>
                  <a:cubicBezTo>
                    <a:pt x="791" y="317"/>
                    <a:pt x="878" y="317"/>
                    <a:pt x="930" y="277"/>
                  </a:cubicBezTo>
                  <a:lnTo>
                    <a:pt x="930" y="277"/>
                  </a:lnTo>
                  <a:cubicBezTo>
                    <a:pt x="967" y="274"/>
                    <a:pt x="1004" y="237"/>
                    <a:pt x="1041" y="200"/>
                  </a:cubicBezTo>
                  <a:cubicBezTo>
                    <a:pt x="1119" y="161"/>
                    <a:pt x="1119" y="83"/>
                    <a:pt x="1041" y="44"/>
                  </a:cubicBezTo>
                  <a:lnTo>
                    <a:pt x="924" y="44"/>
                  </a:lnTo>
                  <a:lnTo>
                    <a:pt x="963" y="83"/>
                  </a:lnTo>
                  <a:cubicBezTo>
                    <a:pt x="885" y="44"/>
                    <a:pt x="807" y="44"/>
                    <a:pt x="729" y="44"/>
                  </a:cubicBezTo>
                  <a:lnTo>
                    <a:pt x="574" y="44"/>
                  </a:lnTo>
                  <a:cubicBezTo>
                    <a:pt x="418" y="44"/>
                    <a:pt x="301" y="44"/>
                    <a:pt x="185" y="5"/>
                  </a:cubicBezTo>
                  <a:cubicBezTo>
                    <a:pt x="171" y="2"/>
                    <a:pt x="158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1" name="Google Shape;17831;p41"/>
            <p:cNvSpPr/>
            <p:nvPr/>
          </p:nvSpPr>
          <p:spPr>
            <a:xfrm>
              <a:off x="4297400" y="-1019975"/>
              <a:ext cx="19500" cy="15350"/>
            </a:xfrm>
            <a:custGeom>
              <a:avLst/>
              <a:gdLst/>
              <a:ahLst/>
              <a:cxnLst/>
              <a:rect l="l" t="t" r="r" b="b"/>
              <a:pathLst>
                <a:path w="780" h="614" extrusionOk="0">
                  <a:moveTo>
                    <a:pt x="40" y="0"/>
                  </a:moveTo>
                  <a:cubicBezTo>
                    <a:pt x="1" y="39"/>
                    <a:pt x="1" y="78"/>
                    <a:pt x="40" y="117"/>
                  </a:cubicBezTo>
                  <a:lnTo>
                    <a:pt x="1" y="156"/>
                  </a:lnTo>
                  <a:cubicBezTo>
                    <a:pt x="40" y="234"/>
                    <a:pt x="117" y="311"/>
                    <a:pt x="195" y="389"/>
                  </a:cubicBezTo>
                  <a:cubicBezTo>
                    <a:pt x="273" y="467"/>
                    <a:pt x="390" y="506"/>
                    <a:pt x="468" y="584"/>
                  </a:cubicBezTo>
                  <a:cubicBezTo>
                    <a:pt x="507" y="603"/>
                    <a:pt x="546" y="613"/>
                    <a:pt x="584" y="613"/>
                  </a:cubicBezTo>
                  <a:cubicBezTo>
                    <a:pt x="623" y="613"/>
                    <a:pt x="662" y="603"/>
                    <a:pt x="701" y="584"/>
                  </a:cubicBezTo>
                  <a:cubicBezTo>
                    <a:pt x="740" y="584"/>
                    <a:pt x="779" y="545"/>
                    <a:pt x="740" y="467"/>
                  </a:cubicBezTo>
                  <a:cubicBezTo>
                    <a:pt x="740" y="428"/>
                    <a:pt x="740" y="389"/>
                    <a:pt x="701" y="389"/>
                  </a:cubicBezTo>
                  <a:cubicBezTo>
                    <a:pt x="584" y="311"/>
                    <a:pt x="507" y="234"/>
                    <a:pt x="429" y="195"/>
                  </a:cubicBezTo>
                  <a:lnTo>
                    <a:pt x="351" y="156"/>
                  </a:lnTo>
                  <a:lnTo>
                    <a:pt x="312" y="117"/>
                  </a:lnTo>
                  <a:cubicBezTo>
                    <a:pt x="273" y="78"/>
                    <a:pt x="195" y="39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2" name="Google Shape;17832;p41"/>
            <p:cNvSpPr/>
            <p:nvPr/>
          </p:nvSpPr>
          <p:spPr>
            <a:xfrm>
              <a:off x="4292825" y="-1034950"/>
              <a:ext cx="15300" cy="18725"/>
            </a:xfrm>
            <a:custGeom>
              <a:avLst/>
              <a:gdLst/>
              <a:ahLst/>
              <a:cxnLst/>
              <a:rect l="l" t="t" r="r" b="b"/>
              <a:pathLst>
                <a:path w="612" h="749" extrusionOk="0">
                  <a:moveTo>
                    <a:pt x="532" y="0"/>
                  </a:moveTo>
                  <a:cubicBezTo>
                    <a:pt x="519" y="0"/>
                    <a:pt x="505" y="5"/>
                    <a:pt x="495" y="15"/>
                  </a:cubicBezTo>
                  <a:lnTo>
                    <a:pt x="417" y="15"/>
                  </a:lnTo>
                  <a:cubicBezTo>
                    <a:pt x="417" y="15"/>
                    <a:pt x="378" y="54"/>
                    <a:pt x="378" y="54"/>
                  </a:cubicBezTo>
                  <a:lnTo>
                    <a:pt x="339" y="132"/>
                  </a:lnTo>
                  <a:cubicBezTo>
                    <a:pt x="262" y="171"/>
                    <a:pt x="223" y="249"/>
                    <a:pt x="223" y="288"/>
                  </a:cubicBezTo>
                  <a:cubicBezTo>
                    <a:pt x="145" y="405"/>
                    <a:pt x="67" y="521"/>
                    <a:pt x="28" y="638"/>
                  </a:cubicBezTo>
                  <a:cubicBezTo>
                    <a:pt x="1" y="693"/>
                    <a:pt x="51" y="748"/>
                    <a:pt x="110" y="748"/>
                  </a:cubicBezTo>
                  <a:cubicBezTo>
                    <a:pt x="135" y="748"/>
                    <a:pt x="161" y="739"/>
                    <a:pt x="184" y="716"/>
                  </a:cubicBezTo>
                  <a:lnTo>
                    <a:pt x="300" y="638"/>
                  </a:lnTo>
                  <a:cubicBezTo>
                    <a:pt x="339" y="599"/>
                    <a:pt x="378" y="560"/>
                    <a:pt x="417" y="482"/>
                  </a:cubicBezTo>
                  <a:lnTo>
                    <a:pt x="456" y="405"/>
                  </a:lnTo>
                  <a:lnTo>
                    <a:pt x="573" y="210"/>
                  </a:lnTo>
                  <a:cubicBezTo>
                    <a:pt x="573" y="210"/>
                    <a:pt x="612" y="210"/>
                    <a:pt x="612" y="171"/>
                  </a:cubicBezTo>
                  <a:cubicBezTo>
                    <a:pt x="612" y="132"/>
                    <a:pt x="612" y="132"/>
                    <a:pt x="612" y="93"/>
                  </a:cubicBezTo>
                  <a:cubicBezTo>
                    <a:pt x="612" y="36"/>
                    <a:pt x="570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3" name="Google Shape;17833;p41"/>
            <p:cNvSpPr/>
            <p:nvPr/>
          </p:nvSpPr>
          <p:spPr>
            <a:xfrm>
              <a:off x="3996800" y="-288925"/>
              <a:ext cx="114825" cy="89200"/>
            </a:xfrm>
            <a:custGeom>
              <a:avLst/>
              <a:gdLst/>
              <a:ahLst/>
              <a:cxnLst/>
              <a:rect l="l" t="t" r="r" b="b"/>
              <a:pathLst>
                <a:path w="4593" h="3568" extrusionOk="0">
                  <a:moveTo>
                    <a:pt x="1881" y="1"/>
                  </a:moveTo>
                  <a:cubicBezTo>
                    <a:pt x="1746" y="1"/>
                    <a:pt x="1611" y="19"/>
                    <a:pt x="1479" y="60"/>
                  </a:cubicBezTo>
                  <a:cubicBezTo>
                    <a:pt x="895" y="255"/>
                    <a:pt x="506" y="1033"/>
                    <a:pt x="195" y="1617"/>
                  </a:cubicBezTo>
                  <a:cubicBezTo>
                    <a:pt x="39" y="1850"/>
                    <a:pt x="0" y="2084"/>
                    <a:pt x="0" y="2356"/>
                  </a:cubicBezTo>
                  <a:cubicBezTo>
                    <a:pt x="39" y="2628"/>
                    <a:pt x="195" y="2901"/>
                    <a:pt x="429" y="3057"/>
                  </a:cubicBezTo>
                  <a:cubicBezTo>
                    <a:pt x="785" y="3377"/>
                    <a:pt x="1271" y="3567"/>
                    <a:pt x="1769" y="3567"/>
                  </a:cubicBezTo>
                  <a:cubicBezTo>
                    <a:pt x="1815" y="3567"/>
                    <a:pt x="1861" y="3566"/>
                    <a:pt x="1907" y="3562"/>
                  </a:cubicBezTo>
                  <a:cubicBezTo>
                    <a:pt x="2141" y="3523"/>
                    <a:pt x="2374" y="3485"/>
                    <a:pt x="2569" y="3407"/>
                  </a:cubicBezTo>
                  <a:cubicBezTo>
                    <a:pt x="3075" y="3290"/>
                    <a:pt x="3542" y="3134"/>
                    <a:pt x="4009" y="2940"/>
                  </a:cubicBezTo>
                  <a:cubicBezTo>
                    <a:pt x="4203" y="2862"/>
                    <a:pt x="4359" y="2784"/>
                    <a:pt x="4476" y="2628"/>
                  </a:cubicBezTo>
                  <a:cubicBezTo>
                    <a:pt x="4592" y="2395"/>
                    <a:pt x="4592" y="2123"/>
                    <a:pt x="4476" y="1928"/>
                  </a:cubicBezTo>
                  <a:cubicBezTo>
                    <a:pt x="4320" y="1539"/>
                    <a:pt x="4047" y="1228"/>
                    <a:pt x="3775" y="955"/>
                  </a:cubicBezTo>
                  <a:cubicBezTo>
                    <a:pt x="3619" y="800"/>
                    <a:pt x="3464" y="683"/>
                    <a:pt x="3269" y="566"/>
                  </a:cubicBezTo>
                  <a:cubicBezTo>
                    <a:pt x="2901" y="259"/>
                    <a:pt x="2387" y="1"/>
                    <a:pt x="1881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4" name="Google Shape;17834;p41"/>
            <p:cNvSpPr/>
            <p:nvPr/>
          </p:nvSpPr>
          <p:spPr>
            <a:xfrm>
              <a:off x="3990000" y="-301975"/>
              <a:ext cx="114800" cy="88650"/>
            </a:xfrm>
            <a:custGeom>
              <a:avLst/>
              <a:gdLst/>
              <a:ahLst/>
              <a:cxnLst/>
              <a:rect l="l" t="t" r="r" b="b"/>
              <a:pathLst>
                <a:path w="4592" h="3546" extrusionOk="0">
                  <a:moveTo>
                    <a:pt x="1927" y="1"/>
                  </a:moveTo>
                  <a:cubicBezTo>
                    <a:pt x="1787" y="1"/>
                    <a:pt x="1649" y="24"/>
                    <a:pt x="1518" y="76"/>
                  </a:cubicBezTo>
                  <a:cubicBezTo>
                    <a:pt x="895" y="271"/>
                    <a:pt x="545" y="1049"/>
                    <a:pt x="234" y="1633"/>
                  </a:cubicBezTo>
                  <a:cubicBezTo>
                    <a:pt x="78" y="1827"/>
                    <a:pt x="0" y="2100"/>
                    <a:pt x="0" y="2372"/>
                  </a:cubicBezTo>
                  <a:cubicBezTo>
                    <a:pt x="39" y="2645"/>
                    <a:pt x="195" y="2878"/>
                    <a:pt x="428" y="3073"/>
                  </a:cubicBezTo>
                  <a:cubicBezTo>
                    <a:pt x="813" y="3388"/>
                    <a:pt x="1262" y="3545"/>
                    <a:pt x="1745" y="3545"/>
                  </a:cubicBezTo>
                  <a:cubicBezTo>
                    <a:pt x="1798" y="3545"/>
                    <a:pt x="1852" y="3543"/>
                    <a:pt x="1907" y="3540"/>
                  </a:cubicBezTo>
                  <a:cubicBezTo>
                    <a:pt x="2140" y="3540"/>
                    <a:pt x="2374" y="3462"/>
                    <a:pt x="2607" y="3423"/>
                  </a:cubicBezTo>
                  <a:cubicBezTo>
                    <a:pt x="3074" y="3267"/>
                    <a:pt x="3541" y="3112"/>
                    <a:pt x="4008" y="2917"/>
                  </a:cubicBezTo>
                  <a:cubicBezTo>
                    <a:pt x="4203" y="2878"/>
                    <a:pt x="4358" y="2761"/>
                    <a:pt x="4514" y="2606"/>
                  </a:cubicBezTo>
                  <a:cubicBezTo>
                    <a:pt x="4592" y="2411"/>
                    <a:pt x="4592" y="2139"/>
                    <a:pt x="4514" y="1905"/>
                  </a:cubicBezTo>
                  <a:cubicBezTo>
                    <a:pt x="4319" y="1555"/>
                    <a:pt x="4086" y="1244"/>
                    <a:pt x="3775" y="971"/>
                  </a:cubicBezTo>
                  <a:cubicBezTo>
                    <a:pt x="3619" y="816"/>
                    <a:pt x="3463" y="660"/>
                    <a:pt x="3308" y="543"/>
                  </a:cubicBezTo>
                  <a:cubicBezTo>
                    <a:pt x="2916" y="272"/>
                    <a:pt x="2407" y="1"/>
                    <a:pt x="1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5" name="Google Shape;17835;p41"/>
            <p:cNvSpPr/>
            <p:nvPr/>
          </p:nvSpPr>
          <p:spPr>
            <a:xfrm>
              <a:off x="3990000" y="-280625"/>
              <a:ext cx="115775" cy="68275"/>
            </a:xfrm>
            <a:custGeom>
              <a:avLst/>
              <a:gdLst/>
              <a:ahLst/>
              <a:cxnLst/>
              <a:rect l="l" t="t" r="r" b="b"/>
              <a:pathLst>
                <a:path w="4631" h="2731" extrusionOk="0">
                  <a:moveTo>
                    <a:pt x="3619" y="1"/>
                  </a:moveTo>
                  <a:lnTo>
                    <a:pt x="3619" y="1"/>
                  </a:lnTo>
                  <a:cubicBezTo>
                    <a:pt x="3697" y="234"/>
                    <a:pt x="3736" y="468"/>
                    <a:pt x="3775" y="701"/>
                  </a:cubicBezTo>
                  <a:cubicBezTo>
                    <a:pt x="3853" y="818"/>
                    <a:pt x="3814" y="973"/>
                    <a:pt x="3736" y="1090"/>
                  </a:cubicBezTo>
                  <a:cubicBezTo>
                    <a:pt x="3658" y="1129"/>
                    <a:pt x="3619" y="1168"/>
                    <a:pt x="3541" y="1207"/>
                  </a:cubicBezTo>
                  <a:cubicBezTo>
                    <a:pt x="3386" y="1285"/>
                    <a:pt x="3230" y="1401"/>
                    <a:pt x="3074" y="1518"/>
                  </a:cubicBezTo>
                  <a:cubicBezTo>
                    <a:pt x="2841" y="1635"/>
                    <a:pt x="2607" y="1713"/>
                    <a:pt x="2335" y="1713"/>
                  </a:cubicBezTo>
                  <a:cubicBezTo>
                    <a:pt x="1868" y="1791"/>
                    <a:pt x="1401" y="1791"/>
                    <a:pt x="934" y="1791"/>
                  </a:cubicBezTo>
                  <a:cubicBezTo>
                    <a:pt x="739" y="1791"/>
                    <a:pt x="584" y="1752"/>
                    <a:pt x="428" y="1674"/>
                  </a:cubicBezTo>
                  <a:cubicBezTo>
                    <a:pt x="234" y="1518"/>
                    <a:pt x="156" y="1285"/>
                    <a:pt x="156" y="1051"/>
                  </a:cubicBezTo>
                  <a:cubicBezTo>
                    <a:pt x="156" y="1012"/>
                    <a:pt x="156" y="973"/>
                    <a:pt x="156" y="934"/>
                  </a:cubicBezTo>
                  <a:cubicBezTo>
                    <a:pt x="39" y="1129"/>
                    <a:pt x="0" y="1324"/>
                    <a:pt x="0" y="1518"/>
                  </a:cubicBezTo>
                  <a:cubicBezTo>
                    <a:pt x="78" y="1829"/>
                    <a:pt x="195" y="2063"/>
                    <a:pt x="428" y="2258"/>
                  </a:cubicBezTo>
                  <a:cubicBezTo>
                    <a:pt x="813" y="2573"/>
                    <a:pt x="1262" y="2730"/>
                    <a:pt x="1745" y="2730"/>
                  </a:cubicBezTo>
                  <a:cubicBezTo>
                    <a:pt x="1798" y="2730"/>
                    <a:pt x="1852" y="2728"/>
                    <a:pt x="1907" y="2725"/>
                  </a:cubicBezTo>
                  <a:cubicBezTo>
                    <a:pt x="2140" y="2725"/>
                    <a:pt x="2374" y="2647"/>
                    <a:pt x="2607" y="2608"/>
                  </a:cubicBezTo>
                  <a:cubicBezTo>
                    <a:pt x="3074" y="2452"/>
                    <a:pt x="3541" y="2296"/>
                    <a:pt x="4008" y="2102"/>
                  </a:cubicBezTo>
                  <a:cubicBezTo>
                    <a:pt x="4203" y="2063"/>
                    <a:pt x="4358" y="1946"/>
                    <a:pt x="4514" y="1791"/>
                  </a:cubicBezTo>
                  <a:cubicBezTo>
                    <a:pt x="4631" y="1557"/>
                    <a:pt x="4631" y="1324"/>
                    <a:pt x="4514" y="1090"/>
                  </a:cubicBezTo>
                  <a:cubicBezTo>
                    <a:pt x="4319" y="740"/>
                    <a:pt x="4086" y="390"/>
                    <a:pt x="3775" y="117"/>
                  </a:cubicBezTo>
                  <a:cubicBezTo>
                    <a:pt x="3736" y="78"/>
                    <a:pt x="3697" y="39"/>
                    <a:pt x="3619" y="1"/>
                  </a:cubicBezTo>
                  <a:close/>
                </a:path>
              </a:pathLst>
            </a:custGeom>
            <a:solidFill>
              <a:srgbClr val="D7E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6" name="Google Shape;17836;p41"/>
            <p:cNvSpPr/>
            <p:nvPr/>
          </p:nvSpPr>
          <p:spPr>
            <a:xfrm>
              <a:off x="4274050" y="-459375"/>
              <a:ext cx="51600" cy="42325"/>
            </a:xfrm>
            <a:custGeom>
              <a:avLst/>
              <a:gdLst/>
              <a:ahLst/>
              <a:cxnLst/>
              <a:rect l="l" t="t" r="r" b="b"/>
              <a:pathLst>
                <a:path w="2064" h="1693" extrusionOk="0">
                  <a:moveTo>
                    <a:pt x="1056" y="0"/>
                  </a:moveTo>
                  <a:cubicBezTo>
                    <a:pt x="935" y="0"/>
                    <a:pt x="818" y="10"/>
                    <a:pt x="701" y="29"/>
                  </a:cubicBezTo>
                  <a:cubicBezTo>
                    <a:pt x="390" y="185"/>
                    <a:pt x="195" y="418"/>
                    <a:pt x="40" y="730"/>
                  </a:cubicBezTo>
                  <a:cubicBezTo>
                    <a:pt x="1" y="808"/>
                    <a:pt x="1" y="924"/>
                    <a:pt x="40" y="1002"/>
                  </a:cubicBezTo>
                  <a:cubicBezTo>
                    <a:pt x="118" y="1275"/>
                    <a:pt x="312" y="1508"/>
                    <a:pt x="585" y="1625"/>
                  </a:cubicBezTo>
                  <a:cubicBezTo>
                    <a:pt x="707" y="1671"/>
                    <a:pt x="830" y="1693"/>
                    <a:pt x="948" y="1693"/>
                  </a:cubicBezTo>
                  <a:cubicBezTo>
                    <a:pt x="1129" y="1693"/>
                    <a:pt x="1299" y="1641"/>
                    <a:pt x="1441" y="1547"/>
                  </a:cubicBezTo>
                  <a:cubicBezTo>
                    <a:pt x="1557" y="1469"/>
                    <a:pt x="1635" y="1391"/>
                    <a:pt x="1713" y="1313"/>
                  </a:cubicBezTo>
                  <a:cubicBezTo>
                    <a:pt x="1830" y="1236"/>
                    <a:pt x="1908" y="1158"/>
                    <a:pt x="1947" y="1080"/>
                  </a:cubicBezTo>
                  <a:cubicBezTo>
                    <a:pt x="1985" y="1002"/>
                    <a:pt x="1985" y="924"/>
                    <a:pt x="1985" y="885"/>
                  </a:cubicBezTo>
                  <a:cubicBezTo>
                    <a:pt x="2063" y="613"/>
                    <a:pt x="1947" y="302"/>
                    <a:pt x="1752" y="146"/>
                  </a:cubicBezTo>
                  <a:cubicBezTo>
                    <a:pt x="1635" y="68"/>
                    <a:pt x="1518" y="29"/>
                    <a:pt x="1441" y="29"/>
                  </a:cubicBezTo>
                  <a:cubicBezTo>
                    <a:pt x="1304" y="10"/>
                    <a:pt x="1178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7" name="Google Shape;17837;p41"/>
            <p:cNvSpPr/>
            <p:nvPr/>
          </p:nvSpPr>
          <p:spPr>
            <a:xfrm>
              <a:off x="4274050" y="-457675"/>
              <a:ext cx="50625" cy="39650"/>
            </a:xfrm>
            <a:custGeom>
              <a:avLst/>
              <a:gdLst/>
              <a:ahLst/>
              <a:cxnLst/>
              <a:rect l="l" t="t" r="r" b="b"/>
              <a:pathLst>
                <a:path w="2025" h="1586" extrusionOk="0">
                  <a:moveTo>
                    <a:pt x="1518" y="0"/>
                  </a:moveTo>
                  <a:cubicBezTo>
                    <a:pt x="1518" y="39"/>
                    <a:pt x="1518" y="117"/>
                    <a:pt x="1518" y="195"/>
                  </a:cubicBezTo>
                  <a:cubicBezTo>
                    <a:pt x="1596" y="312"/>
                    <a:pt x="1674" y="428"/>
                    <a:pt x="1635" y="545"/>
                  </a:cubicBezTo>
                  <a:cubicBezTo>
                    <a:pt x="1596" y="662"/>
                    <a:pt x="1518" y="740"/>
                    <a:pt x="1402" y="817"/>
                  </a:cubicBezTo>
                  <a:cubicBezTo>
                    <a:pt x="1188" y="915"/>
                    <a:pt x="964" y="963"/>
                    <a:pt x="745" y="963"/>
                  </a:cubicBezTo>
                  <a:cubicBezTo>
                    <a:pt x="526" y="963"/>
                    <a:pt x="312" y="915"/>
                    <a:pt x="118" y="817"/>
                  </a:cubicBezTo>
                  <a:lnTo>
                    <a:pt x="1" y="740"/>
                  </a:lnTo>
                  <a:cubicBezTo>
                    <a:pt x="1" y="817"/>
                    <a:pt x="1" y="856"/>
                    <a:pt x="1" y="895"/>
                  </a:cubicBezTo>
                  <a:cubicBezTo>
                    <a:pt x="79" y="1207"/>
                    <a:pt x="273" y="1440"/>
                    <a:pt x="585" y="1518"/>
                  </a:cubicBezTo>
                  <a:cubicBezTo>
                    <a:pt x="692" y="1564"/>
                    <a:pt x="805" y="1586"/>
                    <a:pt x="918" y="1586"/>
                  </a:cubicBezTo>
                  <a:cubicBezTo>
                    <a:pt x="1090" y="1586"/>
                    <a:pt x="1260" y="1534"/>
                    <a:pt x="1402" y="1440"/>
                  </a:cubicBezTo>
                  <a:cubicBezTo>
                    <a:pt x="1518" y="1362"/>
                    <a:pt x="1596" y="1284"/>
                    <a:pt x="1674" y="1207"/>
                  </a:cubicBezTo>
                  <a:cubicBezTo>
                    <a:pt x="1791" y="1129"/>
                    <a:pt x="1869" y="1051"/>
                    <a:pt x="1908" y="973"/>
                  </a:cubicBezTo>
                  <a:cubicBezTo>
                    <a:pt x="1947" y="895"/>
                    <a:pt x="1947" y="856"/>
                    <a:pt x="1947" y="779"/>
                  </a:cubicBezTo>
                  <a:cubicBezTo>
                    <a:pt x="2024" y="506"/>
                    <a:pt x="1908" y="234"/>
                    <a:pt x="1713" y="39"/>
                  </a:cubicBezTo>
                  <a:cubicBezTo>
                    <a:pt x="1674" y="39"/>
                    <a:pt x="1596" y="0"/>
                    <a:pt x="1518" y="0"/>
                  </a:cubicBezTo>
                  <a:close/>
                </a:path>
              </a:pathLst>
            </a:custGeom>
            <a:solidFill>
              <a:srgbClr val="D7E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8" name="Google Shape;17838;p41"/>
            <p:cNvSpPr/>
            <p:nvPr/>
          </p:nvSpPr>
          <p:spPr>
            <a:xfrm>
              <a:off x="4886950" y="-372075"/>
              <a:ext cx="51575" cy="44100"/>
            </a:xfrm>
            <a:custGeom>
              <a:avLst/>
              <a:gdLst/>
              <a:ahLst/>
              <a:cxnLst/>
              <a:rect l="l" t="t" r="r" b="b"/>
              <a:pathLst>
                <a:path w="2063" h="1764" extrusionOk="0">
                  <a:moveTo>
                    <a:pt x="973" y="1"/>
                  </a:moveTo>
                  <a:cubicBezTo>
                    <a:pt x="662" y="1"/>
                    <a:pt x="351" y="117"/>
                    <a:pt x="156" y="351"/>
                  </a:cubicBezTo>
                  <a:cubicBezTo>
                    <a:pt x="0" y="584"/>
                    <a:pt x="0" y="896"/>
                    <a:pt x="156" y="1090"/>
                  </a:cubicBezTo>
                  <a:cubicBezTo>
                    <a:pt x="234" y="1207"/>
                    <a:pt x="312" y="1285"/>
                    <a:pt x="389" y="1402"/>
                  </a:cubicBezTo>
                  <a:cubicBezTo>
                    <a:pt x="467" y="1479"/>
                    <a:pt x="545" y="1557"/>
                    <a:pt x="623" y="1635"/>
                  </a:cubicBezTo>
                  <a:cubicBezTo>
                    <a:pt x="701" y="1674"/>
                    <a:pt x="779" y="1674"/>
                    <a:pt x="856" y="1713"/>
                  </a:cubicBezTo>
                  <a:cubicBezTo>
                    <a:pt x="969" y="1745"/>
                    <a:pt x="1089" y="1764"/>
                    <a:pt x="1209" y="1764"/>
                  </a:cubicBezTo>
                  <a:cubicBezTo>
                    <a:pt x="1380" y="1764"/>
                    <a:pt x="1553" y="1726"/>
                    <a:pt x="1713" y="1635"/>
                  </a:cubicBezTo>
                  <a:cubicBezTo>
                    <a:pt x="1790" y="1557"/>
                    <a:pt x="1868" y="1479"/>
                    <a:pt x="1907" y="1402"/>
                  </a:cubicBezTo>
                  <a:cubicBezTo>
                    <a:pt x="1985" y="1207"/>
                    <a:pt x="2063" y="974"/>
                    <a:pt x="2024" y="779"/>
                  </a:cubicBezTo>
                  <a:cubicBezTo>
                    <a:pt x="1868" y="468"/>
                    <a:pt x="1635" y="234"/>
                    <a:pt x="1323" y="78"/>
                  </a:cubicBezTo>
                  <a:cubicBezTo>
                    <a:pt x="1207" y="40"/>
                    <a:pt x="1090" y="1"/>
                    <a:pt x="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9" name="Google Shape;17839;p41"/>
            <p:cNvSpPr/>
            <p:nvPr/>
          </p:nvSpPr>
          <p:spPr>
            <a:xfrm>
              <a:off x="4886950" y="-372075"/>
              <a:ext cx="46725" cy="44100"/>
            </a:xfrm>
            <a:custGeom>
              <a:avLst/>
              <a:gdLst/>
              <a:ahLst/>
              <a:cxnLst/>
              <a:rect l="l" t="t" r="r" b="b"/>
              <a:pathLst>
                <a:path w="1869" h="1764" extrusionOk="0">
                  <a:moveTo>
                    <a:pt x="973" y="1"/>
                  </a:moveTo>
                  <a:cubicBezTo>
                    <a:pt x="662" y="1"/>
                    <a:pt x="351" y="117"/>
                    <a:pt x="156" y="351"/>
                  </a:cubicBezTo>
                  <a:cubicBezTo>
                    <a:pt x="0" y="584"/>
                    <a:pt x="0" y="857"/>
                    <a:pt x="156" y="1090"/>
                  </a:cubicBezTo>
                  <a:cubicBezTo>
                    <a:pt x="234" y="1207"/>
                    <a:pt x="312" y="1285"/>
                    <a:pt x="389" y="1363"/>
                  </a:cubicBezTo>
                  <a:cubicBezTo>
                    <a:pt x="467" y="1479"/>
                    <a:pt x="545" y="1557"/>
                    <a:pt x="623" y="1635"/>
                  </a:cubicBezTo>
                  <a:cubicBezTo>
                    <a:pt x="701" y="1674"/>
                    <a:pt x="779" y="1674"/>
                    <a:pt x="856" y="1713"/>
                  </a:cubicBezTo>
                  <a:cubicBezTo>
                    <a:pt x="969" y="1745"/>
                    <a:pt x="1089" y="1764"/>
                    <a:pt x="1209" y="1764"/>
                  </a:cubicBezTo>
                  <a:cubicBezTo>
                    <a:pt x="1380" y="1764"/>
                    <a:pt x="1553" y="1726"/>
                    <a:pt x="1713" y="1635"/>
                  </a:cubicBezTo>
                  <a:cubicBezTo>
                    <a:pt x="1790" y="1596"/>
                    <a:pt x="1829" y="1518"/>
                    <a:pt x="1868" y="1479"/>
                  </a:cubicBezTo>
                  <a:cubicBezTo>
                    <a:pt x="1751" y="1440"/>
                    <a:pt x="1674" y="1440"/>
                    <a:pt x="1596" y="1440"/>
                  </a:cubicBezTo>
                  <a:cubicBezTo>
                    <a:pt x="1518" y="1460"/>
                    <a:pt x="1440" y="1470"/>
                    <a:pt x="1367" y="1470"/>
                  </a:cubicBezTo>
                  <a:cubicBezTo>
                    <a:pt x="1294" y="1470"/>
                    <a:pt x="1226" y="1460"/>
                    <a:pt x="1168" y="1440"/>
                  </a:cubicBezTo>
                  <a:cubicBezTo>
                    <a:pt x="1051" y="1402"/>
                    <a:pt x="934" y="1285"/>
                    <a:pt x="895" y="1168"/>
                  </a:cubicBezTo>
                  <a:cubicBezTo>
                    <a:pt x="740" y="818"/>
                    <a:pt x="818" y="390"/>
                    <a:pt x="1090" y="78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D7E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8" name="Google Shape;17988;p45"/>
          <p:cNvSpPr txBox="1">
            <a:spLocks noGrp="1"/>
          </p:cNvSpPr>
          <p:nvPr>
            <p:ph type="title"/>
          </p:nvPr>
        </p:nvSpPr>
        <p:spPr>
          <a:xfrm>
            <a:off x="2198379" y="1219356"/>
            <a:ext cx="6618619" cy="2030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Coiny Cyrillic" panose="02000903060500060000" pitchFamily="2" charset="0"/>
              </a:rPr>
              <a:t>Viết thư thăm một người thân hoặc một người mà em quý mến</a:t>
            </a:r>
            <a:endParaRPr sz="4400" b="1" dirty="0">
              <a:latin typeface="Coiny Cyrillic" panose="02000903060500060000" pitchFamily="2" charset="0"/>
            </a:endParaRPr>
          </a:p>
        </p:txBody>
      </p:sp>
      <p:sp>
        <p:nvSpPr>
          <p:cNvPr id="17989" name="Google Shape;17989;p45"/>
          <p:cNvSpPr/>
          <p:nvPr/>
        </p:nvSpPr>
        <p:spPr>
          <a:xfrm>
            <a:off x="7545219" y="625292"/>
            <a:ext cx="101866" cy="84464"/>
          </a:xfrm>
          <a:custGeom>
            <a:avLst/>
            <a:gdLst/>
            <a:ahLst/>
            <a:cxnLst/>
            <a:rect l="l" t="t" r="r" b="b"/>
            <a:pathLst>
              <a:path w="1920" h="1592" extrusionOk="0">
                <a:moveTo>
                  <a:pt x="936" y="1"/>
                </a:moveTo>
                <a:cubicBezTo>
                  <a:pt x="423" y="1"/>
                  <a:pt x="1" y="518"/>
                  <a:pt x="191" y="1059"/>
                </a:cubicBezTo>
                <a:cubicBezTo>
                  <a:pt x="303" y="1380"/>
                  <a:pt x="611" y="1592"/>
                  <a:pt x="936" y="1592"/>
                </a:cubicBezTo>
                <a:cubicBezTo>
                  <a:pt x="1026" y="1592"/>
                  <a:pt x="1117" y="1575"/>
                  <a:pt x="1207" y="1540"/>
                </a:cubicBezTo>
                <a:cubicBezTo>
                  <a:pt x="1866" y="1309"/>
                  <a:pt x="1919" y="382"/>
                  <a:pt x="1278" y="80"/>
                </a:cubicBezTo>
                <a:cubicBezTo>
                  <a:pt x="1163" y="25"/>
                  <a:pt x="1047" y="1"/>
                  <a:pt x="9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0" name="Google Shape;17990;p45"/>
          <p:cNvSpPr/>
          <p:nvPr/>
        </p:nvSpPr>
        <p:spPr>
          <a:xfrm>
            <a:off x="3691029" y="956130"/>
            <a:ext cx="77032" cy="65392"/>
          </a:xfrm>
          <a:custGeom>
            <a:avLst/>
            <a:gdLst/>
            <a:ahLst/>
            <a:cxnLst/>
            <a:rect l="l" t="t" r="r" b="b"/>
            <a:pathLst>
              <a:path w="1403" h="1191" extrusionOk="0">
                <a:moveTo>
                  <a:pt x="776" y="0"/>
                </a:moveTo>
                <a:cubicBezTo>
                  <a:pt x="255" y="0"/>
                  <a:pt x="0" y="647"/>
                  <a:pt x="369" y="1016"/>
                </a:cubicBezTo>
                <a:cubicBezTo>
                  <a:pt x="495" y="1136"/>
                  <a:pt x="647" y="1190"/>
                  <a:pt x="796" y="1190"/>
                </a:cubicBezTo>
                <a:cubicBezTo>
                  <a:pt x="1108" y="1190"/>
                  <a:pt x="1402" y="951"/>
                  <a:pt x="1402" y="588"/>
                </a:cubicBezTo>
                <a:cubicBezTo>
                  <a:pt x="1402" y="268"/>
                  <a:pt x="1135" y="1"/>
                  <a:pt x="797" y="1"/>
                </a:cubicBezTo>
                <a:cubicBezTo>
                  <a:pt x="790" y="0"/>
                  <a:pt x="783" y="0"/>
                  <a:pt x="7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1" name="Google Shape;17991;p45"/>
          <p:cNvSpPr/>
          <p:nvPr/>
        </p:nvSpPr>
        <p:spPr>
          <a:xfrm>
            <a:off x="1073516" y="1349403"/>
            <a:ext cx="94931" cy="81479"/>
          </a:xfrm>
          <a:custGeom>
            <a:avLst/>
            <a:gdLst/>
            <a:ahLst/>
            <a:cxnLst/>
            <a:rect l="l" t="t" r="r" b="b"/>
            <a:pathLst>
              <a:path w="1729" h="1484" extrusionOk="0">
                <a:moveTo>
                  <a:pt x="981" y="1"/>
                </a:moveTo>
                <a:cubicBezTo>
                  <a:pt x="321" y="1"/>
                  <a:pt x="1" y="802"/>
                  <a:pt x="464" y="1265"/>
                </a:cubicBezTo>
                <a:cubicBezTo>
                  <a:pt x="615" y="1416"/>
                  <a:pt x="801" y="1484"/>
                  <a:pt x="985" y="1484"/>
                </a:cubicBezTo>
                <a:cubicBezTo>
                  <a:pt x="1364" y="1484"/>
                  <a:pt x="1729" y="1193"/>
                  <a:pt x="1729" y="749"/>
                </a:cubicBezTo>
                <a:cubicBezTo>
                  <a:pt x="1729" y="339"/>
                  <a:pt x="1390" y="1"/>
                  <a:pt x="9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92" name="Google Shape;17992;p45"/>
          <p:cNvGrpSpPr/>
          <p:nvPr/>
        </p:nvGrpSpPr>
        <p:grpSpPr>
          <a:xfrm>
            <a:off x="2779498" y="1776731"/>
            <a:ext cx="186564" cy="179815"/>
            <a:chOff x="4231625" y="2563146"/>
            <a:chExt cx="250422" cy="241362"/>
          </a:xfrm>
        </p:grpSpPr>
        <p:sp>
          <p:nvSpPr>
            <p:cNvPr id="17993" name="Google Shape;17993;p45"/>
            <p:cNvSpPr/>
            <p:nvPr/>
          </p:nvSpPr>
          <p:spPr>
            <a:xfrm>
              <a:off x="4344066" y="2563146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108" y="4396"/>
                    <a:pt x="232" y="4396"/>
                  </a:cubicBezTo>
                  <a:cubicBezTo>
                    <a:pt x="357" y="4396"/>
                    <a:pt x="446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4" name="Google Shape;17994;p45"/>
            <p:cNvSpPr/>
            <p:nvPr/>
          </p:nvSpPr>
          <p:spPr>
            <a:xfrm>
              <a:off x="4266818" y="2595045"/>
              <a:ext cx="182779" cy="178167"/>
            </a:xfrm>
            <a:custGeom>
              <a:avLst/>
              <a:gdLst/>
              <a:ahLst/>
              <a:cxnLst/>
              <a:rect l="l" t="t" r="r" b="b"/>
              <a:pathLst>
                <a:path w="3329" h="3245" extrusionOk="0">
                  <a:moveTo>
                    <a:pt x="3023" y="0"/>
                  </a:moveTo>
                  <a:cubicBezTo>
                    <a:pt x="2977" y="0"/>
                    <a:pt x="2930" y="17"/>
                    <a:pt x="2886" y="56"/>
                  </a:cubicBezTo>
                  <a:lnTo>
                    <a:pt x="90" y="2871"/>
                  </a:lnTo>
                  <a:cubicBezTo>
                    <a:pt x="1" y="2942"/>
                    <a:pt x="1" y="3085"/>
                    <a:pt x="90" y="3174"/>
                  </a:cubicBezTo>
                  <a:cubicBezTo>
                    <a:pt x="125" y="3209"/>
                    <a:pt x="179" y="3245"/>
                    <a:pt x="232" y="3245"/>
                  </a:cubicBezTo>
                  <a:cubicBezTo>
                    <a:pt x="303" y="3245"/>
                    <a:pt x="357" y="3209"/>
                    <a:pt x="392" y="3174"/>
                  </a:cubicBezTo>
                  <a:lnTo>
                    <a:pt x="3189" y="377"/>
                  </a:lnTo>
                  <a:cubicBezTo>
                    <a:pt x="3328" y="210"/>
                    <a:pt x="3185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5" name="Google Shape;17995;p45"/>
            <p:cNvSpPr/>
            <p:nvPr/>
          </p:nvSpPr>
          <p:spPr>
            <a:xfrm>
              <a:off x="4263304" y="2595045"/>
              <a:ext cx="186457" cy="178167"/>
            </a:xfrm>
            <a:custGeom>
              <a:avLst/>
              <a:gdLst/>
              <a:ahLst/>
              <a:cxnLst/>
              <a:rect l="l" t="t" r="r" b="b"/>
              <a:pathLst>
                <a:path w="3396" h="3245" extrusionOk="0">
                  <a:moveTo>
                    <a:pt x="311" y="0"/>
                  </a:moveTo>
                  <a:cubicBezTo>
                    <a:pt x="140" y="0"/>
                    <a:pt x="1" y="210"/>
                    <a:pt x="154" y="377"/>
                  </a:cubicBezTo>
                  <a:lnTo>
                    <a:pt x="2950" y="3174"/>
                  </a:lnTo>
                  <a:cubicBezTo>
                    <a:pt x="2986" y="3209"/>
                    <a:pt x="3039" y="3245"/>
                    <a:pt x="3111" y="3245"/>
                  </a:cubicBezTo>
                  <a:cubicBezTo>
                    <a:pt x="3289" y="3245"/>
                    <a:pt x="3396" y="2995"/>
                    <a:pt x="3253" y="2871"/>
                  </a:cubicBezTo>
                  <a:lnTo>
                    <a:pt x="456" y="56"/>
                  </a:lnTo>
                  <a:cubicBezTo>
                    <a:pt x="409" y="17"/>
                    <a:pt x="359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6" name="Google Shape;17996;p45"/>
            <p:cNvSpPr/>
            <p:nvPr/>
          </p:nvSpPr>
          <p:spPr>
            <a:xfrm>
              <a:off x="4231625" y="2671471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7" name="Google Shape;17997;p45"/>
          <p:cNvGrpSpPr/>
          <p:nvPr/>
        </p:nvGrpSpPr>
        <p:grpSpPr>
          <a:xfrm>
            <a:off x="3190503" y="4608504"/>
            <a:ext cx="186605" cy="180019"/>
            <a:chOff x="2416303" y="504049"/>
            <a:chExt cx="250477" cy="241637"/>
          </a:xfrm>
        </p:grpSpPr>
        <p:sp>
          <p:nvSpPr>
            <p:cNvPr id="17998" name="Google Shape;17998;p45"/>
            <p:cNvSpPr/>
            <p:nvPr/>
          </p:nvSpPr>
          <p:spPr>
            <a:xfrm>
              <a:off x="2528800" y="504049"/>
              <a:ext cx="24488" cy="241637"/>
            </a:xfrm>
            <a:custGeom>
              <a:avLst/>
              <a:gdLst/>
              <a:ahLst/>
              <a:cxnLst/>
              <a:rect l="l" t="t" r="r" b="b"/>
              <a:pathLst>
                <a:path w="446" h="4401" extrusionOk="0">
                  <a:moveTo>
                    <a:pt x="223" y="1"/>
                  </a:moveTo>
                  <a:cubicBezTo>
                    <a:pt x="112" y="1"/>
                    <a:pt x="0" y="72"/>
                    <a:pt x="0" y="214"/>
                  </a:cubicBezTo>
                  <a:lnTo>
                    <a:pt x="0" y="4187"/>
                  </a:lnTo>
                  <a:cubicBezTo>
                    <a:pt x="0" y="4312"/>
                    <a:pt x="107" y="4401"/>
                    <a:pt x="232" y="4401"/>
                  </a:cubicBezTo>
                  <a:cubicBezTo>
                    <a:pt x="357" y="4401"/>
                    <a:pt x="446" y="4312"/>
                    <a:pt x="446" y="4187"/>
                  </a:cubicBezTo>
                  <a:lnTo>
                    <a:pt x="446" y="214"/>
                  </a:lnTo>
                  <a:cubicBezTo>
                    <a:pt x="446" y="72"/>
                    <a:pt x="335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9" name="Google Shape;17999;p45"/>
            <p:cNvSpPr/>
            <p:nvPr/>
          </p:nvSpPr>
          <p:spPr>
            <a:xfrm>
              <a:off x="2451551" y="536168"/>
              <a:ext cx="183712" cy="178222"/>
            </a:xfrm>
            <a:custGeom>
              <a:avLst/>
              <a:gdLst/>
              <a:ahLst/>
              <a:cxnLst/>
              <a:rect l="l" t="t" r="r" b="b"/>
              <a:pathLst>
                <a:path w="3346" h="3246" extrusionOk="0">
                  <a:moveTo>
                    <a:pt x="3032" y="1"/>
                  </a:moveTo>
                  <a:cubicBezTo>
                    <a:pt x="2984" y="1"/>
                    <a:pt x="2933" y="18"/>
                    <a:pt x="2886" y="57"/>
                  </a:cubicBezTo>
                  <a:lnTo>
                    <a:pt x="89" y="2854"/>
                  </a:lnTo>
                  <a:cubicBezTo>
                    <a:pt x="0" y="2943"/>
                    <a:pt x="0" y="3085"/>
                    <a:pt x="89" y="3174"/>
                  </a:cubicBezTo>
                  <a:cubicBezTo>
                    <a:pt x="125" y="3210"/>
                    <a:pt x="178" y="3246"/>
                    <a:pt x="232" y="3246"/>
                  </a:cubicBezTo>
                  <a:cubicBezTo>
                    <a:pt x="303" y="3246"/>
                    <a:pt x="356" y="3210"/>
                    <a:pt x="410" y="3174"/>
                  </a:cubicBezTo>
                  <a:lnTo>
                    <a:pt x="3207" y="378"/>
                  </a:lnTo>
                  <a:cubicBezTo>
                    <a:pt x="3346" y="211"/>
                    <a:pt x="320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0" name="Google Shape;18000;p45"/>
            <p:cNvSpPr/>
            <p:nvPr/>
          </p:nvSpPr>
          <p:spPr>
            <a:xfrm>
              <a:off x="2451551" y="535619"/>
              <a:ext cx="179979" cy="178771"/>
            </a:xfrm>
            <a:custGeom>
              <a:avLst/>
              <a:gdLst/>
              <a:ahLst/>
              <a:cxnLst/>
              <a:rect l="l" t="t" r="r" b="b"/>
              <a:pathLst>
                <a:path w="3278" h="3256" extrusionOk="0">
                  <a:moveTo>
                    <a:pt x="232" y="0"/>
                  </a:moveTo>
                  <a:cubicBezTo>
                    <a:pt x="174" y="0"/>
                    <a:pt x="116" y="22"/>
                    <a:pt x="71" y="67"/>
                  </a:cubicBezTo>
                  <a:cubicBezTo>
                    <a:pt x="0" y="156"/>
                    <a:pt x="0" y="299"/>
                    <a:pt x="71" y="388"/>
                  </a:cubicBezTo>
                  <a:lnTo>
                    <a:pt x="2886" y="3184"/>
                  </a:lnTo>
                  <a:cubicBezTo>
                    <a:pt x="2922" y="3220"/>
                    <a:pt x="2975" y="3256"/>
                    <a:pt x="3046" y="3256"/>
                  </a:cubicBezTo>
                  <a:cubicBezTo>
                    <a:pt x="3100" y="3238"/>
                    <a:pt x="3153" y="3220"/>
                    <a:pt x="3189" y="3184"/>
                  </a:cubicBezTo>
                  <a:cubicBezTo>
                    <a:pt x="3278" y="3095"/>
                    <a:pt x="3278" y="2953"/>
                    <a:pt x="3189" y="2864"/>
                  </a:cubicBezTo>
                  <a:lnTo>
                    <a:pt x="392" y="67"/>
                  </a:lnTo>
                  <a:cubicBezTo>
                    <a:pt x="348" y="22"/>
                    <a:pt x="29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1" name="Google Shape;18001;p45"/>
            <p:cNvSpPr/>
            <p:nvPr/>
          </p:nvSpPr>
          <p:spPr>
            <a:xfrm>
              <a:off x="2416303" y="612648"/>
              <a:ext cx="250477" cy="24488"/>
            </a:xfrm>
            <a:custGeom>
              <a:avLst/>
              <a:gdLst/>
              <a:ahLst/>
              <a:cxnLst/>
              <a:rect l="l" t="t" r="r" b="b"/>
              <a:pathLst>
                <a:path w="4562" h="446" extrusionOk="0">
                  <a:moveTo>
                    <a:pt x="304" y="0"/>
                  </a:moveTo>
                  <a:cubicBezTo>
                    <a:pt x="1" y="0"/>
                    <a:pt x="1" y="445"/>
                    <a:pt x="304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2" name="Google Shape;18002;p45"/>
          <p:cNvGrpSpPr/>
          <p:nvPr/>
        </p:nvGrpSpPr>
        <p:grpSpPr>
          <a:xfrm>
            <a:off x="6539358" y="3937014"/>
            <a:ext cx="186564" cy="179815"/>
            <a:chOff x="6331510" y="4639593"/>
            <a:chExt cx="250422" cy="241362"/>
          </a:xfrm>
        </p:grpSpPr>
        <p:sp>
          <p:nvSpPr>
            <p:cNvPr id="18003" name="Google Shape;18003;p45"/>
            <p:cNvSpPr/>
            <p:nvPr/>
          </p:nvSpPr>
          <p:spPr>
            <a:xfrm>
              <a:off x="6444940" y="4639593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90" y="4396"/>
                    <a:pt x="215" y="4396"/>
                  </a:cubicBezTo>
                  <a:cubicBezTo>
                    <a:pt x="339" y="4396"/>
                    <a:pt x="429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4" name="Google Shape;18004;p45"/>
            <p:cNvSpPr/>
            <p:nvPr/>
          </p:nvSpPr>
          <p:spPr>
            <a:xfrm>
              <a:off x="6366703" y="4671437"/>
              <a:ext cx="183767" cy="178222"/>
            </a:xfrm>
            <a:custGeom>
              <a:avLst/>
              <a:gdLst/>
              <a:ahLst/>
              <a:cxnLst/>
              <a:rect l="l" t="t" r="r" b="b"/>
              <a:pathLst>
                <a:path w="3347" h="3246" extrusionOk="0">
                  <a:moveTo>
                    <a:pt x="3033" y="1"/>
                  </a:moveTo>
                  <a:cubicBezTo>
                    <a:pt x="2984" y="1"/>
                    <a:pt x="2934" y="18"/>
                    <a:pt x="2887" y="57"/>
                  </a:cubicBezTo>
                  <a:lnTo>
                    <a:pt x="90" y="2854"/>
                  </a:lnTo>
                  <a:cubicBezTo>
                    <a:pt x="1" y="2943"/>
                    <a:pt x="1" y="3085"/>
                    <a:pt x="90" y="3174"/>
                  </a:cubicBezTo>
                  <a:cubicBezTo>
                    <a:pt x="126" y="3210"/>
                    <a:pt x="179" y="3246"/>
                    <a:pt x="250" y="3246"/>
                  </a:cubicBezTo>
                  <a:cubicBezTo>
                    <a:pt x="304" y="3246"/>
                    <a:pt x="357" y="3210"/>
                    <a:pt x="411" y="3174"/>
                  </a:cubicBezTo>
                  <a:lnTo>
                    <a:pt x="3207" y="378"/>
                  </a:lnTo>
                  <a:cubicBezTo>
                    <a:pt x="3346" y="211"/>
                    <a:pt x="3204" y="1"/>
                    <a:pt x="30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5" name="Google Shape;18005;p45"/>
            <p:cNvSpPr/>
            <p:nvPr/>
          </p:nvSpPr>
          <p:spPr>
            <a:xfrm>
              <a:off x="6366703" y="4670888"/>
              <a:ext cx="180033" cy="178771"/>
            </a:xfrm>
            <a:custGeom>
              <a:avLst/>
              <a:gdLst/>
              <a:ahLst/>
              <a:cxnLst/>
              <a:rect l="l" t="t" r="r" b="b"/>
              <a:pathLst>
                <a:path w="3279" h="3256" extrusionOk="0">
                  <a:moveTo>
                    <a:pt x="248" y="0"/>
                  </a:moveTo>
                  <a:cubicBezTo>
                    <a:pt x="192" y="0"/>
                    <a:pt x="134" y="22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4"/>
                  </a:lnTo>
                  <a:cubicBezTo>
                    <a:pt x="2922" y="3220"/>
                    <a:pt x="2976" y="3256"/>
                    <a:pt x="3047" y="3256"/>
                  </a:cubicBezTo>
                  <a:cubicBezTo>
                    <a:pt x="3101" y="3256"/>
                    <a:pt x="3154" y="3220"/>
                    <a:pt x="3190" y="3184"/>
                  </a:cubicBezTo>
                  <a:cubicBezTo>
                    <a:pt x="3279" y="3095"/>
                    <a:pt x="3279" y="2953"/>
                    <a:pt x="3190" y="2864"/>
                  </a:cubicBezTo>
                  <a:lnTo>
                    <a:pt x="393" y="67"/>
                  </a:lnTo>
                  <a:cubicBezTo>
                    <a:pt x="357" y="22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6" name="Google Shape;18006;p45"/>
            <p:cNvSpPr/>
            <p:nvPr/>
          </p:nvSpPr>
          <p:spPr>
            <a:xfrm>
              <a:off x="6331510" y="474791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5"/>
                    <a:pt x="303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7" name="Google Shape;18007;p45"/>
          <p:cNvGrpSpPr/>
          <p:nvPr/>
        </p:nvGrpSpPr>
        <p:grpSpPr>
          <a:xfrm>
            <a:off x="8271482" y="1710856"/>
            <a:ext cx="314840" cy="311567"/>
            <a:chOff x="6671855" y="3115969"/>
            <a:chExt cx="422604" cy="418211"/>
          </a:xfrm>
        </p:grpSpPr>
        <p:sp>
          <p:nvSpPr>
            <p:cNvPr id="18008" name="Google Shape;18008;p45"/>
            <p:cNvSpPr/>
            <p:nvPr/>
          </p:nvSpPr>
          <p:spPr>
            <a:xfrm>
              <a:off x="6867476" y="3115969"/>
              <a:ext cx="30857" cy="418211"/>
            </a:xfrm>
            <a:custGeom>
              <a:avLst/>
              <a:gdLst/>
              <a:ahLst/>
              <a:cxnLst/>
              <a:rect l="l" t="t" r="r" b="b"/>
              <a:pathLst>
                <a:path w="562" h="7617" extrusionOk="0">
                  <a:moveTo>
                    <a:pt x="279" y="1"/>
                  </a:moveTo>
                  <a:cubicBezTo>
                    <a:pt x="139" y="1"/>
                    <a:pt x="1" y="99"/>
                    <a:pt x="19" y="295"/>
                  </a:cubicBezTo>
                  <a:lnTo>
                    <a:pt x="19" y="7367"/>
                  </a:lnTo>
                  <a:cubicBezTo>
                    <a:pt x="19" y="7510"/>
                    <a:pt x="143" y="7616"/>
                    <a:pt x="286" y="7616"/>
                  </a:cubicBezTo>
                  <a:cubicBezTo>
                    <a:pt x="428" y="7616"/>
                    <a:pt x="535" y="7510"/>
                    <a:pt x="553" y="7367"/>
                  </a:cubicBezTo>
                  <a:lnTo>
                    <a:pt x="553" y="295"/>
                  </a:lnTo>
                  <a:cubicBezTo>
                    <a:pt x="562" y="99"/>
                    <a:pt x="419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9" name="Google Shape;18009;p45"/>
            <p:cNvSpPr/>
            <p:nvPr/>
          </p:nvSpPr>
          <p:spPr>
            <a:xfrm>
              <a:off x="6726649" y="3173178"/>
              <a:ext cx="315210" cy="304284"/>
            </a:xfrm>
            <a:custGeom>
              <a:avLst/>
              <a:gdLst/>
              <a:ahLst/>
              <a:cxnLst/>
              <a:rect l="l" t="t" r="r" b="b"/>
              <a:pathLst>
                <a:path w="5741" h="5542" extrusionOk="0">
                  <a:moveTo>
                    <a:pt x="5357" y="0"/>
                  </a:moveTo>
                  <a:cubicBezTo>
                    <a:pt x="5293" y="0"/>
                    <a:pt x="5226" y="27"/>
                    <a:pt x="5167" y="90"/>
                  </a:cubicBezTo>
                  <a:lnTo>
                    <a:pt x="161" y="5096"/>
                  </a:lnTo>
                  <a:cubicBezTo>
                    <a:pt x="0" y="5256"/>
                    <a:pt x="107" y="5541"/>
                    <a:pt x="357" y="5541"/>
                  </a:cubicBezTo>
                  <a:cubicBezTo>
                    <a:pt x="410" y="5541"/>
                    <a:pt x="481" y="5523"/>
                    <a:pt x="535" y="5470"/>
                  </a:cubicBezTo>
                  <a:lnTo>
                    <a:pt x="5523" y="464"/>
                  </a:lnTo>
                  <a:cubicBezTo>
                    <a:pt x="5740" y="274"/>
                    <a:pt x="5564" y="0"/>
                    <a:pt x="5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0" name="Google Shape;18010;p45"/>
            <p:cNvSpPr/>
            <p:nvPr/>
          </p:nvSpPr>
          <p:spPr>
            <a:xfrm>
              <a:off x="6723519" y="3173178"/>
              <a:ext cx="316198" cy="304284"/>
            </a:xfrm>
            <a:custGeom>
              <a:avLst/>
              <a:gdLst/>
              <a:ahLst/>
              <a:cxnLst/>
              <a:rect l="l" t="t" r="r" b="b"/>
              <a:pathLst>
                <a:path w="5759" h="5542" extrusionOk="0">
                  <a:moveTo>
                    <a:pt x="399" y="0"/>
                  </a:moveTo>
                  <a:cubicBezTo>
                    <a:pt x="187" y="0"/>
                    <a:pt x="0" y="274"/>
                    <a:pt x="218" y="464"/>
                  </a:cubicBezTo>
                  <a:lnTo>
                    <a:pt x="5224" y="5470"/>
                  </a:lnTo>
                  <a:cubicBezTo>
                    <a:pt x="5259" y="5523"/>
                    <a:pt x="5331" y="5541"/>
                    <a:pt x="5402" y="5541"/>
                  </a:cubicBezTo>
                  <a:cubicBezTo>
                    <a:pt x="5633" y="5541"/>
                    <a:pt x="5758" y="5256"/>
                    <a:pt x="5580" y="5096"/>
                  </a:cubicBezTo>
                  <a:lnTo>
                    <a:pt x="592" y="90"/>
                  </a:lnTo>
                  <a:cubicBezTo>
                    <a:pt x="533" y="27"/>
                    <a:pt x="465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1" name="Google Shape;18011;p45"/>
            <p:cNvSpPr/>
            <p:nvPr/>
          </p:nvSpPr>
          <p:spPr>
            <a:xfrm>
              <a:off x="6671855" y="3311096"/>
              <a:ext cx="422604" cy="29429"/>
            </a:xfrm>
            <a:custGeom>
              <a:avLst/>
              <a:gdLst/>
              <a:ahLst/>
              <a:cxnLst/>
              <a:rect l="l" t="t" r="r" b="b"/>
              <a:pathLst>
                <a:path w="7697" h="536" extrusionOk="0">
                  <a:moveTo>
                    <a:pt x="304" y="1"/>
                  </a:moveTo>
                  <a:cubicBezTo>
                    <a:pt x="1" y="36"/>
                    <a:pt x="1" y="500"/>
                    <a:pt x="304" y="535"/>
                  </a:cubicBezTo>
                  <a:lnTo>
                    <a:pt x="7376" y="535"/>
                  </a:lnTo>
                  <a:cubicBezTo>
                    <a:pt x="7697" y="500"/>
                    <a:pt x="7697" y="36"/>
                    <a:pt x="7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2" name="Google Shape;18012;p45"/>
          <p:cNvGrpSpPr/>
          <p:nvPr/>
        </p:nvGrpSpPr>
        <p:grpSpPr>
          <a:xfrm>
            <a:off x="963567" y="380324"/>
            <a:ext cx="314840" cy="309359"/>
            <a:chOff x="2586503" y="1718348"/>
            <a:chExt cx="422604" cy="415247"/>
          </a:xfrm>
        </p:grpSpPr>
        <p:sp>
          <p:nvSpPr>
            <p:cNvPr id="18013" name="Google Shape;18013;p45"/>
            <p:cNvSpPr/>
            <p:nvPr/>
          </p:nvSpPr>
          <p:spPr>
            <a:xfrm>
              <a:off x="2783112" y="1718348"/>
              <a:ext cx="29374" cy="415247"/>
            </a:xfrm>
            <a:custGeom>
              <a:avLst/>
              <a:gdLst/>
              <a:ahLst/>
              <a:cxnLst/>
              <a:rect l="l" t="t" r="r" b="b"/>
              <a:pathLst>
                <a:path w="535" h="7563" extrusionOk="0">
                  <a:moveTo>
                    <a:pt x="267" y="0"/>
                  </a:moveTo>
                  <a:cubicBezTo>
                    <a:pt x="143" y="0"/>
                    <a:pt x="18" y="80"/>
                    <a:pt x="0" y="241"/>
                  </a:cubicBezTo>
                  <a:lnTo>
                    <a:pt x="0" y="7295"/>
                  </a:lnTo>
                  <a:cubicBezTo>
                    <a:pt x="0" y="7438"/>
                    <a:pt x="125" y="7562"/>
                    <a:pt x="267" y="7562"/>
                  </a:cubicBezTo>
                  <a:cubicBezTo>
                    <a:pt x="410" y="7562"/>
                    <a:pt x="517" y="7455"/>
                    <a:pt x="535" y="7313"/>
                  </a:cubicBezTo>
                  <a:lnTo>
                    <a:pt x="535" y="241"/>
                  </a:lnTo>
                  <a:cubicBezTo>
                    <a:pt x="517" y="80"/>
                    <a:pt x="392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4" name="Google Shape;18014;p45"/>
            <p:cNvSpPr/>
            <p:nvPr/>
          </p:nvSpPr>
          <p:spPr>
            <a:xfrm>
              <a:off x="2641296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5341" y="0"/>
                  </a:moveTo>
                  <a:cubicBezTo>
                    <a:pt x="5282" y="0"/>
                    <a:pt x="5220" y="25"/>
                    <a:pt x="5166" y="83"/>
                  </a:cubicBezTo>
                  <a:lnTo>
                    <a:pt x="160" y="5071"/>
                  </a:lnTo>
                  <a:cubicBezTo>
                    <a:pt x="0" y="5249"/>
                    <a:pt x="125" y="5516"/>
                    <a:pt x="356" y="5516"/>
                  </a:cubicBezTo>
                  <a:cubicBezTo>
                    <a:pt x="428" y="5516"/>
                    <a:pt x="499" y="5498"/>
                    <a:pt x="552" y="5445"/>
                  </a:cubicBezTo>
                  <a:lnTo>
                    <a:pt x="5523" y="457"/>
                  </a:lnTo>
                  <a:cubicBezTo>
                    <a:pt x="5714" y="265"/>
                    <a:pt x="5538" y="0"/>
                    <a:pt x="5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5" name="Google Shape;18015;p45"/>
            <p:cNvSpPr/>
            <p:nvPr/>
          </p:nvSpPr>
          <p:spPr>
            <a:xfrm>
              <a:off x="2639594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381" y="0"/>
                  </a:moveTo>
                  <a:cubicBezTo>
                    <a:pt x="176" y="0"/>
                    <a:pt x="0" y="265"/>
                    <a:pt x="191" y="457"/>
                  </a:cubicBezTo>
                  <a:lnTo>
                    <a:pt x="5197" y="5445"/>
                  </a:lnTo>
                  <a:cubicBezTo>
                    <a:pt x="5233" y="5498"/>
                    <a:pt x="5304" y="5516"/>
                    <a:pt x="5375" y="5516"/>
                  </a:cubicBezTo>
                  <a:cubicBezTo>
                    <a:pt x="5607" y="5516"/>
                    <a:pt x="5714" y="5249"/>
                    <a:pt x="5554" y="5071"/>
                  </a:cubicBezTo>
                  <a:lnTo>
                    <a:pt x="566" y="83"/>
                  </a:lnTo>
                  <a:cubicBezTo>
                    <a:pt x="508" y="25"/>
                    <a:pt x="443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6" name="Google Shape;18016;p45"/>
            <p:cNvSpPr/>
            <p:nvPr/>
          </p:nvSpPr>
          <p:spPr>
            <a:xfrm>
              <a:off x="2586503" y="1911498"/>
              <a:ext cx="422604" cy="28441"/>
            </a:xfrm>
            <a:custGeom>
              <a:avLst/>
              <a:gdLst/>
              <a:ahLst/>
              <a:cxnLst/>
              <a:rect l="l" t="t" r="r" b="b"/>
              <a:pathLst>
                <a:path w="7697" h="518" extrusionOk="0">
                  <a:moveTo>
                    <a:pt x="303" y="0"/>
                  </a:moveTo>
                  <a:cubicBezTo>
                    <a:pt x="1" y="18"/>
                    <a:pt x="1" y="481"/>
                    <a:pt x="303" y="517"/>
                  </a:cubicBezTo>
                  <a:lnTo>
                    <a:pt x="7376" y="517"/>
                  </a:lnTo>
                  <a:cubicBezTo>
                    <a:pt x="7696" y="481"/>
                    <a:pt x="7696" y="18"/>
                    <a:pt x="7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7" name="Google Shape;18017;p45"/>
          <p:cNvGrpSpPr/>
          <p:nvPr/>
        </p:nvGrpSpPr>
        <p:grpSpPr>
          <a:xfrm>
            <a:off x="8605394" y="444702"/>
            <a:ext cx="186564" cy="180592"/>
            <a:chOff x="4615014" y="754683"/>
            <a:chExt cx="250422" cy="242406"/>
          </a:xfrm>
        </p:grpSpPr>
        <p:sp>
          <p:nvSpPr>
            <p:cNvPr id="18018" name="Google Shape;18018;p45"/>
            <p:cNvSpPr/>
            <p:nvPr/>
          </p:nvSpPr>
          <p:spPr>
            <a:xfrm>
              <a:off x="4728444" y="754683"/>
              <a:ext cx="24543" cy="242406"/>
            </a:xfrm>
            <a:custGeom>
              <a:avLst/>
              <a:gdLst/>
              <a:ahLst/>
              <a:cxnLst/>
              <a:rect l="l" t="t" r="r" b="b"/>
              <a:pathLst>
                <a:path w="447" h="4415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4182"/>
                  </a:lnTo>
                  <a:cubicBezTo>
                    <a:pt x="1" y="4307"/>
                    <a:pt x="90" y="4414"/>
                    <a:pt x="215" y="4414"/>
                  </a:cubicBezTo>
                  <a:cubicBezTo>
                    <a:pt x="339" y="4414"/>
                    <a:pt x="446" y="4307"/>
                    <a:pt x="446" y="4182"/>
                  </a:cubicBezTo>
                  <a:lnTo>
                    <a:pt x="446" y="228"/>
                  </a:lnTo>
                  <a:cubicBezTo>
                    <a:pt x="446" y="76"/>
                    <a:pt x="335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9" name="Google Shape;18019;p45"/>
            <p:cNvSpPr/>
            <p:nvPr/>
          </p:nvSpPr>
          <p:spPr>
            <a:xfrm>
              <a:off x="4650207" y="785978"/>
              <a:ext cx="181022" cy="178826"/>
            </a:xfrm>
            <a:custGeom>
              <a:avLst/>
              <a:gdLst/>
              <a:ahLst/>
              <a:cxnLst/>
              <a:rect l="l" t="t" r="r" b="b"/>
              <a:pathLst>
                <a:path w="3297" h="3257" extrusionOk="0">
                  <a:moveTo>
                    <a:pt x="3047" y="1"/>
                  </a:moveTo>
                  <a:cubicBezTo>
                    <a:pt x="2989" y="1"/>
                    <a:pt x="2931" y="23"/>
                    <a:pt x="2887" y="67"/>
                  </a:cubicBezTo>
                  <a:lnTo>
                    <a:pt x="90" y="2864"/>
                  </a:lnTo>
                  <a:cubicBezTo>
                    <a:pt x="1" y="2953"/>
                    <a:pt x="1" y="3096"/>
                    <a:pt x="90" y="3185"/>
                  </a:cubicBezTo>
                  <a:cubicBezTo>
                    <a:pt x="125" y="3221"/>
                    <a:pt x="197" y="3256"/>
                    <a:pt x="250" y="3256"/>
                  </a:cubicBezTo>
                  <a:cubicBezTo>
                    <a:pt x="304" y="3256"/>
                    <a:pt x="375" y="3221"/>
                    <a:pt x="410" y="3185"/>
                  </a:cubicBezTo>
                  <a:lnTo>
                    <a:pt x="3207" y="388"/>
                  </a:lnTo>
                  <a:cubicBezTo>
                    <a:pt x="3296" y="299"/>
                    <a:pt x="3296" y="156"/>
                    <a:pt x="3207" y="67"/>
                  </a:cubicBezTo>
                  <a:cubicBezTo>
                    <a:pt x="3163" y="23"/>
                    <a:pt x="3105" y="1"/>
                    <a:pt x="3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0" name="Google Shape;18020;p45"/>
            <p:cNvSpPr/>
            <p:nvPr/>
          </p:nvSpPr>
          <p:spPr>
            <a:xfrm>
              <a:off x="4650207" y="785978"/>
              <a:ext cx="180033" cy="178826"/>
            </a:xfrm>
            <a:custGeom>
              <a:avLst/>
              <a:gdLst/>
              <a:ahLst/>
              <a:cxnLst/>
              <a:rect l="l" t="t" r="r" b="b"/>
              <a:pathLst>
                <a:path w="3279" h="3257" extrusionOk="0">
                  <a:moveTo>
                    <a:pt x="248" y="1"/>
                  </a:moveTo>
                  <a:cubicBezTo>
                    <a:pt x="192" y="1"/>
                    <a:pt x="134" y="23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5"/>
                  </a:lnTo>
                  <a:cubicBezTo>
                    <a:pt x="2922" y="3221"/>
                    <a:pt x="2976" y="3256"/>
                    <a:pt x="3047" y="3256"/>
                  </a:cubicBezTo>
                  <a:cubicBezTo>
                    <a:pt x="3100" y="3256"/>
                    <a:pt x="3154" y="3221"/>
                    <a:pt x="3207" y="3185"/>
                  </a:cubicBezTo>
                  <a:cubicBezTo>
                    <a:pt x="3279" y="3096"/>
                    <a:pt x="3279" y="2953"/>
                    <a:pt x="3207" y="2864"/>
                  </a:cubicBezTo>
                  <a:lnTo>
                    <a:pt x="393" y="67"/>
                  </a:lnTo>
                  <a:cubicBezTo>
                    <a:pt x="357" y="23"/>
                    <a:pt x="304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1" name="Google Shape;18021;p45"/>
            <p:cNvSpPr/>
            <p:nvPr/>
          </p:nvSpPr>
          <p:spPr>
            <a:xfrm>
              <a:off x="4615014" y="86300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2" name="Google Shape;18022;p45"/>
          <p:cNvGrpSpPr/>
          <p:nvPr/>
        </p:nvGrpSpPr>
        <p:grpSpPr>
          <a:xfrm>
            <a:off x="5072609" y="445098"/>
            <a:ext cx="186605" cy="179815"/>
            <a:chOff x="8073426" y="4908565"/>
            <a:chExt cx="250477" cy="241362"/>
          </a:xfrm>
        </p:grpSpPr>
        <p:sp>
          <p:nvSpPr>
            <p:cNvPr id="18023" name="Google Shape;18023;p45"/>
            <p:cNvSpPr/>
            <p:nvPr/>
          </p:nvSpPr>
          <p:spPr>
            <a:xfrm>
              <a:off x="8185923" y="4908565"/>
              <a:ext cx="24488" cy="241362"/>
            </a:xfrm>
            <a:custGeom>
              <a:avLst/>
              <a:gdLst/>
              <a:ahLst/>
              <a:cxnLst/>
              <a:rect l="l" t="t" r="r" b="b"/>
              <a:pathLst>
                <a:path w="446" h="4396" extrusionOk="0">
                  <a:moveTo>
                    <a:pt x="223" y="0"/>
                  </a:moveTo>
                  <a:cubicBezTo>
                    <a:pt x="112" y="0"/>
                    <a:pt x="0" y="76"/>
                    <a:pt x="0" y="227"/>
                  </a:cubicBezTo>
                  <a:lnTo>
                    <a:pt x="0" y="4182"/>
                  </a:lnTo>
                  <a:cubicBezTo>
                    <a:pt x="0" y="4307"/>
                    <a:pt x="107" y="4396"/>
                    <a:pt x="232" y="4396"/>
                  </a:cubicBezTo>
                  <a:cubicBezTo>
                    <a:pt x="357" y="4396"/>
                    <a:pt x="446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4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4" name="Google Shape;18024;p45"/>
            <p:cNvSpPr/>
            <p:nvPr/>
          </p:nvSpPr>
          <p:spPr>
            <a:xfrm>
              <a:off x="8108674" y="4940025"/>
              <a:ext cx="184206" cy="178606"/>
            </a:xfrm>
            <a:custGeom>
              <a:avLst/>
              <a:gdLst/>
              <a:ahLst/>
              <a:cxnLst/>
              <a:rect l="l" t="t" r="r" b="b"/>
              <a:pathLst>
                <a:path w="3355" h="3253" extrusionOk="0">
                  <a:moveTo>
                    <a:pt x="3031" y="1"/>
                  </a:moveTo>
                  <a:cubicBezTo>
                    <a:pt x="2981" y="1"/>
                    <a:pt x="2930" y="19"/>
                    <a:pt x="2886" y="64"/>
                  </a:cubicBezTo>
                  <a:lnTo>
                    <a:pt x="89" y="2879"/>
                  </a:lnTo>
                  <a:cubicBezTo>
                    <a:pt x="0" y="2950"/>
                    <a:pt x="0" y="3092"/>
                    <a:pt x="89" y="3181"/>
                  </a:cubicBezTo>
                  <a:cubicBezTo>
                    <a:pt x="125" y="3235"/>
                    <a:pt x="178" y="3253"/>
                    <a:pt x="232" y="3253"/>
                  </a:cubicBezTo>
                  <a:cubicBezTo>
                    <a:pt x="303" y="3253"/>
                    <a:pt x="356" y="3235"/>
                    <a:pt x="392" y="3181"/>
                  </a:cubicBezTo>
                  <a:lnTo>
                    <a:pt x="3189" y="385"/>
                  </a:lnTo>
                  <a:cubicBezTo>
                    <a:pt x="3354" y="219"/>
                    <a:pt x="3200" y="1"/>
                    <a:pt x="3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5" name="Google Shape;18025;p45"/>
            <p:cNvSpPr/>
            <p:nvPr/>
          </p:nvSpPr>
          <p:spPr>
            <a:xfrm>
              <a:off x="8104446" y="4940025"/>
              <a:ext cx="184206" cy="178606"/>
            </a:xfrm>
            <a:custGeom>
              <a:avLst/>
              <a:gdLst/>
              <a:ahLst/>
              <a:cxnLst/>
              <a:rect l="l" t="t" r="r" b="b"/>
              <a:pathLst>
                <a:path w="3355" h="3253" extrusionOk="0">
                  <a:moveTo>
                    <a:pt x="317" y="1"/>
                  </a:moveTo>
                  <a:cubicBezTo>
                    <a:pt x="144" y="1"/>
                    <a:pt x="1" y="219"/>
                    <a:pt x="166" y="385"/>
                  </a:cubicBezTo>
                  <a:lnTo>
                    <a:pt x="2963" y="3181"/>
                  </a:lnTo>
                  <a:cubicBezTo>
                    <a:pt x="2999" y="3235"/>
                    <a:pt x="3052" y="3253"/>
                    <a:pt x="3106" y="3253"/>
                  </a:cubicBezTo>
                  <a:cubicBezTo>
                    <a:pt x="3177" y="3253"/>
                    <a:pt x="3230" y="3235"/>
                    <a:pt x="3266" y="3181"/>
                  </a:cubicBezTo>
                  <a:cubicBezTo>
                    <a:pt x="3355" y="3092"/>
                    <a:pt x="3355" y="2950"/>
                    <a:pt x="3266" y="2879"/>
                  </a:cubicBezTo>
                  <a:lnTo>
                    <a:pt x="469" y="64"/>
                  </a:lnTo>
                  <a:cubicBezTo>
                    <a:pt x="421" y="19"/>
                    <a:pt x="367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6" name="Google Shape;18026;p45"/>
            <p:cNvSpPr/>
            <p:nvPr/>
          </p:nvSpPr>
          <p:spPr>
            <a:xfrm>
              <a:off x="8073426" y="5016834"/>
              <a:ext cx="250477" cy="24543"/>
            </a:xfrm>
            <a:custGeom>
              <a:avLst/>
              <a:gdLst/>
              <a:ahLst/>
              <a:cxnLst/>
              <a:rect l="l" t="t" r="r" b="b"/>
              <a:pathLst>
                <a:path w="4562" h="447" extrusionOk="0">
                  <a:moveTo>
                    <a:pt x="304" y="1"/>
                  </a:moveTo>
                  <a:cubicBezTo>
                    <a:pt x="1" y="1"/>
                    <a:pt x="1" y="446"/>
                    <a:pt x="304" y="446"/>
                  </a:cubicBezTo>
                  <a:lnTo>
                    <a:pt x="4258" y="446"/>
                  </a:lnTo>
                  <a:cubicBezTo>
                    <a:pt x="4561" y="446"/>
                    <a:pt x="4561" y="1"/>
                    <a:pt x="4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7" name="Google Shape;18027;p45"/>
          <p:cNvSpPr/>
          <p:nvPr/>
        </p:nvSpPr>
        <p:spPr>
          <a:xfrm>
            <a:off x="5127254" y="4116831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0"/>
                </a:moveTo>
                <a:cubicBezTo>
                  <a:pt x="268" y="0"/>
                  <a:pt x="0" y="642"/>
                  <a:pt x="392" y="1034"/>
                </a:cubicBezTo>
                <a:cubicBezTo>
                  <a:pt x="513" y="1154"/>
                  <a:pt x="661" y="1208"/>
                  <a:pt x="806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0" y="0"/>
                  <a:pt x="8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8" name="Google Shape;18028;p45"/>
          <p:cNvSpPr/>
          <p:nvPr/>
        </p:nvSpPr>
        <p:spPr>
          <a:xfrm>
            <a:off x="1450883" y="5674331"/>
            <a:ext cx="24564" cy="17190"/>
          </a:xfrm>
          <a:custGeom>
            <a:avLst/>
            <a:gdLst/>
            <a:ahLst/>
            <a:cxnLst/>
            <a:rect l="l" t="t" r="r" b="b"/>
            <a:pathLst>
              <a:path w="463" h="324" extrusionOk="0">
                <a:moveTo>
                  <a:pt x="164" y="0"/>
                </a:moveTo>
                <a:cubicBezTo>
                  <a:pt x="129" y="0"/>
                  <a:pt x="99" y="19"/>
                  <a:pt x="83" y="67"/>
                </a:cubicBezTo>
                <a:lnTo>
                  <a:pt x="65" y="67"/>
                </a:lnTo>
                <a:lnTo>
                  <a:pt x="47" y="103"/>
                </a:lnTo>
                <a:cubicBezTo>
                  <a:pt x="0" y="213"/>
                  <a:pt x="78" y="323"/>
                  <a:pt x="182" y="323"/>
                </a:cubicBezTo>
                <a:cubicBezTo>
                  <a:pt x="196" y="323"/>
                  <a:pt x="211" y="321"/>
                  <a:pt x="226" y="317"/>
                </a:cubicBezTo>
                <a:lnTo>
                  <a:pt x="297" y="299"/>
                </a:lnTo>
                <a:cubicBezTo>
                  <a:pt x="463" y="230"/>
                  <a:pt x="285" y="0"/>
                  <a:pt x="164" y="0"/>
                </a:cubicBezTo>
                <a:close/>
              </a:path>
            </a:pathLst>
          </a:custGeom>
          <a:solidFill>
            <a:srgbClr val="49A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29" name="Google Shape;18029;p45"/>
          <p:cNvGrpSpPr/>
          <p:nvPr/>
        </p:nvGrpSpPr>
        <p:grpSpPr>
          <a:xfrm>
            <a:off x="723937" y="1307441"/>
            <a:ext cx="1677575" cy="2525825"/>
            <a:chOff x="3598175" y="2644250"/>
            <a:chExt cx="1677575" cy="2525825"/>
          </a:xfrm>
        </p:grpSpPr>
        <p:sp>
          <p:nvSpPr>
            <p:cNvPr id="18030" name="Google Shape;18030;p45"/>
            <p:cNvSpPr/>
            <p:nvPr/>
          </p:nvSpPr>
          <p:spPr>
            <a:xfrm>
              <a:off x="3598175" y="3368050"/>
              <a:ext cx="1677575" cy="1801325"/>
            </a:xfrm>
            <a:custGeom>
              <a:avLst/>
              <a:gdLst/>
              <a:ahLst/>
              <a:cxnLst/>
              <a:rect l="l" t="t" r="r" b="b"/>
              <a:pathLst>
                <a:path w="67103" h="72053" extrusionOk="0">
                  <a:moveTo>
                    <a:pt x="42628" y="1"/>
                  </a:moveTo>
                  <a:cubicBezTo>
                    <a:pt x="42591" y="925"/>
                    <a:pt x="41667" y="1517"/>
                    <a:pt x="40816" y="1923"/>
                  </a:cubicBezTo>
                  <a:cubicBezTo>
                    <a:pt x="37655" y="3402"/>
                    <a:pt x="34254" y="4105"/>
                    <a:pt x="30843" y="4105"/>
                  </a:cubicBezTo>
                  <a:cubicBezTo>
                    <a:pt x="27433" y="4105"/>
                    <a:pt x="24013" y="3402"/>
                    <a:pt x="20815" y="2071"/>
                  </a:cubicBezTo>
                  <a:cubicBezTo>
                    <a:pt x="19078" y="3920"/>
                    <a:pt x="17303" y="5768"/>
                    <a:pt x="16009" y="7913"/>
                  </a:cubicBezTo>
                  <a:cubicBezTo>
                    <a:pt x="13459" y="12126"/>
                    <a:pt x="13273" y="18557"/>
                    <a:pt x="16746" y="22402"/>
                  </a:cubicBezTo>
                  <a:lnTo>
                    <a:pt x="16746" y="22402"/>
                  </a:lnTo>
                  <a:cubicBezTo>
                    <a:pt x="16682" y="22333"/>
                    <a:pt x="16583" y="22301"/>
                    <a:pt x="16456" y="22301"/>
                  </a:cubicBezTo>
                  <a:cubicBezTo>
                    <a:pt x="15391" y="22301"/>
                    <a:pt x="12375" y="24515"/>
                    <a:pt x="11979" y="24845"/>
                  </a:cubicBezTo>
                  <a:cubicBezTo>
                    <a:pt x="3957" y="30908"/>
                    <a:pt x="1" y="40890"/>
                    <a:pt x="1627" y="50799"/>
                  </a:cubicBezTo>
                  <a:cubicBezTo>
                    <a:pt x="2478" y="55864"/>
                    <a:pt x="4215" y="60115"/>
                    <a:pt x="7875" y="63775"/>
                  </a:cubicBezTo>
                  <a:cubicBezTo>
                    <a:pt x="11425" y="67177"/>
                    <a:pt x="15787" y="69580"/>
                    <a:pt x="20519" y="70800"/>
                  </a:cubicBezTo>
                  <a:cubicBezTo>
                    <a:pt x="23899" y="71697"/>
                    <a:pt x="27385" y="72052"/>
                    <a:pt x="30884" y="72052"/>
                  </a:cubicBezTo>
                  <a:cubicBezTo>
                    <a:pt x="33585" y="72052"/>
                    <a:pt x="36294" y="71840"/>
                    <a:pt x="38968" y="71502"/>
                  </a:cubicBezTo>
                  <a:cubicBezTo>
                    <a:pt x="45216" y="70652"/>
                    <a:pt x="51760" y="68434"/>
                    <a:pt x="56344" y="63997"/>
                  </a:cubicBezTo>
                  <a:cubicBezTo>
                    <a:pt x="57897" y="62481"/>
                    <a:pt x="59413" y="61224"/>
                    <a:pt x="60411" y="59265"/>
                  </a:cubicBezTo>
                  <a:cubicBezTo>
                    <a:pt x="67102" y="46399"/>
                    <a:pt x="63775" y="30576"/>
                    <a:pt x="52388" y="21555"/>
                  </a:cubicBezTo>
                  <a:cubicBezTo>
                    <a:pt x="51464" y="20778"/>
                    <a:pt x="50466" y="20076"/>
                    <a:pt x="49467" y="19447"/>
                  </a:cubicBezTo>
                  <a:cubicBezTo>
                    <a:pt x="52277" y="12201"/>
                    <a:pt x="48987" y="4142"/>
                    <a:pt x="42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1" name="Google Shape;18031;p45"/>
            <p:cNvSpPr/>
            <p:nvPr/>
          </p:nvSpPr>
          <p:spPr>
            <a:xfrm>
              <a:off x="4502125" y="5069625"/>
              <a:ext cx="72100" cy="17125"/>
            </a:xfrm>
            <a:custGeom>
              <a:avLst/>
              <a:gdLst/>
              <a:ahLst/>
              <a:cxnLst/>
              <a:rect l="l" t="t" r="r" b="b"/>
              <a:pathLst>
                <a:path w="2884" h="685" extrusionOk="0">
                  <a:moveTo>
                    <a:pt x="2884" y="1"/>
                  </a:moveTo>
                  <a:lnTo>
                    <a:pt x="2884" y="1"/>
                  </a:lnTo>
                  <a:cubicBezTo>
                    <a:pt x="2366" y="38"/>
                    <a:pt x="1922" y="112"/>
                    <a:pt x="1442" y="186"/>
                  </a:cubicBezTo>
                  <a:cubicBezTo>
                    <a:pt x="998" y="260"/>
                    <a:pt x="518" y="334"/>
                    <a:pt x="37" y="445"/>
                  </a:cubicBezTo>
                  <a:lnTo>
                    <a:pt x="0" y="445"/>
                  </a:lnTo>
                  <a:cubicBezTo>
                    <a:pt x="351" y="606"/>
                    <a:pt x="726" y="685"/>
                    <a:pt x="1098" y="685"/>
                  </a:cubicBezTo>
                  <a:cubicBezTo>
                    <a:pt x="1748" y="685"/>
                    <a:pt x="2390" y="447"/>
                    <a:pt x="2884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2" name="Google Shape;18032;p45"/>
            <p:cNvSpPr/>
            <p:nvPr/>
          </p:nvSpPr>
          <p:spPr>
            <a:xfrm>
              <a:off x="5088100" y="4213775"/>
              <a:ext cx="52700" cy="496350"/>
            </a:xfrm>
            <a:custGeom>
              <a:avLst/>
              <a:gdLst/>
              <a:ahLst/>
              <a:cxnLst/>
              <a:rect l="l" t="t" r="r" b="b"/>
              <a:pathLst>
                <a:path w="2108" h="19854" extrusionOk="0">
                  <a:moveTo>
                    <a:pt x="0" y="0"/>
                  </a:moveTo>
                  <a:lnTo>
                    <a:pt x="0" y="0"/>
                  </a:lnTo>
                  <a:cubicBezTo>
                    <a:pt x="629" y="1553"/>
                    <a:pt x="1073" y="3180"/>
                    <a:pt x="1331" y="4880"/>
                  </a:cubicBezTo>
                  <a:cubicBezTo>
                    <a:pt x="1590" y="6507"/>
                    <a:pt x="1664" y="8208"/>
                    <a:pt x="1627" y="9871"/>
                  </a:cubicBezTo>
                  <a:cubicBezTo>
                    <a:pt x="1553" y="11535"/>
                    <a:pt x="1405" y="13199"/>
                    <a:pt x="1110" y="14862"/>
                  </a:cubicBezTo>
                  <a:cubicBezTo>
                    <a:pt x="851" y="16526"/>
                    <a:pt x="518" y="18190"/>
                    <a:pt x="185" y="19853"/>
                  </a:cubicBezTo>
                  <a:cubicBezTo>
                    <a:pt x="703" y="18227"/>
                    <a:pt x="1147" y="16600"/>
                    <a:pt x="1479" y="14936"/>
                  </a:cubicBezTo>
                  <a:cubicBezTo>
                    <a:pt x="1775" y="13273"/>
                    <a:pt x="1997" y="11572"/>
                    <a:pt x="2071" y="9871"/>
                  </a:cubicBezTo>
                  <a:cubicBezTo>
                    <a:pt x="2108" y="8171"/>
                    <a:pt x="1997" y="6470"/>
                    <a:pt x="1664" y="4806"/>
                  </a:cubicBezTo>
                  <a:cubicBezTo>
                    <a:pt x="1368" y="3106"/>
                    <a:pt x="814" y="1479"/>
                    <a:pt x="0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3" name="Google Shape;18033;p45"/>
            <p:cNvSpPr/>
            <p:nvPr/>
          </p:nvSpPr>
          <p:spPr>
            <a:xfrm>
              <a:off x="5051775" y="4786775"/>
              <a:ext cx="54450" cy="41625"/>
            </a:xfrm>
            <a:custGeom>
              <a:avLst/>
              <a:gdLst/>
              <a:ahLst/>
              <a:cxnLst/>
              <a:rect l="l" t="t" r="r" b="b"/>
              <a:pathLst>
                <a:path w="2178" h="1665" extrusionOk="0">
                  <a:moveTo>
                    <a:pt x="1062" y="0"/>
                  </a:moveTo>
                  <a:cubicBezTo>
                    <a:pt x="951" y="0"/>
                    <a:pt x="834" y="24"/>
                    <a:pt x="714" y="76"/>
                  </a:cubicBezTo>
                  <a:cubicBezTo>
                    <a:pt x="492" y="150"/>
                    <a:pt x="344" y="298"/>
                    <a:pt x="270" y="483"/>
                  </a:cubicBezTo>
                  <a:cubicBezTo>
                    <a:pt x="1" y="1103"/>
                    <a:pt x="498" y="1664"/>
                    <a:pt x="1045" y="1664"/>
                  </a:cubicBezTo>
                  <a:cubicBezTo>
                    <a:pt x="1248" y="1664"/>
                    <a:pt x="1458" y="1587"/>
                    <a:pt x="1638" y="1407"/>
                  </a:cubicBezTo>
                  <a:cubicBezTo>
                    <a:pt x="2178" y="867"/>
                    <a:pt x="1736" y="0"/>
                    <a:pt x="1062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4" name="Google Shape;18034;p45"/>
            <p:cNvSpPr/>
            <p:nvPr/>
          </p:nvSpPr>
          <p:spPr>
            <a:xfrm>
              <a:off x="3985450" y="3636100"/>
              <a:ext cx="103550" cy="294850"/>
            </a:xfrm>
            <a:custGeom>
              <a:avLst/>
              <a:gdLst/>
              <a:ahLst/>
              <a:cxnLst/>
              <a:rect l="l" t="t" r="r" b="b"/>
              <a:pathLst>
                <a:path w="4142" h="11794" extrusionOk="0">
                  <a:moveTo>
                    <a:pt x="1036" y="0"/>
                  </a:moveTo>
                  <a:cubicBezTo>
                    <a:pt x="925" y="259"/>
                    <a:pt x="777" y="481"/>
                    <a:pt x="666" y="740"/>
                  </a:cubicBezTo>
                  <a:cubicBezTo>
                    <a:pt x="555" y="999"/>
                    <a:pt x="444" y="1257"/>
                    <a:pt x="370" y="1516"/>
                  </a:cubicBezTo>
                  <a:cubicBezTo>
                    <a:pt x="296" y="1775"/>
                    <a:pt x="222" y="2071"/>
                    <a:pt x="185" y="2330"/>
                  </a:cubicBezTo>
                  <a:cubicBezTo>
                    <a:pt x="148" y="2588"/>
                    <a:pt x="74" y="2884"/>
                    <a:pt x="74" y="3143"/>
                  </a:cubicBezTo>
                  <a:cubicBezTo>
                    <a:pt x="0" y="4252"/>
                    <a:pt x="111" y="5398"/>
                    <a:pt x="407" y="6470"/>
                  </a:cubicBezTo>
                  <a:cubicBezTo>
                    <a:pt x="703" y="7542"/>
                    <a:pt x="1183" y="8541"/>
                    <a:pt x="1812" y="9465"/>
                  </a:cubicBezTo>
                  <a:cubicBezTo>
                    <a:pt x="2404" y="10389"/>
                    <a:pt x="3217" y="11202"/>
                    <a:pt x="4141" y="11794"/>
                  </a:cubicBezTo>
                  <a:lnTo>
                    <a:pt x="3550" y="11239"/>
                  </a:lnTo>
                  <a:cubicBezTo>
                    <a:pt x="3365" y="11018"/>
                    <a:pt x="3180" y="10833"/>
                    <a:pt x="2995" y="10611"/>
                  </a:cubicBezTo>
                  <a:cubicBezTo>
                    <a:pt x="2847" y="10389"/>
                    <a:pt x="2662" y="10204"/>
                    <a:pt x="2514" y="9982"/>
                  </a:cubicBezTo>
                  <a:cubicBezTo>
                    <a:pt x="2367" y="9761"/>
                    <a:pt x="2219" y="9539"/>
                    <a:pt x="2071" y="9280"/>
                  </a:cubicBezTo>
                  <a:cubicBezTo>
                    <a:pt x="1553" y="8356"/>
                    <a:pt x="1147" y="7358"/>
                    <a:pt x="851" y="6359"/>
                  </a:cubicBezTo>
                  <a:cubicBezTo>
                    <a:pt x="555" y="5324"/>
                    <a:pt x="407" y="4252"/>
                    <a:pt x="444" y="3180"/>
                  </a:cubicBezTo>
                  <a:cubicBezTo>
                    <a:pt x="444" y="2921"/>
                    <a:pt x="444" y="2625"/>
                    <a:pt x="481" y="2366"/>
                  </a:cubicBezTo>
                  <a:cubicBezTo>
                    <a:pt x="518" y="2108"/>
                    <a:pt x="555" y="1849"/>
                    <a:pt x="592" y="1590"/>
                  </a:cubicBezTo>
                  <a:cubicBezTo>
                    <a:pt x="629" y="1294"/>
                    <a:pt x="703" y="1036"/>
                    <a:pt x="777" y="777"/>
                  </a:cubicBezTo>
                  <a:lnTo>
                    <a:pt x="1036" y="0"/>
                  </a:ln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5" name="Google Shape;18035;p45"/>
            <p:cNvSpPr/>
            <p:nvPr/>
          </p:nvSpPr>
          <p:spPr>
            <a:xfrm>
              <a:off x="4030725" y="3658275"/>
              <a:ext cx="18525" cy="109100"/>
            </a:xfrm>
            <a:custGeom>
              <a:avLst/>
              <a:gdLst/>
              <a:ahLst/>
              <a:cxnLst/>
              <a:rect l="l" t="t" r="r" b="b"/>
              <a:pathLst>
                <a:path w="741" h="4364" extrusionOk="0">
                  <a:moveTo>
                    <a:pt x="740" y="1"/>
                  </a:moveTo>
                  <a:lnTo>
                    <a:pt x="740" y="1"/>
                  </a:lnTo>
                  <a:cubicBezTo>
                    <a:pt x="38" y="1369"/>
                    <a:pt x="1" y="2995"/>
                    <a:pt x="703" y="4363"/>
                  </a:cubicBezTo>
                  <a:cubicBezTo>
                    <a:pt x="666" y="3624"/>
                    <a:pt x="629" y="2884"/>
                    <a:pt x="629" y="2182"/>
                  </a:cubicBezTo>
                  <a:cubicBezTo>
                    <a:pt x="629" y="1479"/>
                    <a:pt x="703" y="777"/>
                    <a:pt x="740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6" name="Google Shape;18036;p45"/>
            <p:cNvSpPr/>
            <p:nvPr/>
          </p:nvSpPr>
          <p:spPr>
            <a:xfrm>
              <a:off x="4783100" y="3764575"/>
              <a:ext cx="20350" cy="40675"/>
            </a:xfrm>
            <a:custGeom>
              <a:avLst/>
              <a:gdLst/>
              <a:ahLst/>
              <a:cxnLst/>
              <a:rect l="l" t="t" r="r" b="b"/>
              <a:pathLst>
                <a:path w="814" h="1627" extrusionOk="0">
                  <a:moveTo>
                    <a:pt x="813" y="0"/>
                  </a:moveTo>
                  <a:cubicBezTo>
                    <a:pt x="555" y="185"/>
                    <a:pt x="333" y="407"/>
                    <a:pt x="222" y="703"/>
                  </a:cubicBezTo>
                  <a:cubicBezTo>
                    <a:pt x="74" y="998"/>
                    <a:pt x="0" y="1331"/>
                    <a:pt x="37" y="1627"/>
                  </a:cubicBezTo>
                  <a:cubicBezTo>
                    <a:pt x="296" y="1442"/>
                    <a:pt x="481" y="1183"/>
                    <a:pt x="629" y="925"/>
                  </a:cubicBezTo>
                  <a:cubicBezTo>
                    <a:pt x="776" y="629"/>
                    <a:pt x="813" y="296"/>
                    <a:pt x="813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7" name="Google Shape;18037;p45"/>
            <p:cNvSpPr/>
            <p:nvPr/>
          </p:nvSpPr>
          <p:spPr>
            <a:xfrm>
              <a:off x="3986375" y="3882875"/>
              <a:ext cx="100775" cy="98000"/>
            </a:xfrm>
            <a:custGeom>
              <a:avLst/>
              <a:gdLst/>
              <a:ahLst/>
              <a:cxnLst/>
              <a:rect l="l" t="t" r="r" b="b"/>
              <a:pathLst>
                <a:path w="4031" h="3920" extrusionOk="0">
                  <a:moveTo>
                    <a:pt x="0" y="1"/>
                  </a:moveTo>
                  <a:cubicBezTo>
                    <a:pt x="592" y="1923"/>
                    <a:pt x="2108" y="3365"/>
                    <a:pt x="4030" y="3919"/>
                  </a:cubicBezTo>
                  <a:cubicBezTo>
                    <a:pt x="3217" y="3365"/>
                    <a:pt x="2514" y="2810"/>
                    <a:pt x="1812" y="2145"/>
                  </a:cubicBezTo>
                  <a:cubicBezTo>
                    <a:pt x="1146" y="1479"/>
                    <a:pt x="555" y="777"/>
                    <a:pt x="0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8" name="Google Shape;18038;p45"/>
            <p:cNvSpPr/>
            <p:nvPr/>
          </p:nvSpPr>
          <p:spPr>
            <a:xfrm>
              <a:off x="4765525" y="3812625"/>
              <a:ext cx="83200" cy="109100"/>
            </a:xfrm>
            <a:custGeom>
              <a:avLst/>
              <a:gdLst/>
              <a:ahLst/>
              <a:cxnLst/>
              <a:rect l="l" t="t" r="r" b="b"/>
              <a:pathLst>
                <a:path w="3328" h="4364" extrusionOk="0">
                  <a:moveTo>
                    <a:pt x="3328" y="1"/>
                  </a:moveTo>
                  <a:cubicBezTo>
                    <a:pt x="2736" y="740"/>
                    <a:pt x="2293" y="1554"/>
                    <a:pt x="1775" y="2293"/>
                  </a:cubicBezTo>
                  <a:cubicBezTo>
                    <a:pt x="1295" y="3069"/>
                    <a:pt x="703" y="3772"/>
                    <a:pt x="1" y="4363"/>
                  </a:cubicBezTo>
                  <a:cubicBezTo>
                    <a:pt x="444" y="4215"/>
                    <a:pt x="888" y="3957"/>
                    <a:pt x="1221" y="3624"/>
                  </a:cubicBezTo>
                  <a:cubicBezTo>
                    <a:pt x="1553" y="3291"/>
                    <a:pt x="1886" y="2921"/>
                    <a:pt x="2145" y="2552"/>
                  </a:cubicBezTo>
                  <a:cubicBezTo>
                    <a:pt x="2663" y="1738"/>
                    <a:pt x="3032" y="888"/>
                    <a:pt x="3328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9" name="Google Shape;18039;p45"/>
            <p:cNvSpPr/>
            <p:nvPr/>
          </p:nvSpPr>
          <p:spPr>
            <a:xfrm>
              <a:off x="3823700" y="4169400"/>
              <a:ext cx="34225" cy="25900"/>
            </a:xfrm>
            <a:custGeom>
              <a:avLst/>
              <a:gdLst/>
              <a:ahLst/>
              <a:cxnLst/>
              <a:rect l="l" t="t" r="r" b="b"/>
              <a:pathLst>
                <a:path w="1369" h="1036" extrusionOk="0">
                  <a:moveTo>
                    <a:pt x="1368" y="0"/>
                  </a:moveTo>
                  <a:cubicBezTo>
                    <a:pt x="1036" y="37"/>
                    <a:pt x="777" y="148"/>
                    <a:pt x="555" y="333"/>
                  </a:cubicBezTo>
                  <a:cubicBezTo>
                    <a:pt x="296" y="518"/>
                    <a:pt x="111" y="777"/>
                    <a:pt x="1" y="1036"/>
                  </a:cubicBezTo>
                  <a:cubicBezTo>
                    <a:pt x="296" y="999"/>
                    <a:pt x="592" y="888"/>
                    <a:pt x="814" y="703"/>
                  </a:cubicBezTo>
                  <a:cubicBezTo>
                    <a:pt x="1073" y="518"/>
                    <a:pt x="1258" y="259"/>
                    <a:pt x="1368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0" name="Google Shape;18040;p45"/>
            <p:cNvSpPr/>
            <p:nvPr/>
          </p:nvSpPr>
          <p:spPr>
            <a:xfrm>
              <a:off x="3797825" y="4608425"/>
              <a:ext cx="479725" cy="444825"/>
            </a:xfrm>
            <a:custGeom>
              <a:avLst/>
              <a:gdLst/>
              <a:ahLst/>
              <a:cxnLst/>
              <a:rect l="l" t="t" r="r" b="b"/>
              <a:pathLst>
                <a:path w="19189" h="17793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2404"/>
                    <a:pt x="703" y="4770"/>
                    <a:pt x="1738" y="6951"/>
                  </a:cubicBezTo>
                  <a:cubicBezTo>
                    <a:pt x="4326" y="12534"/>
                    <a:pt x="9502" y="16489"/>
                    <a:pt x="15602" y="17525"/>
                  </a:cubicBezTo>
                  <a:cubicBezTo>
                    <a:pt x="16593" y="17710"/>
                    <a:pt x="17610" y="17793"/>
                    <a:pt x="18610" y="17793"/>
                  </a:cubicBezTo>
                  <a:cubicBezTo>
                    <a:pt x="18803" y="17793"/>
                    <a:pt x="18996" y="17789"/>
                    <a:pt x="19188" y="17783"/>
                  </a:cubicBezTo>
                  <a:cubicBezTo>
                    <a:pt x="18005" y="17746"/>
                    <a:pt x="16822" y="17599"/>
                    <a:pt x="15639" y="17340"/>
                  </a:cubicBezTo>
                  <a:cubicBezTo>
                    <a:pt x="14493" y="17081"/>
                    <a:pt x="13347" y="16711"/>
                    <a:pt x="12238" y="16268"/>
                  </a:cubicBezTo>
                  <a:cubicBezTo>
                    <a:pt x="7801" y="14456"/>
                    <a:pt x="4178" y="11092"/>
                    <a:pt x="2071" y="6803"/>
                  </a:cubicBezTo>
                  <a:cubicBezTo>
                    <a:pt x="962" y="4696"/>
                    <a:pt x="296" y="2367"/>
                    <a:pt x="0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1" name="Google Shape;18041;p45"/>
            <p:cNvSpPr/>
            <p:nvPr/>
          </p:nvSpPr>
          <p:spPr>
            <a:xfrm>
              <a:off x="4861650" y="3258075"/>
              <a:ext cx="211775" cy="232000"/>
            </a:xfrm>
            <a:custGeom>
              <a:avLst/>
              <a:gdLst/>
              <a:ahLst/>
              <a:cxnLst/>
              <a:rect l="l" t="t" r="r" b="b"/>
              <a:pathLst>
                <a:path w="8471" h="9280" extrusionOk="0">
                  <a:moveTo>
                    <a:pt x="1009" y="1"/>
                  </a:moveTo>
                  <a:cubicBezTo>
                    <a:pt x="925" y="1"/>
                    <a:pt x="843" y="45"/>
                    <a:pt x="814" y="148"/>
                  </a:cubicBezTo>
                  <a:cubicBezTo>
                    <a:pt x="1" y="3032"/>
                    <a:pt x="1516" y="6766"/>
                    <a:pt x="4178" y="8504"/>
                  </a:cubicBezTo>
                  <a:cubicBezTo>
                    <a:pt x="4918" y="8984"/>
                    <a:pt x="5768" y="9243"/>
                    <a:pt x="6655" y="9280"/>
                  </a:cubicBezTo>
                  <a:cubicBezTo>
                    <a:pt x="7247" y="9280"/>
                    <a:pt x="7801" y="9095"/>
                    <a:pt x="8282" y="8762"/>
                  </a:cubicBezTo>
                  <a:cubicBezTo>
                    <a:pt x="8470" y="8668"/>
                    <a:pt x="8312" y="8361"/>
                    <a:pt x="8124" y="8361"/>
                  </a:cubicBezTo>
                  <a:cubicBezTo>
                    <a:pt x="8091" y="8361"/>
                    <a:pt x="8057" y="8370"/>
                    <a:pt x="8023" y="8393"/>
                  </a:cubicBezTo>
                  <a:cubicBezTo>
                    <a:pt x="7603" y="8687"/>
                    <a:pt x="7124" y="8806"/>
                    <a:pt x="6639" y="8806"/>
                  </a:cubicBezTo>
                  <a:cubicBezTo>
                    <a:pt x="5844" y="8806"/>
                    <a:pt x="5034" y="8487"/>
                    <a:pt x="4437" y="8097"/>
                  </a:cubicBezTo>
                  <a:cubicBezTo>
                    <a:pt x="1886" y="6507"/>
                    <a:pt x="481" y="2958"/>
                    <a:pt x="1221" y="259"/>
                  </a:cubicBezTo>
                  <a:cubicBezTo>
                    <a:pt x="1265" y="103"/>
                    <a:pt x="1135" y="1"/>
                    <a:pt x="1009" y="1"/>
                  </a:cubicBezTo>
                  <a:close/>
                </a:path>
              </a:pathLst>
            </a:custGeom>
            <a:solidFill>
              <a:srgbClr val="AD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2" name="Google Shape;18042;p45"/>
            <p:cNvSpPr/>
            <p:nvPr/>
          </p:nvSpPr>
          <p:spPr>
            <a:xfrm>
              <a:off x="5027100" y="3363425"/>
              <a:ext cx="124800" cy="139000"/>
            </a:xfrm>
            <a:custGeom>
              <a:avLst/>
              <a:gdLst/>
              <a:ahLst/>
              <a:cxnLst/>
              <a:rect l="l" t="t" r="r" b="b"/>
              <a:pathLst>
                <a:path w="4992" h="5560" extrusionOk="0">
                  <a:moveTo>
                    <a:pt x="4252" y="1"/>
                  </a:moveTo>
                  <a:cubicBezTo>
                    <a:pt x="4141" y="851"/>
                    <a:pt x="3439" y="1480"/>
                    <a:pt x="2773" y="1997"/>
                  </a:cubicBezTo>
                  <a:cubicBezTo>
                    <a:pt x="2847" y="1813"/>
                    <a:pt x="2884" y="1628"/>
                    <a:pt x="2884" y="1443"/>
                  </a:cubicBezTo>
                  <a:lnTo>
                    <a:pt x="2884" y="1443"/>
                  </a:lnTo>
                  <a:cubicBezTo>
                    <a:pt x="1886" y="1960"/>
                    <a:pt x="1109" y="2811"/>
                    <a:pt x="703" y="3809"/>
                  </a:cubicBezTo>
                  <a:cubicBezTo>
                    <a:pt x="629" y="4290"/>
                    <a:pt x="370" y="4696"/>
                    <a:pt x="0" y="5029"/>
                  </a:cubicBezTo>
                  <a:cubicBezTo>
                    <a:pt x="571" y="5372"/>
                    <a:pt x="1230" y="5560"/>
                    <a:pt x="1892" y="5560"/>
                  </a:cubicBezTo>
                  <a:cubicBezTo>
                    <a:pt x="2088" y="5560"/>
                    <a:pt x="2284" y="5543"/>
                    <a:pt x="2477" y="5510"/>
                  </a:cubicBezTo>
                  <a:cubicBezTo>
                    <a:pt x="3328" y="5362"/>
                    <a:pt x="4067" y="4844"/>
                    <a:pt x="4511" y="4105"/>
                  </a:cubicBezTo>
                  <a:cubicBezTo>
                    <a:pt x="4880" y="3291"/>
                    <a:pt x="4991" y="2404"/>
                    <a:pt x="4917" y="1554"/>
                  </a:cubicBezTo>
                  <a:lnTo>
                    <a:pt x="4917" y="1554"/>
                  </a:lnTo>
                  <a:lnTo>
                    <a:pt x="4289" y="2404"/>
                  </a:lnTo>
                  <a:cubicBezTo>
                    <a:pt x="4511" y="1628"/>
                    <a:pt x="4511" y="777"/>
                    <a:pt x="4252" y="1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3" name="Google Shape;18043;p45"/>
            <p:cNvSpPr/>
            <p:nvPr/>
          </p:nvSpPr>
          <p:spPr>
            <a:xfrm>
              <a:off x="3947325" y="3359800"/>
              <a:ext cx="139575" cy="158450"/>
            </a:xfrm>
            <a:custGeom>
              <a:avLst/>
              <a:gdLst/>
              <a:ahLst/>
              <a:cxnLst/>
              <a:rect l="l" t="t" r="r" b="b"/>
              <a:pathLst>
                <a:path w="5583" h="6338" extrusionOk="0">
                  <a:moveTo>
                    <a:pt x="2514" y="1"/>
                  </a:moveTo>
                  <a:cubicBezTo>
                    <a:pt x="3438" y="1849"/>
                    <a:pt x="1146" y="3402"/>
                    <a:pt x="444" y="4918"/>
                  </a:cubicBezTo>
                  <a:cubicBezTo>
                    <a:pt x="887" y="4659"/>
                    <a:pt x="1257" y="4363"/>
                    <a:pt x="1590" y="3994"/>
                  </a:cubicBezTo>
                  <a:lnTo>
                    <a:pt x="1590" y="3994"/>
                  </a:lnTo>
                  <a:cubicBezTo>
                    <a:pt x="1220" y="4770"/>
                    <a:pt x="666" y="5436"/>
                    <a:pt x="0" y="5953"/>
                  </a:cubicBezTo>
                  <a:cubicBezTo>
                    <a:pt x="336" y="6205"/>
                    <a:pt x="743" y="6338"/>
                    <a:pt x="1148" y="6338"/>
                  </a:cubicBezTo>
                  <a:cubicBezTo>
                    <a:pt x="1456" y="6338"/>
                    <a:pt x="1762" y="6261"/>
                    <a:pt x="2034" y="6101"/>
                  </a:cubicBezTo>
                  <a:cubicBezTo>
                    <a:pt x="2699" y="5694"/>
                    <a:pt x="3143" y="5103"/>
                    <a:pt x="3328" y="4363"/>
                  </a:cubicBezTo>
                  <a:lnTo>
                    <a:pt x="3328" y="4363"/>
                  </a:lnTo>
                  <a:cubicBezTo>
                    <a:pt x="3291" y="4770"/>
                    <a:pt x="3254" y="5140"/>
                    <a:pt x="3180" y="5509"/>
                  </a:cubicBezTo>
                  <a:cubicBezTo>
                    <a:pt x="3180" y="5583"/>
                    <a:pt x="3180" y="5731"/>
                    <a:pt x="3291" y="5768"/>
                  </a:cubicBezTo>
                  <a:lnTo>
                    <a:pt x="3401" y="5768"/>
                  </a:lnTo>
                  <a:cubicBezTo>
                    <a:pt x="4991" y="5103"/>
                    <a:pt x="5583" y="3180"/>
                    <a:pt x="4658" y="1775"/>
                  </a:cubicBezTo>
                  <a:cubicBezTo>
                    <a:pt x="4104" y="925"/>
                    <a:pt x="3180" y="666"/>
                    <a:pt x="2514" y="1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4" name="Google Shape;18044;p45"/>
            <p:cNvSpPr/>
            <p:nvPr/>
          </p:nvSpPr>
          <p:spPr>
            <a:xfrm>
              <a:off x="3976900" y="3156875"/>
              <a:ext cx="118550" cy="267650"/>
            </a:xfrm>
            <a:custGeom>
              <a:avLst/>
              <a:gdLst/>
              <a:ahLst/>
              <a:cxnLst/>
              <a:rect l="l" t="t" r="r" b="b"/>
              <a:pathLst>
                <a:path w="4742" h="10706" extrusionOk="0">
                  <a:moveTo>
                    <a:pt x="4410" y="1"/>
                  </a:moveTo>
                  <a:cubicBezTo>
                    <a:pt x="4382" y="1"/>
                    <a:pt x="4354" y="7"/>
                    <a:pt x="4326" y="21"/>
                  </a:cubicBezTo>
                  <a:cubicBezTo>
                    <a:pt x="3143" y="687"/>
                    <a:pt x="2181" y="1574"/>
                    <a:pt x="1442" y="2683"/>
                  </a:cubicBezTo>
                  <a:cubicBezTo>
                    <a:pt x="74" y="4753"/>
                    <a:pt x="0" y="6861"/>
                    <a:pt x="1257" y="8561"/>
                  </a:cubicBezTo>
                  <a:cubicBezTo>
                    <a:pt x="1664" y="9116"/>
                    <a:pt x="2108" y="9781"/>
                    <a:pt x="2071" y="10447"/>
                  </a:cubicBezTo>
                  <a:cubicBezTo>
                    <a:pt x="2034" y="10595"/>
                    <a:pt x="2145" y="10669"/>
                    <a:pt x="2255" y="10706"/>
                  </a:cubicBezTo>
                  <a:cubicBezTo>
                    <a:pt x="2403" y="10706"/>
                    <a:pt x="2514" y="10595"/>
                    <a:pt x="2514" y="10484"/>
                  </a:cubicBezTo>
                  <a:cubicBezTo>
                    <a:pt x="2588" y="9671"/>
                    <a:pt x="2071" y="8931"/>
                    <a:pt x="1627" y="8303"/>
                  </a:cubicBezTo>
                  <a:cubicBezTo>
                    <a:pt x="185" y="6306"/>
                    <a:pt x="924" y="4273"/>
                    <a:pt x="1812" y="2942"/>
                  </a:cubicBezTo>
                  <a:cubicBezTo>
                    <a:pt x="2514" y="1907"/>
                    <a:pt x="3438" y="1019"/>
                    <a:pt x="4548" y="428"/>
                  </a:cubicBezTo>
                  <a:cubicBezTo>
                    <a:pt x="4741" y="299"/>
                    <a:pt x="4597" y="1"/>
                    <a:pt x="4410" y="1"/>
                  </a:cubicBezTo>
                  <a:close/>
                </a:path>
              </a:pathLst>
            </a:custGeom>
            <a:solidFill>
              <a:srgbClr val="AD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5" name="Google Shape;18045;p45"/>
            <p:cNvSpPr/>
            <p:nvPr/>
          </p:nvSpPr>
          <p:spPr>
            <a:xfrm>
              <a:off x="4654625" y="2820700"/>
              <a:ext cx="307800" cy="487300"/>
            </a:xfrm>
            <a:custGeom>
              <a:avLst/>
              <a:gdLst/>
              <a:ahLst/>
              <a:cxnLst/>
              <a:rect l="l" t="t" r="r" b="b"/>
              <a:pathLst>
                <a:path w="12312" h="19492" extrusionOk="0">
                  <a:moveTo>
                    <a:pt x="1416" y="0"/>
                  </a:moveTo>
                  <a:cubicBezTo>
                    <a:pt x="1376" y="0"/>
                    <a:pt x="1335" y="3"/>
                    <a:pt x="1294" y="8"/>
                  </a:cubicBezTo>
                  <a:cubicBezTo>
                    <a:pt x="887" y="82"/>
                    <a:pt x="555" y="341"/>
                    <a:pt x="370" y="748"/>
                  </a:cubicBezTo>
                  <a:cubicBezTo>
                    <a:pt x="74" y="1413"/>
                    <a:pt x="0" y="2152"/>
                    <a:pt x="222" y="2855"/>
                  </a:cubicBezTo>
                  <a:cubicBezTo>
                    <a:pt x="407" y="3557"/>
                    <a:pt x="666" y="4260"/>
                    <a:pt x="961" y="4925"/>
                  </a:cubicBezTo>
                  <a:cubicBezTo>
                    <a:pt x="1590" y="6552"/>
                    <a:pt x="2034" y="8253"/>
                    <a:pt x="2218" y="9990"/>
                  </a:cubicBezTo>
                  <a:cubicBezTo>
                    <a:pt x="2366" y="11432"/>
                    <a:pt x="2329" y="12985"/>
                    <a:pt x="2625" y="14427"/>
                  </a:cubicBezTo>
                  <a:cubicBezTo>
                    <a:pt x="2810" y="15351"/>
                    <a:pt x="3180" y="16238"/>
                    <a:pt x="3734" y="17015"/>
                  </a:cubicBezTo>
                  <a:cubicBezTo>
                    <a:pt x="4732" y="18440"/>
                    <a:pt x="6433" y="19492"/>
                    <a:pt x="8109" y="19492"/>
                  </a:cubicBezTo>
                  <a:cubicBezTo>
                    <a:pt x="8606" y="19492"/>
                    <a:pt x="9102" y="19399"/>
                    <a:pt x="9576" y="19196"/>
                  </a:cubicBezTo>
                  <a:cubicBezTo>
                    <a:pt x="10722" y="18641"/>
                    <a:pt x="11609" y="17643"/>
                    <a:pt x="11979" y="16423"/>
                  </a:cubicBezTo>
                  <a:cubicBezTo>
                    <a:pt x="12311" y="15203"/>
                    <a:pt x="12311" y="13909"/>
                    <a:pt x="11979" y="12689"/>
                  </a:cubicBezTo>
                  <a:cubicBezTo>
                    <a:pt x="11646" y="11432"/>
                    <a:pt x="11054" y="10249"/>
                    <a:pt x="10204" y="9251"/>
                  </a:cubicBezTo>
                  <a:cubicBezTo>
                    <a:pt x="9132" y="7920"/>
                    <a:pt x="7690" y="6922"/>
                    <a:pt x="6396" y="5850"/>
                  </a:cubicBezTo>
                  <a:cubicBezTo>
                    <a:pt x="4695" y="4445"/>
                    <a:pt x="3882" y="2596"/>
                    <a:pt x="2625" y="859"/>
                  </a:cubicBezTo>
                  <a:cubicBezTo>
                    <a:pt x="2351" y="413"/>
                    <a:pt x="1919" y="0"/>
                    <a:pt x="1416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6" name="Google Shape;18046;p45"/>
            <p:cNvSpPr/>
            <p:nvPr/>
          </p:nvSpPr>
          <p:spPr>
            <a:xfrm>
              <a:off x="4028900" y="2786325"/>
              <a:ext cx="762525" cy="664800"/>
            </a:xfrm>
            <a:custGeom>
              <a:avLst/>
              <a:gdLst/>
              <a:ahLst/>
              <a:cxnLst/>
              <a:rect l="l" t="t" r="r" b="b"/>
              <a:pathLst>
                <a:path w="30501" h="26592" extrusionOk="0">
                  <a:moveTo>
                    <a:pt x="15443" y="0"/>
                  </a:moveTo>
                  <a:cubicBezTo>
                    <a:pt x="14653" y="0"/>
                    <a:pt x="13867" y="54"/>
                    <a:pt x="13088" y="163"/>
                  </a:cubicBezTo>
                  <a:cubicBezTo>
                    <a:pt x="11461" y="311"/>
                    <a:pt x="9834" y="718"/>
                    <a:pt x="8355" y="1383"/>
                  </a:cubicBezTo>
                  <a:cubicBezTo>
                    <a:pt x="5065" y="2862"/>
                    <a:pt x="2477" y="5635"/>
                    <a:pt x="1220" y="8999"/>
                  </a:cubicBezTo>
                  <a:cubicBezTo>
                    <a:pt x="0" y="12400"/>
                    <a:pt x="74" y="16135"/>
                    <a:pt x="1405" y="19499"/>
                  </a:cubicBezTo>
                  <a:cubicBezTo>
                    <a:pt x="2366" y="21976"/>
                    <a:pt x="3993" y="24046"/>
                    <a:pt x="6433" y="25155"/>
                  </a:cubicBezTo>
                  <a:cubicBezTo>
                    <a:pt x="8625" y="26099"/>
                    <a:pt x="10992" y="26592"/>
                    <a:pt x="13391" y="26592"/>
                  </a:cubicBezTo>
                  <a:cubicBezTo>
                    <a:pt x="13905" y="26592"/>
                    <a:pt x="14421" y="26569"/>
                    <a:pt x="14936" y="26523"/>
                  </a:cubicBezTo>
                  <a:cubicBezTo>
                    <a:pt x="18005" y="26412"/>
                    <a:pt x="21036" y="25451"/>
                    <a:pt x="23661" y="23750"/>
                  </a:cubicBezTo>
                  <a:cubicBezTo>
                    <a:pt x="28430" y="20534"/>
                    <a:pt x="30501" y="14508"/>
                    <a:pt x="28689" y="9036"/>
                  </a:cubicBezTo>
                  <a:cubicBezTo>
                    <a:pt x="28209" y="7372"/>
                    <a:pt x="27358" y="5820"/>
                    <a:pt x="26286" y="4452"/>
                  </a:cubicBezTo>
                  <a:cubicBezTo>
                    <a:pt x="24696" y="2640"/>
                    <a:pt x="22589" y="1309"/>
                    <a:pt x="20260" y="644"/>
                  </a:cubicBezTo>
                  <a:cubicBezTo>
                    <a:pt x="18673" y="222"/>
                    <a:pt x="17052" y="0"/>
                    <a:pt x="15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7" name="Google Shape;18047;p45"/>
            <p:cNvSpPr/>
            <p:nvPr/>
          </p:nvSpPr>
          <p:spPr>
            <a:xfrm>
              <a:off x="4169375" y="3105150"/>
              <a:ext cx="74025" cy="73450"/>
            </a:xfrm>
            <a:custGeom>
              <a:avLst/>
              <a:gdLst/>
              <a:ahLst/>
              <a:cxnLst/>
              <a:rect l="l" t="t" r="r" b="b"/>
              <a:pathLst>
                <a:path w="2961" h="2938" extrusionOk="0">
                  <a:moveTo>
                    <a:pt x="1296" y="1"/>
                  </a:moveTo>
                  <a:cubicBezTo>
                    <a:pt x="1101" y="1"/>
                    <a:pt x="913" y="66"/>
                    <a:pt x="740" y="165"/>
                  </a:cubicBezTo>
                  <a:cubicBezTo>
                    <a:pt x="407" y="387"/>
                    <a:pt x="185" y="720"/>
                    <a:pt x="112" y="1089"/>
                  </a:cubicBezTo>
                  <a:cubicBezTo>
                    <a:pt x="1" y="1644"/>
                    <a:pt x="38" y="2198"/>
                    <a:pt x="296" y="2716"/>
                  </a:cubicBezTo>
                  <a:cubicBezTo>
                    <a:pt x="370" y="2827"/>
                    <a:pt x="518" y="2901"/>
                    <a:pt x="703" y="2938"/>
                  </a:cubicBezTo>
                  <a:cubicBezTo>
                    <a:pt x="777" y="2938"/>
                    <a:pt x="851" y="2901"/>
                    <a:pt x="925" y="2864"/>
                  </a:cubicBezTo>
                  <a:cubicBezTo>
                    <a:pt x="1110" y="2716"/>
                    <a:pt x="1184" y="2457"/>
                    <a:pt x="1073" y="2235"/>
                  </a:cubicBezTo>
                  <a:cubicBezTo>
                    <a:pt x="962" y="1940"/>
                    <a:pt x="925" y="1607"/>
                    <a:pt x="999" y="1311"/>
                  </a:cubicBezTo>
                  <a:cubicBezTo>
                    <a:pt x="1036" y="1163"/>
                    <a:pt x="1073" y="1052"/>
                    <a:pt x="1184" y="941"/>
                  </a:cubicBezTo>
                  <a:cubicBezTo>
                    <a:pt x="1221" y="941"/>
                    <a:pt x="1295" y="904"/>
                    <a:pt x="1332" y="904"/>
                  </a:cubicBezTo>
                  <a:cubicBezTo>
                    <a:pt x="1553" y="978"/>
                    <a:pt x="1812" y="1570"/>
                    <a:pt x="1923" y="1829"/>
                  </a:cubicBezTo>
                  <a:cubicBezTo>
                    <a:pt x="1997" y="1940"/>
                    <a:pt x="2034" y="2051"/>
                    <a:pt x="2071" y="2161"/>
                  </a:cubicBezTo>
                  <a:cubicBezTo>
                    <a:pt x="2175" y="2277"/>
                    <a:pt x="2305" y="2328"/>
                    <a:pt x="2430" y="2328"/>
                  </a:cubicBezTo>
                  <a:cubicBezTo>
                    <a:pt x="2705" y="2328"/>
                    <a:pt x="2960" y="2085"/>
                    <a:pt x="2884" y="1755"/>
                  </a:cubicBezTo>
                  <a:cubicBezTo>
                    <a:pt x="2847" y="1681"/>
                    <a:pt x="2810" y="1570"/>
                    <a:pt x="2736" y="1459"/>
                  </a:cubicBezTo>
                  <a:cubicBezTo>
                    <a:pt x="2515" y="978"/>
                    <a:pt x="2182" y="239"/>
                    <a:pt x="1590" y="54"/>
                  </a:cubicBezTo>
                  <a:cubicBezTo>
                    <a:pt x="1492" y="17"/>
                    <a:pt x="1393" y="1"/>
                    <a:pt x="1296" y="1"/>
                  </a:cubicBezTo>
                  <a:close/>
                </a:path>
              </a:pathLst>
            </a:custGeom>
            <a:solidFill>
              <a:srgbClr val="2E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8" name="Google Shape;18048;p45"/>
            <p:cNvSpPr/>
            <p:nvPr/>
          </p:nvSpPr>
          <p:spPr>
            <a:xfrm>
              <a:off x="4442950" y="3033625"/>
              <a:ext cx="94300" cy="76600"/>
            </a:xfrm>
            <a:custGeom>
              <a:avLst/>
              <a:gdLst/>
              <a:ahLst/>
              <a:cxnLst/>
              <a:rect l="l" t="t" r="r" b="b"/>
              <a:pathLst>
                <a:path w="3772" h="3064" extrusionOk="0">
                  <a:moveTo>
                    <a:pt x="1759" y="1"/>
                  </a:moveTo>
                  <a:cubicBezTo>
                    <a:pt x="1592" y="1"/>
                    <a:pt x="1424" y="33"/>
                    <a:pt x="1258" y="105"/>
                  </a:cubicBezTo>
                  <a:cubicBezTo>
                    <a:pt x="1" y="623"/>
                    <a:pt x="371" y="2250"/>
                    <a:pt x="555" y="3026"/>
                  </a:cubicBezTo>
                  <a:lnTo>
                    <a:pt x="999" y="2952"/>
                  </a:lnTo>
                  <a:lnTo>
                    <a:pt x="592" y="3063"/>
                  </a:lnTo>
                  <a:lnTo>
                    <a:pt x="592" y="3063"/>
                  </a:lnTo>
                  <a:lnTo>
                    <a:pt x="1443" y="2841"/>
                  </a:lnTo>
                  <a:cubicBezTo>
                    <a:pt x="1295" y="2324"/>
                    <a:pt x="1036" y="1141"/>
                    <a:pt x="1591" y="919"/>
                  </a:cubicBezTo>
                  <a:cubicBezTo>
                    <a:pt x="1641" y="899"/>
                    <a:pt x="1692" y="890"/>
                    <a:pt x="1744" y="890"/>
                  </a:cubicBezTo>
                  <a:cubicBezTo>
                    <a:pt x="2075" y="890"/>
                    <a:pt x="2424" y="1265"/>
                    <a:pt x="2552" y="1584"/>
                  </a:cubicBezTo>
                  <a:cubicBezTo>
                    <a:pt x="2700" y="1917"/>
                    <a:pt x="2811" y="2287"/>
                    <a:pt x="2885" y="2656"/>
                  </a:cubicBezTo>
                  <a:cubicBezTo>
                    <a:pt x="2964" y="2848"/>
                    <a:pt x="3133" y="2936"/>
                    <a:pt x="3303" y="2936"/>
                  </a:cubicBezTo>
                  <a:cubicBezTo>
                    <a:pt x="3526" y="2936"/>
                    <a:pt x="3751" y="2782"/>
                    <a:pt x="3772" y="2508"/>
                  </a:cubicBezTo>
                  <a:cubicBezTo>
                    <a:pt x="3698" y="2065"/>
                    <a:pt x="3550" y="1621"/>
                    <a:pt x="3402" y="1214"/>
                  </a:cubicBezTo>
                  <a:cubicBezTo>
                    <a:pt x="3105" y="560"/>
                    <a:pt x="2447" y="1"/>
                    <a:pt x="1759" y="1"/>
                  </a:cubicBezTo>
                  <a:close/>
                </a:path>
              </a:pathLst>
            </a:custGeom>
            <a:solidFill>
              <a:srgbClr val="2E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9" name="Google Shape;18049;p45"/>
            <p:cNvSpPr/>
            <p:nvPr/>
          </p:nvSpPr>
          <p:spPr>
            <a:xfrm>
              <a:off x="4316575" y="3221175"/>
              <a:ext cx="175900" cy="108100"/>
            </a:xfrm>
            <a:custGeom>
              <a:avLst/>
              <a:gdLst/>
              <a:ahLst/>
              <a:cxnLst/>
              <a:rect l="l" t="t" r="r" b="b"/>
              <a:pathLst>
                <a:path w="7036" h="4324" extrusionOk="0">
                  <a:moveTo>
                    <a:pt x="6771" y="0"/>
                  </a:moveTo>
                  <a:cubicBezTo>
                    <a:pt x="6661" y="0"/>
                    <a:pt x="6552" y="67"/>
                    <a:pt x="6535" y="219"/>
                  </a:cubicBezTo>
                  <a:cubicBezTo>
                    <a:pt x="6313" y="1661"/>
                    <a:pt x="4834" y="3288"/>
                    <a:pt x="3318" y="3732"/>
                  </a:cubicBezTo>
                  <a:cubicBezTo>
                    <a:pt x="3019" y="3839"/>
                    <a:pt x="2713" y="3890"/>
                    <a:pt x="2413" y="3890"/>
                  </a:cubicBezTo>
                  <a:cubicBezTo>
                    <a:pt x="1675" y="3890"/>
                    <a:pt x="971" y="3581"/>
                    <a:pt x="472" y="3029"/>
                  </a:cubicBezTo>
                  <a:cubicBezTo>
                    <a:pt x="425" y="2974"/>
                    <a:pt x="370" y="2951"/>
                    <a:pt x="316" y="2951"/>
                  </a:cubicBezTo>
                  <a:cubicBezTo>
                    <a:pt x="153" y="2951"/>
                    <a:pt x="0" y="3159"/>
                    <a:pt x="139" y="3325"/>
                  </a:cubicBezTo>
                  <a:cubicBezTo>
                    <a:pt x="730" y="3953"/>
                    <a:pt x="1544" y="4323"/>
                    <a:pt x="2394" y="4323"/>
                  </a:cubicBezTo>
                  <a:cubicBezTo>
                    <a:pt x="2764" y="4323"/>
                    <a:pt x="3096" y="4286"/>
                    <a:pt x="3466" y="4175"/>
                  </a:cubicBezTo>
                  <a:cubicBezTo>
                    <a:pt x="5204" y="3658"/>
                    <a:pt x="6757" y="1920"/>
                    <a:pt x="7015" y="256"/>
                  </a:cubicBezTo>
                  <a:cubicBezTo>
                    <a:pt x="7035" y="96"/>
                    <a:pt x="6903" y="0"/>
                    <a:pt x="6771" y="0"/>
                  </a:cubicBezTo>
                  <a:close/>
                </a:path>
              </a:pathLst>
            </a:custGeom>
            <a:solidFill>
              <a:srgbClr val="AD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0" name="Google Shape;18050;p45"/>
            <p:cNvSpPr/>
            <p:nvPr/>
          </p:nvSpPr>
          <p:spPr>
            <a:xfrm>
              <a:off x="4462375" y="3133925"/>
              <a:ext cx="133125" cy="67100"/>
            </a:xfrm>
            <a:custGeom>
              <a:avLst/>
              <a:gdLst/>
              <a:ahLst/>
              <a:cxnLst/>
              <a:rect l="l" t="t" r="r" b="b"/>
              <a:pathLst>
                <a:path w="5325" h="2684" extrusionOk="0">
                  <a:moveTo>
                    <a:pt x="3259" y="0"/>
                  </a:moveTo>
                  <a:cubicBezTo>
                    <a:pt x="2154" y="0"/>
                    <a:pt x="1076" y="474"/>
                    <a:pt x="333" y="1306"/>
                  </a:cubicBezTo>
                  <a:cubicBezTo>
                    <a:pt x="111" y="1491"/>
                    <a:pt x="0" y="1750"/>
                    <a:pt x="74" y="2046"/>
                  </a:cubicBezTo>
                  <a:cubicBezTo>
                    <a:pt x="148" y="2194"/>
                    <a:pt x="333" y="2341"/>
                    <a:pt x="518" y="2378"/>
                  </a:cubicBezTo>
                  <a:cubicBezTo>
                    <a:pt x="1078" y="2596"/>
                    <a:pt x="1664" y="2683"/>
                    <a:pt x="2255" y="2683"/>
                  </a:cubicBezTo>
                  <a:cubicBezTo>
                    <a:pt x="2366" y="2683"/>
                    <a:pt x="2477" y="2680"/>
                    <a:pt x="2588" y="2674"/>
                  </a:cubicBezTo>
                  <a:cubicBezTo>
                    <a:pt x="3143" y="2637"/>
                    <a:pt x="3734" y="2526"/>
                    <a:pt x="4252" y="2304"/>
                  </a:cubicBezTo>
                  <a:cubicBezTo>
                    <a:pt x="4806" y="2046"/>
                    <a:pt x="5324" y="1491"/>
                    <a:pt x="5176" y="900"/>
                  </a:cubicBezTo>
                  <a:cubicBezTo>
                    <a:pt x="4991" y="456"/>
                    <a:pt x="4548" y="123"/>
                    <a:pt x="4067" y="86"/>
                  </a:cubicBezTo>
                  <a:cubicBezTo>
                    <a:pt x="3799" y="28"/>
                    <a:pt x="3528" y="0"/>
                    <a:pt x="3259" y="0"/>
                  </a:cubicBezTo>
                  <a:close/>
                </a:path>
              </a:pathLst>
            </a:custGeom>
            <a:solidFill>
              <a:srgbClr val="FF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1" name="Google Shape;18051;p45"/>
            <p:cNvSpPr/>
            <p:nvPr/>
          </p:nvSpPr>
          <p:spPr>
            <a:xfrm>
              <a:off x="4113025" y="3222150"/>
              <a:ext cx="136175" cy="80200"/>
            </a:xfrm>
            <a:custGeom>
              <a:avLst/>
              <a:gdLst/>
              <a:ahLst/>
              <a:cxnLst/>
              <a:rect l="l" t="t" r="r" b="b"/>
              <a:pathLst>
                <a:path w="5447" h="3208" extrusionOk="0">
                  <a:moveTo>
                    <a:pt x="4002" y="1"/>
                  </a:moveTo>
                  <a:cubicBezTo>
                    <a:pt x="2931" y="1"/>
                    <a:pt x="1527" y="463"/>
                    <a:pt x="1108" y="735"/>
                  </a:cubicBezTo>
                  <a:cubicBezTo>
                    <a:pt x="665" y="957"/>
                    <a:pt x="332" y="1363"/>
                    <a:pt x="221" y="1844"/>
                  </a:cubicBezTo>
                  <a:cubicBezTo>
                    <a:pt x="0" y="2822"/>
                    <a:pt x="911" y="3208"/>
                    <a:pt x="1734" y="3208"/>
                  </a:cubicBezTo>
                  <a:cubicBezTo>
                    <a:pt x="1875" y="3208"/>
                    <a:pt x="2014" y="3197"/>
                    <a:pt x="2144" y="3175"/>
                  </a:cubicBezTo>
                  <a:cubicBezTo>
                    <a:pt x="3142" y="2990"/>
                    <a:pt x="4066" y="2546"/>
                    <a:pt x="4843" y="1844"/>
                  </a:cubicBezTo>
                  <a:cubicBezTo>
                    <a:pt x="5064" y="1659"/>
                    <a:pt x="5212" y="1400"/>
                    <a:pt x="5286" y="1105"/>
                  </a:cubicBezTo>
                  <a:cubicBezTo>
                    <a:pt x="5446" y="271"/>
                    <a:pt x="4822" y="1"/>
                    <a:pt x="4002" y="1"/>
                  </a:cubicBezTo>
                  <a:close/>
                </a:path>
              </a:pathLst>
            </a:custGeom>
            <a:solidFill>
              <a:srgbClr val="FF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2" name="Google Shape;18052;p45"/>
            <p:cNvSpPr/>
            <p:nvPr/>
          </p:nvSpPr>
          <p:spPr>
            <a:xfrm>
              <a:off x="4148125" y="3124975"/>
              <a:ext cx="261575" cy="120175"/>
            </a:xfrm>
            <a:custGeom>
              <a:avLst/>
              <a:gdLst/>
              <a:ahLst/>
              <a:cxnLst/>
              <a:rect l="l" t="t" r="r" b="b"/>
              <a:pathLst>
                <a:path w="10463" h="4807" extrusionOk="0">
                  <a:moveTo>
                    <a:pt x="9095" y="1"/>
                  </a:moveTo>
                  <a:cubicBezTo>
                    <a:pt x="9021" y="38"/>
                    <a:pt x="8910" y="74"/>
                    <a:pt x="8836" y="111"/>
                  </a:cubicBezTo>
                  <a:cubicBezTo>
                    <a:pt x="6100" y="1664"/>
                    <a:pt x="3106" y="2662"/>
                    <a:pt x="0" y="3106"/>
                  </a:cubicBezTo>
                  <a:cubicBezTo>
                    <a:pt x="296" y="3587"/>
                    <a:pt x="814" y="3919"/>
                    <a:pt x="1368" y="4067"/>
                  </a:cubicBezTo>
                  <a:cubicBezTo>
                    <a:pt x="2847" y="4560"/>
                    <a:pt x="4392" y="4807"/>
                    <a:pt x="5936" y="4807"/>
                  </a:cubicBezTo>
                  <a:cubicBezTo>
                    <a:pt x="6708" y="4807"/>
                    <a:pt x="7481" y="4745"/>
                    <a:pt x="8245" y="4622"/>
                  </a:cubicBezTo>
                  <a:cubicBezTo>
                    <a:pt x="8725" y="4548"/>
                    <a:pt x="9206" y="4363"/>
                    <a:pt x="9613" y="4104"/>
                  </a:cubicBezTo>
                  <a:cubicBezTo>
                    <a:pt x="9908" y="3882"/>
                    <a:pt x="10130" y="3550"/>
                    <a:pt x="10241" y="3217"/>
                  </a:cubicBezTo>
                  <a:cubicBezTo>
                    <a:pt x="10463" y="2478"/>
                    <a:pt x="10389" y="1664"/>
                    <a:pt x="10056" y="962"/>
                  </a:cubicBezTo>
                  <a:cubicBezTo>
                    <a:pt x="9908" y="629"/>
                    <a:pt x="9650" y="296"/>
                    <a:pt x="9354" y="111"/>
                  </a:cubicBezTo>
                  <a:cubicBezTo>
                    <a:pt x="9280" y="38"/>
                    <a:pt x="9169" y="1"/>
                    <a:pt x="9095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3" name="Google Shape;18053;p45"/>
            <p:cNvSpPr/>
            <p:nvPr/>
          </p:nvSpPr>
          <p:spPr>
            <a:xfrm>
              <a:off x="4191550" y="3195225"/>
              <a:ext cx="22225" cy="34225"/>
            </a:xfrm>
            <a:custGeom>
              <a:avLst/>
              <a:gdLst/>
              <a:ahLst/>
              <a:cxnLst/>
              <a:rect l="l" t="t" r="r" b="b"/>
              <a:pathLst>
                <a:path w="889" h="1369" extrusionOk="0">
                  <a:moveTo>
                    <a:pt x="1" y="0"/>
                  </a:moveTo>
                  <a:lnTo>
                    <a:pt x="1" y="0"/>
                  </a:lnTo>
                  <a:cubicBezTo>
                    <a:pt x="112" y="296"/>
                    <a:pt x="223" y="481"/>
                    <a:pt x="334" y="703"/>
                  </a:cubicBezTo>
                  <a:cubicBezTo>
                    <a:pt x="445" y="925"/>
                    <a:pt x="592" y="1146"/>
                    <a:pt x="703" y="1368"/>
                  </a:cubicBezTo>
                  <a:cubicBezTo>
                    <a:pt x="888" y="1109"/>
                    <a:pt x="888" y="777"/>
                    <a:pt x="703" y="481"/>
                  </a:cubicBezTo>
                  <a:cubicBezTo>
                    <a:pt x="592" y="222"/>
                    <a:pt x="334" y="37"/>
                    <a:pt x="1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4" name="Google Shape;18054;p45"/>
            <p:cNvSpPr/>
            <p:nvPr/>
          </p:nvSpPr>
          <p:spPr>
            <a:xfrm>
              <a:off x="4246100" y="3187825"/>
              <a:ext cx="23125" cy="43475"/>
            </a:xfrm>
            <a:custGeom>
              <a:avLst/>
              <a:gdLst/>
              <a:ahLst/>
              <a:cxnLst/>
              <a:rect l="l" t="t" r="r" b="b"/>
              <a:pathLst>
                <a:path w="925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333"/>
                    <a:pt x="148" y="592"/>
                    <a:pt x="222" y="851"/>
                  </a:cubicBezTo>
                  <a:cubicBezTo>
                    <a:pt x="296" y="1147"/>
                    <a:pt x="333" y="1368"/>
                    <a:pt x="370" y="1738"/>
                  </a:cubicBezTo>
                  <a:cubicBezTo>
                    <a:pt x="924" y="1184"/>
                    <a:pt x="703" y="259"/>
                    <a:pt x="0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5" name="Google Shape;18055;p45"/>
            <p:cNvSpPr/>
            <p:nvPr/>
          </p:nvSpPr>
          <p:spPr>
            <a:xfrm>
              <a:off x="4289525" y="3170275"/>
              <a:ext cx="25900" cy="46225"/>
            </a:xfrm>
            <a:custGeom>
              <a:avLst/>
              <a:gdLst/>
              <a:ahLst/>
              <a:cxnLst/>
              <a:rect l="l" t="t" r="r" b="b"/>
              <a:pathLst>
                <a:path w="1036" h="1849" extrusionOk="0">
                  <a:moveTo>
                    <a:pt x="1" y="0"/>
                  </a:moveTo>
                  <a:lnTo>
                    <a:pt x="1" y="0"/>
                  </a:lnTo>
                  <a:cubicBezTo>
                    <a:pt x="186" y="259"/>
                    <a:pt x="334" y="555"/>
                    <a:pt x="481" y="887"/>
                  </a:cubicBezTo>
                  <a:cubicBezTo>
                    <a:pt x="592" y="1183"/>
                    <a:pt x="666" y="1516"/>
                    <a:pt x="740" y="1849"/>
                  </a:cubicBezTo>
                  <a:cubicBezTo>
                    <a:pt x="999" y="1516"/>
                    <a:pt x="1036" y="1072"/>
                    <a:pt x="888" y="703"/>
                  </a:cubicBezTo>
                  <a:cubicBezTo>
                    <a:pt x="740" y="333"/>
                    <a:pt x="407" y="37"/>
                    <a:pt x="1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6" name="Google Shape;18056;p45"/>
            <p:cNvSpPr/>
            <p:nvPr/>
          </p:nvSpPr>
          <p:spPr>
            <a:xfrm>
              <a:off x="4328350" y="3153625"/>
              <a:ext cx="29600" cy="61025"/>
            </a:xfrm>
            <a:custGeom>
              <a:avLst/>
              <a:gdLst/>
              <a:ahLst/>
              <a:cxnLst/>
              <a:rect l="l" t="t" r="r" b="b"/>
              <a:pathLst>
                <a:path w="1184" h="2441" extrusionOk="0">
                  <a:moveTo>
                    <a:pt x="1" y="1"/>
                  </a:moveTo>
                  <a:cubicBezTo>
                    <a:pt x="296" y="333"/>
                    <a:pt x="481" y="740"/>
                    <a:pt x="592" y="1147"/>
                  </a:cubicBezTo>
                  <a:cubicBezTo>
                    <a:pt x="740" y="1553"/>
                    <a:pt x="814" y="1960"/>
                    <a:pt x="925" y="2441"/>
                  </a:cubicBezTo>
                  <a:cubicBezTo>
                    <a:pt x="1147" y="1997"/>
                    <a:pt x="1184" y="1479"/>
                    <a:pt x="1036" y="999"/>
                  </a:cubicBezTo>
                  <a:cubicBezTo>
                    <a:pt x="962" y="777"/>
                    <a:pt x="814" y="555"/>
                    <a:pt x="666" y="370"/>
                  </a:cubicBezTo>
                  <a:cubicBezTo>
                    <a:pt x="481" y="149"/>
                    <a:pt x="259" y="38"/>
                    <a:pt x="1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7" name="Google Shape;18057;p45"/>
            <p:cNvSpPr/>
            <p:nvPr/>
          </p:nvSpPr>
          <p:spPr>
            <a:xfrm>
              <a:off x="4362550" y="3138850"/>
              <a:ext cx="24050" cy="50850"/>
            </a:xfrm>
            <a:custGeom>
              <a:avLst/>
              <a:gdLst/>
              <a:ahLst/>
              <a:cxnLst/>
              <a:rect l="l" t="t" r="r" b="b"/>
              <a:pathLst>
                <a:path w="962" h="2034" extrusionOk="0">
                  <a:moveTo>
                    <a:pt x="0" y="0"/>
                  </a:moveTo>
                  <a:lnTo>
                    <a:pt x="0" y="0"/>
                  </a:lnTo>
                  <a:cubicBezTo>
                    <a:pt x="148" y="407"/>
                    <a:pt x="259" y="703"/>
                    <a:pt x="370" y="1035"/>
                  </a:cubicBezTo>
                  <a:cubicBezTo>
                    <a:pt x="518" y="1331"/>
                    <a:pt x="592" y="1664"/>
                    <a:pt x="740" y="2034"/>
                  </a:cubicBezTo>
                  <a:cubicBezTo>
                    <a:pt x="925" y="1701"/>
                    <a:pt x="962" y="1257"/>
                    <a:pt x="814" y="850"/>
                  </a:cubicBezTo>
                  <a:cubicBezTo>
                    <a:pt x="666" y="481"/>
                    <a:pt x="370" y="148"/>
                    <a:pt x="0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8" name="Google Shape;18058;p45"/>
            <p:cNvSpPr/>
            <p:nvPr/>
          </p:nvSpPr>
          <p:spPr>
            <a:xfrm>
              <a:off x="4163825" y="2867950"/>
              <a:ext cx="369800" cy="209925"/>
            </a:xfrm>
            <a:custGeom>
              <a:avLst/>
              <a:gdLst/>
              <a:ahLst/>
              <a:cxnLst/>
              <a:rect l="l" t="t" r="r" b="b"/>
              <a:pathLst>
                <a:path w="14792" h="8397" extrusionOk="0">
                  <a:moveTo>
                    <a:pt x="10537" y="2407"/>
                  </a:moveTo>
                  <a:cubicBezTo>
                    <a:pt x="10685" y="2444"/>
                    <a:pt x="10833" y="2776"/>
                    <a:pt x="10907" y="2961"/>
                  </a:cubicBezTo>
                  <a:cubicBezTo>
                    <a:pt x="11092" y="3331"/>
                    <a:pt x="11166" y="3775"/>
                    <a:pt x="11129" y="4181"/>
                  </a:cubicBezTo>
                  <a:cubicBezTo>
                    <a:pt x="11018" y="4107"/>
                    <a:pt x="10907" y="3997"/>
                    <a:pt x="10796" y="3849"/>
                  </a:cubicBezTo>
                  <a:cubicBezTo>
                    <a:pt x="10537" y="3590"/>
                    <a:pt x="10353" y="3257"/>
                    <a:pt x="10242" y="2887"/>
                  </a:cubicBezTo>
                  <a:cubicBezTo>
                    <a:pt x="10205" y="2740"/>
                    <a:pt x="10279" y="2555"/>
                    <a:pt x="10390" y="2444"/>
                  </a:cubicBezTo>
                  <a:cubicBezTo>
                    <a:pt x="10426" y="2444"/>
                    <a:pt x="10463" y="2407"/>
                    <a:pt x="10537" y="2407"/>
                  </a:cubicBezTo>
                  <a:close/>
                  <a:moveTo>
                    <a:pt x="7235" y="3824"/>
                  </a:moveTo>
                  <a:lnTo>
                    <a:pt x="7235" y="3824"/>
                  </a:lnTo>
                  <a:cubicBezTo>
                    <a:pt x="7453" y="3956"/>
                    <a:pt x="7728" y="4856"/>
                    <a:pt x="7728" y="5106"/>
                  </a:cubicBezTo>
                  <a:cubicBezTo>
                    <a:pt x="7728" y="5217"/>
                    <a:pt x="7728" y="5327"/>
                    <a:pt x="7728" y="5438"/>
                  </a:cubicBezTo>
                  <a:cubicBezTo>
                    <a:pt x="7321" y="4884"/>
                    <a:pt x="6988" y="4218"/>
                    <a:pt x="7136" y="3923"/>
                  </a:cubicBezTo>
                  <a:cubicBezTo>
                    <a:pt x="7186" y="3873"/>
                    <a:pt x="7219" y="3840"/>
                    <a:pt x="7235" y="3824"/>
                  </a:cubicBezTo>
                  <a:close/>
                  <a:moveTo>
                    <a:pt x="4215" y="3590"/>
                  </a:moveTo>
                  <a:cubicBezTo>
                    <a:pt x="4437" y="3738"/>
                    <a:pt x="4363" y="4181"/>
                    <a:pt x="4326" y="4329"/>
                  </a:cubicBezTo>
                  <a:cubicBezTo>
                    <a:pt x="4252" y="4773"/>
                    <a:pt x="4068" y="5254"/>
                    <a:pt x="3883" y="5660"/>
                  </a:cubicBezTo>
                  <a:cubicBezTo>
                    <a:pt x="3772" y="5327"/>
                    <a:pt x="3698" y="4995"/>
                    <a:pt x="3624" y="4625"/>
                  </a:cubicBezTo>
                  <a:cubicBezTo>
                    <a:pt x="3587" y="4366"/>
                    <a:pt x="3587" y="4070"/>
                    <a:pt x="3698" y="3849"/>
                  </a:cubicBezTo>
                  <a:cubicBezTo>
                    <a:pt x="3735" y="3701"/>
                    <a:pt x="3846" y="3627"/>
                    <a:pt x="3994" y="3590"/>
                  </a:cubicBezTo>
                  <a:close/>
                  <a:moveTo>
                    <a:pt x="14486" y="1"/>
                  </a:moveTo>
                  <a:cubicBezTo>
                    <a:pt x="14442" y="1"/>
                    <a:pt x="14394" y="13"/>
                    <a:pt x="14345" y="41"/>
                  </a:cubicBezTo>
                  <a:cubicBezTo>
                    <a:pt x="13606" y="558"/>
                    <a:pt x="13495" y="1667"/>
                    <a:pt x="13421" y="2407"/>
                  </a:cubicBezTo>
                  <a:cubicBezTo>
                    <a:pt x="13384" y="3146"/>
                    <a:pt x="13199" y="4033"/>
                    <a:pt x="12571" y="4366"/>
                  </a:cubicBezTo>
                  <a:cubicBezTo>
                    <a:pt x="12405" y="4449"/>
                    <a:pt x="12215" y="4497"/>
                    <a:pt x="12022" y="4497"/>
                  </a:cubicBezTo>
                  <a:cubicBezTo>
                    <a:pt x="11871" y="4497"/>
                    <a:pt x="11718" y="4468"/>
                    <a:pt x="11573" y="4403"/>
                  </a:cubicBezTo>
                  <a:cubicBezTo>
                    <a:pt x="11647" y="3812"/>
                    <a:pt x="11536" y="3257"/>
                    <a:pt x="11314" y="2703"/>
                  </a:cubicBezTo>
                  <a:cubicBezTo>
                    <a:pt x="11203" y="2444"/>
                    <a:pt x="10981" y="2037"/>
                    <a:pt x="10648" y="1963"/>
                  </a:cubicBezTo>
                  <a:cubicBezTo>
                    <a:pt x="10602" y="1954"/>
                    <a:pt x="10556" y="1949"/>
                    <a:pt x="10510" y="1949"/>
                  </a:cubicBezTo>
                  <a:cubicBezTo>
                    <a:pt x="10373" y="1949"/>
                    <a:pt x="10242" y="1991"/>
                    <a:pt x="10131" y="2074"/>
                  </a:cubicBezTo>
                  <a:cubicBezTo>
                    <a:pt x="9872" y="2296"/>
                    <a:pt x="9761" y="2592"/>
                    <a:pt x="9798" y="2924"/>
                  </a:cubicBezTo>
                  <a:cubicBezTo>
                    <a:pt x="9909" y="3405"/>
                    <a:pt x="10131" y="3812"/>
                    <a:pt x="10463" y="4144"/>
                  </a:cubicBezTo>
                  <a:cubicBezTo>
                    <a:pt x="10648" y="4366"/>
                    <a:pt x="10870" y="4551"/>
                    <a:pt x="11092" y="4699"/>
                  </a:cubicBezTo>
                  <a:cubicBezTo>
                    <a:pt x="10944" y="5660"/>
                    <a:pt x="10426" y="6584"/>
                    <a:pt x="9576" y="6658"/>
                  </a:cubicBezTo>
                  <a:cubicBezTo>
                    <a:pt x="9539" y="6661"/>
                    <a:pt x="9501" y="6662"/>
                    <a:pt x="9464" y="6662"/>
                  </a:cubicBezTo>
                  <a:cubicBezTo>
                    <a:pt x="8985" y="6662"/>
                    <a:pt x="8517" y="6444"/>
                    <a:pt x="8208" y="6067"/>
                  </a:cubicBezTo>
                  <a:cubicBezTo>
                    <a:pt x="8171" y="6030"/>
                    <a:pt x="8134" y="5956"/>
                    <a:pt x="8097" y="5919"/>
                  </a:cubicBezTo>
                  <a:cubicBezTo>
                    <a:pt x="8134" y="5660"/>
                    <a:pt x="8208" y="5401"/>
                    <a:pt x="8208" y="5143"/>
                  </a:cubicBezTo>
                  <a:cubicBezTo>
                    <a:pt x="8208" y="4958"/>
                    <a:pt x="7912" y="3516"/>
                    <a:pt x="7358" y="3368"/>
                  </a:cubicBezTo>
                  <a:cubicBezTo>
                    <a:pt x="7324" y="3359"/>
                    <a:pt x="7283" y="3353"/>
                    <a:pt x="7240" y="3353"/>
                  </a:cubicBezTo>
                  <a:cubicBezTo>
                    <a:pt x="7094" y="3353"/>
                    <a:pt x="6908" y="3425"/>
                    <a:pt x="6766" y="3738"/>
                  </a:cubicBezTo>
                  <a:cubicBezTo>
                    <a:pt x="6397" y="4366"/>
                    <a:pt x="7136" y="5438"/>
                    <a:pt x="7580" y="5993"/>
                  </a:cubicBezTo>
                  <a:cubicBezTo>
                    <a:pt x="7432" y="6363"/>
                    <a:pt x="7284" y="6695"/>
                    <a:pt x="7062" y="6991"/>
                  </a:cubicBezTo>
                  <a:cubicBezTo>
                    <a:pt x="6811" y="7350"/>
                    <a:pt x="6280" y="7954"/>
                    <a:pt x="5640" y="7954"/>
                  </a:cubicBezTo>
                  <a:cubicBezTo>
                    <a:pt x="5621" y="7954"/>
                    <a:pt x="5602" y="7953"/>
                    <a:pt x="5583" y="7952"/>
                  </a:cubicBezTo>
                  <a:cubicBezTo>
                    <a:pt x="5066" y="7878"/>
                    <a:pt x="4622" y="7324"/>
                    <a:pt x="4400" y="6880"/>
                  </a:cubicBezTo>
                  <a:cubicBezTo>
                    <a:pt x="4289" y="6658"/>
                    <a:pt x="4178" y="6474"/>
                    <a:pt x="4068" y="6252"/>
                  </a:cubicBezTo>
                  <a:cubicBezTo>
                    <a:pt x="4400" y="5697"/>
                    <a:pt x="4659" y="5069"/>
                    <a:pt x="4770" y="4440"/>
                  </a:cubicBezTo>
                  <a:cubicBezTo>
                    <a:pt x="4881" y="3849"/>
                    <a:pt x="4770" y="3442"/>
                    <a:pt x="4400" y="3220"/>
                  </a:cubicBezTo>
                  <a:cubicBezTo>
                    <a:pt x="4309" y="3174"/>
                    <a:pt x="4189" y="3143"/>
                    <a:pt x="4068" y="3143"/>
                  </a:cubicBezTo>
                  <a:cubicBezTo>
                    <a:pt x="3992" y="3143"/>
                    <a:pt x="3916" y="3155"/>
                    <a:pt x="3846" y="3183"/>
                  </a:cubicBezTo>
                  <a:cubicBezTo>
                    <a:pt x="3624" y="3257"/>
                    <a:pt x="3402" y="3405"/>
                    <a:pt x="3291" y="3627"/>
                  </a:cubicBezTo>
                  <a:cubicBezTo>
                    <a:pt x="3143" y="3997"/>
                    <a:pt x="3106" y="4366"/>
                    <a:pt x="3180" y="4736"/>
                  </a:cubicBezTo>
                  <a:cubicBezTo>
                    <a:pt x="3254" y="5217"/>
                    <a:pt x="3402" y="5734"/>
                    <a:pt x="3587" y="6215"/>
                  </a:cubicBezTo>
                  <a:cubicBezTo>
                    <a:pt x="3476" y="6363"/>
                    <a:pt x="3328" y="6548"/>
                    <a:pt x="3217" y="6695"/>
                  </a:cubicBezTo>
                  <a:cubicBezTo>
                    <a:pt x="2941" y="7006"/>
                    <a:pt x="2471" y="7479"/>
                    <a:pt x="1897" y="7479"/>
                  </a:cubicBezTo>
                  <a:cubicBezTo>
                    <a:pt x="1857" y="7479"/>
                    <a:pt x="1816" y="7477"/>
                    <a:pt x="1775" y="7472"/>
                  </a:cubicBezTo>
                  <a:cubicBezTo>
                    <a:pt x="1147" y="7361"/>
                    <a:pt x="777" y="6584"/>
                    <a:pt x="666" y="5993"/>
                  </a:cubicBezTo>
                  <a:cubicBezTo>
                    <a:pt x="444" y="4699"/>
                    <a:pt x="777" y="3368"/>
                    <a:pt x="1554" y="2296"/>
                  </a:cubicBezTo>
                  <a:cubicBezTo>
                    <a:pt x="1635" y="2132"/>
                    <a:pt x="1496" y="1968"/>
                    <a:pt x="1342" y="1968"/>
                  </a:cubicBezTo>
                  <a:cubicBezTo>
                    <a:pt x="1288" y="1968"/>
                    <a:pt x="1232" y="1989"/>
                    <a:pt x="1184" y="2037"/>
                  </a:cubicBezTo>
                  <a:cubicBezTo>
                    <a:pt x="334" y="3183"/>
                    <a:pt x="1" y="4662"/>
                    <a:pt x="223" y="6067"/>
                  </a:cubicBezTo>
                  <a:cubicBezTo>
                    <a:pt x="370" y="6880"/>
                    <a:pt x="888" y="7805"/>
                    <a:pt x="1701" y="7915"/>
                  </a:cubicBezTo>
                  <a:cubicBezTo>
                    <a:pt x="1766" y="7924"/>
                    <a:pt x="1829" y="7928"/>
                    <a:pt x="1892" y="7928"/>
                  </a:cubicBezTo>
                  <a:cubicBezTo>
                    <a:pt x="2624" y="7928"/>
                    <a:pt x="3244" y="7366"/>
                    <a:pt x="3550" y="6991"/>
                  </a:cubicBezTo>
                  <a:cubicBezTo>
                    <a:pt x="3624" y="6880"/>
                    <a:pt x="3698" y="6806"/>
                    <a:pt x="3772" y="6695"/>
                  </a:cubicBezTo>
                  <a:cubicBezTo>
                    <a:pt x="3846" y="6843"/>
                    <a:pt x="3920" y="6954"/>
                    <a:pt x="3994" y="7102"/>
                  </a:cubicBezTo>
                  <a:cubicBezTo>
                    <a:pt x="4437" y="7878"/>
                    <a:pt x="4955" y="8322"/>
                    <a:pt x="5546" y="8396"/>
                  </a:cubicBezTo>
                  <a:lnTo>
                    <a:pt x="5694" y="8396"/>
                  </a:lnTo>
                  <a:cubicBezTo>
                    <a:pt x="6508" y="8396"/>
                    <a:pt x="7099" y="7657"/>
                    <a:pt x="7432" y="7213"/>
                  </a:cubicBezTo>
                  <a:cubicBezTo>
                    <a:pt x="7617" y="6954"/>
                    <a:pt x="7765" y="6695"/>
                    <a:pt x="7912" y="6400"/>
                  </a:cubicBezTo>
                  <a:cubicBezTo>
                    <a:pt x="8328" y="6850"/>
                    <a:pt x="8874" y="7106"/>
                    <a:pt x="9488" y="7106"/>
                  </a:cubicBezTo>
                  <a:cubicBezTo>
                    <a:pt x="9530" y="7106"/>
                    <a:pt x="9571" y="7104"/>
                    <a:pt x="9613" y="7102"/>
                  </a:cubicBezTo>
                  <a:cubicBezTo>
                    <a:pt x="10685" y="7028"/>
                    <a:pt x="11351" y="5919"/>
                    <a:pt x="11536" y="4847"/>
                  </a:cubicBezTo>
                  <a:cubicBezTo>
                    <a:pt x="11705" y="4909"/>
                    <a:pt x="11888" y="4938"/>
                    <a:pt x="12070" y="4938"/>
                  </a:cubicBezTo>
                  <a:cubicBezTo>
                    <a:pt x="12324" y="4938"/>
                    <a:pt x="12577" y="4881"/>
                    <a:pt x="12793" y="4773"/>
                  </a:cubicBezTo>
                  <a:cubicBezTo>
                    <a:pt x="13606" y="4329"/>
                    <a:pt x="13791" y="3331"/>
                    <a:pt x="13902" y="2444"/>
                  </a:cubicBezTo>
                  <a:cubicBezTo>
                    <a:pt x="13976" y="1556"/>
                    <a:pt x="14087" y="780"/>
                    <a:pt x="14641" y="373"/>
                  </a:cubicBezTo>
                  <a:cubicBezTo>
                    <a:pt x="14791" y="223"/>
                    <a:pt x="14673" y="1"/>
                    <a:pt x="14486" y="1"/>
                  </a:cubicBezTo>
                  <a:close/>
                </a:path>
              </a:pathLst>
            </a:custGeom>
            <a:solidFill>
              <a:srgbClr val="9CA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9" name="Google Shape;18059;p45"/>
            <p:cNvSpPr/>
            <p:nvPr/>
          </p:nvSpPr>
          <p:spPr>
            <a:xfrm>
              <a:off x="4601925" y="2925325"/>
              <a:ext cx="129425" cy="290250"/>
            </a:xfrm>
            <a:custGeom>
              <a:avLst/>
              <a:gdLst/>
              <a:ahLst/>
              <a:cxnLst/>
              <a:rect l="l" t="t" r="r" b="b"/>
              <a:pathLst>
                <a:path w="5177" h="11610" extrusionOk="0">
                  <a:moveTo>
                    <a:pt x="1775" y="1"/>
                  </a:moveTo>
                  <a:cubicBezTo>
                    <a:pt x="1665" y="1"/>
                    <a:pt x="1554" y="75"/>
                    <a:pt x="1554" y="223"/>
                  </a:cubicBezTo>
                  <a:cubicBezTo>
                    <a:pt x="1480" y="1147"/>
                    <a:pt x="1258" y="2071"/>
                    <a:pt x="888" y="2959"/>
                  </a:cubicBezTo>
                  <a:cubicBezTo>
                    <a:pt x="666" y="3624"/>
                    <a:pt x="481" y="4289"/>
                    <a:pt x="334" y="4955"/>
                  </a:cubicBezTo>
                  <a:cubicBezTo>
                    <a:pt x="1" y="6471"/>
                    <a:pt x="260" y="8060"/>
                    <a:pt x="1073" y="9391"/>
                  </a:cubicBezTo>
                  <a:cubicBezTo>
                    <a:pt x="1923" y="10722"/>
                    <a:pt x="3365" y="11573"/>
                    <a:pt x="4918" y="11610"/>
                  </a:cubicBezTo>
                  <a:lnTo>
                    <a:pt x="4955" y="11610"/>
                  </a:lnTo>
                  <a:cubicBezTo>
                    <a:pt x="5103" y="11610"/>
                    <a:pt x="5177" y="11499"/>
                    <a:pt x="5177" y="11388"/>
                  </a:cubicBezTo>
                  <a:cubicBezTo>
                    <a:pt x="5177" y="11277"/>
                    <a:pt x="5103" y="11166"/>
                    <a:pt x="4955" y="11166"/>
                  </a:cubicBezTo>
                  <a:lnTo>
                    <a:pt x="4918" y="11166"/>
                  </a:lnTo>
                  <a:cubicBezTo>
                    <a:pt x="3513" y="11129"/>
                    <a:pt x="2219" y="10353"/>
                    <a:pt x="1443" y="9170"/>
                  </a:cubicBezTo>
                  <a:cubicBezTo>
                    <a:pt x="703" y="7913"/>
                    <a:pt x="481" y="6434"/>
                    <a:pt x="777" y="5029"/>
                  </a:cubicBezTo>
                  <a:cubicBezTo>
                    <a:pt x="888" y="4400"/>
                    <a:pt x="1073" y="3735"/>
                    <a:pt x="1332" y="3106"/>
                  </a:cubicBezTo>
                  <a:cubicBezTo>
                    <a:pt x="1702" y="2182"/>
                    <a:pt x="1923" y="1221"/>
                    <a:pt x="1997" y="223"/>
                  </a:cubicBezTo>
                  <a:cubicBezTo>
                    <a:pt x="1997" y="112"/>
                    <a:pt x="1923" y="1"/>
                    <a:pt x="1775" y="1"/>
                  </a:cubicBezTo>
                  <a:close/>
                </a:path>
              </a:pathLst>
            </a:custGeom>
            <a:solidFill>
              <a:srgbClr val="9CA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0" name="Google Shape;18060;p45"/>
            <p:cNvSpPr/>
            <p:nvPr/>
          </p:nvSpPr>
          <p:spPr>
            <a:xfrm>
              <a:off x="4066575" y="3083325"/>
              <a:ext cx="36275" cy="174775"/>
            </a:xfrm>
            <a:custGeom>
              <a:avLst/>
              <a:gdLst/>
              <a:ahLst/>
              <a:cxnLst/>
              <a:rect l="l" t="t" r="r" b="b"/>
              <a:pathLst>
                <a:path w="1451" h="6991" extrusionOk="0">
                  <a:moveTo>
                    <a:pt x="314" y="1"/>
                  </a:moveTo>
                  <a:cubicBezTo>
                    <a:pt x="157" y="1"/>
                    <a:pt x="1" y="145"/>
                    <a:pt x="120" y="336"/>
                  </a:cubicBezTo>
                  <a:cubicBezTo>
                    <a:pt x="1007" y="2369"/>
                    <a:pt x="1007" y="4661"/>
                    <a:pt x="120" y="6695"/>
                  </a:cubicBezTo>
                  <a:cubicBezTo>
                    <a:pt x="46" y="6805"/>
                    <a:pt x="120" y="6953"/>
                    <a:pt x="231" y="6990"/>
                  </a:cubicBezTo>
                  <a:lnTo>
                    <a:pt x="305" y="6990"/>
                  </a:lnTo>
                  <a:cubicBezTo>
                    <a:pt x="416" y="6990"/>
                    <a:pt x="489" y="6953"/>
                    <a:pt x="526" y="6879"/>
                  </a:cubicBezTo>
                  <a:cubicBezTo>
                    <a:pt x="1451" y="4735"/>
                    <a:pt x="1451" y="2295"/>
                    <a:pt x="526" y="151"/>
                  </a:cubicBezTo>
                  <a:cubicBezTo>
                    <a:pt x="487" y="45"/>
                    <a:pt x="400" y="1"/>
                    <a:pt x="314" y="1"/>
                  </a:cubicBezTo>
                  <a:close/>
                </a:path>
              </a:pathLst>
            </a:custGeom>
            <a:solidFill>
              <a:srgbClr val="9CA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1" name="Google Shape;18061;p45"/>
            <p:cNvSpPr/>
            <p:nvPr/>
          </p:nvSpPr>
          <p:spPr>
            <a:xfrm>
              <a:off x="4019650" y="2644250"/>
              <a:ext cx="707075" cy="372600"/>
            </a:xfrm>
            <a:custGeom>
              <a:avLst/>
              <a:gdLst/>
              <a:ahLst/>
              <a:cxnLst/>
              <a:rect l="l" t="t" r="r" b="b"/>
              <a:pathLst>
                <a:path w="28283" h="14904" extrusionOk="0">
                  <a:moveTo>
                    <a:pt x="15419" y="0"/>
                  </a:moveTo>
                  <a:cubicBezTo>
                    <a:pt x="8783" y="0"/>
                    <a:pt x="2283" y="4635"/>
                    <a:pt x="481" y="11096"/>
                  </a:cubicBezTo>
                  <a:cubicBezTo>
                    <a:pt x="111" y="12316"/>
                    <a:pt x="0" y="13610"/>
                    <a:pt x="148" y="14904"/>
                  </a:cubicBezTo>
                  <a:cubicBezTo>
                    <a:pt x="1738" y="12834"/>
                    <a:pt x="3956" y="11392"/>
                    <a:pt x="6248" y="10209"/>
                  </a:cubicBezTo>
                  <a:cubicBezTo>
                    <a:pt x="8984" y="8804"/>
                    <a:pt x="12164" y="7436"/>
                    <a:pt x="15269" y="7325"/>
                  </a:cubicBezTo>
                  <a:cubicBezTo>
                    <a:pt x="15583" y="7311"/>
                    <a:pt x="15897" y="7305"/>
                    <a:pt x="16211" y="7305"/>
                  </a:cubicBezTo>
                  <a:cubicBezTo>
                    <a:pt x="19333" y="7305"/>
                    <a:pt x="22433" y="7971"/>
                    <a:pt x="25288" y="9247"/>
                  </a:cubicBezTo>
                  <a:cubicBezTo>
                    <a:pt x="26471" y="9765"/>
                    <a:pt x="27691" y="10467"/>
                    <a:pt x="28283" y="11651"/>
                  </a:cubicBezTo>
                  <a:cubicBezTo>
                    <a:pt x="28098" y="8767"/>
                    <a:pt x="26915" y="6031"/>
                    <a:pt x="24919" y="3961"/>
                  </a:cubicBezTo>
                  <a:cubicBezTo>
                    <a:pt x="23329" y="2371"/>
                    <a:pt x="21369" y="1188"/>
                    <a:pt x="19188" y="522"/>
                  </a:cubicBezTo>
                  <a:cubicBezTo>
                    <a:pt x="17948" y="168"/>
                    <a:pt x="16681" y="0"/>
                    <a:pt x="15419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2" name="Google Shape;18062;p45"/>
            <p:cNvSpPr/>
            <p:nvPr/>
          </p:nvSpPr>
          <p:spPr>
            <a:xfrm>
              <a:off x="3978050" y="2731575"/>
              <a:ext cx="819850" cy="525600"/>
            </a:xfrm>
            <a:custGeom>
              <a:avLst/>
              <a:gdLst/>
              <a:ahLst/>
              <a:cxnLst/>
              <a:rect l="l" t="t" r="r" b="b"/>
              <a:pathLst>
                <a:path w="32794" h="21024" extrusionOk="0">
                  <a:moveTo>
                    <a:pt x="18059" y="1"/>
                  </a:moveTo>
                  <a:cubicBezTo>
                    <a:pt x="14498" y="1"/>
                    <a:pt x="10899" y="940"/>
                    <a:pt x="8097" y="2612"/>
                  </a:cubicBezTo>
                  <a:cubicBezTo>
                    <a:pt x="4807" y="4534"/>
                    <a:pt x="2293" y="7566"/>
                    <a:pt x="962" y="11152"/>
                  </a:cubicBezTo>
                  <a:cubicBezTo>
                    <a:pt x="38" y="13777"/>
                    <a:pt x="1" y="19027"/>
                    <a:pt x="2736" y="20728"/>
                  </a:cubicBezTo>
                  <a:cubicBezTo>
                    <a:pt x="2878" y="20834"/>
                    <a:pt x="3054" y="20941"/>
                    <a:pt x="3232" y="21014"/>
                  </a:cubicBezTo>
                  <a:lnTo>
                    <a:pt x="3232" y="21014"/>
                  </a:lnTo>
                  <a:cubicBezTo>
                    <a:pt x="2277" y="20588"/>
                    <a:pt x="3663" y="16286"/>
                    <a:pt x="3920" y="15626"/>
                  </a:cubicBezTo>
                  <a:cubicBezTo>
                    <a:pt x="4659" y="13740"/>
                    <a:pt x="5731" y="12003"/>
                    <a:pt x="7025" y="10487"/>
                  </a:cubicBezTo>
                  <a:cubicBezTo>
                    <a:pt x="7949" y="9452"/>
                    <a:pt x="9058" y="8601"/>
                    <a:pt x="10242" y="7936"/>
                  </a:cubicBezTo>
                  <a:cubicBezTo>
                    <a:pt x="11794" y="7196"/>
                    <a:pt x="13458" y="6716"/>
                    <a:pt x="15159" y="6531"/>
                  </a:cubicBezTo>
                  <a:cubicBezTo>
                    <a:pt x="16429" y="6289"/>
                    <a:pt x="17722" y="6168"/>
                    <a:pt x="19018" y="6168"/>
                  </a:cubicBezTo>
                  <a:cubicBezTo>
                    <a:pt x="20098" y="6168"/>
                    <a:pt x="21181" y="6252"/>
                    <a:pt x="22257" y="6420"/>
                  </a:cubicBezTo>
                  <a:cubicBezTo>
                    <a:pt x="24623" y="6901"/>
                    <a:pt x="26804" y="8121"/>
                    <a:pt x="28431" y="9932"/>
                  </a:cubicBezTo>
                  <a:cubicBezTo>
                    <a:pt x="30132" y="11818"/>
                    <a:pt x="30760" y="14553"/>
                    <a:pt x="31278" y="16957"/>
                  </a:cubicBezTo>
                  <a:cubicBezTo>
                    <a:pt x="32794" y="14221"/>
                    <a:pt x="32350" y="9969"/>
                    <a:pt x="31093" y="7233"/>
                  </a:cubicBezTo>
                  <a:cubicBezTo>
                    <a:pt x="28796" y="2171"/>
                    <a:pt x="23472" y="1"/>
                    <a:pt x="18059" y="1"/>
                  </a:cubicBezTo>
                  <a:close/>
                  <a:moveTo>
                    <a:pt x="3232" y="21014"/>
                  </a:moveTo>
                  <a:lnTo>
                    <a:pt x="3232" y="21014"/>
                  </a:lnTo>
                  <a:cubicBezTo>
                    <a:pt x="3239" y="21018"/>
                    <a:pt x="3247" y="21021"/>
                    <a:pt x="3254" y="21023"/>
                  </a:cubicBezTo>
                  <a:cubicBezTo>
                    <a:pt x="3247" y="21020"/>
                    <a:pt x="3239" y="21017"/>
                    <a:pt x="3232" y="21014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3" name="Google Shape;18063;p45"/>
            <p:cNvSpPr/>
            <p:nvPr/>
          </p:nvSpPr>
          <p:spPr>
            <a:xfrm>
              <a:off x="4134250" y="3512250"/>
              <a:ext cx="345700" cy="740575"/>
            </a:xfrm>
            <a:custGeom>
              <a:avLst/>
              <a:gdLst/>
              <a:ahLst/>
              <a:cxnLst/>
              <a:rect l="l" t="t" r="r" b="b"/>
              <a:pathLst>
                <a:path w="13828" h="29623" extrusionOk="0">
                  <a:moveTo>
                    <a:pt x="4289" y="0"/>
                  </a:moveTo>
                  <a:cubicBezTo>
                    <a:pt x="4215" y="9095"/>
                    <a:pt x="1332" y="17931"/>
                    <a:pt x="75" y="26952"/>
                  </a:cubicBezTo>
                  <a:cubicBezTo>
                    <a:pt x="1" y="27285"/>
                    <a:pt x="1" y="27654"/>
                    <a:pt x="112" y="27987"/>
                  </a:cubicBezTo>
                  <a:cubicBezTo>
                    <a:pt x="370" y="28653"/>
                    <a:pt x="1147" y="28874"/>
                    <a:pt x="1849" y="29022"/>
                  </a:cubicBezTo>
                  <a:cubicBezTo>
                    <a:pt x="3957" y="29392"/>
                    <a:pt x="6101" y="29577"/>
                    <a:pt x="8245" y="29614"/>
                  </a:cubicBezTo>
                  <a:cubicBezTo>
                    <a:pt x="8341" y="29620"/>
                    <a:pt x="8438" y="29623"/>
                    <a:pt x="8536" y="29623"/>
                  </a:cubicBezTo>
                  <a:cubicBezTo>
                    <a:pt x="9039" y="29623"/>
                    <a:pt x="9555" y="29541"/>
                    <a:pt x="10020" y="29355"/>
                  </a:cubicBezTo>
                  <a:cubicBezTo>
                    <a:pt x="10648" y="29022"/>
                    <a:pt x="11166" y="28468"/>
                    <a:pt x="11499" y="27802"/>
                  </a:cubicBezTo>
                  <a:cubicBezTo>
                    <a:pt x="13014" y="25140"/>
                    <a:pt x="13162" y="21924"/>
                    <a:pt x="13273" y="18855"/>
                  </a:cubicBezTo>
                  <a:lnTo>
                    <a:pt x="13828" y="1627"/>
                  </a:lnTo>
                  <a:lnTo>
                    <a:pt x="6434" y="962"/>
                  </a:lnTo>
                  <a:cubicBezTo>
                    <a:pt x="5620" y="888"/>
                    <a:pt x="4659" y="740"/>
                    <a:pt x="4289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4" name="Google Shape;18064;p45"/>
            <p:cNvSpPr/>
            <p:nvPr/>
          </p:nvSpPr>
          <p:spPr>
            <a:xfrm>
              <a:off x="4263650" y="3460475"/>
              <a:ext cx="490800" cy="1179050"/>
            </a:xfrm>
            <a:custGeom>
              <a:avLst/>
              <a:gdLst/>
              <a:ahLst/>
              <a:cxnLst/>
              <a:rect l="l" t="t" r="r" b="b"/>
              <a:pathLst>
                <a:path w="19632" h="47162" extrusionOk="0">
                  <a:moveTo>
                    <a:pt x="16416" y="1"/>
                  </a:moveTo>
                  <a:cubicBezTo>
                    <a:pt x="12829" y="1258"/>
                    <a:pt x="9095" y="2108"/>
                    <a:pt x="5324" y="2515"/>
                  </a:cubicBezTo>
                  <a:cubicBezTo>
                    <a:pt x="5163" y="2547"/>
                    <a:pt x="5001" y="2564"/>
                    <a:pt x="4841" y="2564"/>
                  </a:cubicBezTo>
                  <a:cubicBezTo>
                    <a:pt x="4453" y="2564"/>
                    <a:pt x="4075" y="2466"/>
                    <a:pt x="3735" y="2256"/>
                  </a:cubicBezTo>
                  <a:lnTo>
                    <a:pt x="3735" y="2256"/>
                  </a:lnTo>
                  <a:cubicBezTo>
                    <a:pt x="5990" y="9798"/>
                    <a:pt x="5140" y="17858"/>
                    <a:pt x="4067" y="25622"/>
                  </a:cubicBezTo>
                  <a:cubicBezTo>
                    <a:pt x="3180" y="31981"/>
                    <a:pt x="2219" y="38377"/>
                    <a:pt x="222" y="44477"/>
                  </a:cubicBezTo>
                  <a:cubicBezTo>
                    <a:pt x="38" y="44846"/>
                    <a:pt x="1" y="45290"/>
                    <a:pt x="148" y="45660"/>
                  </a:cubicBezTo>
                  <a:cubicBezTo>
                    <a:pt x="259" y="45845"/>
                    <a:pt x="407" y="46029"/>
                    <a:pt x="629" y="46140"/>
                  </a:cubicBezTo>
                  <a:cubicBezTo>
                    <a:pt x="1848" y="46905"/>
                    <a:pt x="3275" y="47161"/>
                    <a:pt x="4742" y="47161"/>
                  </a:cubicBezTo>
                  <a:cubicBezTo>
                    <a:pt x="5900" y="47161"/>
                    <a:pt x="7083" y="47002"/>
                    <a:pt x="8208" y="46806"/>
                  </a:cubicBezTo>
                  <a:cubicBezTo>
                    <a:pt x="9909" y="46510"/>
                    <a:pt x="11572" y="46066"/>
                    <a:pt x="13199" y="45549"/>
                  </a:cubicBezTo>
                  <a:cubicBezTo>
                    <a:pt x="14049" y="45327"/>
                    <a:pt x="14826" y="44883"/>
                    <a:pt x="15491" y="44292"/>
                  </a:cubicBezTo>
                  <a:cubicBezTo>
                    <a:pt x="15935" y="43737"/>
                    <a:pt x="16305" y="43035"/>
                    <a:pt x="16526" y="42332"/>
                  </a:cubicBezTo>
                  <a:cubicBezTo>
                    <a:pt x="19632" y="33312"/>
                    <a:pt x="18967" y="23514"/>
                    <a:pt x="18153" y="14013"/>
                  </a:cubicBezTo>
                  <a:cubicBezTo>
                    <a:pt x="17820" y="9318"/>
                    <a:pt x="17229" y="4622"/>
                    <a:pt x="1641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5" name="Google Shape;18065;p45"/>
            <p:cNvSpPr/>
            <p:nvPr/>
          </p:nvSpPr>
          <p:spPr>
            <a:xfrm>
              <a:off x="4064925" y="3221100"/>
              <a:ext cx="726500" cy="412175"/>
            </a:xfrm>
            <a:custGeom>
              <a:avLst/>
              <a:gdLst/>
              <a:ahLst/>
              <a:cxnLst/>
              <a:rect l="l" t="t" r="r" b="b"/>
              <a:pathLst>
                <a:path w="29060" h="16487" extrusionOk="0">
                  <a:moveTo>
                    <a:pt x="27359" y="1"/>
                  </a:moveTo>
                  <a:lnTo>
                    <a:pt x="27359" y="1"/>
                  </a:lnTo>
                  <a:cubicBezTo>
                    <a:pt x="27211" y="222"/>
                    <a:pt x="27026" y="370"/>
                    <a:pt x="26879" y="555"/>
                  </a:cubicBezTo>
                  <a:cubicBezTo>
                    <a:pt x="23066" y="4791"/>
                    <a:pt x="17097" y="7375"/>
                    <a:pt x="11385" y="7375"/>
                  </a:cubicBezTo>
                  <a:cubicBezTo>
                    <a:pt x="11114" y="7375"/>
                    <a:pt x="10844" y="7369"/>
                    <a:pt x="10575" y="7358"/>
                  </a:cubicBezTo>
                  <a:cubicBezTo>
                    <a:pt x="6988" y="7210"/>
                    <a:pt x="2996" y="6249"/>
                    <a:pt x="629" y="3365"/>
                  </a:cubicBezTo>
                  <a:lnTo>
                    <a:pt x="629" y="3365"/>
                  </a:lnTo>
                  <a:cubicBezTo>
                    <a:pt x="776" y="4835"/>
                    <a:pt x="1070" y="6305"/>
                    <a:pt x="1545" y="7739"/>
                  </a:cubicBezTo>
                  <a:lnTo>
                    <a:pt x="1545" y="7739"/>
                  </a:lnTo>
                  <a:cubicBezTo>
                    <a:pt x="1473" y="7536"/>
                    <a:pt x="1315" y="7462"/>
                    <a:pt x="1141" y="7462"/>
                  </a:cubicBezTo>
                  <a:cubicBezTo>
                    <a:pt x="930" y="7462"/>
                    <a:pt x="695" y="7571"/>
                    <a:pt x="555" y="7690"/>
                  </a:cubicBezTo>
                  <a:cubicBezTo>
                    <a:pt x="149" y="7986"/>
                    <a:pt x="75" y="8873"/>
                    <a:pt x="38" y="9317"/>
                  </a:cubicBezTo>
                  <a:cubicBezTo>
                    <a:pt x="1" y="10500"/>
                    <a:pt x="408" y="11683"/>
                    <a:pt x="1147" y="12644"/>
                  </a:cubicBezTo>
                  <a:cubicBezTo>
                    <a:pt x="2256" y="14012"/>
                    <a:pt x="3920" y="14863"/>
                    <a:pt x="5620" y="15417"/>
                  </a:cubicBezTo>
                  <a:cubicBezTo>
                    <a:pt x="7767" y="16140"/>
                    <a:pt x="9998" y="16487"/>
                    <a:pt x="12222" y="16487"/>
                  </a:cubicBezTo>
                  <a:cubicBezTo>
                    <a:pt x="17508" y="16487"/>
                    <a:pt x="22761" y="14530"/>
                    <a:pt x="26768" y="11018"/>
                  </a:cubicBezTo>
                  <a:cubicBezTo>
                    <a:pt x="28099" y="9835"/>
                    <a:pt x="29060" y="8171"/>
                    <a:pt x="28986" y="6396"/>
                  </a:cubicBezTo>
                  <a:cubicBezTo>
                    <a:pt x="28950" y="5782"/>
                    <a:pt x="28631" y="5027"/>
                    <a:pt x="28031" y="5027"/>
                  </a:cubicBezTo>
                  <a:cubicBezTo>
                    <a:pt x="28016" y="5027"/>
                    <a:pt x="28002" y="5028"/>
                    <a:pt x="27988" y="5029"/>
                  </a:cubicBezTo>
                  <a:cubicBezTo>
                    <a:pt x="28025" y="4104"/>
                    <a:pt x="27803" y="3180"/>
                    <a:pt x="27359" y="2404"/>
                  </a:cubicBezTo>
                  <a:cubicBezTo>
                    <a:pt x="26842" y="1442"/>
                    <a:pt x="27211" y="1073"/>
                    <a:pt x="27359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6" name="Google Shape;18066;p45"/>
            <p:cNvSpPr/>
            <p:nvPr/>
          </p:nvSpPr>
          <p:spPr>
            <a:xfrm>
              <a:off x="3636075" y="3599125"/>
              <a:ext cx="558275" cy="316125"/>
            </a:xfrm>
            <a:custGeom>
              <a:avLst/>
              <a:gdLst/>
              <a:ahLst/>
              <a:cxnLst/>
              <a:rect l="l" t="t" r="r" b="b"/>
              <a:pathLst>
                <a:path w="22331" h="12645" fill="none" extrusionOk="0">
                  <a:moveTo>
                    <a:pt x="15454" y="1"/>
                  </a:moveTo>
                  <a:cubicBezTo>
                    <a:pt x="11351" y="1516"/>
                    <a:pt x="7099" y="2071"/>
                    <a:pt x="3217" y="4289"/>
                  </a:cubicBezTo>
                  <a:cubicBezTo>
                    <a:pt x="1664" y="5176"/>
                    <a:pt x="1" y="6507"/>
                    <a:pt x="1" y="8319"/>
                  </a:cubicBezTo>
                  <a:cubicBezTo>
                    <a:pt x="1" y="11794"/>
                    <a:pt x="4067" y="12534"/>
                    <a:pt x="6692" y="12571"/>
                  </a:cubicBezTo>
                  <a:cubicBezTo>
                    <a:pt x="12016" y="12645"/>
                    <a:pt x="17303" y="11868"/>
                    <a:pt x="22331" y="10241"/>
                  </a:cubicBezTo>
                </a:path>
              </a:pathLst>
            </a:custGeom>
            <a:noFill/>
            <a:ln w="45300" cap="rnd" cmpd="sng">
              <a:solidFill>
                <a:srgbClr val="7A594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7" name="Google Shape;18067;p45"/>
            <p:cNvSpPr/>
            <p:nvPr/>
          </p:nvSpPr>
          <p:spPr>
            <a:xfrm>
              <a:off x="4641675" y="3545525"/>
              <a:ext cx="545350" cy="362325"/>
            </a:xfrm>
            <a:custGeom>
              <a:avLst/>
              <a:gdLst/>
              <a:ahLst/>
              <a:cxnLst/>
              <a:rect l="l" t="t" r="r" b="b"/>
              <a:pathLst>
                <a:path w="21814" h="14493" fill="none" extrusionOk="0">
                  <a:moveTo>
                    <a:pt x="5546" y="0"/>
                  </a:moveTo>
                  <a:cubicBezTo>
                    <a:pt x="10870" y="592"/>
                    <a:pt x="16970" y="2699"/>
                    <a:pt x="20593" y="6803"/>
                  </a:cubicBezTo>
                  <a:cubicBezTo>
                    <a:pt x="21333" y="7616"/>
                    <a:pt x="21776" y="8688"/>
                    <a:pt x="21813" y="9834"/>
                  </a:cubicBezTo>
                  <a:cubicBezTo>
                    <a:pt x="21702" y="12496"/>
                    <a:pt x="18005" y="13679"/>
                    <a:pt x="15824" y="13901"/>
                  </a:cubicBezTo>
                  <a:cubicBezTo>
                    <a:pt x="10426" y="14493"/>
                    <a:pt x="5066" y="12866"/>
                    <a:pt x="1" y="10981"/>
                  </a:cubicBezTo>
                </a:path>
              </a:pathLst>
            </a:custGeom>
            <a:noFill/>
            <a:ln w="45300" cap="rnd" cmpd="sng">
              <a:solidFill>
                <a:srgbClr val="7A594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8" name="Google Shape;18068;p45"/>
            <p:cNvSpPr/>
            <p:nvPr/>
          </p:nvSpPr>
          <p:spPr>
            <a:xfrm>
              <a:off x="4381025" y="3682775"/>
              <a:ext cx="303200" cy="237450"/>
            </a:xfrm>
            <a:custGeom>
              <a:avLst/>
              <a:gdLst/>
              <a:ahLst/>
              <a:cxnLst/>
              <a:rect l="l" t="t" r="r" b="b"/>
              <a:pathLst>
                <a:path w="12128" h="9498" extrusionOk="0">
                  <a:moveTo>
                    <a:pt x="6252" y="1"/>
                  </a:moveTo>
                  <a:cubicBezTo>
                    <a:pt x="5430" y="1"/>
                    <a:pt x="4436" y="329"/>
                    <a:pt x="3742" y="329"/>
                  </a:cubicBezTo>
                  <a:cubicBezTo>
                    <a:pt x="3661" y="329"/>
                    <a:pt x="3585" y="325"/>
                    <a:pt x="3513" y="315"/>
                  </a:cubicBezTo>
                  <a:cubicBezTo>
                    <a:pt x="3426" y="305"/>
                    <a:pt x="3334" y="298"/>
                    <a:pt x="3243" y="298"/>
                  </a:cubicBezTo>
                  <a:cubicBezTo>
                    <a:pt x="2986" y="298"/>
                    <a:pt x="2735" y="355"/>
                    <a:pt x="2626" y="573"/>
                  </a:cubicBezTo>
                  <a:cubicBezTo>
                    <a:pt x="2589" y="647"/>
                    <a:pt x="2589" y="758"/>
                    <a:pt x="2626" y="869"/>
                  </a:cubicBezTo>
                  <a:cubicBezTo>
                    <a:pt x="2700" y="1424"/>
                    <a:pt x="3217" y="1793"/>
                    <a:pt x="3772" y="1793"/>
                  </a:cubicBezTo>
                  <a:cubicBezTo>
                    <a:pt x="3864" y="1775"/>
                    <a:pt x="3957" y="1766"/>
                    <a:pt x="4049" y="1766"/>
                  </a:cubicBezTo>
                  <a:cubicBezTo>
                    <a:pt x="4142" y="1766"/>
                    <a:pt x="4234" y="1775"/>
                    <a:pt x="4326" y="1793"/>
                  </a:cubicBezTo>
                  <a:lnTo>
                    <a:pt x="2995" y="2163"/>
                  </a:lnTo>
                  <a:cubicBezTo>
                    <a:pt x="2737" y="2237"/>
                    <a:pt x="2404" y="2311"/>
                    <a:pt x="2071" y="2422"/>
                  </a:cubicBezTo>
                  <a:cubicBezTo>
                    <a:pt x="1036" y="2792"/>
                    <a:pt x="1" y="3383"/>
                    <a:pt x="112" y="4529"/>
                  </a:cubicBezTo>
                  <a:cubicBezTo>
                    <a:pt x="186" y="5158"/>
                    <a:pt x="851" y="5638"/>
                    <a:pt x="888" y="6267"/>
                  </a:cubicBezTo>
                  <a:cubicBezTo>
                    <a:pt x="888" y="6785"/>
                    <a:pt x="297" y="7154"/>
                    <a:pt x="851" y="7709"/>
                  </a:cubicBezTo>
                  <a:cubicBezTo>
                    <a:pt x="962" y="7783"/>
                    <a:pt x="1073" y="7894"/>
                    <a:pt x="1184" y="8005"/>
                  </a:cubicBezTo>
                  <a:cubicBezTo>
                    <a:pt x="1258" y="8152"/>
                    <a:pt x="1295" y="8300"/>
                    <a:pt x="1295" y="8411"/>
                  </a:cubicBezTo>
                  <a:cubicBezTo>
                    <a:pt x="1443" y="8929"/>
                    <a:pt x="1849" y="9299"/>
                    <a:pt x="2330" y="9409"/>
                  </a:cubicBezTo>
                  <a:cubicBezTo>
                    <a:pt x="2615" y="9470"/>
                    <a:pt x="2889" y="9498"/>
                    <a:pt x="3164" y="9498"/>
                  </a:cubicBezTo>
                  <a:cubicBezTo>
                    <a:pt x="3388" y="9498"/>
                    <a:pt x="3613" y="9480"/>
                    <a:pt x="3846" y="9446"/>
                  </a:cubicBezTo>
                  <a:cubicBezTo>
                    <a:pt x="5916" y="9225"/>
                    <a:pt x="8208" y="8744"/>
                    <a:pt x="9428" y="7043"/>
                  </a:cubicBezTo>
                  <a:cubicBezTo>
                    <a:pt x="9428" y="7574"/>
                    <a:pt x="9835" y="7970"/>
                    <a:pt x="10357" y="7970"/>
                  </a:cubicBezTo>
                  <a:cubicBezTo>
                    <a:pt x="10380" y="7970"/>
                    <a:pt x="10403" y="7969"/>
                    <a:pt x="10427" y="7968"/>
                  </a:cubicBezTo>
                  <a:cubicBezTo>
                    <a:pt x="10944" y="7894"/>
                    <a:pt x="11388" y="7524"/>
                    <a:pt x="11573" y="7006"/>
                  </a:cubicBezTo>
                  <a:cubicBezTo>
                    <a:pt x="11721" y="6526"/>
                    <a:pt x="11795" y="6008"/>
                    <a:pt x="11795" y="5491"/>
                  </a:cubicBezTo>
                  <a:cubicBezTo>
                    <a:pt x="11795" y="4936"/>
                    <a:pt x="12127" y="4012"/>
                    <a:pt x="11684" y="3568"/>
                  </a:cubicBezTo>
                  <a:cubicBezTo>
                    <a:pt x="11556" y="3440"/>
                    <a:pt x="10722" y="3401"/>
                    <a:pt x="10219" y="3401"/>
                  </a:cubicBezTo>
                  <a:cubicBezTo>
                    <a:pt x="9997" y="3401"/>
                    <a:pt x="9839" y="3409"/>
                    <a:pt x="9835" y="3420"/>
                  </a:cubicBezTo>
                  <a:lnTo>
                    <a:pt x="9835" y="3420"/>
                  </a:lnTo>
                  <a:cubicBezTo>
                    <a:pt x="9983" y="2643"/>
                    <a:pt x="9539" y="1904"/>
                    <a:pt x="8800" y="1683"/>
                  </a:cubicBezTo>
                  <a:cubicBezTo>
                    <a:pt x="8467" y="1646"/>
                    <a:pt x="8171" y="1572"/>
                    <a:pt x="7913" y="1424"/>
                  </a:cubicBezTo>
                  <a:cubicBezTo>
                    <a:pt x="7691" y="1202"/>
                    <a:pt x="7654" y="832"/>
                    <a:pt x="7469" y="536"/>
                  </a:cubicBezTo>
                  <a:cubicBezTo>
                    <a:pt x="7205" y="127"/>
                    <a:pt x="6761" y="1"/>
                    <a:pt x="6252" y="1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9" name="Google Shape;18069;p45"/>
            <p:cNvSpPr/>
            <p:nvPr/>
          </p:nvSpPr>
          <p:spPr>
            <a:xfrm>
              <a:off x="4132400" y="3718275"/>
              <a:ext cx="331850" cy="228450"/>
            </a:xfrm>
            <a:custGeom>
              <a:avLst/>
              <a:gdLst/>
              <a:ahLst/>
              <a:cxnLst/>
              <a:rect l="l" t="t" r="r" b="b"/>
              <a:pathLst>
                <a:path w="13274" h="9138" extrusionOk="0">
                  <a:moveTo>
                    <a:pt x="9108" y="1"/>
                  </a:moveTo>
                  <a:cubicBezTo>
                    <a:pt x="8583" y="1"/>
                    <a:pt x="8076" y="373"/>
                    <a:pt x="7543" y="373"/>
                  </a:cubicBezTo>
                  <a:cubicBezTo>
                    <a:pt x="7210" y="336"/>
                    <a:pt x="6877" y="263"/>
                    <a:pt x="6582" y="189"/>
                  </a:cubicBezTo>
                  <a:cubicBezTo>
                    <a:pt x="6512" y="180"/>
                    <a:pt x="6443" y="175"/>
                    <a:pt x="6375" y="175"/>
                  </a:cubicBezTo>
                  <a:cubicBezTo>
                    <a:pt x="5612" y="175"/>
                    <a:pt x="4949" y="724"/>
                    <a:pt x="4474" y="1335"/>
                  </a:cubicBezTo>
                  <a:cubicBezTo>
                    <a:pt x="3994" y="2000"/>
                    <a:pt x="3624" y="2777"/>
                    <a:pt x="2995" y="3331"/>
                  </a:cubicBezTo>
                  <a:cubicBezTo>
                    <a:pt x="2621" y="3662"/>
                    <a:pt x="2101" y="3874"/>
                    <a:pt x="1618" y="3874"/>
                  </a:cubicBezTo>
                  <a:cubicBezTo>
                    <a:pt x="1290" y="3874"/>
                    <a:pt x="979" y="3777"/>
                    <a:pt x="740" y="3553"/>
                  </a:cubicBezTo>
                  <a:lnTo>
                    <a:pt x="740" y="3553"/>
                  </a:lnTo>
                  <a:cubicBezTo>
                    <a:pt x="1" y="4921"/>
                    <a:pt x="149" y="6585"/>
                    <a:pt x="1110" y="7805"/>
                  </a:cubicBezTo>
                  <a:cubicBezTo>
                    <a:pt x="1741" y="7805"/>
                    <a:pt x="2312" y="7149"/>
                    <a:pt x="2930" y="7149"/>
                  </a:cubicBezTo>
                  <a:cubicBezTo>
                    <a:pt x="3001" y="7149"/>
                    <a:pt x="3072" y="7157"/>
                    <a:pt x="3143" y="7176"/>
                  </a:cubicBezTo>
                  <a:cubicBezTo>
                    <a:pt x="3365" y="7250"/>
                    <a:pt x="3550" y="7361"/>
                    <a:pt x="3735" y="7509"/>
                  </a:cubicBezTo>
                  <a:cubicBezTo>
                    <a:pt x="5044" y="8476"/>
                    <a:pt x="6682" y="9137"/>
                    <a:pt x="8311" y="9137"/>
                  </a:cubicBezTo>
                  <a:cubicBezTo>
                    <a:pt x="8798" y="9137"/>
                    <a:pt x="9284" y="9078"/>
                    <a:pt x="9761" y="8951"/>
                  </a:cubicBezTo>
                  <a:cubicBezTo>
                    <a:pt x="10574" y="8729"/>
                    <a:pt x="11314" y="8285"/>
                    <a:pt x="11831" y="7620"/>
                  </a:cubicBezTo>
                  <a:cubicBezTo>
                    <a:pt x="12349" y="6917"/>
                    <a:pt x="12423" y="5993"/>
                    <a:pt x="12016" y="5254"/>
                  </a:cubicBezTo>
                  <a:cubicBezTo>
                    <a:pt x="13273" y="4625"/>
                    <a:pt x="13199" y="2850"/>
                    <a:pt x="11905" y="2333"/>
                  </a:cubicBezTo>
                  <a:cubicBezTo>
                    <a:pt x="11647" y="2259"/>
                    <a:pt x="11425" y="2185"/>
                    <a:pt x="11166" y="2185"/>
                  </a:cubicBezTo>
                  <a:lnTo>
                    <a:pt x="9280" y="1889"/>
                  </a:lnTo>
                  <a:cubicBezTo>
                    <a:pt x="9687" y="1741"/>
                    <a:pt x="9946" y="1372"/>
                    <a:pt x="9983" y="965"/>
                  </a:cubicBezTo>
                  <a:cubicBezTo>
                    <a:pt x="10020" y="558"/>
                    <a:pt x="9761" y="152"/>
                    <a:pt x="9391" y="41"/>
                  </a:cubicBezTo>
                  <a:cubicBezTo>
                    <a:pt x="9296" y="13"/>
                    <a:pt x="9202" y="1"/>
                    <a:pt x="9108" y="1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0" name="Google Shape;18070;p45"/>
            <p:cNvSpPr/>
            <p:nvPr/>
          </p:nvSpPr>
          <p:spPr>
            <a:xfrm>
              <a:off x="4796950" y="4869325"/>
              <a:ext cx="427050" cy="300750"/>
            </a:xfrm>
            <a:custGeom>
              <a:avLst/>
              <a:gdLst/>
              <a:ahLst/>
              <a:cxnLst/>
              <a:rect l="l" t="t" r="r" b="b"/>
              <a:pathLst>
                <a:path w="17082" h="12030" extrusionOk="0">
                  <a:moveTo>
                    <a:pt x="11529" y="1"/>
                  </a:moveTo>
                  <a:cubicBezTo>
                    <a:pt x="9738" y="1"/>
                    <a:pt x="7785" y="796"/>
                    <a:pt x="7284" y="2467"/>
                  </a:cubicBezTo>
                  <a:cubicBezTo>
                    <a:pt x="6757" y="1961"/>
                    <a:pt x="6041" y="1732"/>
                    <a:pt x="5307" y="1732"/>
                  </a:cubicBezTo>
                  <a:cubicBezTo>
                    <a:pt x="4702" y="1732"/>
                    <a:pt x="4085" y="1888"/>
                    <a:pt x="3550" y="2172"/>
                  </a:cubicBezTo>
                  <a:cubicBezTo>
                    <a:pt x="2404" y="2874"/>
                    <a:pt x="1516" y="3909"/>
                    <a:pt x="962" y="5166"/>
                  </a:cubicBezTo>
                  <a:cubicBezTo>
                    <a:pt x="481" y="6017"/>
                    <a:pt x="149" y="7015"/>
                    <a:pt x="75" y="8013"/>
                  </a:cubicBezTo>
                  <a:cubicBezTo>
                    <a:pt x="1" y="9048"/>
                    <a:pt x="407" y="10009"/>
                    <a:pt x="1184" y="10712"/>
                  </a:cubicBezTo>
                  <a:cubicBezTo>
                    <a:pt x="1701" y="11082"/>
                    <a:pt x="2293" y="11340"/>
                    <a:pt x="2921" y="11451"/>
                  </a:cubicBezTo>
                  <a:cubicBezTo>
                    <a:pt x="4227" y="11835"/>
                    <a:pt x="5572" y="12030"/>
                    <a:pt x="6921" y="12030"/>
                  </a:cubicBezTo>
                  <a:cubicBezTo>
                    <a:pt x="8170" y="12030"/>
                    <a:pt x="9422" y="11863"/>
                    <a:pt x="10648" y="11525"/>
                  </a:cubicBezTo>
                  <a:cubicBezTo>
                    <a:pt x="13125" y="10749"/>
                    <a:pt x="15380" y="9011"/>
                    <a:pt x="16379" y="6608"/>
                  </a:cubicBezTo>
                  <a:cubicBezTo>
                    <a:pt x="16933" y="5277"/>
                    <a:pt x="17081" y="3650"/>
                    <a:pt x="16379" y="2393"/>
                  </a:cubicBezTo>
                  <a:cubicBezTo>
                    <a:pt x="15565" y="878"/>
                    <a:pt x="13791" y="175"/>
                    <a:pt x="12090" y="27"/>
                  </a:cubicBezTo>
                  <a:cubicBezTo>
                    <a:pt x="11906" y="10"/>
                    <a:pt x="11719" y="1"/>
                    <a:pt x="11529" y="1"/>
                  </a:cubicBezTo>
                  <a:close/>
                </a:path>
              </a:pathLst>
            </a:custGeom>
            <a:solidFill>
              <a:srgbClr val="DC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1" name="Google Shape;17891;p43"/>
          <p:cNvSpPr txBox="1">
            <a:spLocks noGrp="1"/>
          </p:cNvSpPr>
          <p:nvPr>
            <p:ph type="title" idx="2"/>
          </p:nvPr>
        </p:nvSpPr>
        <p:spPr>
          <a:xfrm>
            <a:off x="1232884" y="651864"/>
            <a:ext cx="1922426" cy="519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2"/>
                </a:solidFill>
                <a:latin typeface="Coiny Cyrillic" panose="02000903060500060000" pitchFamily="2" charset="0"/>
              </a:rPr>
              <a:t>Đầu thư</a:t>
            </a:r>
            <a:endParaRPr sz="3200" dirty="0">
              <a:solidFill>
                <a:schemeClr val="bg2"/>
              </a:solidFill>
              <a:latin typeface="Coiny Cyrillic" panose="02000903060500060000" pitchFamily="2" charset="0"/>
            </a:endParaRPr>
          </a:p>
        </p:txBody>
      </p:sp>
      <p:sp>
        <p:nvSpPr>
          <p:cNvPr id="17893" name="Google Shape;17893;p43"/>
          <p:cNvSpPr txBox="1">
            <a:spLocks noGrp="1"/>
          </p:cNvSpPr>
          <p:nvPr>
            <p:ph type="subTitle" idx="1"/>
          </p:nvPr>
        </p:nvSpPr>
        <p:spPr>
          <a:xfrm>
            <a:off x="1415092" y="1100123"/>
            <a:ext cx="4428527" cy="407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vi-VN" sz="2000" dirty="0">
                <a:latin typeface="Muli ExtraBold" panose="00000900000000000000" pitchFamily="2" charset="0"/>
              </a:rPr>
              <a:t>Nơi gửi, ngày …. tháng …. năm ….</a:t>
            </a:r>
            <a:endParaRPr sz="2000" dirty="0">
              <a:latin typeface="Muli ExtraBold" panose="00000900000000000000" pitchFamily="2" charset="0"/>
            </a:endParaRPr>
          </a:p>
        </p:txBody>
      </p:sp>
      <p:sp>
        <p:nvSpPr>
          <p:cNvPr id="17903" name="Google Shape;17903;p43"/>
          <p:cNvSpPr txBox="1">
            <a:spLocks noGrp="1"/>
          </p:cNvSpPr>
          <p:nvPr>
            <p:ph type="title"/>
          </p:nvPr>
        </p:nvSpPr>
        <p:spPr>
          <a:xfrm>
            <a:off x="946196" y="270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C000"/>
                </a:solidFill>
                <a:latin typeface="Coiny Cyrillic" panose="02000903060500060000" pitchFamily="2" charset="0"/>
              </a:rPr>
              <a:t>Cấu trúc của </a:t>
            </a:r>
            <a:r>
              <a:rPr lang="en" sz="4000" b="1" dirty="0" smtClean="0">
                <a:solidFill>
                  <a:srgbClr val="FFC000"/>
                </a:solidFill>
                <a:latin typeface="Coiny Cyrillic" panose="02000903060500060000" pitchFamily="2" charset="0"/>
              </a:rPr>
              <a:t>một bức thư</a:t>
            </a:r>
            <a:endParaRPr sz="4000" b="1" dirty="0">
              <a:solidFill>
                <a:srgbClr val="FFC000"/>
              </a:solidFill>
              <a:latin typeface="Coiny Cyrillic" panose="02000903060500060000" pitchFamily="2" charset="0"/>
            </a:endParaRPr>
          </a:p>
        </p:txBody>
      </p:sp>
      <p:sp>
        <p:nvSpPr>
          <p:cNvPr id="17904" name="Google Shape;17904;p43"/>
          <p:cNvSpPr/>
          <p:nvPr/>
        </p:nvSpPr>
        <p:spPr>
          <a:xfrm flipH="1">
            <a:off x="446110" y="310267"/>
            <a:ext cx="101866" cy="84464"/>
          </a:xfrm>
          <a:custGeom>
            <a:avLst/>
            <a:gdLst/>
            <a:ahLst/>
            <a:cxnLst/>
            <a:rect l="l" t="t" r="r" b="b"/>
            <a:pathLst>
              <a:path w="1920" h="1592" extrusionOk="0">
                <a:moveTo>
                  <a:pt x="936" y="1"/>
                </a:moveTo>
                <a:cubicBezTo>
                  <a:pt x="423" y="1"/>
                  <a:pt x="1" y="518"/>
                  <a:pt x="191" y="1059"/>
                </a:cubicBezTo>
                <a:cubicBezTo>
                  <a:pt x="303" y="1380"/>
                  <a:pt x="611" y="1592"/>
                  <a:pt x="936" y="1592"/>
                </a:cubicBezTo>
                <a:cubicBezTo>
                  <a:pt x="1026" y="1592"/>
                  <a:pt x="1117" y="1575"/>
                  <a:pt x="1207" y="1540"/>
                </a:cubicBezTo>
                <a:cubicBezTo>
                  <a:pt x="1866" y="1309"/>
                  <a:pt x="1919" y="382"/>
                  <a:pt x="1278" y="80"/>
                </a:cubicBezTo>
                <a:cubicBezTo>
                  <a:pt x="1163" y="25"/>
                  <a:pt x="1047" y="1"/>
                  <a:pt x="9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5" name="Google Shape;17905;p43"/>
          <p:cNvSpPr/>
          <p:nvPr/>
        </p:nvSpPr>
        <p:spPr>
          <a:xfrm flipH="1">
            <a:off x="869605" y="2696403"/>
            <a:ext cx="102502" cy="84517"/>
          </a:xfrm>
          <a:custGeom>
            <a:avLst/>
            <a:gdLst/>
            <a:ahLst/>
            <a:cxnLst/>
            <a:rect l="l" t="t" r="r" b="b"/>
            <a:pathLst>
              <a:path w="1932" h="1593" extrusionOk="0">
                <a:moveTo>
                  <a:pt x="933" y="1"/>
                </a:moveTo>
                <a:cubicBezTo>
                  <a:pt x="423" y="1"/>
                  <a:pt x="0" y="516"/>
                  <a:pt x="203" y="1067"/>
                </a:cubicBezTo>
                <a:cubicBezTo>
                  <a:pt x="316" y="1391"/>
                  <a:pt x="618" y="1592"/>
                  <a:pt x="950" y="1592"/>
                </a:cubicBezTo>
                <a:cubicBezTo>
                  <a:pt x="1039" y="1592"/>
                  <a:pt x="1129" y="1578"/>
                  <a:pt x="1219" y="1548"/>
                </a:cubicBezTo>
                <a:cubicBezTo>
                  <a:pt x="1878" y="1317"/>
                  <a:pt x="1931" y="390"/>
                  <a:pt x="1290" y="88"/>
                </a:cubicBezTo>
                <a:cubicBezTo>
                  <a:pt x="1171" y="28"/>
                  <a:pt x="1050" y="1"/>
                  <a:pt x="9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6" name="Google Shape;17906;p43"/>
          <p:cNvSpPr/>
          <p:nvPr/>
        </p:nvSpPr>
        <p:spPr>
          <a:xfrm flipH="1">
            <a:off x="8637034" y="4034604"/>
            <a:ext cx="77361" cy="66380"/>
          </a:xfrm>
          <a:custGeom>
            <a:avLst/>
            <a:gdLst/>
            <a:ahLst/>
            <a:cxnLst/>
            <a:rect l="l" t="t" r="r" b="b"/>
            <a:pathLst>
              <a:path w="1409" h="1209" extrusionOk="0">
                <a:moveTo>
                  <a:pt x="803" y="0"/>
                </a:moveTo>
                <a:cubicBezTo>
                  <a:pt x="268" y="0"/>
                  <a:pt x="1" y="660"/>
                  <a:pt x="375" y="1034"/>
                </a:cubicBezTo>
                <a:cubicBezTo>
                  <a:pt x="501" y="1154"/>
                  <a:pt x="653" y="1208"/>
                  <a:pt x="801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1" y="0"/>
                  <a:pt x="8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7" name="Google Shape;17907;p43"/>
          <p:cNvSpPr/>
          <p:nvPr/>
        </p:nvSpPr>
        <p:spPr>
          <a:xfrm flipH="1">
            <a:off x="7479149" y="1583903"/>
            <a:ext cx="94931" cy="81479"/>
          </a:xfrm>
          <a:custGeom>
            <a:avLst/>
            <a:gdLst/>
            <a:ahLst/>
            <a:cxnLst/>
            <a:rect l="l" t="t" r="r" b="b"/>
            <a:pathLst>
              <a:path w="1729" h="1484" extrusionOk="0">
                <a:moveTo>
                  <a:pt x="981" y="1"/>
                </a:moveTo>
                <a:cubicBezTo>
                  <a:pt x="321" y="1"/>
                  <a:pt x="1" y="802"/>
                  <a:pt x="464" y="1265"/>
                </a:cubicBezTo>
                <a:cubicBezTo>
                  <a:pt x="615" y="1416"/>
                  <a:pt x="801" y="1484"/>
                  <a:pt x="985" y="1484"/>
                </a:cubicBezTo>
                <a:cubicBezTo>
                  <a:pt x="1364" y="1484"/>
                  <a:pt x="1729" y="1193"/>
                  <a:pt x="1729" y="749"/>
                </a:cubicBezTo>
                <a:cubicBezTo>
                  <a:pt x="1729" y="339"/>
                  <a:pt x="1390" y="1"/>
                  <a:pt x="9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08" name="Google Shape;17908;p43"/>
          <p:cNvGrpSpPr/>
          <p:nvPr/>
        </p:nvGrpSpPr>
        <p:grpSpPr>
          <a:xfrm flipH="1">
            <a:off x="8550511" y="4707284"/>
            <a:ext cx="250422" cy="241362"/>
            <a:chOff x="4231625" y="2563146"/>
            <a:chExt cx="250422" cy="241362"/>
          </a:xfrm>
        </p:grpSpPr>
        <p:sp>
          <p:nvSpPr>
            <p:cNvPr id="17909" name="Google Shape;17909;p43"/>
            <p:cNvSpPr/>
            <p:nvPr/>
          </p:nvSpPr>
          <p:spPr>
            <a:xfrm>
              <a:off x="4344066" y="2563146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108" y="4396"/>
                    <a:pt x="232" y="4396"/>
                  </a:cubicBezTo>
                  <a:cubicBezTo>
                    <a:pt x="357" y="4396"/>
                    <a:pt x="446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0" name="Google Shape;17910;p43"/>
            <p:cNvSpPr/>
            <p:nvPr/>
          </p:nvSpPr>
          <p:spPr>
            <a:xfrm>
              <a:off x="4266818" y="2595045"/>
              <a:ext cx="182779" cy="178167"/>
            </a:xfrm>
            <a:custGeom>
              <a:avLst/>
              <a:gdLst/>
              <a:ahLst/>
              <a:cxnLst/>
              <a:rect l="l" t="t" r="r" b="b"/>
              <a:pathLst>
                <a:path w="3329" h="3245" extrusionOk="0">
                  <a:moveTo>
                    <a:pt x="3023" y="0"/>
                  </a:moveTo>
                  <a:cubicBezTo>
                    <a:pt x="2977" y="0"/>
                    <a:pt x="2930" y="17"/>
                    <a:pt x="2886" y="56"/>
                  </a:cubicBezTo>
                  <a:lnTo>
                    <a:pt x="90" y="2871"/>
                  </a:lnTo>
                  <a:cubicBezTo>
                    <a:pt x="1" y="2942"/>
                    <a:pt x="1" y="3085"/>
                    <a:pt x="90" y="3174"/>
                  </a:cubicBezTo>
                  <a:cubicBezTo>
                    <a:pt x="125" y="3209"/>
                    <a:pt x="179" y="3245"/>
                    <a:pt x="232" y="3245"/>
                  </a:cubicBezTo>
                  <a:cubicBezTo>
                    <a:pt x="303" y="3245"/>
                    <a:pt x="357" y="3209"/>
                    <a:pt x="392" y="3174"/>
                  </a:cubicBezTo>
                  <a:lnTo>
                    <a:pt x="3189" y="377"/>
                  </a:lnTo>
                  <a:cubicBezTo>
                    <a:pt x="3328" y="210"/>
                    <a:pt x="3185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1" name="Google Shape;17911;p43"/>
            <p:cNvSpPr/>
            <p:nvPr/>
          </p:nvSpPr>
          <p:spPr>
            <a:xfrm>
              <a:off x="4263304" y="2595045"/>
              <a:ext cx="186457" cy="178167"/>
            </a:xfrm>
            <a:custGeom>
              <a:avLst/>
              <a:gdLst/>
              <a:ahLst/>
              <a:cxnLst/>
              <a:rect l="l" t="t" r="r" b="b"/>
              <a:pathLst>
                <a:path w="3396" h="3245" extrusionOk="0">
                  <a:moveTo>
                    <a:pt x="311" y="0"/>
                  </a:moveTo>
                  <a:cubicBezTo>
                    <a:pt x="140" y="0"/>
                    <a:pt x="1" y="210"/>
                    <a:pt x="154" y="377"/>
                  </a:cubicBezTo>
                  <a:lnTo>
                    <a:pt x="2950" y="3174"/>
                  </a:lnTo>
                  <a:cubicBezTo>
                    <a:pt x="2986" y="3209"/>
                    <a:pt x="3039" y="3245"/>
                    <a:pt x="3111" y="3245"/>
                  </a:cubicBezTo>
                  <a:cubicBezTo>
                    <a:pt x="3289" y="3245"/>
                    <a:pt x="3396" y="2995"/>
                    <a:pt x="3253" y="2871"/>
                  </a:cubicBezTo>
                  <a:lnTo>
                    <a:pt x="456" y="56"/>
                  </a:lnTo>
                  <a:cubicBezTo>
                    <a:pt x="409" y="17"/>
                    <a:pt x="359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2" name="Google Shape;17912;p43"/>
            <p:cNvSpPr/>
            <p:nvPr/>
          </p:nvSpPr>
          <p:spPr>
            <a:xfrm>
              <a:off x="4231625" y="2671471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3" name="Google Shape;17913;p43"/>
          <p:cNvGrpSpPr/>
          <p:nvPr/>
        </p:nvGrpSpPr>
        <p:grpSpPr>
          <a:xfrm flipH="1">
            <a:off x="3406866" y="4738499"/>
            <a:ext cx="250477" cy="241637"/>
            <a:chOff x="2416303" y="504049"/>
            <a:chExt cx="250477" cy="241637"/>
          </a:xfrm>
        </p:grpSpPr>
        <p:sp>
          <p:nvSpPr>
            <p:cNvPr id="17914" name="Google Shape;17914;p43"/>
            <p:cNvSpPr/>
            <p:nvPr/>
          </p:nvSpPr>
          <p:spPr>
            <a:xfrm>
              <a:off x="2528800" y="504049"/>
              <a:ext cx="24488" cy="241637"/>
            </a:xfrm>
            <a:custGeom>
              <a:avLst/>
              <a:gdLst/>
              <a:ahLst/>
              <a:cxnLst/>
              <a:rect l="l" t="t" r="r" b="b"/>
              <a:pathLst>
                <a:path w="446" h="4401" extrusionOk="0">
                  <a:moveTo>
                    <a:pt x="223" y="1"/>
                  </a:moveTo>
                  <a:cubicBezTo>
                    <a:pt x="112" y="1"/>
                    <a:pt x="0" y="72"/>
                    <a:pt x="0" y="214"/>
                  </a:cubicBezTo>
                  <a:lnTo>
                    <a:pt x="0" y="4187"/>
                  </a:lnTo>
                  <a:cubicBezTo>
                    <a:pt x="0" y="4312"/>
                    <a:pt x="107" y="4401"/>
                    <a:pt x="232" y="4401"/>
                  </a:cubicBezTo>
                  <a:cubicBezTo>
                    <a:pt x="357" y="4401"/>
                    <a:pt x="446" y="4312"/>
                    <a:pt x="446" y="4187"/>
                  </a:cubicBezTo>
                  <a:lnTo>
                    <a:pt x="446" y="214"/>
                  </a:lnTo>
                  <a:cubicBezTo>
                    <a:pt x="446" y="72"/>
                    <a:pt x="335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5" name="Google Shape;17915;p43"/>
            <p:cNvSpPr/>
            <p:nvPr/>
          </p:nvSpPr>
          <p:spPr>
            <a:xfrm>
              <a:off x="2451551" y="536168"/>
              <a:ext cx="183712" cy="178222"/>
            </a:xfrm>
            <a:custGeom>
              <a:avLst/>
              <a:gdLst/>
              <a:ahLst/>
              <a:cxnLst/>
              <a:rect l="l" t="t" r="r" b="b"/>
              <a:pathLst>
                <a:path w="3346" h="3246" extrusionOk="0">
                  <a:moveTo>
                    <a:pt x="3032" y="1"/>
                  </a:moveTo>
                  <a:cubicBezTo>
                    <a:pt x="2984" y="1"/>
                    <a:pt x="2933" y="18"/>
                    <a:pt x="2886" y="57"/>
                  </a:cubicBezTo>
                  <a:lnTo>
                    <a:pt x="89" y="2854"/>
                  </a:lnTo>
                  <a:cubicBezTo>
                    <a:pt x="0" y="2943"/>
                    <a:pt x="0" y="3085"/>
                    <a:pt x="89" y="3174"/>
                  </a:cubicBezTo>
                  <a:cubicBezTo>
                    <a:pt x="125" y="3210"/>
                    <a:pt x="178" y="3246"/>
                    <a:pt x="232" y="3246"/>
                  </a:cubicBezTo>
                  <a:cubicBezTo>
                    <a:pt x="303" y="3246"/>
                    <a:pt x="356" y="3210"/>
                    <a:pt x="410" y="3174"/>
                  </a:cubicBezTo>
                  <a:lnTo>
                    <a:pt x="3207" y="378"/>
                  </a:lnTo>
                  <a:cubicBezTo>
                    <a:pt x="3346" y="211"/>
                    <a:pt x="320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6" name="Google Shape;17916;p43"/>
            <p:cNvSpPr/>
            <p:nvPr/>
          </p:nvSpPr>
          <p:spPr>
            <a:xfrm>
              <a:off x="2451551" y="535619"/>
              <a:ext cx="179979" cy="178771"/>
            </a:xfrm>
            <a:custGeom>
              <a:avLst/>
              <a:gdLst/>
              <a:ahLst/>
              <a:cxnLst/>
              <a:rect l="l" t="t" r="r" b="b"/>
              <a:pathLst>
                <a:path w="3278" h="3256" extrusionOk="0">
                  <a:moveTo>
                    <a:pt x="232" y="0"/>
                  </a:moveTo>
                  <a:cubicBezTo>
                    <a:pt x="174" y="0"/>
                    <a:pt x="116" y="22"/>
                    <a:pt x="71" y="67"/>
                  </a:cubicBezTo>
                  <a:cubicBezTo>
                    <a:pt x="0" y="156"/>
                    <a:pt x="0" y="299"/>
                    <a:pt x="71" y="388"/>
                  </a:cubicBezTo>
                  <a:lnTo>
                    <a:pt x="2886" y="3184"/>
                  </a:lnTo>
                  <a:cubicBezTo>
                    <a:pt x="2922" y="3220"/>
                    <a:pt x="2975" y="3256"/>
                    <a:pt x="3046" y="3256"/>
                  </a:cubicBezTo>
                  <a:cubicBezTo>
                    <a:pt x="3100" y="3238"/>
                    <a:pt x="3153" y="3220"/>
                    <a:pt x="3189" y="3184"/>
                  </a:cubicBezTo>
                  <a:cubicBezTo>
                    <a:pt x="3278" y="3095"/>
                    <a:pt x="3278" y="2953"/>
                    <a:pt x="3189" y="2864"/>
                  </a:cubicBezTo>
                  <a:lnTo>
                    <a:pt x="392" y="67"/>
                  </a:lnTo>
                  <a:cubicBezTo>
                    <a:pt x="348" y="22"/>
                    <a:pt x="29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7" name="Google Shape;17917;p43"/>
            <p:cNvSpPr/>
            <p:nvPr/>
          </p:nvSpPr>
          <p:spPr>
            <a:xfrm>
              <a:off x="2416303" y="612648"/>
              <a:ext cx="250477" cy="24488"/>
            </a:xfrm>
            <a:custGeom>
              <a:avLst/>
              <a:gdLst/>
              <a:ahLst/>
              <a:cxnLst/>
              <a:rect l="l" t="t" r="r" b="b"/>
              <a:pathLst>
                <a:path w="4562" h="446" extrusionOk="0">
                  <a:moveTo>
                    <a:pt x="304" y="0"/>
                  </a:moveTo>
                  <a:cubicBezTo>
                    <a:pt x="1" y="0"/>
                    <a:pt x="1" y="445"/>
                    <a:pt x="304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8" name="Google Shape;17918;p43"/>
          <p:cNvGrpSpPr/>
          <p:nvPr/>
        </p:nvGrpSpPr>
        <p:grpSpPr>
          <a:xfrm flipH="1">
            <a:off x="6346529" y="748801"/>
            <a:ext cx="250422" cy="241362"/>
            <a:chOff x="6331510" y="4639593"/>
            <a:chExt cx="250422" cy="241362"/>
          </a:xfrm>
        </p:grpSpPr>
        <p:sp>
          <p:nvSpPr>
            <p:cNvPr id="17919" name="Google Shape;17919;p43"/>
            <p:cNvSpPr/>
            <p:nvPr/>
          </p:nvSpPr>
          <p:spPr>
            <a:xfrm>
              <a:off x="6444940" y="4639593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90" y="4396"/>
                    <a:pt x="215" y="4396"/>
                  </a:cubicBezTo>
                  <a:cubicBezTo>
                    <a:pt x="339" y="4396"/>
                    <a:pt x="429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0" name="Google Shape;17920;p43"/>
            <p:cNvSpPr/>
            <p:nvPr/>
          </p:nvSpPr>
          <p:spPr>
            <a:xfrm>
              <a:off x="6366703" y="4671437"/>
              <a:ext cx="183767" cy="178222"/>
            </a:xfrm>
            <a:custGeom>
              <a:avLst/>
              <a:gdLst/>
              <a:ahLst/>
              <a:cxnLst/>
              <a:rect l="l" t="t" r="r" b="b"/>
              <a:pathLst>
                <a:path w="3347" h="3246" extrusionOk="0">
                  <a:moveTo>
                    <a:pt x="3033" y="1"/>
                  </a:moveTo>
                  <a:cubicBezTo>
                    <a:pt x="2984" y="1"/>
                    <a:pt x="2934" y="18"/>
                    <a:pt x="2887" y="57"/>
                  </a:cubicBezTo>
                  <a:lnTo>
                    <a:pt x="90" y="2854"/>
                  </a:lnTo>
                  <a:cubicBezTo>
                    <a:pt x="1" y="2943"/>
                    <a:pt x="1" y="3085"/>
                    <a:pt x="90" y="3174"/>
                  </a:cubicBezTo>
                  <a:cubicBezTo>
                    <a:pt x="126" y="3210"/>
                    <a:pt x="179" y="3246"/>
                    <a:pt x="250" y="3246"/>
                  </a:cubicBezTo>
                  <a:cubicBezTo>
                    <a:pt x="304" y="3246"/>
                    <a:pt x="357" y="3210"/>
                    <a:pt x="411" y="3174"/>
                  </a:cubicBezTo>
                  <a:lnTo>
                    <a:pt x="3207" y="378"/>
                  </a:lnTo>
                  <a:cubicBezTo>
                    <a:pt x="3346" y="211"/>
                    <a:pt x="3204" y="1"/>
                    <a:pt x="30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1" name="Google Shape;17921;p43"/>
            <p:cNvSpPr/>
            <p:nvPr/>
          </p:nvSpPr>
          <p:spPr>
            <a:xfrm>
              <a:off x="6366703" y="4670888"/>
              <a:ext cx="180033" cy="178771"/>
            </a:xfrm>
            <a:custGeom>
              <a:avLst/>
              <a:gdLst/>
              <a:ahLst/>
              <a:cxnLst/>
              <a:rect l="l" t="t" r="r" b="b"/>
              <a:pathLst>
                <a:path w="3279" h="3256" extrusionOk="0">
                  <a:moveTo>
                    <a:pt x="248" y="0"/>
                  </a:moveTo>
                  <a:cubicBezTo>
                    <a:pt x="192" y="0"/>
                    <a:pt x="134" y="22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4"/>
                  </a:lnTo>
                  <a:cubicBezTo>
                    <a:pt x="2922" y="3220"/>
                    <a:pt x="2976" y="3256"/>
                    <a:pt x="3047" y="3256"/>
                  </a:cubicBezTo>
                  <a:cubicBezTo>
                    <a:pt x="3101" y="3256"/>
                    <a:pt x="3154" y="3220"/>
                    <a:pt x="3190" y="3184"/>
                  </a:cubicBezTo>
                  <a:cubicBezTo>
                    <a:pt x="3279" y="3095"/>
                    <a:pt x="3279" y="2953"/>
                    <a:pt x="3190" y="2864"/>
                  </a:cubicBezTo>
                  <a:lnTo>
                    <a:pt x="393" y="67"/>
                  </a:lnTo>
                  <a:cubicBezTo>
                    <a:pt x="357" y="22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2" name="Google Shape;17922;p43"/>
            <p:cNvSpPr/>
            <p:nvPr/>
          </p:nvSpPr>
          <p:spPr>
            <a:xfrm>
              <a:off x="6331510" y="474791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5"/>
                    <a:pt x="303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3" name="Google Shape;17923;p43"/>
          <p:cNvGrpSpPr/>
          <p:nvPr/>
        </p:nvGrpSpPr>
        <p:grpSpPr>
          <a:xfrm flipH="1">
            <a:off x="285741" y="1613501"/>
            <a:ext cx="422604" cy="418211"/>
            <a:chOff x="6671855" y="3115969"/>
            <a:chExt cx="422604" cy="418211"/>
          </a:xfrm>
        </p:grpSpPr>
        <p:sp>
          <p:nvSpPr>
            <p:cNvPr id="17924" name="Google Shape;17924;p43"/>
            <p:cNvSpPr/>
            <p:nvPr/>
          </p:nvSpPr>
          <p:spPr>
            <a:xfrm>
              <a:off x="6867476" y="3115969"/>
              <a:ext cx="30857" cy="418211"/>
            </a:xfrm>
            <a:custGeom>
              <a:avLst/>
              <a:gdLst/>
              <a:ahLst/>
              <a:cxnLst/>
              <a:rect l="l" t="t" r="r" b="b"/>
              <a:pathLst>
                <a:path w="562" h="7617" extrusionOk="0">
                  <a:moveTo>
                    <a:pt x="279" y="1"/>
                  </a:moveTo>
                  <a:cubicBezTo>
                    <a:pt x="139" y="1"/>
                    <a:pt x="1" y="99"/>
                    <a:pt x="19" y="295"/>
                  </a:cubicBezTo>
                  <a:lnTo>
                    <a:pt x="19" y="7367"/>
                  </a:lnTo>
                  <a:cubicBezTo>
                    <a:pt x="19" y="7510"/>
                    <a:pt x="143" y="7616"/>
                    <a:pt x="286" y="7616"/>
                  </a:cubicBezTo>
                  <a:cubicBezTo>
                    <a:pt x="428" y="7616"/>
                    <a:pt x="535" y="7510"/>
                    <a:pt x="553" y="7367"/>
                  </a:cubicBezTo>
                  <a:lnTo>
                    <a:pt x="553" y="295"/>
                  </a:lnTo>
                  <a:cubicBezTo>
                    <a:pt x="562" y="99"/>
                    <a:pt x="419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5" name="Google Shape;17925;p43"/>
            <p:cNvSpPr/>
            <p:nvPr/>
          </p:nvSpPr>
          <p:spPr>
            <a:xfrm>
              <a:off x="6726649" y="3173178"/>
              <a:ext cx="315210" cy="304284"/>
            </a:xfrm>
            <a:custGeom>
              <a:avLst/>
              <a:gdLst/>
              <a:ahLst/>
              <a:cxnLst/>
              <a:rect l="l" t="t" r="r" b="b"/>
              <a:pathLst>
                <a:path w="5741" h="5542" extrusionOk="0">
                  <a:moveTo>
                    <a:pt x="5357" y="0"/>
                  </a:moveTo>
                  <a:cubicBezTo>
                    <a:pt x="5293" y="0"/>
                    <a:pt x="5226" y="27"/>
                    <a:pt x="5167" y="90"/>
                  </a:cubicBezTo>
                  <a:lnTo>
                    <a:pt x="161" y="5096"/>
                  </a:lnTo>
                  <a:cubicBezTo>
                    <a:pt x="0" y="5256"/>
                    <a:pt x="107" y="5541"/>
                    <a:pt x="357" y="5541"/>
                  </a:cubicBezTo>
                  <a:cubicBezTo>
                    <a:pt x="410" y="5541"/>
                    <a:pt x="481" y="5523"/>
                    <a:pt x="535" y="5470"/>
                  </a:cubicBezTo>
                  <a:lnTo>
                    <a:pt x="5523" y="464"/>
                  </a:lnTo>
                  <a:cubicBezTo>
                    <a:pt x="5740" y="274"/>
                    <a:pt x="5564" y="0"/>
                    <a:pt x="5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6" name="Google Shape;17926;p43"/>
            <p:cNvSpPr/>
            <p:nvPr/>
          </p:nvSpPr>
          <p:spPr>
            <a:xfrm>
              <a:off x="6723519" y="3173178"/>
              <a:ext cx="316198" cy="304284"/>
            </a:xfrm>
            <a:custGeom>
              <a:avLst/>
              <a:gdLst/>
              <a:ahLst/>
              <a:cxnLst/>
              <a:rect l="l" t="t" r="r" b="b"/>
              <a:pathLst>
                <a:path w="5759" h="5542" extrusionOk="0">
                  <a:moveTo>
                    <a:pt x="399" y="0"/>
                  </a:moveTo>
                  <a:cubicBezTo>
                    <a:pt x="187" y="0"/>
                    <a:pt x="0" y="274"/>
                    <a:pt x="218" y="464"/>
                  </a:cubicBezTo>
                  <a:lnTo>
                    <a:pt x="5224" y="5470"/>
                  </a:lnTo>
                  <a:cubicBezTo>
                    <a:pt x="5259" y="5523"/>
                    <a:pt x="5331" y="5541"/>
                    <a:pt x="5402" y="5541"/>
                  </a:cubicBezTo>
                  <a:cubicBezTo>
                    <a:pt x="5633" y="5541"/>
                    <a:pt x="5758" y="5256"/>
                    <a:pt x="5580" y="5096"/>
                  </a:cubicBezTo>
                  <a:lnTo>
                    <a:pt x="592" y="90"/>
                  </a:lnTo>
                  <a:cubicBezTo>
                    <a:pt x="533" y="27"/>
                    <a:pt x="465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7" name="Google Shape;17927;p43"/>
            <p:cNvSpPr/>
            <p:nvPr/>
          </p:nvSpPr>
          <p:spPr>
            <a:xfrm>
              <a:off x="6671855" y="3311096"/>
              <a:ext cx="422604" cy="29429"/>
            </a:xfrm>
            <a:custGeom>
              <a:avLst/>
              <a:gdLst/>
              <a:ahLst/>
              <a:cxnLst/>
              <a:rect l="l" t="t" r="r" b="b"/>
              <a:pathLst>
                <a:path w="7697" h="536" extrusionOk="0">
                  <a:moveTo>
                    <a:pt x="304" y="1"/>
                  </a:moveTo>
                  <a:cubicBezTo>
                    <a:pt x="1" y="36"/>
                    <a:pt x="1" y="500"/>
                    <a:pt x="304" y="535"/>
                  </a:cubicBezTo>
                  <a:lnTo>
                    <a:pt x="7376" y="535"/>
                  </a:lnTo>
                  <a:cubicBezTo>
                    <a:pt x="7697" y="500"/>
                    <a:pt x="7697" y="36"/>
                    <a:pt x="7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8" name="Google Shape;17928;p43"/>
          <p:cNvGrpSpPr/>
          <p:nvPr/>
        </p:nvGrpSpPr>
        <p:grpSpPr>
          <a:xfrm flipH="1">
            <a:off x="6618358" y="2179460"/>
            <a:ext cx="422604" cy="415247"/>
            <a:chOff x="2586503" y="1718348"/>
            <a:chExt cx="422604" cy="415247"/>
          </a:xfrm>
        </p:grpSpPr>
        <p:sp>
          <p:nvSpPr>
            <p:cNvPr id="17929" name="Google Shape;17929;p43"/>
            <p:cNvSpPr/>
            <p:nvPr/>
          </p:nvSpPr>
          <p:spPr>
            <a:xfrm>
              <a:off x="2783112" y="1718348"/>
              <a:ext cx="29374" cy="415247"/>
            </a:xfrm>
            <a:custGeom>
              <a:avLst/>
              <a:gdLst/>
              <a:ahLst/>
              <a:cxnLst/>
              <a:rect l="l" t="t" r="r" b="b"/>
              <a:pathLst>
                <a:path w="535" h="7563" extrusionOk="0">
                  <a:moveTo>
                    <a:pt x="267" y="0"/>
                  </a:moveTo>
                  <a:cubicBezTo>
                    <a:pt x="143" y="0"/>
                    <a:pt x="18" y="80"/>
                    <a:pt x="0" y="241"/>
                  </a:cubicBezTo>
                  <a:lnTo>
                    <a:pt x="0" y="7295"/>
                  </a:lnTo>
                  <a:cubicBezTo>
                    <a:pt x="0" y="7438"/>
                    <a:pt x="125" y="7562"/>
                    <a:pt x="267" y="7562"/>
                  </a:cubicBezTo>
                  <a:cubicBezTo>
                    <a:pt x="410" y="7562"/>
                    <a:pt x="517" y="7455"/>
                    <a:pt x="535" y="7313"/>
                  </a:cubicBezTo>
                  <a:lnTo>
                    <a:pt x="535" y="241"/>
                  </a:lnTo>
                  <a:cubicBezTo>
                    <a:pt x="517" y="80"/>
                    <a:pt x="392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0" name="Google Shape;17930;p43"/>
            <p:cNvSpPr/>
            <p:nvPr/>
          </p:nvSpPr>
          <p:spPr>
            <a:xfrm>
              <a:off x="2641296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5341" y="0"/>
                  </a:moveTo>
                  <a:cubicBezTo>
                    <a:pt x="5282" y="0"/>
                    <a:pt x="5220" y="25"/>
                    <a:pt x="5166" y="83"/>
                  </a:cubicBezTo>
                  <a:lnTo>
                    <a:pt x="160" y="5071"/>
                  </a:lnTo>
                  <a:cubicBezTo>
                    <a:pt x="0" y="5249"/>
                    <a:pt x="125" y="5516"/>
                    <a:pt x="356" y="5516"/>
                  </a:cubicBezTo>
                  <a:cubicBezTo>
                    <a:pt x="428" y="5516"/>
                    <a:pt x="499" y="5498"/>
                    <a:pt x="552" y="5445"/>
                  </a:cubicBezTo>
                  <a:lnTo>
                    <a:pt x="5523" y="457"/>
                  </a:lnTo>
                  <a:cubicBezTo>
                    <a:pt x="5714" y="265"/>
                    <a:pt x="5538" y="0"/>
                    <a:pt x="5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1" name="Google Shape;17931;p43"/>
            <p:cNvSpPr/>
            <p:nvPr/>
          </p:nvSpPr>
          <p:spPr>
            <a:xfrm>
              <a:off x="2639594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381" y="0"/>
                  </a:moveTo>
                  <a:cubicBezTo>
                    <a:pt x="176" y="0"/>
                    <a:pt x="0" y="265"/>
                    <a:pt x="191" y="457"/>
                  </a:cubicBezTo>
                  <a:lnTo>
                    <a:pt x="5197" y="5445"/>
                  </a:lnTo>
                  <a:cubicBezTo>
                    <a:pt x="5233" y="5498"/>
                    <a:pt x="5304" y="5516"/>
                    <a:pt x="5375" y="5516"/>
                  </a:cubicBezTo>
                  <a:cubicBezTo>
                    <a:pt x="5607" y="5516"/>
                    <a:pt x="5714" y="5249"/>
                    <a:pt x="5554" y="5071"/>
                  </a:cubicBezTo>
                  <a:lnTo>
                    <a:pt x="566" y="83"/>
                  </a:lnTo>
                  <a:cubicBezTo>
                    <a:pt x="508" y="25"/>
                    <a:pt x="443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2" name="Google Shape;17932;p43"/>
            <p:cNvSpPr/>
            <p:nvPr/>
          </p:nvSpPr>
          <p:spPr>
            <a:xfrm>
              <a:off x="2586503" y="1911498"/>
              <a:ext cx="422604" cy="28441"/>
            </a:xfrm>
            <a:custGeom>
              <a:avLst/>
              <a:gdLst/>
              <a:ahLst/>
              <a:cxnLst/>
              <a:rect l="l" t="t" r="r" b="b"/>
              <a:pathLst>
                <a:path w="7697" h="518" extrusionOk="0">
                  <a:moveTo>
                    <a:pt x="303" y="0"/>
                  </a:moveTo>
                  <a:cubicBezTo>
                    <a:pt x="1" y="18"/>
                    <a:pt x="1" y="481"/>
                    <a:pt x="303" y="517"/>
                  </a:cubicBezTo>
                  <a:lnTo>
                    <a:pt x="7376" y="517"/>
                  </a:lnTo>
                  <a:cubicBezTo>
                    <a:pt x="7696" y="481"/>
                    <a:pt x="7696" y="18"/>
                    <a:pt x="7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3" name="Google Shape;17933;p43"/>
          <p:cNvGrpSpPr/>
          <p:nvPr/>
        </p:nvGrpSpPr>
        <p:grpSpPr>
          <a:xfrm flipH="1">
            <a:off x="184115" y="588664"/>
            <a:ext cx="250422" cy="242406"/>
            <a:chOff x="4615014" y="754683"/>
            <a:chExt cx="250422" cy="242406"/>
          </a:xfrm>
        </p:grpSpPr>
        <p:sp>
          <p:nvSpPr>
            <p:cNvPr id="17934" name="Google Shape;17934;p43"/>
            <p:cNvSpPr/>
            <p:nvPr/>
          </p:nvSpPr>
          <p:spPr>
            <a:xfrm>
              <a:off x="4728444" y="754683"/>
              <a:ext cx="24543" cy="242406"/>
            </a:xfrm>
            <a:custGeom>
              <a:avLst/>
              <a:gdLst/>
              <a:ahLst/>
              <a:cxnLst/>
              <a:rect l="l" t="t" r="r" b="b"/>
              <a:pathLst>
                <a:path w="447" h="4415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4182"/>
                  </a:lnTo>
                  <a:cubicBezTo>
                    <a:pt x="1" y="4307"/>
                    <a:pt x="90" y="4414"/>
                    <a:pt x="215" y="4414"/>
                  </a:cubicBezTo>
                  <a:cubicBezTo>
                    <a:pt x="339" y="4414"/>
                    <a:pt x="446" y="4307"/>
                    <a:pt x="446" y="4182"/>
                  </a:cubicBezTo>
                  <a:lnTo>
                    <a:pt x="446" y="228"/>
                  </a:lnTo>
                  <a:cubicBezTo>
                    <a:pt x="446" y="76"/>
                    <a:pt x="335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5" name="Google Shape;17935;p43"/>
            <p:cNvSpPr/>
            <p:nvPr/>
          </p:nvSpPr>
          <p:spPr>
            <a:xfrm>
              <a:off x="4650207" y="785978"/>
              <a:ext cx="181022" cy="178826"/>
            </a:xfrm>
            <a:custGeom>
              <a:avLst/>
              <a:gdLst/>
              <a:ahLst/>
              <a:cxnLst/>
              <a:rect l="l" t="t" r="r" b="b"/>
              <a:pathLst>
                <a:path w="3297" h="3257" extrusionOk="0">
                  <a:moveTo>
                    <a:pt x="3047" y="1"/>
                  </a:moveTo>
                  <a:cubicBezTo>
                    <a:pt x="2989" y="1"/>
                    <a:pt x="2931" y="23"/>
                    <a:pt x="2887" y="67"/>
                  </a:cubicBezTo>
                  <a:lnTo>
                    <a:pt x="90" y="2864"/>
                  </a:lnTo>
                  <a:cubicBezTo>
                    <a:pt x="1" y="2953"/>
                    <a:pt x="1" y="3096"/>
                    <a:pt x="90" y="3185"/>
                  </a:cubicBezTo>
                  <a:cubicBezTo>
                    <a:pt x="125" y="3221"/>
                    <a:pt x="197" y="3256"/>
                    <a:pt x="250" y="3256"/>
                  </a:cubicBezTo>
                  <a:cubicBezTo>
                    <a:pt x="304" y="3256"/>
                    <a:pt x="375" y="3221"/>
                    <a:pt x="410" y="3185"/>
                  </a:cubicBezTo>
                  <a:lnTo>
                    <a:pt x="3207" y="388"/>
                  </a:lnTo>
                  <a:cubicBezTo>
                    <a:pt x="3296" y="299"/>
                    <a:pt x="3296" y="156"/>
                    <a:pt x="3207" y="67"/>
                  </a:cubicBezTo>
                  <a:cubicBezTo>
                    <a:pt x="3163" y="23"/>
                    <a:pt x="3105" y="1"/>
                    <a:pt x="3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6" name="Google Shape;17936;p43"/>
            <p:cNvSpPr/>
            <p:nvPr/>
          </p:nvSpPr>
          <p:spPr>
            <a:xfrm>
              <a:off x="4650207" y="785978"/>
              <a:ext cx="180033" cy="178826"/>
            </a:xfrm>
            <a:custGeom>
              <a:avLst/>
              <a:gdLst/>
              <a:ahLst/>
              <a:cxnLst/>
              <a:rect l="l" t="t" r="r" b="b"/>
              <a:pathLst>
                <a:path w="3279" h="3257" extrusionOk="0">
                  <a:moveTo>
                    <a:pt x="248" y="1"/>
                  </a:moveTo>
                  <a:cubicBezTo>
                    <a:pt x="192" y="1"/>
                    <a:pt x="134" y="23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5"/>
                  </a:lnTo>
                  <a:cubicBezTo>
                    <a:pt x="2922" y="3221"/>
                    <a:pt x="2976" y="3256"/>
                    <a:pt x="3047" y="3256"/>
                  </a:cubicBezTo>
                  <a:cubicBezTo>
                    <a:pt x="3100" y="3256"/>
                    <a:pt x="3154" y="3221"/>
                    <a:pt x="3207" y="3185"/>
                  </a:cubicBezTo>
                  <a:cubicBezTo>
                    <a:pt x="3279" y="3096"/>
                    <a:pt x="3279" y="2953"/>
                    <a:pt x="3207" y="2864"/>
                  </a:cubicBezTo>
                  <a:lnTo>
                    <a:pt x="393" y="67"/>
                  </a:lnTo>
                  <a:cubicBezTo>
                    <a:pt x="357" y="23"/>
                    <a:pt x="304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7" name="Google Shape;17937;p43"/>
            <p:cNvSpPr/>
            <p:nvPr/>
          </p:nvSpPr>
          <p:spPr>
            <a:xfrm>
              <a:off x="4615014" y="86300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38" name="Google Shape;17938;p43"/>
          <p:cNvSpPr/>
          <p:nvPr/>
        </p:nvSpPr>
        <p:spPr>
          <a:xfrm flipH="1">
            <a:off x="4535534" y="1649644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0"/>
                </a:moveTo>
                <a:cubicBezTo>
                  <a:pt x="268" y="0"/>
                  <a:pt x="0" y="642"/>
                  <a:pt x="392" y="1034"/>
                </a:cubicBezTo>
                <a:cubicBezTo>
                  <a:pt x="513" y="1154"/>
                  <a:pt x="661" y="1208"/>
                  <a:pt x="806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0" y="0"/>
                  <a:pt x="8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9" name="Google Shape;17939;p43"/>
          <p:cNvSpPr/>
          <p:nvPr/>
        </p:nvSpPr>
        <p:spPr>
          <a:xfrm flipH="1">
            <a:off x="5534174" y="4872575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1"/>
                </a:moveTo>
                <a:cubicBezTo>
                  <a:pt x="285" y="1"/>
                  <a:pt x="0" y="642"/>
                  <a:pt x="392" y="1034"/>
                </a:cubicBezTo>
                <a:cubicBezTo>
                  <a:pt x="512" y="1155"/>
                  <a:pt x="661" y="1209"/>
                  <a:pt x="806" y="1209"/>
                </a:cubicBezTo>
                <a:cubicBezTo>
                  <a:pt x="1113" y="1209"/>
                  <a:pt x="1407" y="969"/>
                  <a:pt x="1407" y="607"/>
                </a:cubicBezTo>
                <a:cubicBezTo>
                  <a:pt x="1407" y="268"/>
                  <a:pt x="1140" y="1"/>
                  <a:pt x="8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0" name="Google Shape;17940;p43"/>
          <p:cNvSpPr/>
          <p:nvPr/>
        </p:nvSpPr>
        <p:spPr>
          <a:xfrm flipH="1">
            <a:off x="8856457" y="2011196"/>
            <a:ext cx="99372" cy="84570"/>
          </a:xfrm>
          <a:custGeom>
            <a:avLst/>
            <a:gdLst/>
            <a:ahLst/>
            <a:cxnLst/>
            <a:rect l="l" t="t" r="r" b="b"/>
            <a:pathLst>
              <a:path w="1873" h="1594" extrusionOk="0">
                <a:moveTo>
                  <a:pt x="992" y="0"/>
                </a:moveTo>
                <a:cubicBezTo>
                  <a:pt x="396" y="0"/>
                  <a:pt x="0" y="683"/>
                  <a:pt x="340" y="1233"/>
                </a:cubicBezTo>
                <a:cubicBezTo>
                  <a:pt x="504" y="1479"/>
                  <a:pt x="758" y="1594"/>
                  <a:pt x="1008" y="1594"/>
                </a:cubicBezTo>
                <a:cubicBezTo>
                  <a:pt x="1358" y="1594"/>
                  <a:pt x="1700" y="1371"/>
                  <a:pt x="1783" y="966"/>
                </a:cubicBezTo>
                <a:cubicBezTo>
                  <a:pt x="1872" y="538"/>
                  <a:pt x="1605" y="111"/>
                  <a:pt x="1177" y="22"/>
                </a:cubicBezTo>
                <a:cubicBezTo>
                  <a:pt x="1114" y="7"/>
                  <a:pt x="1052" y="0"/>
                  <a:pt x="9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0" name="Google Shape;17890;p43"/>
          <p:cNvSpPr/>
          <p:nvPr/>
        </p:nvSpPr>
        <p:spPr>
          <a:xfrm flipH="1">
            <a:off x="380871" y="536520"/>
            <a:ext cx="903391" cy="752151"/>
          </a:xfrm>
          <a:custGeom>
            <a:avLst/>
            <a:gdLst/>
            <a:ahLst/>
            <a:cxnLst/>
            <a:rect l="l" t="t" r="r" b="b"/>
            <a:pathLst>
              <a:path w="26361" h="21951" extrusionOk="0">
                <a:moveTo>
                  <a:pt x="13598" y="0"/>
                </a:moveTo>
                <a:cubicBezTo>
                  <a:pt x="12872" y="0"/>
                  <a:pt x="12145" y="53"/>
                  <a:pt x="11424" y="162"/>
                </a:cubicBezTo>
                <a:cubicBezTo>
                  <a:pt x="8060" y="531"/>
                  <a:pt x="5324" y="1751"/>
                  <a:pt x="3106" y="4265"/>
                </a:cubicBezTo>
                <a:cubicBezTo>
                  <a:pt x="1073" y="6520"/>
                  <a:pt x="1" y="9478"/>
                  <a:pt x="111" y="12547"/>
                </a:cubicBezTo>
                <a:cubicBezTo>
                  <a:pt x="185" y="15985"/>
                  <a:pt x="2256" y="19054"/>
                  <a:pt x="5398" y="20421"/>
                </a:cubicBezTo>
                <a:cubicBezTo>
                  <a:pt x="7751" y="21430"/>
                  <a:pt x="10253" y="21950"/>
                  <a:pt x="12790" y="21950"/>
                </a:cubicBezTo>
                <a:cubicBezTo>
                  <a:pt x="13602" y="21950"/>
                  <a:pt x="14417" y="21897"/>
                  <a:pt x="15232" y="21789"/>
                </a:cubicBezTo>
                <a:cubicBezTo>
                  <a:pt x="18227" y="21420"/>
                  <a:pt x="21480" y="20126"/>
                  <a:pt x="23477" y="17760"/>
                </a:cubicBezTo>
                <a:cubicBezTo>
                  <a:pt x="25547" y="15024"/>
                  <a:pt x="26361" y="11549"/>
                  <a:pt x="25695" y="8184"/>
                </a:cubicBezTo>
                <a:cubicBezTo>
                  <a:pt x="25141" y="6040"/>
                  <a:pt x="23884" y="4154"/>
                  <a:pt x="22146" y="2786"/>
                </a:cubicBezTo>
                <a:cubicBezTo>
                  <a:pt x="21554" y="2306"/>
                  <a:pt x="20852" y="1862"/>
                  <a:pt x="20150" y="1492"/>
                </a:cubicBezTo>
                <a:cubicBezTo>
                  <a:pt x="18108" y="514"/>
                  <a:pt x="15855" y="0"/>
                  <a:pt x="135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2" name="Google Shape;17892;p43"/>
          <p:cNvSpPr txBox="1">
            <a:spLocks noGrp="1"/>
          </p:cNvSpPr>
          <p:nvPr>
            <p:ph type="title" idx="3"/>
          </p:nvPr>
        </p:nvSpPr>
        <p:spPr>
          <a:xfrm>
            <a:off x="494301" y="681035"/>
            <a:ext cx="625153" cy="484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  <a:latin typeface="Coiny Cyrillic" panose="02000903060500060000" pitchFamily="2" charset="0"/>
              </a:rPr>
              <a:t>01</a:t>
            </a:r>
            <a:endParaRPr dirty="0">
              <a:solidFill>
                <a:schemeClr val="bg2"/>
              </a:solidFill>
              <a:latin typeface="Coiny Cyrillic" panose="02000903060500060000" pitchFamily="2" charset="0"/>
            </a:endParaRPr>
          </a:p>
        </p:txBody>
      </p:sp>
      <p:sp>
        <p:nvSpPr>
          <p:cNvPr id="17887" name="Google Shape;17887;p43"/>
          <p:cNvSpPr/>
          <p:nvPr/>
        </p:nvSpPr>
        <p:spPr>
          <a:xfrm flipH="1">
            <a:off x="417909" y="1896109"/>
            <a:ext cx="903391" cy="752151"/>
          </a:xfrm>
          <a:custGeom>
            <a:avLst/>
            <a:gdLst/>
            <a:ahLst/>
            <a:cxnLst/>
            <a:rect l="l" t="t" r="r" b="b"/>
            <a:pathLst>
              <a:path w="26361" h="21951" extrusionOk="0">
                <a:moveTo>
                  <a:pt x="13598" y="0"/>
                </a:moveTo>
                <a:cubicBezTo>
                  <a:pt x="12872" y="0"/>
                  <a:pt x="12145" y="53"/>
                  <a:pt x="11424" y="162"/>
                </a:cubicBezTo>
                <a:cubicBezTo>
                  <a:pt x="8060" y="531"/>
                  <a:pt x="5324" y="1751"/>
                  <a:pt x="3106" y="4265"/>
                </a:cubicBezTo>
                <a:cubicBezTo>
                  <a:pt x="1073" y="6520"/>
                  <a:pt x="1" y="9478"/>
                  <a:pt x="111" y="12547"/>
                </a:cubicBezTo>
                <a:cubicBezTo>
                  <a:pt x="185" y="15985"/>
                  <a:pt x="2256" y="19054"/>
                  <a:pt x="5398" y="20421"/>
                </a:cubicBezTo>
                <a:cubicBezTo>
                  <a:pt x="7751" y="21430"/>
                  <a:pt x="10253" y="21950"/>
                  <a:pt x="12790" y="21950"/>
                </a:cubicBezTo>
                <a:cubicBezTo>
                  <a:pt x="13602" y="21950"/>
                  <a:pt x="14417" y="21897"/>
                  <a:pt x="15232" y="21789"/>
                </a:cubicBezTo>
                <a:cubicBezTo>
                  <a:pt x="18227" y="21420"/>
                  <a:pt x="21480" y="20126"/>
                  <a:pt x="23477" y="17760"/>
                </a:cubicBezTo>
                <a:cubicBezTo>
                  <a:pt x="25547" y="15024"/>
                  <a:pt x="26361" y="11549"/>
                  <a:pt x="25695" y="8184"/>
                </a:cubicBezTo>
                <a:cubicBezTo>
                  <a:pt x="25141" y="6040"/>
                  <a:pt x="23884" y="4154"/>
                  <a:pt x="22146" y="2786"/>
                </a:cubicBezTo>
                <a:cubicBezTo>
                  <a:pt x="21554" y="2306"/>
                  <a:pt x="20852" y="1862"/>
                  <a:pt x="20150" y="1492"/>
                </a:cubicBezTo>
                <a:cubicBezTo>
                  <a:pt x="18108" y="514"/>
                  <a:pt x="15855" y="0"/>
                  <a:pt x="135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iny Cyrillic" panose="02000903060500060000" pitchFamily="2" charset="0"/>
            </a:endParaRPr>
          </a:p>
        </p:txBody>
      </p:sp>
      <p:sp>
        <p:nvSpPr>
          <p:cNvPr id="17895" name="Google Shape;17895;p43"/>
          <p:cNvSpPr txBox="1">
            <a:spLocks noGrp="1"/>
          </p:cNvSpPr>
          <p:nvPr>
            <p:ph type="title" idx="5"/>
          </p:nvPr>
        </p:nvSpPr>
        <p:spPr>
          <a:xfrm>
            <a:off x="481867" y="2038323"/>
            <a:ext cx="822709" cy="4765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iny Cyrillic" panose="02000903060500060000" pitchFamily="2" charset="0"/>
              </a:rPr>
              <a:t>02</a:t>
            </a:r>
            <a:endParaRPr dirty="0">
              <a:latin typeface="Coiny Cyrillic" panose="02000903060500060000" pitchFamily="2" charset="0"/>
            </a:endParaRPr>
          </a:p>
        </p:txBody>
      </p:sp>
      <p:sp>
        <p:nvSpPr>
          <p:cNvPr id="56" name="Google Shape;17893;p43"/>
          <p:cNvSpPr txBox="1">
            <a:spLocks/>
          </p:cNvSpPr>
          <p:nvPr/>
        </p:nvSpPr>
        <p:spPr>
          <a:xfrm>
            <a:off x="1443079" y="1503373"/>
            <a:ext cx="4428527" cy="39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 algn="just"/>
            <a:r>
              <a:rPr lang="vi-VN" sz="2000" dirty="0">
                <a:latin typeface="Muli ExtraBold" panose="00000900000000000000" pitchFamily="2" charset="0"/>
              </a:rPr>
              <a:t>Lời xưng hô với người nhận </a:t>
            </a:r>
            <a:r>
              <a:rPr lang="vi-VN" sz="2000" dirty="0" smtClean="0">
                <a:latin typeface="Muli ExtraBold" panose="00000900000000000000" pitchFamily="2" charset="0"/>
              </a:rPr>
              <a:t>thư</a:t>
            </a:r>
            <a:r>
              <a:rPr lang="en-US" sz="2000" dirty="0" smtClean="0">
                <a:latin typeface="Muli ExtraBold" panose="00000900000000000000" pitchFamily="2" charset="0"/>
              </a:rPr>
              <a:t>.</a:t>
            </a:r>
            <a:endParaRPr lang="vi-VN" sz="2000" dirty="0">
              <a:latin typeface="Muli ExtraBold" panose="00000900000000000000" pitchFamily="2" charset="0"/>
            </a:endParaRPr>
          </a:p>
        </p:txBody>
      </p:sp>
      <p:sp>
        <p:nvSpPr>
          <p:cNvPr id="64" name="Google Shape;17891;p43"/>
          <p:cNvSpPr txBox="1">
            <a:spLocks noGrp="1"/>
          </p:cNvSpPr>
          <p:nvPr>
            <p:ph type="title" idx="2"/>
          </p:nvPr>
        </p:nvSpPr>
        <p:spPr>
          <a:xfrm>
            <a:off x="1232884" y="2026292"/>
            <a:ext cx="3042596" cy="519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2"/>
                </a:solidFill>
                <a:latin typeface="Coiny Cyrillic" panose="02000903060500060000" pitchFamily="2" charset="0"/>
              </a:rPr>
              <a:t>Nội dung thư</a:t>
            </a:r>
            <a:endParaRPr sz="3200" dirty="0">
              <a:solidFill>
                <a:schemeClr val="bg2"/>
              </a:solidFill>
              <a:latin typeface="Coiny Cyrillic" panose="02000903060500060000" pitchFamily="2" charset="0"/>
            </a:endParaRPr>
          </a:p>
        </p:txBody>
      </p:sp>
      <p:sp>
        <p:nvSpPr>
          <p:cNvPr id="17888" name="Google Shape;17888;p43"/>
          <p:cNvSpPr/>
          <p:nvPr/>
        </p:nvSpPr>
        <p:spPr>
          <a:xfrm flipH="1">
            <a:off x="1579329" y="3732946"/>
            <a:ext cx="903391" cy="752151"/>
          </a:xfrm>
          <a:custGeom>
            <a:avLst/>
            <a:gdLst/>
            <a:ahLst/>
            <a:cxnLst/>
            <a:rect l="l" t="t" r="r" b="b"/>
            <a:pathLst>
              <a:path w="26361" h="21951" extrusionOk="0">
                <a:moveTo>
                  <a:pt x="13598" y="0"/>
                </a:moveTo>
                <a:cubicBezTo>
                  <a:pt x="12872" y="0"/>
                  <a:pt x="12145" y="53"/>
                  <a:pt x="11424" y="162"/>
                </a:cubicBezTo>
                <a:cubicBezTo>
                  <a:pt x="8060" y="531"/>
                  <a:pt x="5324" y="1751"/>
                  <a:pt x="3106" y="4265"/>
                </a:cubicBezTo>
                <a:cubicBezTo>
                  <a:pt x="1073" y="6520"/>
                  <a:pt x="1" y="9478"/>
                  <a:pt x="111" y="12547"/>
                </a:cubicBezTo>
                <a:cubicBezTo>
                  <a:pt x="185" y="15985"/>
                  <a:pt x="2256" y="19054"/>
                  <a:pt x="5398" y="20421"/>
                </a:cubicBezTo>
                <a:cubicBezTo>
                  <a:pt x="7751" y="21430"/>
                  <a:pt x="10253" y="21950"/>
                  <a:pt x="12790" y="21950"/>
                </a:cubicBezTo>
                <a:cubicBezTo>
                  <a:pt x="13602" y="21950"/>
                  <a:pt x="14417" y="21897"/>
                  <a:pt x="15232" y="21789"/>
                </a:cubicBezTo>
                <a:cubicBezTo>
                  <a:pt x="18227" y="21420"/>
                  <a:pt x="21480" y="20126"/>
                  <a:pt x="23477" y="17760"/>
                </a:cubicBezTo>
                <a:cubicBezTo>
                  <a:pt x="25547" y="15024"/>
                  <a:pt x="26361" y="11549"/>
                  <a:pt x="25695" y="8184"/>
                </a:cubicBezTo>
                <a:cubicBezTo>
                  <a:pt x="25141" y="6040"/>
                  <a:pt x="23884" y="4154"/>
                  <a:pt x="22146" y="2786"/>
                </a:cubicBezTo>
                <a:cubicBezTo>
                  <a:pt x="21554" y="2306"/>
                  <a:pt x="20852" y="1862"/>
                  <a:pt x="20150" y="1492"/>
                </a:cubicBezTo>
                <a:cubicBezTo>
                  <a:pt x="18108" y="514"/>
                  <a:pt x="15855" y="0"/>
                  <a:pt x="135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8" name="Google Shape;17898;p43"/>
          <p:cNvSpPr txBox="1">
            <a:spLocks noGrp="1"/>
          </p:cNvSpPr>
          <p:nvPr>
            <p:ph type="title" idx="8"/>
          </p:nvPr>
        </p:nvSpPr>
        <p:spPr>
          <a:xfrm>
            <a:off x="1614120" y="3856180"/>
            <a:ext cx="769047" cy="5043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iny Cyrillic" panose="02000903060500060000" pitchFamily="2" charset="0"/>
              </a:rPr>
              <a:t>03</a:t>
            </a:r>
            <a:endParaRPr dirty="0">
              <a:latin typeface="Coiny Cyrillic" panose="02000903060500060000" pitchFamily="2" charset="0"/>
            </a:endParaRPr>
          </a:p>
        </p:txBody>
      </p:sp>
      <p:sp>
        <p:nvSpPr>
          <p:cNvPr id="65" name="Google Shape;17893;p43"/>
          <p:cNvSpPr txBox="1">
            <a:spLocks/>
          </p:cNvSpPr>
          <p:nvPr/>
        </p:nvSpPr>
        <p:spPr>
          <a:xfrm>
            <a:off x="1230317" y="2532323"/>
            <a:ext cx="5755852" cy="41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 algn="just"/>
            <a:r>
              <a:rPr lang="vi-VN" sz="2000" dirty="0">
                <a:latin typeface="Muli ExtraBold" panose="00000900000000000000" pitchFamily="2" charset="0"/>
              </a:rPr>
              <a:t>Hỏi thăm tình hình sức khỏe người nhận </a:t>
            </a:r>
            <a:r>
              <a:rPr lang="vi-VN" sz="2000" dirty="0" smtClean="0">
                <a:latin typeface="Muli ExtraBold" panose="00000900000000000000" pitchFamily="2" charset="0"/>
              </a:rPr>
              <a:t>thư</a:t>
            </a:r>
            <a:r>
              <a:rPr lang="en-US" sz="2000" dirty="0" smtClean="0">
                <a:latin typeface="Muli ExtraBold" panose="00000900000000000000" pitchFamily="2" charset="0"/>
              </a:rPr>
              <a:t>.</a:t>
            </a:r>
            <a:endParaRPr lang="vi-VN" sz="2000" dirty="0">
              <a:latin typeface="Muli ExtraBold" panose="00000900000000000000" pitchFamily="2" charset="0"/>
            </a:endParaRPr>
          </a:p>
        </p:txBody>
      </p:sp>
      <p:sp>
        <p:nvSpPr>
          <p:cNvPr id="66" name="Google Shape;17893;p43"/>
          <p:cNvSpPr txBox="1">
            <a:spLocks/>
          </p:cNvSpPr>
          <p:nvPr/>
        </p:nvSpPr>
        <p:spPr>
          <a:xfrm>
            <a:off x="1230317" y="2931039"/>
            <a:ext cx="7694912" cy="39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 algn="just"/>
            <a:r>
              <a:rPr lang="en-US" sz="2000" dirty="0" err="1" smtClean="0">
                <a:latin typeface="Muli ExtraBold" panose="00000900000000000000" pitchFamily="2" charset="0"/>
              </a:rPr>
              <a:t>Kể</a:t>
            </a:r>
            <a:r>
              <a:rPr lang="en-US" sz="2000" dirty="0" smtClean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về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tình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hình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học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tập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của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mình</a:t>
            </a:r>
            <a:r>
              <a:rPr lang="en-US" sz="2000" dirty="0">
                <a:latin typeface="Muli ExtraBold" panose="00000900000000000000" pitchFamily="2" charset="0"/>
              </a:rPr>
              <a:t> (</a:t>
            </a:r>
            <a:r>
              <a:rPr lang="en-US" sz="2000" dirty="0" err="1">
                <a:latin typeface="Muli ExtraBold" panose="00000900000000000000" pitchFamily="2" charset="0"/>
              </a:rPr>
              <a:t>kể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về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tình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hình</a:t>
            </a:r>
            <a:r>
              <a:rPr lang="en-US" sz="2000" dirty="0">
                <a:latin typeface="Muli ExtraBold" panose="00000900000000000000" pitchFamily="2" charset="0"/>
              </a:rPr>
              <a:t> </a:t>
            </a:r>
            <a:r>
              <a:rPr lang="en-US" sz="2000" dirty="0" err="1">
                <a:latin typeface="Muli ExtraBold" panose="00000900000000000000" pitchFamily="2" charset="0"/>
              </a:rPr>
              <a:t>học</a:t>
            </a:r>
            <a:r>
              <a:rPr lang="en-US" sz="2000" dirty="0">
                <a:latin typeface="Muli ExtraBold" panose="00000900000000000000" pitchFamily="2" charset="0"/>
              </a:rPr>
              <a:t> online</a:t>
            </a:r>
            <a:r>
              <a:rPr lang="en-US" sz="2000" dirty="0" smtClean="0">
                <a:latin typeface="Muli ExtraBold" panose="00000900000000000000" pitchFamily="2" charset="0"/>
              </a:rPr>
              <a:t>).</a:t>
            </a:r>
            <a:endParaRPr lang="vi-VN" sz="2000" dirty="0">
              <a:latin typeface="Muli ExtraBold" panose="00000900000000000000" pitchFamily="2" charset="0"/>
            </a:endParaRPr>
          </a:p>
        </p:txBody>
      </p:sp>
      <p:sp>
        <p:nvSpPr>
          <p:cNvPr id="67" name="Google Shape;17893;p43"/>
          <p:cNvSpPr txBox="1">
            <a:spLocks/>
          </p:cNvSpPr>
          <p:nvPr/>
        </p:nvSpPr>
        <p:spPr>
          <a:xfrm>
            <a:off x="1230317" y="3348645"/>
            <a:ext cx="5555638" cy="32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 algn="just"/>
            <a:r>
              <a:rPr lang="vi-VN" sz="2000" dirty="0">
                <a:latin typeface="Muli ExtraBold" panose="00000900000000000000" pitchFamily="2" charset="0"/>
              </a:rPr>
              <a:t>Lời chúc, lời hứa với người nhận </a:t>
            </a:r>
            <a:r>
              <a:rPr lang="vi-VN" sz="2000" dirty="0" smtClean="0">
                <a:latin typeface="Muli ExtraBold" panose="00000900000000000000" pitchFamily="2" charset="0"/>
              </a:rPr>
              <a:t>thư</a:t>
            </a:r>
            <a:r>
              <a:rPr lang="en-US" sz="2000" dirty="0" smtClean="0">
                <a:latin typeface="Muli ExtraBold" panose="00000900000000000000" pitchFamily="2" charset="0"/>
              </a:rPr>
              <a:t>.</a:t>
            </a:r>
            <a:endParaRPr lang="vi-VN" sz="2000" dirty="0">
              <a:latin typeface="Muli ExtraBold" panose="00000900000000000000" pitchFamily="2" charset="0"/>
            </a:endParaRPr>
          </a:p>
        </p:txBody>
      </p:sp>
      <p:sp>
        <p:nvSpPr>
          <p:cNvPr id="68" name="Google Shape;17893;p43"/>
          <p:cNvSpPr txBox="1">
            <a:spLocks/>
          </p:cNvSpPr>
          <p:nvPr/>
        </p:nvSpPr>
        <p:spPr>
          <a:xfrm>
            <a:off x="2527827" y="4400549"/>
            <a:ext cx="3062739" cy="31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 algn="just"/>
            <a:r>
              <a:rPr lang="vi-VN" sz="2000" dirty="0">
                <a:latin typeface="Muli ExtraBold" panose="00000900000000000000" pitchFamily="2" charset="0"/>
              </a:rPr>
              <a:t>Lời chào, chữ kí, kí </a:t>
            </a:r>
            <a:r>
              <a:rPr lang="vi-VN" sz="2000" dirty="0" smtClean="0">
                <a:latin typeface="Muli ExtraBold" panose="00000900000000000000" pitchFamily="2" charset="0"/>
              </a:rPr>
              <a:t>tên</a:t>
            </a:r>
            <a:r>
              <a:rPr lang="en-US" sz="2000" dirty="0" smtClean="0">
                <a:latin typeface="Muli ExtraBold" panose="00000900000000000000" pitchFamily="2" charset="0"/>
              </a:rPr>
              <a:t>.</a:t>
            </a:r>
            <a:endParaRPr lang="vi-VN" sz="2000" dirty="0">
              <a:latin typeface="Muli ExtraBold" panose="00000900000000000000" pitchFamily="2" charset="0"/>
            </a:endParaRPr>
          </a:p>
        </p:txBody>
      </p:sp>
      <p:sp>
        <p:nvSpPr>
          <p:cNvPr id="69" name="Google Shape;17891;p43"/>
          <p:cNvSpPr txBox="1">
            <a:spLocks noGrp="1"/>
          </p:cNvSpPr>
          <p:nvPr>
            <p:ph type="title" idx="2"/>
          </p:nvPr>
        </p:nvSpPr>
        <p:spPr>
          <a:xfrm>
            <a:off x="2326724" y="3859228"/>
            <a:ext cx="2208810" cy="519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2"/>
                </a:solidFill>
                <a:latin typeface="Coiny Cyrillic" panose="02000903060500060000" pitchFamily="2" charset="0"/>
              </a:rPr>
              <a:t>Cuối thư</a:t>
            </a:r>
            <a:endParaRPr sz="3200" dirty="0">
              <a:solidFill>
                <a:schemeClr val="bg2"/>
              </a:solidFill>
              <a:latin typeface="Coiny Cyrillic" panose="0200090306050006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91" grpId="0"/>
      <p:bldP spid="17893" grpId="0" build="p"/>
      <p:bldP spid="17890" grpId="0" animBg="1"/>
      <p:bldP spid="17892" grpId="0"/>
      <p:bldP spid="17887" grpId="0" animBg="1"/>
      <p:bldP spid="17895" grpId="0"/>
      <p:bldP spid="56" grpId="0"/>
      <p:bldP spid="64" grpId="0"/>
      <p:bldP spid="17888" grpId="0" animBg="1"/>
      <p:bldP spid="17898" grpId="0"/>
      <p:bldP spid="65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1" name="Google Shape;20351;p71"/>
          <p:cNvSpPr txBox="1">
            <a:spLocks noGrp="1"/>
          </p:cNvSpPr>
          <p:nvPr>
            <p:ph type="subTitle" idx="3"/>
          </p:nvPr>
        </p:nvSpPr>
        <p:spPr>
          <a:xfrm>
            <a:off x="5208018" y="991022"/>
            <a:ext cx="3589890" cy="3494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vi-VN" sz="1800" b="1" dirty="0">
                <a:solidFill>
                  <a:schemeClr val="bg2"/>
                </a:solidFill>
                <a:latin typeface="Muli Light" panose="00000400000000000000" pitchFamily="2" charset="0"/>
              </a:rPr>
              <a:t>Viết đúng yêu cầu đề bài.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solidFill>
                  <a:schemeClr val="bg2"/>
                </a:solidFill>
                <a:latin typeface="Muli Light" panose="00000400000000000000" pitchFamily="2" charset="0"/>
              </a:rPr>
              <a:t>Có đủ bố cục 4 phần. (Dòng đầu thư, lời xưng hô, nội dung thư, cuối thư)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solidFill>
                  <a:schemeClr val="bg2"/>
                </a:solidFill>
                <a:latin typeface="Muli Light" panose="00000400000000000000" pitchFamily="2" charset="0"/>
              </a:rPr>
              <a:t>Phần nội dung thư nêu được tình hình của gia đình và tình hình chi tiết của bản thân; có lời chúc, lời hứa.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solidFill>
                  <a:schemeClr val="bg2"/>
                </a:solidFill>
                <a:latin typeface="Muli Light" panose="00000400000000000000" pitchFamily="2" charset="0"/>
              </a:rPr>
              <a:t>Phần cuối thư có kí tên.</a:t>
            </a:r>
            <a:endParaRPr lang="vi-VN" sz="1800" b="1" dirty="0">
              <a:solidFill>
                <a:schemeClr val="bg2"/>
              </a:solidFill>
              <a:latin typeface="Muli Light" panose="00000400000000000000" pitchFamily="2" charset="0"/>
            </a:endParaRPr>
          </a:p>
        </p:txBody>
      </p:sp>
      <p:sp>
        <p:nvSpPr>
          <p:cNvPr id="20352" name="Google Shape;20352;p71"/>
          <p:cNvSpPr txBox="1">
            <a:spLocks noGrp="1"/>
          </p:cNvSpPr>
          <p:nvPr>
            <p:ph type="title" idx="2"/>
          </p:nvPr>
        </p:nvSpPr>
        <p:spPr>
          <a:xfrm>
            <a:off x="602844" y="294122"/>
            <a:ext cx="32502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Coiny Cyrillic" panose="02000903060500060000" pitchFamily="2" charset="0"/>
              </a:rPr>
              <a:t>Viết thư</a:t>
            </a:r>
            <a:endParaRPr sz="3600" dirty="0">
              <a:latin typeface="Coiny Cyrillic" panose="02000903060500060000" pitchFamily="2" charset="0"/>
            </a:endParaRPr>
          </a:p>
        </p:txBody>
      </p:sp>
      <p:sp>
        <p:nvSpPr>
          <p:cNvPr id="20354" name="Google Shape;20354;p71"/>
          <p:cNvSpPr/>
          <p:nvPr/>
        </p:nvSpPr>
        <p:spPr>
          <a:xfrm>
            <a:off x="6153744" y="225817"/>
            <a:ext cx="101866" cy="84464"/>
          </a:xfrm>
          <a:custGeom>
            <a:avLst/>
            <a:gdLst/>
            <a:ahLst/>
            <a:cxnLst/>
            <a:rect l="l" t="t" r="r" b="b"/>
            <a:pathLst>
              <a:path w="1920" h="1592" extrusionOk="0">
                <a:moveTo>
                  <a:pt x="936" y="1"/>
                </a:moveTo>
                <a:cubicBezTo>
                  <a:pt x="423" y="1"/>
                  <a:pt x="1" y="518"/>
                  <a:pt x="191" y="1059"/>
                </a:cubicBezTo>
                <a:cubicBezTo>
                  <a:pt x="303" y="1380"/>
                  <a:pt x="611" y="1592"/>
                  <a:pt x="936" y="1592"/>
                </a:cubicBezTo>
                <a:cubicBezTo>
                  <a:pt x="1026" y="1592"/>
                  <a:pt x="1117" y="1575"/>
                  <a:pt x="1207" y="1540"/>
                </a:cubicBezTo>
                <a:cubicBezTo>
                  <a:pt x="1866" y="1309"/>
                  <a:pt x="1919" y="382"/>
                  <a:pt x="1278" y="80"/>
                </a:cubicBezTo>
                <a:cubicBezTo>
                  <a:pt x="1163" y="25"/>
                  <a:pt x="1047" y="1"/>
                  <a:pt x="9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5" name="Google Shape;20355;p71"/>
          <p:cNvSpPr/>
          <p:nvPr/>
        </p:nvSpPr>
        <p:spPr>
          <a:xfrm>
            <a:off x="3114816" y="4865028"/>
            <a:ext cx="94931" cy="81479"/>
          </a:xfrm>
          <a:custGeom>
            <a:avLst/>
            <a:gdLst/>
            <a:ahLst/>
            <a:cxnLst/>
            <a:rect l="l" t="t" r="r" b="b"/>
            <a:pathLst>
              <a:path w="1729" h="1484" extrusionOk="0">
                <a:moveTo>
                  <a:pt x="981" y="1"/>
                </a:moveTo>
                <a:cubicBezTo>
                  <a:pt x="321" y="1"/>
                  <a:pt x="1" y="802"/>
                  <a:pt x="464" y="1265"/>
                </a:cubicBezTo>
                <a:cubicBezTo>
                  <a:pt x="615" y="1416"/>
                  <a:pt x="801" y="1484"/>
                  <a:pt x="985" y="1484"/>
                </a:cubicBezTo>
                <a:cubicBezTo>
                  <a:pt x="1364" y="1484"/>
                  <a:pt x="1729" y="1193"/>
                  <a:pt x="1729" y="749"/>
                </a:cubicBezTo>
                <a:cubicBezTo>
                  <a:pt x="1729" y="339"/>
                  <a:pt x="1390" y="1"/>
                  <a:pt x="9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56" name="Google Shape;20356;p71"/>
          <p:cNvGrpSpPr/>
          <p:nvPr/>
        </p:nvGrpSpPr>
        <p:grpSpPr>
          <a:xfrm>
            <a:off x="266325" y="4785084"/>
            <a:ext cx="250422" cy="241362"/>
            <a:chOff x="4231625" y="2563146"/>
            <a:chExt cx="250422" cy="241362"/>
          </a:xfrm>
        </p:grpSpPr>
        <p:sp>
          <p:nvSpPr>
            <p:cNvPr id="20357" name="Google Shape;20357;p71"/>
            <p:cNvSpPr/>
            <p:nvPr/>
          </p:nvSpPr>
          <p:spPr>
            <a:xfrm>
              <a:off x="4344066" y="2563146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108" y="4396"/>
                    <a:pt x="232" y="4396"/>
                  </a:cubicBezTo>
                  <a:cubicBezTo>
                    <a:pt x="357" y="4396"/>
                    <a:pt x="446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71"/>
            <p:cNvSpPr/>
            <p:nvPr/>
          </p:nvSpPr>
          <p:spPr>
            <a:xfrm>
              <a:off x="4266818" y="2595045"/>
              <a:ext cx="182779" cy="178167"/>
            </a:xfrm>
            <a:custGeom>
              <a:avLst/>
              <a:gdLst/>
              <a:ahLst/>
              <a:cxnLst/>
              <a:rect l="l" t="t" r="r" b="b"/>
              <a:pathLst>
                <a:path w="3329" h="3245" extrusionOk="0">
                  <a:moveTo>
                    <a:pt x="3023" y="0"/>
                  </a:moveTo>
                  <a:cubicBezTo>
                    <a:pt x="2977" y="0"/>
                    <a:pt x="2930" y="17"/>
                    <a:pt x="2886" y="56"/>
                  </a:cubicBezTo>
                  <a:lnTo>
                    <a:pt x="90" y="2871"/>
                  </a:lnTo>
                  <a:cubicBezTo>
                    <a:pt x="1" y="2942"/>
                    <a:pt x="1" y="3085"/>
                    <a:pt x="90" y="3174"/>
                  </a:cubicBezTo>
                  <a:cubicBezTo>
                    <a:pt x="125" y="3209"/>
                    <a:pt x="179" y="3245"/>
                    <a:pt x="232" y="3245"/>
                  </a:cubicBezTo>
                  <a:cubicBezTo>
                    <a:pt x="303" y="3245"/>
                    <a:pt x="357" y="3209"/>
                    <a:pt x="392" y="3174"/>
                  </a:cubicBezTo>
                  <a:lnTo>
                    <a:pt x="3189" y="377"/>
                  </a:lnTo>
                  <a:cubicBezTo>
                    <a:pt x="3328" y="210"/>
                    <a:pt x="3185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71"/>
            <p:cNvSpPr/>
            <p:nvPr/>
          </p:nvSpPr>
          <p:spPr>
            <a:xfrm>
              <a:off x="4263304" y="2595045"/>
              <a:ext cx="186457" cy="178167"/>
            </a:xfrm>
            <a:custGeom>
              <a:avLst/>
              <a:gdLst/>
              <a:ahLst/>
              <a:cxnLst/>
              <a:rect l="l" t="t" r="r" b="b"/>
              <a:pathLst>
                <a:path w="3396" h="3245" extrusionOk="0">
                  <a:moveTo>
                    <a:pt x="311" y="0"/>
                  </a:moveTo>
                  <a:cubicBezTo>
                    <a:pt x="140" y="0"/>
                    <a:pt x="1" y="210"/>
                    <a:pt x="154" y="377"/>
                  </a:cubicBezTo>
                  <a:lnTo>
                    <a:pt x="2950" y="3174"/>
                  </a:lnTo>
                  <a:cubicBezTo>
                    <a:pt x="2986" y="3209"/>
                    <a:pt x="3039" y="3245"/>
                    <a:pt x="3111" y="3245"/>
                  </a:cubicBezTo>
                  <a:cubicBezTo>
                    <a:pt x="3289" y="3245"/>
                    <a:pt x="3396" y="2995"/>
                    <a:pt x="3253" y="2871"/>
                  </a:cubicBezTo>
                  <a:lnTo>
                    <a:pt x="456" y="56"/>
                  </a:lnTo>
                  <a:cubicBezTo>
                    <a:pt x="409" y="17"/>
                    <a:pt x="359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71"/>
            <p:cNvSpPr/>
            <p:nvPr/>
          </p:nvSpPr>
          <p:spPr>
            <a:xfrm>
              <a:off x="4231625" y="2671471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1" name="Google Shape;20361;p71"/>
          <p:cNvGrpSpPr/>
          <p:nvPr/>
        </p:nvGrpSpPr>
        <p:grpSpPr>
          <a:xfrm>
            <a:off x="4712640" y="3274837"/>
            <a:ext cx="250477" cy="241637"/>
            <a:chOff x="2416303" y="504049"/>
            <a:chExt cx="250477" cy="241637"/>
          </a:xfrm>
        </p:grpSpPr>
        <p:sp>
          <p:nvSpPr>
            <p:cNvPr id="20362" name="Google Shape;20362;p71"/>
            <p:cNvSpPr/>
            <p:nvPr/>
          </p:nvSpPr>
          <p:spPr>
            <a:xfrm>
              <a:off x="2528800" y="504049"/>
              <a:ext cx="24488" cy="241637"/>
            </a:xfrm>
            <a:custGeom>
              <a:avLst/>
              <a:gdLst/>
              <a:ahLst/>
              <a:cxnLst/>
              <a:rect l="l" t="t" r="r" b="b"/>
              <a:pathLst>
                <a:path w="446" h="4401" extrusionOk="0">
                  <a:moveTo>
                    <a:pt x="223" y="1"/>
                  </a:moveTo>
                  <a:cubicBezTo>
                    <a:pt x="112" y="1"/>
                    <a:pt x="0" y="72"/>
                    <a:pt x="0" y="214"/>
                  </a:cubicBezTo>
                  <a:lnTo>
                    <a:pt x="0" y="4187"/>
                  </a:lnTo>
                  <a:cubicBezTo>
                    <a:pt x="0" y="4312"/>
                    <a:pt x="107" y="4401"/>
                    <a:pt x="232" y="4401"/>
                  </a:cubicBezTo>
                  <a:cubicBezTo>
                    <a:pt x="357" y="4401"/>
                    <a:pt x="446" y="4312"/>
                    <a:pt x="446" y="4187"/>
                  </a:cubicBezTo>
                  <a:lnTo>
                    <a:pt x="446" y="214"/>
                  </a:lnTo>
                  <a:cubicBezTo>
                    <a:pt x="446" y="72"/>
                    <a:pt x="335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3" name="Google Shape;20363;p71"/>
            <p:cNvSpPr/>
            <p:nvPr/>
          </p:nvSpPr>
          <p:spPr>
            <a:xfrm>
              <a:off x="2451551" y="536168"/>
              <a:ext cx="183712" cy="178222"/>
            </a:xfrm>
            <a:custGeom>
              <a:avLst/>
              <a:gdLst/>
              <a:ahLst/>
              <a:cxnLst/>
              <a:rect l="l" t="t" r="r" b="b"/>
              <a:pathLst>
                <a:path w="3346" h="3246" extrusionOk="0">
                  <a:moveTo>
                    <a:pt x="3032" y="1"/>
                  </a:moveTo>
                  <a:cubicBezTo>
                    <a:pt x="2984" y="1"/>
                    <a:pt x="2933" y="18"/>
                    <a:pt x="2886" y="57"/>
                  </a:cubicBezTo>
                  <a:lnTo>
                    <a:pt x="89" y="2854"/>
                  </a:lnTo>
                  <a:cubicBezTo>
                    <a:pt x="0" y="2943"/>
                    <a:pt x="0" y="3085"/>
                    <a:pt x="89" y="3174"/>
                  </a:cubicBezTo>
                  <a:cubicBezTo>
                    <a:pt x="125" y="3210"/>
                    <a:pt x="178" y="3246"/>
                    <a:pt x="232" y="3246"/>
                  </a:cubicBezTo>
                  <a:cubicBezTo>
                    <a:pt x="303" y="3246"/>
                    <a:pt x="356" y="3210"/>
                    <a:pt x="410" y="3174"/>
                  </a:cubicBezTo>
                  <a:lnTo>
                    <a:pt x="3207" y="378"/>
                  </a:lnTo>
                  <a:cubicBezTo>
                    <a:pt x="3346" y="211"/>
                    <a:pt x="320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4" name="Google Shape;20364;p71"/>
            <p:cNvSpPr/>
            <p:nvPr/>
          </p:nvSpPr>
          <p:spPr>
            <a:xfrm>
              <a:off x="2451551" y="535619"/>
              <a:ext cx="179979" cy="178771"/>
            </a:xfrm>
            <a:custGeom>
              <a:avLst/>
              <a:gdLst/>
              <a:ahLst/>
              <a:cxnLst/>
              <a:rect l="l" t="t" r="r" b="b"/>
              <a:pathLst>
                <a:path w="3278" h="3256" extrusionOk="0">
                  <a:moveTo>
                    <a:pt x="232" y="0"/>
                  </a:moveTo>
                  <a:cubicBezTo>
                    <a:pt x="174" y="0"/>
                    <a:pt x="116" y="22"/>
                    <a:pt x="71" y="67"/>
                  </a:cubicBezTo>
                  <a:cubicBezTo>
                    <a:pt x="0" y="156"/>
                    <a:pt x="0" y="299"/>
                    <a:pt x="71" y="388"/>
                  </a:cubicBezTo>
                  <a:lnTo>
                    <a:pt x="2886" y="3184"/>
                  </a:lnTo>
                  <a:cubicBezTo>
                    <a:pt x="2922" y="3220"/>
                    <a:pt x="2975" y="3256"/>
                    <a:pt x="3046" y="3256"/>
                  </a:cubicBezTo>
                  <a:cubicBezTo>
                    <a:pt x="3100" y="3238"/>
                    <a:pt x="3153" y="3220"/>
                    <a:pt x="3189" y="3184"/>
                  </a:cubicBezTo>
                  <a:cubicBezTo>
                    <a:pt x="3278" y="3095"/>
                    <a:pt x="3278" y="2953"/>
                    <a:pt x="3189" y="2864"/>
                  </a:cubicBezTo>
                  <a:lnTo>
                    <a:pt x="392" y="67"/>
                  </a:lnTo>
                  <a:cubicBezTo>
                    <a:pt x="348" y="22"/>
                    <a:pt x="29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5" name="Google Shape;20365;p71"/>
            <p:cNvSpPr/>
            <p:nvPr/>
          </p:nvSpPr>
          <p:spPr>
            <a:xfrm>
              <a:off x="2416303" y="612648"/>
              <a:ext cx="250477" cy="24488"/>
            </a:xfrm>
            <a:custGeom>
              <a:avLst/>
              <a:gdLst/>
              <a:ahLst/>
              <a:cxnLst/>
              <a:rect l="l" t="t" r="r" b="b"/>
              <a:pathLst>
                <a:path w="4562" h="446" extrusionOk="0">
                  <a:moveTo>
                    <a:pt x="304" y="0"/>
                  </a:moveTo>
                  <a:cubicBezTo>
                    <a:pt x="1" y="0"/>
                    <a:pt x="1" y="445"/>
                    <a:pt x="304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6" name="Google Shape;20366;p71"/>
          <p:cNvGrpSpPr/>
          <p:nvPr/>
        </p:nvGrpSpPr>
        <p:grpSpPr>
          <a:xfrm>
            <a:off x="8659935" y="1244643"/>
            <a:ext cx="250422" cy="241362"/>
            <a:chOff x="6331510" y="4639593"/>
            <a:chExt cx="250422" cy="241362"/>
          </a:xfrm>
        </p:grpSpPr>
        <p:sp>
          <p:nvSpPr>
            <p:cNvPr id="20367" name="Google Shape;20367;p71"/>
            <p:cNvSpPr/>
            <p:nvPr/>
          </p:nvSpPr>
          <p:spPr>
            <a:xfrm>
              <a:off x="6444940" y="4639593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90" y="4396"/>
                    <a:pt x="215" y="4396"/>
                  </a:cubicBezTo>
                  <a:cubicBezTo>
                    <a:pt x="339" y="4396"/>
                    <a:pt x="429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8" name="Google Shape;20368;p71"/>
            <p:cNvSpPr/>
            <p:nvPr/>
          </p:nvSpPr>
          <p:spPr>
            <a:xfrm>
              <a:off x="6366703" y="4671437"/>
              <a:ext cx="183767" cy="178222"/>
            </a:xfrm>
            <a:custGeom>
              <a:avLst/>
              <a:gdLst/>
              <a:ahLst/>
              <a:cxnLst/>
              <a:rect l="l" t="t" r="r" b="b"/>
              <a:pathLst>
                <a:path w="3347" h="3246" extrusionOk="0">
                  <a:moveTo>
                    <a:pt x="3033" y="1"/>
                  </a:moveTo>
                  <a:cubicBezTo>
                    <a:pt x="2984" y="1"/>
                    <a:pt x="2934" y="18"/>
                    <a:pt x="2887" y="57"/>
                  </a:cubicBezTo>
                  <a:lnTo>
                    <a:pt x="90" y="2854"/>
                  </a:lnTo>
                  <a:cubicBezTo>
                    <a:pt x="1" y="2943"/>
                    <a:pt x="1" y="3085"/>
                    <a:pt x="90" y="3174"/>
                  </a:cubicBezTo>
                  <a:cubicBezTo>
                    <a:pt x="126" y="3210"/>
                    <a:pt x="179" y="3246"/>
                    <a:pt x="250" y="3246"/>
                  </a:cubicBezTo>
                  <a:cubicBezTo>
                    <a:pt x="304" y="3246"/>
                    <a:pt x="357" y="3210"/>
                    <a:pt x="411" y="3174"/>
                  </a:cubicBezTo>
                  <a:lnTo>
                    <a:pt x="3207" y="378"/>
                  </a:lnTo>
                  <a:cubicBezTo>
                    <a:pt x="3346" y="211"/>
                    <a:pt x="3204" y="1"/>
                    <a:pt x="30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9" name="Google Shape;20369;p71"/>
            <p:cNvSpPr/>
            <p:nvPr/>
          </p:nvSpPr>
          <p:spPr>
            <a:xfrm>
              <a:off x="6366703" y="4670888"/>
              <a:ext cx="180033" cy="178771"/>
            </a:xfrm>
            <a:custGeom>
              <a:avLst/>
              <a:gdLst/>
              <a:ahLst/>
              <a:cxnLst/>
              <a:rect l="l" t="t" r="r" b="b"/>
              <a:pathLst>
                <a:path w="3279" h="3256" extrusionOk="0">
                  <a:moveTo>
                    <a:pt x="248" y="0"/>
                  </a:moveTo>
                  <a:cubicBezTo>
                    <a:pt x="192" y="0"/>
                    <a:pt x="134" y="22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4"/>
                  </a:lnTo>
                  <a:cubicBezTo>
                    <a:pt x="2922" y="3220"/>
                    <a:pt x="2976" y="3256"/>
                    <a:pt x="3047" y="3256"/>
                  </a:cubicBezTo>
                  <a:cubicBezTo>
                    <a:pt x="3101" y="3256"/>
                    <a:pt x="3154" y="3220"/>
                    <a:pt x="3190" y="3184"/>
                  </a:cubicBezTo>
                  <a:cubicBezTo>
                    <a:pt x="3279" y="3095"/>
                    <a:pt x="3279" y="2953"/>
                    <a:pt x="3190" y="2864"/>
                  </a:cubicBezTo>
                  <a:lnTo>
                    <a:pt x="393" y="67"/>
                  </a:lnTo>
                  <a:cubicBezTo>
                    <a:pt x="357" y="22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0" name="Google Shape;20370;p71"/>
            <p:cNvSpPr/>
            <p:nvPr/>
          </p:nvSpPr>
          <p:spPr>
            <a:xfrm>
              <a:off x="6331510" y="474791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5"/>
                    <a:pt x="303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1" name="Google Shape;20371;p71"/>
          <p:cNvGrpSpPr/>
          <p:nvPr/>
        </p:nvGrpSpPr>
        <p:grpSpPr>
          <a:xfrm>
            <a:off x="4355312" y="993135"/>
            <a:ext cx="422604" cy="418211"/>
            <a:chOff x="6671855" y="3115969"/>
            <a:chExt cx="422604" cy="418211"/>
          </a:xfrm>
        </p:grpSpPr>
        <p:sp>
          <p:nvSpPr>
            <p:cNvPr id="20372" name="Google Shape;20372;p71"/>
            <p:cNvSpPr/>
            <p:nvPr/>
          </p:nvSpPr>
          <p:spPr>
            <a:xfrm>
              <a:off x="6867476" y="3115969"/>
              <a:ext cx="30857" cy="418211"/>
            </a:xfrm>
            <a:custGeom>
              <a:avLst/>
              <a:gdLst/>
              <a:ahLst/>
              <a:cxnLst/>
              <a:rect l="l" t="t" r="r" b="b"/>
              <a:pathLst>
                <a:path w="562" h="7617" extrusionOk="0">
                  <a:moveTo>
                    <a:pt x="279" y="1"/>
                  </a:moveTo>
                  <a:cubicBezTo>
                    <a:pt x="139" y="1"/>
                    <a:pt x="1" y="99"/>
                    <a:pt x="19" y="295"/>
                  </a:cubicBezTo>
                  <a:lnTo>
                    <a:pt x="19" y="7367"/>
                  </a:lnTo>
                  <a:cubicBezTo>
                    <a:pt x="19" y="7510"/>
                    <a:pt x="143" y="7616"/>
                    <a:pt x="286" y="7616"/>
                  </a:cubicBezTo>
                  <a:cubicBezTo>
                    <a:pt x="428" y="7616"/>
                    <a:pt x="535" y="7510"/>
                    <a:pt x="553" y="7367"/>
                  </a:cubicBezTo>
                  <a:lnTo>
                    <a:pt x="553" y="295"/>
                  </a:lnTo>
                  <a:cubicBezTo>
                    <a:pt x="562" y="99"/>
                    <a:pt x="419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71"/>
            <p:cNvSpPr/>
            <p:nvPr/>
          </p:nvSpPr>
          <p:spPr>
            <a:xfrm>
              <a:off x="6726649" y="3173178"/>
              <a:ext cx="315210" cy="304284"/>
            </a:xfrm>
            <a:custGeom>
              <a:avLst/>
              <a:gdLst/>
              <a:ahLst/>
              <a:cxnLst/>
              <a:rect l="l" t="t" r="r" b="b"/>
              <a:pathLst>
                <a:path w="5741" h="5542" extrusionOk="0">
                  <a:moveTo>
                    <a:pt x="5357" y="0"/>
                  </a:moveTo>
                  <a:cubicBezTo>
                    <a:pt x="5293" y="0"/>
                    <a:pt x="5226" y="27"/>
                    <a:pt x="5167" y="90"/>
                  </a:cubicBezTo>
                  <a:lnTo>
                    <a:pt x="161" y="5096"/>
                  </a:lnTo>
                  <a:cubicBezTo>
                    <a:pt x="0" y="5256"/>
                    <a:pt x="107" y="5541"/>
                    <a:pt x="357" y="5541"/>
                  </a:cubicBezTo>
                  <a:cubicBezTo>
                    <a:pt x="410" y="5541"/>
                    <a:pt x="481" y="5523"/>
                    <a:pt x="535" y="5470"/>
                  </a:cubicBezTo>
                  <a:lnTo>
                    <a:pt x="5523" y="464"/>
                  </a:lnTo>
                  <a:cubicBezTo>
                    <a:pt x="5740" y="274"/>
                    <a:pt x="5564" y="0"/>
                    <a:pt x="5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71"/>
            <p:cNvSpPr/>
            <p:nvPr/>
          </p:nvSpPr>
          <p:spPr>
            <a:xfrm>
              <a:off x="6723519" y="3173178"/>
              <a:ext cx="316198" cy="304284"/>
            </a:xfrm>
            <a:custGeom>
              <a:avLst/>
              <a:gdLst/>
              <a:ahLst/>
              <a:cxnLst/>
              <a:rect l="l" t="t" r="r" b="b"/>
              <a:pathLst>
                <a:path w="5759" h="5542" extrusionOk="0">
                  <a:moveTo>
                    <a:pt x="399" y="0"/>
                  </a:moveTo>
                  <a:cubicBezTo>
                    <a:pt x="187" y="0"/>
                    <a:pt x="0" y="274"/>
                    <a:pt x="218" y="464"/>
                  </a:cubicBezTo>
                  <a:lnTo>
                    <a:pt x="5224" y="5470"/>
                  </a:lnTo>
                  <a:cubicBezTo>
                    <a:pt x="5259" y="5523"/>
                    <a:pt x="5331" y="5541"/>
                    <a:pt x="5402" y="5541"/>
                  </a:cubicBezTo>
                  <a:cubicBezTo>
                    <a:pt x="5633" y="5541"/>
                    <a:pt x="5758" y="5256"/>
                    <a:pt x="5580" y="5096"/>
                  </a:cubicBezTo>
                  <a:lnTo>
                    <a:pt x="592" y="90"/>
                  </a:lnTo>
                  <a:cubicBezTo>
                    <a:pt x="533" y="27"/>
                    <a:pt x="465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71"/>
            <p:cNvSpPr/>
            <p:nvPr/>
          </p:nvSpPr>
          <p:spPr>
            <a:xfrm>
              <a:off x="6671855" y="3311096"/>
              <a:ext cx="422604" cy="29429"/>
            </a:xfrm>
            <a:custGeom>
              <a:avLst/>
              <a:gdLst/>
              <a:ahLst/>
              <a:cxnLst/>
              <a:rect l="l" t="t" r="r" b="b"/>
              <a:pathLst>
                <a:path w="7697" h="536" extrusionOk="0">
                  <a:moveTo>
                    <a:pt x="304" y="1"/>
                  </a:moveTo>
                  <a:cubicBezTo>
                    <a:pt x="1" y="36"/>
                    <a:pt x="1" y="500"/>
                    <a:pt x="304" y="535"/>
                  </a:cubicBezTo>
                  <a:lnTo>
                    <a:pt x="7376" y="535"/>
                  </a:lnTo>
                  <a:cubicBezTo>
                    <a:pt x="7697" y="500"/>
                    <a:pt x="7697" y="36"/>
                    <a:pt x="7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6" name="Google Shape;20376;p71"/>
          <p:cNvGrpSpPr/>
          <p:nvPr/>
        </p:nvGrpSpPr>
        <p:grpSpPr>
          <a:xfrm>
            <a:off x="180240" y="2835798"/>
            <a:ext cx="422604" cy="415247"/>
            <a:chOff x="2586503" y="1718348"/>
            <a:chExt cx="422604" cy="415247"/>
          </a:xfrm>
        </p:grpSpPr>
        <p:sp>
          <p:nvSpPr>
            <p:cNvPr id="20377" name="Google Shape;20377;p71"/>
            <p:cNvSpPr/>
            <p:nvPr/>
          </p:nvSpPr>
          <p:spPr>
            <a:xfrm>
              <a:off x="2783112" y="1718348"/>
              <a:ext cx="29374" cy="415247"/>
            </a:xfrm>
            <a:custGeom>
              <a:avLst/>
              <a:gdLst/>
              <a:ahLst/>
              <a:cxnLst/>
              <a:rect l="l" t="t" r="r" b="b"/>
              <a:pathLst>
                <a:path w="535" h="7563" extrusionOk="0">
                  <a:moveTo>
                    <a:pt x="267" y="0"/>
                  </a:moveTo>
                  <a:cubicBezTo>
                    <a:pt x="143" y="0"/>
                    <a:pt x="18" y="80"/>
                    <a:pt x="0" y="241"/>
                  </a:cubicBezTo>
                  <a:lnTo>
                    <a:pt x="0" y="7295"/>
                  </a:lnTo>
                  <a:cubicBezTo>
                    <a:pt x="0" y="7438"/>
                    <a:pt x="125" y="7562"/>
                    <a:pt x="267" y="7562"/>
                  </a:cubicBezTo>
                  <a:cubicBezTo>
                    <a:pt x="410" y="7562"/>
                    <a:pt x="517" y="7455"/>
                    <a:pt x="535" y="7313"/>
                  </a:cubicBezTo>
                  <a:lnTo>
                    <a:pt x="535" y="241"/>
                  </a:lnTo>
                  <a:cubicBezTo>
                    <a:pt x="517" y="80"/>
                    <a:pt x="392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71"/>
            <p:cNvSpPr/>
            <p:nvPr/>
          </p:nvSpPr>
          <p:spPr>
            <a:xfrm>
              <a:off x="2641296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5341" y="0"/>
                  </a:moveTo>
                  <a:cubicBezTo>
                    <a:pt x="5282" y="0"/>
                    <a:pt x="5220" y="25"/>
                    <a:pt x="5166" y="83"/>
                  </a:cubicBezTo>
                  <a:lnTo>
                    <a:pt x="160" y="5071"/>
                  </a:lnTo>
                  <a:cubicBezTo>
                    <a:pt x="0" y="5249"/>
                    <a:pt x="125" y="5516"/>
                    <a:pt x="356" y="5516"/>
                  </a:cubicBezTo>
                  <a:cubicBezTo>
                    <a:pt x="428" y="5516"/>
                    <a:pt x="499" y="5498"/>
                    <a:pt x="552" y="5445"/>
                  </a:cubicBezTo>
                  <a:lnTo>
                    <a:pt x="5523" y="457"/>
                  </a:lnTo>
                  <a:cubicBezTo>
                    <a:pt x="5714" y="265"/>
                    <a:pt x="5538" y="0"/>
                    <a:pt x="5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71"/>
            <p:cNvSpPr/>
            <p:nvPr/>
          </p:nvSpPr>
          <p:spPr>
            <a:xfrm>
              <a:off x="2639594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381" y="0"/>
                  </a:moveTo>
                  <a:cubicBezTo>
                    <a:pt x="176" y="0"/>
                    <a:pt x="0" y="265"/>
                    <a:pt x="191" y="457"/>
                  </a:cubicBezTo>
                  <a:lnTo>
                    <a:pt x="5197" y="5445"/>
                  </a:lnTo>
                  <a:cubicBezTo>
                    <a:pt x="5233" y="5498"/>
                    <a:pt x="5304" y="5516"/>
                    <a:pt x="5375" y="5516"/>
                  </a:cubicBezTo>
                  <a:cubicBezTo>
                    <a:pt x="5607" y="5516"/>
                    <a:pt x="5714" y="5249"/>
                    <a:pt x="5554" y="5071"/>
                  </a:cubicBezTo>
                  <a:lnTo>
                    <a:pt x="566" y="83"/>
                  </a:lnTo>
                  <a:cubicBezTo>
                    <a:pt x="508" y="25"/>
                    <a:pt x="443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71"/>
            <p:cNvSpPr/>
            <p:nvPr/>
          </p:nvSpPr>
          <p:spPr>
            <a:xfrm>
              <a:off x="2586503" y="1911498"/>
              <a:ext cx="422604" cy="28441"/>
            </a:xfrm>
            <a:custGeom>
              <a:avLst/>
              <a:gdLst/>
              <a:ahLst/>
              <a:cxnLst/>
              <a:rect l="l" t="t" r="r" b="b"/>
              <a:pathLst>
                <a:path w="7697" h="518" extrusionOk="0">
                  <a:moveTo>
                    <a:pt x="303" y="0"/>
                  </a:moveTo>
                  <a:cubicBezTo>
                    <a:pt x="1" y="18"/>
                    <a:pt x="1" y="481"/>
                    <a:pt x="303" y="517"/>
                  </a:cubicBezTo>
                  <a:lnTo>
                    <a:pt x="7376" y="517"/>
                  </a:lnTo>
                  <a:cubicBezTo>
                    <a:pt x="7696" y="481"/>
                    <a:pt x="7696" y="18"/>
                    <a:pt x="7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81" name="Google Shape;20381;p71"/>
          <p:cNvSpPr/>
          <p:nvPr/>
        </p:nvSpPr>
        <p:spPr>
          <a:xfrm>
            <a:off x="9032242" y="1944819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0"/>
                </a:moveTo>
                <a:cubicBezTo>
                  <a:pt x="268" y="0"/>
                  <a:pt x="0" y="642"/>
                  <a:pt x="392" y="1034"/>
                </a:cubicBezTo>
                <a:cubicBezTo>
                  <a:pt x="513" y="1154"/>
                  <a:pt x="661" y="1208"/>
                  <a:pt x="806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0" y="0"/>
                  <a:pt x="8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2" name="Google Shape;20382;p71"/>
          <p:cNvSpPr/>
          <p:nvPr/>
        </p:nvSpPr>
        <p:spPr>
          <a:xfrm>
            <a:off x="4635340" y="2100425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1"/>
                </a:moveTo>
                <a:cubicBezTo>
                  <a:pt x="285" y="1"/>
                  <a:pt x="0" y="642"/>
                  <a:pt x="392" y="1034"/>
                </a:cubicBezTo>
                <a:cubicBezTo>
                  <a:pt x="512" y="1155"/>
                  <a:pt x="661" y="1209"/>
                  <a:pt x="806" y="1209"/>
                </a:cubicBezTo>
                <a:cubicBezTo>
                  <a:pt x="1113" y="1209"/>
                  <a:pt x="1407" y="969"/>
                  <a:pt x="1407" y="607"/>
                </a:cubicBezTo>
                <a:cubicBezTo>
                  <a:pt x="1407" y="268"/>
                  <a:pt x="1140" y="1"/>
                  <a:pt x="8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3" name="Google Shape;20383;p71"/>
          <p:cNvSpPr/>
          <p:nvPr/>
        </p:nvSpPr>
        <p:spPr>
          <a:xfrm>
            <a:off x="111416" y="2011196"/>
            <a:ext cx="99372" cy="84570"/>
          </a:xfrm>
          <a:custGeom>
            <a:avLst/>
            <a:gdLst/>
            <a:ahLst/>
            <a:cxnLst/>
            <a:rect l="l" t="t" r="r" b="b"/>
            <a:pathLst>
              <a:path w="1873" h="1594" extrusionOk="0">
                <a:moveTo>
                  <a:pt x="992" y="0"/>
                </a:moveTo>
                <a:cubicBezTo>
                  <a:pt x="396" y="0"/>
                  <a:pt x="0" y="683"/>
                  <a:pt x="340" y="1233"/>
                </a:cubicBezTo>
                <a:cubicBezTo>
                  <a:pt x="504" y="1479"/>
                  <a:pt x="758" y="1594"/>
                  <a:pt x="1008" y="1594"/>
                </a:cubicBezTo>
                <a:cubicBezTo>
                  <a:pt x="1358" y="1594"/>
                  <a:pt x="1700" y="1371"/>
                  <a:pt x="1783" y="966"/>
                </a:cubicBezTo>
                <a:cubicBezTo>
                  <a:pt x="1872" y="538"/>
                  <a:pt x="1605" y="111"/>
                  <a:pt x="1177" y="22"/>
                </a:cubicBezTo>
                <a:cubicBezTo>
                  <a:pt x="1114" y="7"/>
                  <a:pt x="1052" y="0"/>
                  <a:pt x="9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4" name="Google Shape;20384;p71"/>
          <p:cNvGrpSpPr/>
          <p:nvPr/>
        </p:nvGrpSpPr>
        <p:grpSpPr>
          <a:xfrm>
            <a:off x="4247939" y="67858"/>
            <a:ext cx="250422" cy="242406"/>
            <a:chOff x="4615014" y="754683"/>
            <a:chExt cx="250422" cy="242406"/>
          </a:xfrm>
        </p:grpSpPr>
        <p:sp>
          <p:nvSpPr>
            <p:cNvPr id="20385" name="Google Shape;20385;p71"/>
            <p:cNvSpPr/>
            <p:nvPr/>
          </p:nvSpPr>
          <p:spPr>
            <a:xfrm>
              <a:off x="4728444" y="754683"/>
              <a:ext cx="24543" cy="242406"/>
            </a:xfrm>
            <a:custGeom>
              <a:avLst/>
              <a:gdLst/>
              <a:ahLst/>
              <a:cxnLst/>
              <a:rect l="l" t="t" r="r" b="b"/>
              <a:pathLst>
                <a:path w="447" h="4415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4182"/>
                  </a:lnTo>
                  <a:cubicBezTo>
                    <a:pt x="1" y="4307"/>
                    <a:pt x="90" y="4414"/>
                    <a:pt x="215" y="4414"/>
                  </a:cubicBezTo>
                  <a:cubicBezTo>
                    <a:pt x="339" y="4414"/>
                    <a:pt x="446" y="4307"/>
                    <a:pt x="446" y="4182"/>
                  </a:cubicBezTo>
                  <a:lnTo>
                    <a:pt x="446" y="228"/>
                  </a:lnTo>
                  <a:cubicBezTo>
                    <a:pt x="446" y="76"/>
                    <a:pt x="335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71"/>
            <p:cNvSpPr/>
            <p:nvPr/>
          </p:nvSpPr>
          <p:spPr>
            <a:xfrm>
              <a:off x="4650207" y="785978"/>
              <a:ext cx="181022" cy="178826"/>
            </a:xfrm>
            <a:custGeom>
              <a:avLst/>
              <a:gdLst/>
              <a:ahLst/>
              <a:cxnLst/>
              <a:rect l="l" t="t" r="r" b="b"/>
              <a:pathLst>
                <a:path w="3297" h="3257" extrusionOk="0">
                  <a:moveTo>
                    <a:pt x="3047" y="1"/>
                  </a:moveTo>
                  <a:cubicBezTo>
                    <a:pt x="2989" y="1"/>
                    <a:pt x="2931" y="23"/>
                    <a:pt x="2887" y="67"/>
                  </a:cubicBezTo>
                  <a:lnTo>
                    <a:pt x="90" y="2864"/>
                  </a:lnTo>
                  <a:cubicBezTo>
                    <a:pt x="1" y="2953"/>
                    <a:pt x="1" y="3096"/>
                    <a:pt x="90" y="3185"/>
                  </a:cubicBezTo>
                  <a:cubicBezTo>
                    <a:pt x="125" y="3221"/>
                    <a:pt x="197" y="3256"/>
                    <a:pt x="250" y="3256"/>
                  </a:cubicBezTo>
                  <a:cubicBezTo>
                    <a:pt x="304" y="3256"/>
                    <a:pt x="375" y="3221"/>
                    <a:pt x="410" y="3185"/>
                  </a:cubicBezTo>
                  <a:lnTo>
                    <a:pt x="3207" y="388"/>
                  </a:lnTo>
                  <a:cubicBezTo>
                    <a:pt x="3296" y="299"/>
                    <a:pt x="3296" y="156"/>
                    <a:pt x="3207" y="67"/>
                  </a:cubicBezTo>
                  <a:cubicBezTo>
                    <a:pt x="3163" y="23"/>
                    <a:pt x="3105" y="1"/>
                    <a:pt x="3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71"/>
            <p:cNvSpPr/>
            <p:nvPr/>
          </p:nvSpPr>
          <p:spPr>
            <a:xfrm>
              <a:off x="4650207" y="785978"/>
              <a:ext cx="180033" cy="178826"/>
            </a:xfrm>
            <a:custGeom>
              <a:avLst/>
              <a:gdLst/>
              <a:ahLst/>
              <a:cxnLst/>
              <a:rect l="l" t="t" r="r" b="b"/>
              <a:pathLst>
                <a:path w="3279" h="3257" extrusionOk="0">
                  <a:moveTo>
                    <a:pt x="248" y="1"/>
                  </a:moveTo>
                  <a:cubicBezTo>
                    <a:pt x="192" y="1"/>
                    <a:pt x="134" y="23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5"/>
                  </a:lnTo>
                  <a:cubicBezTo>
                    <a:pt x="2922" y="3221"/>
                    <a:pt x="2976" y="3256"/>
                    <a:pt x="3047" y="3256"/>
                  </a:cubicBezTo>
                  <a:cubicBezTo>
                    <a:pt x="3100" y="3256"/>
                    <a:pt x="3154" y="3221"/>
                    <a:pt x="3207" y="3185"/>
                  </a:cubicBezTo>
                  <a:cubicBezTo>
                    <a:pt x="3279" y="3096"/>
                    <a:pt x="3279" y="2953"/>
                    <a:pt x="3207" y="2864"/>
                  </a:cubicBezTo>
                  <a:lnTo>
                    <a:pt x="393" y="67"/>
                  </a:lnTo>
                  <a:cubicBezTo>
                    <a:pt x="357" y="23"/>
                    <a:pt x="304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71"/>
            <p:cNvSpPr/>
            <p:nvPr/>
          </p:nvSpPr>
          <p:spPr>
            <a:xfrm>
              <a:off x="4615014" y="86300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50" name="Google Shape;20350;p71"/>
          <p:cNvSpPr txBox="1">
            <a:spLocks noGrp="1"/>
          </p:cNvSpPr>
          <p:nvPr>
            <p:ph type="subTitle" idx="1"/>
          </p:nvPr>
        </p:nvSpPr>
        <p:spPr>
          <a:xfrm>
            <a:off x="-13618" y="896399"/>
            <a:ext cx="4560122" cy="3815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vi-VN" sz="1800" b="1" dirty="0" smtClean="0">
                <a:latin typeface="Muli Light" panose="00000400000000000000" pitchFamily="2" charset="0"/>
              </a:rPr>
              <a:t>Em </a:t>
            </a:r>
            <a:r>
              <a:rPr lang="vi-VN" sz="1800" b="1" dirty="0">
                <a:latin typeface="Muli Light" panose="00000400000000000000" pitchFamily="2" charset="0"/>
              </a:rPr>
              <a:t>sẽ gửi thư cho ai?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latin typeface="Muli Light" panose="00000400000000000000" pitchFamily="2" charset="0"/>
              </a:rPr>
              <a:t>Dòng đầu thư em viết thế nào?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latin typeface="Muli Light" panose="00000400000000000000" pitchFamily="2" charset="0"/>
              </a:rPr>
              <a:t>Em viết lời xưng hô với người nhận thư như thế nào cho tình cảm, lịch sự?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latin typeface="Muli Light" panose="00000400000000000000" pitchFamily="2" charset="0"/>
              </a:rPr>
              <a:t>Trong phần hỏi thăm tình hình người nhận thư, em sẽ viết những gì?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latin typeface="Muli Light" panose="00000400000000000000" pitchFamily="2" charset="0"/>
              </a:rPr>
              <a:t>Em sẽ thông báo những gì về tình hình gia đình và bản thân cho người thân?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latin typeface="Muli Light" panose="00000400000000000000" pitchFamily="2" charset="0"/>
              </a:rPr>
              <a:t>Em muốn chúc người thân của mình những gì?</a:t>
            </a:r>
          </a:p>
          <a:p>
            <a:pPr lvl="0" algn="just">
              <a:spcBef>
                <a:spcPts val="600"/>
              </a:spcBef>
            </a:pPr>
            <a:r>
              <a:rPr lang="vi-VN" sz="1800" b="1" dirty="0">
                <a:latin typeface="Muli Light" panose="00000400000000000000" pitchFamily="2" charset="0"/>
              </a:rPr>
              <a:t>Em có hứa với người thân điều gì không?</a:t>
            </a:r>
            <a:endParaRPr lang="vi-VN" sz="1800" b="1" dirty="0">
              <a:latin typeface="Muli Light" panose="00000400000000000000" pitchFamily="2" charset="0"/>
            </a:endParaRPr>
          </a:p>
        </p:txBody>
      </p:sp>
      <p:sp>
        <p:nvSpPr>
          <p:cNvPr id="20353" name="Google Shape;20353;p71"/>
          <p:cNvSpPr txBox="1">
            <a:spLocks noGrp="1"/>
          </p:cNvSpPr>
          <p:nvPr>
            <p:ph type="title" idx="4"/>
          </p:nvPr>
        </p:nvSpPr>
        <p:spPr>
          <a:xfrm>
            <a:off x="5345128" y="294122"/>
            <a:ext cx="347867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Coiny Cyrillic" panose="02000903060500060000" pitchFamily="2" charset="0"/>
              </a:rPr>
              <a:t>Nhận xét thư</a:t>
            </a:r>
            <a:endParaRPr sz="3600" dirty="0">
              <a:latin typeface="Coiny Cyrillic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" name="Google Shape;19374;p64"/>
          <p:cNvSpPr txBox="1">
            <a:spLocks noGrp="1"/>
          </p:cNvSpPr>
          <p:nvPr>
            <p:ph type="title" idx="2"/>
          </p:nvPr>
        </p:nvSpPr>
        <p:spPr>
          <a:xfrm>
            <a:off x="849397" y="1633817"/>
            <a:ext cx="4156655" cy="14775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 smtClean="0"/>
              <a:t>Thanks</a:t>
            </a:r>
            <a:endParaRPr sz="11500" dirty="0"/>
          </a:p>
        </p:txBody>
      </p:sp>
      <p:sp>
        <p:nvSpPr>
          <p:cNvPr id="19376" name="Google Shape;19376;p64"/>
          <p:cNvSpPr/>
          <p:nvPr/>
        </p:nvSpPr>
        <p:spPr>
          <a:xfrm flipH="1">
            <a:off x="8381436" y="2303991"/>
            <a:ext cx="94931" cy="81479"/>
          </a:xfrm>
          <a:custGeom>
            <a:avLst/>
            <a:gdLst/>
            <a:ahLst/>
            <a:cxnLst/>
            <a:rect l="l" t="t" r="r" b="b"/>
            <a:pathLst>
              <a:path w="1729" h="1484" extrusionOk="0">
                <a:moveTo>
                  <a:pt x="981" y="1"/>
                </a:moveTo>
                <a:cubicBezTo>
                  <a:pt x="321" y="1"/>
                  <a:pt x="1" y="802"/>
                  <a:pt x="464" y="1265"/>
                </a:cubicBezTo>
                <a:cubicBezTo>
                  <a:pt x="615" y="1416"/>
                  <a:pt x="801" y="1484"/>
                  <a:pt x="985" y="1484"/>
                </a:cubicBezTo>
                <a:cubicBezTo>
                  <a:pt x="1364" y="1484"/>
                  <a:pt x="1729" y="1193"/>
                  <a:pt x="1729" y="749"/>
                </a:cubicBezTo>
                <a:cubicBezTo>
                  <a:pt x="1729" y="339"/>
                  <a:pt x="1390" y="1"/>
                  <a:pt x="9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77" name="Google Shape;19377;p64"/>
          <p:cNvGrpSpPr/>
          <p:nvPr/>
        </p:nvGrpSpPr>
        <p:grpSpPr>
          <a:xfrm flipH="1">
            <a:off x="5957703" y="4698274"/>
            <a:ext cx="250477" cy="241637"/>
            <a:chOff x="2416303" y="504049"/>
            <a:chExt cx="250477" cy="241637"/>
          </a:xfrm>
        </p:grpSpPr>
        <p:sp>
          <p:nvSpPr>
            <p:cNvPr id="19378" name="Google Shape;19378;p64"/>
            <p:cNvSpPr/>
            <p:nvPr/>
          </p:nvSpPr>
          <p:spPr>
            <a:xfrm>
              <a:off x="2528800" y="504049"/>
              <a:ext cx="24488" cy="241637"/>
            </a:xfrm>
            <a:custGeom>
              <a:avLst/>
              <a:gdLst/>
              <a:ahLst/>
              <a:cxnLst/>
              <a:rect l="l" t="t" r="r" b="b"/>
              <a:pathLst>
                <a:path w="446" h="4401" extrusionOk="0">
                  <a:moveTo>
                    <a:pt x="223" y="1"/>
                  </a:moveTo>
                  <a:cubicBezTo>
                    <a:pt x="112" y="1"/>
                    <a:pt x="0" y="72"/>
                    <a:pt x="0" y="214"/>
                  </a:cubicBezTo>
                  <a:lnTo>
                    <a:pt x="0" y="4187"/>
                  </a:lnTo>
                  <a:cubicBezTo>
                    <a:pt x="0" y="4312"/>
                    <a:pt x="107" y="4401"/>
                    <a:pt x="232" y="4401"/>
                  </a:cubicBezTo>
                  <a:cubicBezTo>
                    <a:pt x="357" y="4401"/>
                    <a:pt x="446" y="4312"/>
                    <a:pt x="446" y="4187"/>
                  </a:cubicBezTo>
                  <a:lnTo>
                    <a:pt x="446" y="214"/>
                  </a:lnTo>
                  <a:cubicBezTo>
                    <a:pt x="446" y="72"/>
                    <a:pt x="335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9" name="Google Shape;19379;p64"/>
            <p:cNvSpPr/>
            <p:nvPr/>
          </p:nvSpPr>
          <p:spPr>
            <a:xfrm>
              <a:off x="2451551" y="536168"/>
              <a:ext cx="183712" cy="178222"/>
            </a:xfrm>
            <a:custGeom>
              <a:avLst/>
              <a:gdLst/>
              <a:ahLst/>
              <a:cxnLst/>
              <a:rect l="l" t="t" r="r" b="b"/>
              <a:pathLst>
                <a:path w="3346" h="3246" extrusionOk="0">
                  <a:moveTo>
                    <a:pt x="3032" y="1"/>
                  </a:moveTo>
                  <a:cubicBezTo>
                    <a:pt x="2984" y="1"/>
                    <a:pt x="2933" y="18"/>
                    <a:pt x="2886" y="57"/>
                  </a:cubicBezTo>
                  <a:lnTo>
                    <a:pt x="89" y="2854"/>
                  </a:lnTo>
                  <a:cubicBezTo>
                    <a:pt x="0" y="2943"/>
                    <a:pt x="0" y="3085"/>
                    <a:pt x="89" y="3174"/>
                  </a:cubicBezTo>
                  <a:cubicBezTo>
                    <a:pt x="125" y="3210"/>
                    <a:pt x="178" y="3246"/>
                    <a:pt x="232" y="3246"/>
                  </a:cubicBezTo>
                  <a:cubicBezTo>
                    <a:pt x="303" y="3246"/>
                    <a:pt x="356" y="3210"/>
                    <a:pt x="410" y="3174"/>
                  </a:cubicBezTo>
                  <a:lnTo>
                    <a:pt x="3207" y="378"/>
                  </a:lnTo>
                  <a:cubicBezTo>
                    <a:pt x="3346" y="211"/>
                    <a:pt x="3203" y="1"/>
                    <a:pt x="3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0" name="Google Shape;19380;p64"/>
            <p:cNvSpPr/>
            <p:nvPr/>
          </p:nvSpPr>
          <p:spPr>
            <a:xfrm>
              <a:off x="2451551" y="535619"/>
              <a:ext cx="179979" cy="178771"/>
            </a:xfrm>
            <a:custGeom>
              <a:avLst/>
              <a:gdLst/>
              <a:ahLst/>
              <a:cxnLst/>
              <a:rect l="l" t="t" r="r" b="b"/>
              <a:pathLst>
                <a:path w="3278" h="3256" extrusionOk="0">
                  <a:moveTo>
                    <a:pt x="232" y="0"/>
                  </a:moveTo>
                  <a:cubicBezTo>
                    <a:pt x="174" y="0"/>
                    <a:pt x="116" y="22"/>
                    <a:pt x="71" y="67"/>
                  </a:cubicBezTo>
                  <a:cubicBezTo>
                    <a:pt x="0" y="156"/>
                    <a:pt x="0" y="299"/>
                    <a:pt x="71" y="388"/>
                  </a:cubicBezTo>
                  <a:lnTo>
                    <a:pt x="2886" y="3184"/>
                  </a:lnTo>
                  <a:cubicBezTo>
                    <a:pt x="2922" y="3220"/>
                    <a:pt x="2975" y="3256"/>
                    <a:pt x="3046" y="3256"/>
                  </a:cubicBezTo>
                  <a:cubicBezTo>
                    <a:pt x="3100" y="3238"/>
                    <a:pt x="3153" y="3220"/>
                    <a:pt x="3189" y="3184"/>
                  </a:cubicBezTo>
                  <a:cubicBezTo>
                    <a:pt x="3278" y="3095"/>
                    <a:pt x="3278" y="2953"/>
                    <a:pt x="3189" y="2864"/>
                  </a:cubicBezTo>
                  <a:lnTo>
                    <a:pt x="392" y="67"/>
                  </a:lnTo>
                  <a:cubicBezTo>
                    <a:pt x="348" y="22"/>
                    <a:pt x="29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1" name="Google Shape;19381;p64"/>
            <p:cNvSpPr/>
            <p:nvPr/>
          </p:nvSpPr>
          <p:spPr>
            <a:xfrm>
              <a:off x="2416303" y="612648"/>
              <a:ext cx="250477" cy="24488"/>
            </a:xfrm>
            <a:custGeom>
              <a:avLst/>
              <a:gdLst/>
              <a:ahLst/>
              <a:cxnLst/>
              <a:rect l="l" t="t" r="r" b="b"/>
              <a:pathLst>
                <a:path w="4562" h="446" extrusionOk="0">
                  <a:moveTo>
                    <a:pt x="304" y="0"/>
                  </a:moveTo>
                  <a:cubicBezTo>
                    <a:pt x="1" y="0"/>
                    <a:pt x="1" y="445"/>
                    <a:pt x="304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2" name="Google Shape;19382;p64"/>
          <p:cNvGrpSpPr/>
          <p:nvPr/>
        </p:nvGrpSpPr>
        <p:grpSpPr>
          <a:xfrm flipH="1">
            <a:off x="589888" y="1859743"/>
            <a:ext cx="250422" cy="241362"/>
            <a:chOff x="6331510" y="4639593"/>
            <a:chExt cx="250422" cy="241362"/>
          </a:xfrm>
        </p:grpSpPr>
        <p:sp>
          <p:nvSpPr>
            <p:cNvPr id="19383" name="Google Shape;19383;p64"/>
            <p:cNvSpPr/>
            <p:nvPr/>
          </p:nvSpPr>
          <p:spPr>
            <a:xfrm>
              <a:off x="6444940" y="4639593"/>
              <a:ext cx="24543" cy="241362"/>
            </a:xfrm>
            <a:custGeom>
              <a:avLst/>
              <a:gdLst/>
              <a:ahLst/>
              <a:cxnLst/>
              <a:rect l="l" t="t" r="r" b="b"/>
              <a:pathLst>
                <a:path w="447" h="4396" extrusionOk="0">
                  <a:moveTo>
                    <a:pt x="224" y="0"/>
                  </a:moveTo>
                  <a:cubicBezTo>
                    <a:pt x="112" y="0"/>
                    <a:pt x="1" y="76"/>
                    <a:pt x="1" y="227"/>
                  </a:cubicBezTo>
                  <a:lnTo>
                    <a:pt x="1" y="4182"/>
                  </a:lnTo>
                  <a:cubicBezTo>
                    <a:pt x="1" y="4307"/>
                    <a:pt x="90" y="4396"/>
                    <a:pt x="215" y="4396"/>
                  </a:cubicBezTo>
                  <a:cubicBezTo>
                    <a:pt x="339" y="4396"/>
                    <a:pt x="429" y="4307"/>
                    <a:pt x="446" y="4182"/>
                  </a:cubicBezTo>
                  <a:lnTo>
                    <a:pt x="446" y="227"/>
                  </a:lnTo>
                  <a:cubicBezTo>
                    <a:pt x="446" y="76"/>
                    <a:pt x="335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4" name="Google Shape;19384;p64"/>
            <p:cNvSpPr/>
            <p:nvPr/>
          </p:nvSpPr>
          <p:spPr>
            <a:xfrm>
              <a:off x="6366703" y="4671437"/>
              <a:ext cx="183767" cy="178222"/>
            </a:xfrm>
            <a:custGeom>
              <a:avLst/>
              <a:gdLst/>
              <a:ahLst/>
              <a:cxnLst/>
              <a:rect l="l" t="t" r="r" b="b"/>
              <a:pathLst>
                <a:path w="3347" h="3246" extrusionOk="0">
                  <a:moveTo>
                    <a:pt x="3033" y="1"/>
                  </a:moveTo>
                  <a:cubicBezTo>
                    <a:pt x="2984" y="1"/>
                    <a:pt x="2934" y="18"/>
                    <a:pt x="2887" y="57"/>
                  </a:cubicBezTo>
                  <a:lnTo>
                    <a:pt x="90" y="2854"/>
                  </a:lnTo>
                  <a:cubicBezTo>
                    <a:pt x="1" y="2943"/>
                    <a:pt x="1" y="3085"/>
                    <a:pt x="90" y="3174"/>
                  </a:cubicBezTo>
                  <a:cubicBezTo>
                    <a:pt x="126" y="3210"/>
                    <a:pt x="179" y="3246"/>
                    <a:pt x="250" y="3246"/>
                  </a:cubicBezTo>
                  <a:cubicBezTo>
                    <a:pt x="304" y="3246"/>
                    <a:pt x="357" y="3210"/>
                    <a:pt x="411" y="3174"/>
                  </a:cubicBezTo>
                  <a:lnTo>
                    <a:pt x="3207" y="378"/>
                  </a:lnTo>
                  <a:cubicBezTo>
                    <a:pt x="3346" y="211"/>
                    <a:pt x="3204" y="1"/>
                    <a:pt x="30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5" name="Google Shape;19385;p64"/>
            <p:cNvSpPr/>
            <p:nvPr/>
          </p:nvSpPr>
          <p:spPr>
            <a:xfrm>
              <a:off x="6366703" y="4670888"/>
              <a:ext cx="180033" cy="178771"/>
            </a:xfrm>
            <a:custGeom>
              <a:avLst/>
              <a:gdLst/>
              <a:ahLst/>
              <a:cxnLst/>
              <a:rect l="l" t="t" r="r" b="b"/>
              <a:pathLst>
                <a:path w="3279" h="3256" extrusionOk="0">
                  <a:moveTo>
                    <a:pt x="248" y="0"/>
                  </a:moveTo>
                  <a:cubicBezTo>
                    <a:pt x="192" y="0"/>
                    <a:pt x="134" y="22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4"/>
                  </a:lnTo>
                  <a:cubicBezTo>
                    <a:pt x="2922" y="3220"/>
                    <a:pt x="2976" y="3256"/>
                    <a:pt x="3047" y="3256"/>
                  </a:cubicBezTo>
                  <a:cubicBezTo>
                    <a:pt x="3101" y="3256"/>
                    <a:pt x="3154" y="3220"/>
                    <a:pt x="3190" y="3184"/>
                  </a:cubicBezTo>
                  <a:cubicBezTo>
                    <a:pt x="3279" y="3095"/>
                    <a:pt x="3279" y="2953"/>
                    <a:pt x="3190" y="2864"/>
                  </a:cubicBezTo>
                  <a:lnTo>
                    <a:pt x="393" y="67"/>
                  </a:lnTo>
                  <a:cubicBezTo>
                    <a:pt x="357" y="22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6" name="Google Shape;19386;p64"/>
            <p:cNvSpPr/>
            <p:nvPr/>
          </p:nvSpPr>
          <p:spPr>
            <a:xfrm>
              <a:off x="6331510" y="474791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5"/>
                    <a:pt x="303" y="445"/>
                  </a:cubicBezTo>
                  <a:lnTo>
                    <a:pt x="4258" y="445"/>
                  </a:lnTo>
                  <a:cubicBezTo>
                    <a:pt x="4561" y="445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7" name="Google Shape;19387;p64"/>
          <p:cNvGrpSpPr/>
          <p:nvPr/>
        </p:nvGrpSpPr>
        <p:grpSpPr>
          <a:xfrm flipH="1">
            <a:off x="4439511" y="3910456"/>
            <a:ext cx="422604" cy="418211"/>
            <a:chOff x="6671855" y="3115969"/>
            <a:chExt cx="422604" cy="418211"/>
          </a:xfrm>
        </p:grpSpPr>
        <p:sp>
          <p:nvSpPr>
            <p:cNvPr id="19388" name="Google Shape;19388;p64"/>
            <p:cNvSpPr/>
            <p:nvPr/>
          </p:nvSpPr>
          <p:spPr>
            <a:xfrm>
              <a:off x="6867476" y="3115969"/>
              <a:ext cx="30857" cy="418211"/>
            </a:xfrm>
            <a:custGeom>
              <a:avLst/>
              <a:gdLst/>
              <a:ahLst/>
              <a:cxnLst/>
              <a:rect l="l" t="t" r="r" b="b"/>
              <a:pathLst>
                <a:path w="562" h="7617" extrusionOk="0">
                  <a:moveTo>
                    <a:pt x="279" y="1"/>
                  </a:moveTo>
                  <a:cubicBezTo>
                    <a:pt x="139" y="1"/>
                    <a:pt x="1" y="99"/>
                    <a:pt x="19" y="295"/>
                  </a:cubicBezTo>
                  <a:lnTo>
                    <a:pt x="19" y="7367"/>
                  </a:lnTo>
                  <a:cubicBezTo>
                    <a:pt x="19" y="7510"/>
                    <a:pt x="143" y="7616"/>
                    <a:pt x="286" y="7616"/>
                  </a:cubicBezTo>
                  <a:cubicBezTo>
                    <a:pt x="428" y="7616"/>
                    <a:pt x="535" y="7510"/>
                    <a:pt x="553" y="7367"/>
                  </a:cubicBezTo>
                  <a:lnTo>
                    <a:pt x="553" y="295"/>
                  </a:lnTo>
                  <a:cubicBezTo>
                    <a:pt x="562" y="99"/>
                    <a:pt x="419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9" name="Google Shape;19389;p64"/>
            <p:cNvSpPr/>
            <p:nvPr/>
          </p:nvSpPr>
          <p:spPr>
            <a:xfrm>
              <a:off x="6726649" y="3173178"/>
              <a:ext cx="315210" cy="304284"/>
            </a:xfrm>
            <a:custGeom>
              <a:avLst/>
              <a:gdLst/>
              <a:ahLst/>
              <a:cxnLst/>
              <a:rect l="l" t="t" r="r" b="b"/>
              <a:pathLst>
                <a:path w="5741" h="5542" extrusionOk="0">
                  <a:moveTo>
                    <a:pt x="5357" y="0"/>
                  </a:moveTo>
                  <a:cubicBezTo>
                    <a:pt x="5293" y="0"/>
                    <a:pt x="5226" y="27"/>
                    <a:pt x="5167" y="90"/>
                  </a:cubicBezTo>
                  <a:lnTo>
                    <a:pt x="161" y="5096"/>
                  </a:lnTo>
                  <a:cubicBezTo>
                    <a:pt x="0" y="5256"/>
                    <a:pt x="107" y="5541"/>
                    <a:pt x="357" y="5541"/>
                  </a:cubicBezTo>
                  <a:cubicBezTo>
                    <a:pt x="410" y="5541"/>
                    <a:pt x="481" y="5523"/>
                    <a:pt x="535" y="5470"/>
                  </a:cubicBezTo>
                  <a:lnTo>
                    <a:pt x="5523" y="464"/>
                  </a:lnTo>
                  <a:cubicBezTo>
                    <a:pt x="5740" y="274"/>
                    <a:pt x="5564" y="0"/>
                    <a:pt x="5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0" name="Google Shape;19390;p64"/>
            <p:cNvSpPr/>
            <p:nvPr/>
          </p:nvSpPr>
          <p:spPr>
            <a:xfrm>
              <a:off x="6723519" y="3173178"/>
              <a:ext cx="316198" cy="304284"/>
            </a:xfrm>
            <a:custGeom>
              <a:avLst/>
              <a:gdLst/>
              <a:ahLst/>
              <a:cxnLst/>
              <a:rect l="l" t="t" r="r" b="b"/>
              <a:pathLst>
                <a:path w="5759" h="5542" extrusionOk="0">
                  <a:moveTo>
                    <a:pt x="399" y="0"/>
                  </a:moveTo>
                  <a:cubicBezTo>
                    <a:pt x="187" y="0"/>
                    <a:pt x="0" y="274"/>
                    <a:pt x="218" y="464"/>
                  </a:cubicBezTo>
                  <a:lnTo>
                    <a:pt x="5224" y="5470"/>
                  </a:lnTo>
                  <a:cubicBezTo>
                    <a:pt x="5259" y="5523"/>
                    <a:pt x="5331" y="5541"/>
                    <a:pt x="5402" y="5541"/>
                  </a:cubicBezTo>
                  <a:cubicBezTo>
                    <a:pt x="5633" y="5541"/>
                    <a:pt x="5758" y="5256"/>
                    <a:pt x="5580" y="5096"/>
                  </a:cubicBezTo>
                  <a:lnTo>
                    <a:pt x="592" y="90"/>
                  </a:lnTo>
                  <a:cubicBezTo>
                    <a:pt x="533" y="27"/>
                    <a:pt x="465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1" name="Google Shape;19391;p64"/>
            <p:cNvSpPr/>
            <p:nvPr/>
          </p:nvSpPr>
          <p:spPr>
            <a:xfrm>
              <a:off x="6671855" y="3311096"/>
              <a:ext cx="422604" cy="29429"/>
            </a:xfrm>
            <a:custGeom>
              <a:avLst/>
              <a:gdLst/>
              <a:ahLst/>
              <a:cxnLst/>
              <a:rect l="l" t="t" r="r" b="b"/>
              <a:pathLst>
                <a:path w="7697" h="536" extrusionOk="0">
                  <a:moveTo>
                    <a:pt x="304" y="1"/>
                  </a:moveTo>
                  <a:cubicBezTo>
                    <a:pt x="1" y="36"/>
                    <a:pt x="1" y="500"/>
                    <a:pt x="304" y="535"/>
                  </a:cubicBezTo>
                  <a:lnTo>
                    <a:pt x="7376" y="535"/>
                  </a:lnTo>
                  <a:cubicBezTo>
                    <a:pt x="7697" y="500"/>
                    <a:pt x="7697" y="36"/>
                    <a:pt x="7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2" name="Google Shape;19392;p64"/>
          <p:cNvGrpSpPr/>
          <p:nvPr/>
        </p:nvGrpSpPr>
        <p:grpSpPr>
          <a:xfrm flipH="1">
            <a:off x="5681338" y="896785"/>
            <a:ext cx="422604" cy="415247"/>
            <a:chOff x="2586503" y="1718348"/>
            <a:chExt cx="422604" cy="415247"/>
          </a:xfrm>
        </p:grpSpPr>
        <p:sp>
          <p:nvSpPr>
            <p:cNvPr id="19393" name="Google Shape;19393;p64"/>
            <p:cNvSpPr/>
            <p:nvPr/>
          </p:nvSpPr>
          <p:spPr>
            <a:xfrm>
              <a:off x="2783112" y="1718348"/>
              <a:ext cx="29374" cy="415247"/>
            </a:xfrm>
            <a:custGeom>
              <a:avLst/>
              <a:gdLst/>
              <a:ahLst/>
              <a:cxnLst/>
              <a:rect l="l" t="t" r="r" b="b"/>
              <a:pathLst>
                <a:path w="535" h="7563" extrusionOk="0">
                  <a:moveTo>
                    <a:pt x="267" y="0"/>
                  </a:moveTo>
                  <a:cubicBezTo>
                    <a:pt x="143" y="0"/>
                    <a:pt x="18" y="80"/>
                    <a:pt x="0" y="241"/>
                  </a:cubicBezTo>
                  <a:lnTo>
                    <a:pt x="0" y="7295"/>
                  </a:lnTo>
                  <a:cubicBezTo>
                    <a:pt x="0" y="7438"/>
                    <a:pt x="125" y="7562"/>
                    <a:pt x="267" y="7562"/>
                  </a:cubicBezTo>
                  <a:cubicBezTo>
                    <a:pt x="410" y="7562"/>
                    <a:pt x="517" y="7455"/>
                    <a:pt x="535" y="7313"/>
                  </a:cubicBezTo>
                  <a:lnTo>
                    <a:pt x="535" y="241"/>
                  </a:lnTo>
                  <a:cubicBezTo>
                    <a:pt x="517" y="80"/>
                    <a:pt x="392" y="0"/>
                    <a:pt x="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4" name="Google Shape;19394;p64"/>
            <p:cNvSpPr/>
            <p:nvPr/>
          </p:nvSpPr>
          <p:spPr>
            <a:xfrm>
              <a:off x="2641296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5341" y="0"/>
                  </a:moveTo>
                  <a:cubicBezTo>
                    <a:pt x="5282" y="0"/>
                    <a:pt x="5220" y="25"/>
                    <a:pt x="5166" y="83"/>
                  </a:cubicBezTo>
                  <a:lnTo>
                    <a:pt x="160" y="5071"/>
                  </a:lnTo>
                  <a:cubicBezTo>
                    <a:pt x="0" y="5249"/>
                    <a:pt x="125" y="5516"/>
                    <a:pt x="356" y="5516"/>
                  </a:cubicBezTo>
                  <a:cubicBezTo>
                    <a:pt x="428" y="5516"/>
                    <a:pt x="499" y="5498"/>
                    <a:pt x="552" y="5445"/>
                  </a:cubicBezTo>
                  <a:lnTo>
                    <a:pt x="5523" y="457"/>
                  </a:lnTo>
                  <a:cubicBezTo>
                    <a:pt x="5714" y="265"/>
                    <a:pt x="5538" y="0"/>
                    <a:pt x="5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5" name="Google Shape;19395;p64"/>
            <p:cNvSpPr/>
            <p:nvPr/>
          </p:nvSpPr>
          <p:spPr>
            <a:xfrm>
              <a:off x="2639594" y="1773965"/>
              <a:ext cx="313727" cy="302911"/>
            </a:xfrm>
            <a:custGeom>
              <a:avLst/>
              <a:gdLst/>
              <a:ahLst/>
              <a:cxnLst/>
              <a:rect l="l" t="t" r="r" b="b"/>
              <a:pathLst>
                <a:path w="5714" h="5517" extrusionOk="0">
                  <a:moveTo>
                    <a:pt x="381" y="0"/>
                  </a:moveTo>
                  <a:cubicBezTo>
                    <a:pt x="176" y="0"/>
                    <a:pt x="0" y="265"/>
                    <a:pt x="191" y="457"/>
                  </a:cubicBezTo>
                  <a:lnTo>
                    <a:pt x="5197" y="5445"/>
                  </a:lnTo>
                  <a:cubicBezTo>
                    <a:pt x="5233" y="5498"/>
                    <a:pt x="5304" y="5516"/>
                    <a:pt x="5375" y="5516"/>
                  </a:cubicBezTo>
                  <a:cubicBezTo>
                    <a:pt x="5607" y="5516"/>
                    <a:pt x="5714" y="5249"/>
                    <a:pt x="5554" y="5071"/>
                  </a:cubicBezTo>
                  <a:lnTo>
                    <a:pt x="566" y="83"/>
                  </a:lnTo>
                  <a:cubicBezTo>
                    <a:pt x="508" y="25"/>
                    <a:pt x="443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6" name="Google Shape;19396;p64"/>
            <p:cNvSpPr/>
            <p:nvPr/>
          </p:nvSpPr>
          <p:spPr>
            <a:xfrm>
              <a:off x="2586503" y="1911498"/>
              <a:ext cx="422604" cy="28441"/>
            </a:xfrm>
            <a:custGeom>
              <a:avLst/>
              <a:gdLst/>
              <a:ahLst/>
              <a:cxnLst/>
              <a:rect l="l" t="t" r="r" b="b"/>
              <a:pathLst>
                <a:path w="7697" h="518" extrusionOk="0">
                  <a:moveTo>
                    <a:pt x="303" y="0"/>
                  </a:moveTo>
                  <a:cubicBezTo>
                    <a:pt x="1" y="18"/>
                    <a:pt x="1" y="481"/>
                    <a:pt x="303" y="517"/>
                  </a:cubicBezTo>
                  <a:lnTo>
                    <a:pt x="7376" y="517"/>
                  </a:lnTo>
                  <a:cubicBezTo>
                    <a:pt x="7696" y="481"/>
                    <a:pt x="7696" y="18"/>
                    <a:pt x="7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7" name="Google Shape;19397;p64"/>
          <p:cNvGrpSpPr/>
          <p:nvPr/>
        </p:nvGrpSpPr>
        <p:grpSpPr>
          <a:xfrm flipH="1">
            <a:off x="2827272" y="1014246"/>
            <a:ext cx="250422" cy="242406"/>
            <a:chOff x="4615014" y="754683"/>
            <a:chExt cx="250422" cy="242406"/>
          </a:xfrm>
        </p:grpSpPr>
        <p:sp>
          <p:nvSpPr>
            <p:cNvPr id="19398" name="Google Shape;19398;p64"/>
            <p:cNvSpPr/>
            <p:nvPr/>
          </p:nvSpPr>
          <p:spPr>
            <a:xfrm>
              <a:off x="4728444" y="754683"/>
              <a:ext cx="24543" cy="242406"/>
            </a:xfrm>
            <a:custGeom>
              <a:avLst/>
              <a:gdLst/>
              <a:ahLst/>
              <a:cxnLst/>
              <a:rect l="l" t="t" r="r" b="b"/>
              <a:pathLst>
                <a:path w="447" h="4415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4182"/>
                  </a:lnTo>
                  <a:cubicBezTo>
                    <a:pt x="1" y="4307"/>
                    <a:pt x="90" y="4414"/>
                    <a:pt x="215" y="4414"/>
                  </a:cubicBezTo>
                  <a:cubicBezTo>
                    <a:pt x="339" y="4414"/>
                    <a:pt x="446" y="4307"/>
                    <a:pt x="446" y="4182"/>
                  </a:cubicBezTo>
                  <a:lnTo>
                    <a:pt x="446" y="228"/>
                  </a:lnTo>
                  <a:cubicBezTo>
                    <a:pt x="446" y="76"/>
                    <a:pt x="335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9" name="Google Shape;19399;p64"/>
            <p:cNvSpPr/>
            <p:nvPr/>
          </p:nvSpPr>
          <p:spPr>
            <a:xfrm>
              <a:off x="4650207" y="785978"/>
              <a:ext cx="181022" cy="178826"/>
            </a:xfrm>
            <a:custGeom>
              <a:avLst/>
              <a:gdLst/>
              <a:ahLst/>
              <a:cxnLst/>
              <a:rect l="l" t="t" r="r" b="b"/>
              <a:pathLst>
                <a:path w="3297" h="3257" extrusionOk="0">
                  <a:moveTo>
                    <a:pt x="3047" y="1"/>
                  </a:moveTo>
                  <a:cubicBezTo>
                    <a:pt x="2989" y="1"/>
                    <a:pt x="2931" y="23"/>
                    <a:pt x="2887" y="67"/>
                  </a:cubicBezTo>
                  <a:lnTo>
                    <a:pt x="90" y="2864"/>
                  </a:lnTo>
                  <a:cubicBezTo>
                    <a:pt x="1" y="2953"/>
                    <a:pt x="1" y="3096"/>
                    <a:pt x="90" y="3185"/>
                  </a:cubicBezTo>
                  <a:cubicBezTo>
                    <a:pt x="125" y="3221"/>
                    <a:pt x="197" y="3256"/>
                    <a:pt x="250" y="3256"/>
                  </a:cubicBezTo>
                  <a:cubicBezTo>
                    <a:pt x="304" y="3256"/>
                    <a:pt x="375" y="3221"/>
                    <a:pt x="410" y="3185"/>
                  </a:cubicBezTo>
                  <a:lnTo>
                    <a:pt x="3207" y="388"/>
                  </a:lnTo>
                  <a:cubicBezTo>
                    <a:pt x="3296" y="299"/>
                    <a:pt x="3296" y="156"/>
                    <a:pt x="3207" y="67"/>
                  </a:cubicBezTo>
                  <a:cubicBezTo>
                    <a:pt x="3163" y="23"/>
                    <a:pt x="3105" y="1"/>
                    <a:pt x="3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0" name="Google Shape;19400;p64"/>
            <p:cNvSpPr/>
            <p:nvPr/>
          </p:nvSpPr>
          <p:spPr>
            <a:xfrm>
              <a:off x="4650207" y="785978"/>
              <a:ext cx="180033" cy="178826"/>
            </a:xfrm>
            <a:custGeom>
              <a:avLst/>
              <a:gdLst/>
              <a:ahLst/>
              <a:cxnLst/>
              <a:rect l="l" t="t" r="r" b="b"/>
              <a:pathLst>
                <a:path w="3279" h="3257" extrusionOk="0">
                  <a:moveTo>
                    <a:pt x="248" y="1"/>
                  </a:moveTo>
                  <a:cubicBezTo>
                    <a:pt x="192" y="1"/>
                    <a:pt x="134" y="23"/>
                    <a:pt x="90" y="67"/>
                  </a:cubicBezTo>
                  <a:cubicBezTo>
                    <a:pt x="1" y="156"/>
                    <a:pt x="1" y="299"/>
                    <a:pt x="90" y="388"/>
                  </a:cubicBezTo>
                  <a:lnTo>
                    <a:pt x="2887" y="3185"/>
                  </a:lnTo>
                  <a:cubicBezTo>
                    <a:pt x="2922" y="3221"/>
                    <a:pt x="2976" y="3256"/>
                    <a:pt x="3047" y="3256"/>
                  </a:cubicBezTo>
                  <a:cubicBezTo>
                    <a:pt x="3100" y="3256"/>
                    <a:pt x="3154" y="3221"/>
                    <a:pt x="3207" y="3185"/>
                  </a:cubicBezTo>
                  <a:cubicBezTo>
                    <a:pt x="3279" y="3096"/>
                    <a:pt x="3279" y="2953"/>
                    <a:pt x="3207" y="2864"/>
                  </a:cubicBezTo>
                  <a:lnTo>
                    <a:pt x="393" y="67"/>
                  </a:lnTo>
                  <a:cubicBezTo>
                    <a:pt x="357" y="23"/>
                    <a:pt x="304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1" name="Google Shape;19401;p64"/>
            <p:cNvSpPr/>
            <p:nvPr/>
          </p:nvSpPr>
          <p:spPr>
            <a:xfrm>
              <a:off x="4615014" y="863008"/>
              <a:ext cx="250422" cy="24488"/>
            </a:xfrm>
            <a:custGeom>
              <a:avLst/>
              <a:gdLst/>
              <a:ahLst/>
              <a:cxnLst/>
              <a:rect l="l" t="t" r="r" b="b"/>
              <a:pathLst>
                <a:path w="4561" h="446" extrusionOk="0">
                  <a:moveTo>
                    <a:pt x="303" y="0"/>
                  </a:moveTo>
                  <a:cubicBezTo>
                    <a:pt x="0" y="0"/>
                    <a:pt x="0" y="446"/>
                    <a:pt x="303" y="446"/>
                  </a:cubicBezTo>
                  <a:lnTo>
                    <a:pt x="4258" y="446"/>
                  </a:lnTo>
                  <a:cubicBezTo>
                    <a:pt x="4561" y="446"/>
                    <a:pt x="4561" y="0"/>
                    <a:pt x="4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02" name="Google Shape;19402;p64"/>
          <p:cNvSpPr/>
          <p:nvPr/>
        </p:nvSpPr>
        <p:spPr>
          <a:xfrm flipH="1">
            <a:off x="4784809" y="1036931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0"/>
                </a:moveTo>
                <a:cubicBezTo>
                  <a:pt x="268" y="0"/>
                  <a:pt x="0" y="642"/>
                  <a:pt x="392" y="1034"/>
                </a:cubicBezTo>
                <a:cubicBezTo>
                  <a:pt x="513" y="1154"/>
                  <a:pt x="661" y="1208"/>
                  <a:pt x="806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0" y="0"/>
                  <a:pt x="8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3" name="Google Shape;19403;p64"/>
          <p:cNvSpPr/>
          <p:nvPr/>
        </p:nvSpPr>
        <p:spPr>
          <a:xfrm flipH="1">
            <a:off x="2749959" y="4086381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0"/>
                </a:moveTo>
                <a:cubicBezTo>
                  <a:pt x="268" y="0"/>
                  <a:pt x="0" y="642"/>
                  <a:pt x="392" y="1034"/>
                </a:cubicBezTo>
                <a:cubicBezTo>
                  <a:pt x="513" y="1154"/>
                  <a:pt x="661" y="1208"/>
                  <a:pt x="806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0" y="0"/>
                  <a:pt x="8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4" name="Google Shape;19404;p64"/>
          <p:cNvSpPr/>
          <p:nvPr/>
        </p:nvSpPr>
        <p:spPr>
          <a:xfrm flipH="1">
            <a:off x="1873659" y="991919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0"/>
                </a:moveTo>
                <a:cubicBezTo>
                  <a:pt x="268" y="0"/>
                  <a:pt x="0" y="642"/>
                  <a:pt x="392" y="1034"/>
                </a:cubicBezTo>
                <a:cubicBezTo>
                  <a:pt x="513" y="1154"/>
                  <a:pt x="661" y="1208"/>
                  <a:pt x="806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0" y="0"/>
                  <a:pt x="8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5" name="Google Shape;19405;p64"/>
          <p:cNvSpPr/>
          <p:nvPr/>
        </p:nvSpPr>
        <p:spPr>
          <a:xfrm flipH="1">
            <a:off x="4109359" y="4785906"/>
            <a:ext cx="77306" cy="66380"/>
          </a:xfrm>
          <a:custGeom>
            <a:avLst/>
            <a:gdLst/>
            <a:ahLst/>
            <a:cxnLst/>
            <a:rect l="l" t="t" r="r" b="b"/>
            <a:pathLst>
              <a:path w="1408" h="1209" extrusionOk="0">
                <a:moveTo>
                  <a:pt x="820" y="0"/>
                </a:moveTo>
                <a:cubicBezTo>
                  <a:pt x="268" y="0"/>
                  <a:pt x="0" y="642"/>
                  <a:pt x="392" y="1034"/>
                </a:cubicBezTo>
                <a:cubicBezTo>
                  <a:pt x="513" y="1154"/>
                  <a:pt x="661" y="1208"/>
                  <a:pt x="806" y="1208"/>
                </a:cubicBezTo>
                <a:cubicBezTo>
                  <a:pt x="1113" y="1208"/>
                  <a:pt x="1408" y="969"/>
                  <a:pt x="1408" y="606"/>
                </a:cubicBezTo>
                <a:cubicBezTo>
                  <a:pt x="1408" y="268"/>
                  <a:pt x="1140" y="0"/>
                  <a:pt x="8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06" name="Google Shape;19406;p64"/>
          <p:cNvGrpSpPr/>
          <p:nvPr/>
        </p:nvGrpSpPr>
        <p:grpSpPr>
          <a:xfrm flipH="1">
            <a:off x="6363350" y="1680613"/>
            <a:ext cx="1785725" cy="2431750"/>
            <a:chOff x="1180900" y="334300"/>
            <a:chExt cx="1785725" cy="2431750"/>
          </a:xfrm>
        </p:grpSpPr>
        <p:sp>
          <p:nvSpPr>
            <p:cNvPr id="19407" name="Google Shape;19407;p64"/>
            <p:cNvSpPr/>
            <p:nvPr/>
          </p:nvSpPr>
          <p:spPr>
            <a:xfrm>
              <a:off x="1180900" y="1191400"/>
              <a:ext cx="1530625" cy="1574650"/>
            </a:xfrm>
            <a:custGeom>
              <a:avLst/>
              <a:gdLst/>
              <a:ahLst/>
              <a:cxnLst/>
              <a:rect l="l" t="t" r="r" b="b"/>
              <a:pathLst>
                <a:path w="61225" h="62986" extrusionOk="0">
                  <a:moveTo>
                    <a:pt x="31889" y="0"/>
                  </a:moveTo>
                  <a:cubicBezTo>
                    <a:pt x="30391" y="0"/>
                    <a:pt x="28894" y="179"/>
                    <a:pt x="27433" y="540"/>
                  </a:cubicBezTo>
                  <a:cubicBezTo>
                    <a:pt x="24143" y="1354"/>
                    <a:pt x="21296" y="3350"/>
                    <a:pt x="19337" y="6123"/>
                  </a:cubicBezTo>
                  <a:cubicBezTo>
                    <a:pt x="17266" y="9118"/>
                    <a:pt x="15972" y="12334"/>
                    <a:pt x="17562" y="15994"/>
                  </a:cubicBezTo>
                  <a:cubicBezTo>
                    <a:pt x="10242" y="18286"/>
                    <a:pt x="4253" y="24830"/>
                    <a:pt x="2182" y="32150"/>
                  </a:cubicBezTo>
                  <a:cubicBezTo>
                    <a:pt x="1" y="39766"/>
                    <a:pt x="1665" y="48750"/>
                    <a:pt x="7025" y="54665"/>
                  </a:cubicBezTo>
                  <a:cubicBezTo>
                    <a:pt x="11240" y="59287"/>
                    <a:pt x="17414" y="61579"/>
                    <a:pt x="23440" y="62466"/>
                  </a:cubicBezTo>
                  <a:cubicBezTo>
                    <a:pt x="24919" y="62688"/>
                    <a:pt x="26361" y="62799"/>
                    <a:pt x="27840" y="62910"/>
                  </a:cubicBezTo>
                  <a:cubicBezTo>
                    <a:pt x="28698" y="62960"/>
                    <a:pt x="29556" y="62985"/>
                    <a:pt x="30413" y="62985"/>
                  </a:cubicBezTo>
                  <a:cubicBezTo>
                    <a:pt x="33987" y="62985"/>
                    <a:pt x="37542" y="62548"/>
                    <a:pt x="41001" y="61653"/>
                  </a:cubicBezTo>
                  <a:cubicBezTo>
                    <a:pt x="42628" y="61209"/>
                    <a:pt x="44144" y="60877"/>
                    <a:pt x="45586" y="60433"/>
                  </a:cubicBezTo>
                  <a:cubicBezTo>
                    <a:pt x="47360" y="59878"/>
                    <a:pt x="49024" y="59028"/>
                    <a:pt x="50466" y="57882"/>
                  </a:cubicBezTo>
                  <a:cubicBezTo>
                    <a:pt x="50984" y="57438"/>
                    <a:pt x="51464" y="56995"/>
                    <a:pt x="51945" y="56551"/>
                  </a:cubicBezTo>
                  <a:cubicBezTo>
                    <a:pt x="59893" y="48824"/>
                    <a:pt x="61224" y="36069"/>
                    <a:pt x="55679" y="26605"/>
                  </a:cubicBezTo>
                  <a:cubicBezTo>
                    <a:pt x="53054" y="22094"/>
                    <a:pt x="49098" y="18545"/>
                    <a:pt x="44329" y="16401"/>
                  </a:cubicBezTo>
                  <a:cubicBezTo>
                    <a:pt x="45771" y="13295"/>
                    <a:pt x="45882" y="9746"/>
                    <a:pt x="44588" y="6567"/>
                  </a:cubicBezTo>
                  <a:cubicBezTo>
                    <a:pt x="43331" y="3461"/>
                    <a:pt x="40595" y="1723"/>
                    <a:pt x="37452" y="836"/>
                  </a:cubicBezTo>
                  <a:cubicBezTo>
                    <a:pt x="35643" y="281"/>
                    <a:pt x="33765" y="0"/>
                    <a:pt x="31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8" name="Google Shape;19408;p64"/>
            <p:cNvSpPr/>
            <p:nvPr/>
          </p:nvSpPr>
          <p:spPr>
            <a:xfrm>
              <a:off x="1443400" y="688575"/>
              <a:ext cx="1066625" cy="475150"/>
            </a:xfrm>
            <a:custGeom>
              <a:avLst/>
              <a:gdLst/>
              <a:ahLst/>
              <a:cxnLst/>
              <a:rect l="l" t="t" r="r" b="b"/>
              <a:pathLst>
                <a:path w="42665" h="19006" extrusionOk="0">
                  <a:moveTo>
                    <a:pt x="39816" y="1"/>
                  </a:moveTo>
                  <a:cubicBezTo>
                    <a:pt x="38745" y="1"/>
                    <a:pt x="37692" y="107"/>
                    <a:pt x="36639" y="283"/>
                  </a:cubicBezTo>
                  <a:cubicBezTo>
                    <a:pt x="27063" y="2020"/>
                    <a:pt x="18005" y="6494"/>
                    <a:pt x="9613" y="11337"/>
                  </a:cubicBezTo>
                  <a:cubicBezTo>
                    <a:pt x="7728" y="12409"/>
                    <a:pt x="5916" y="13592"/>
                    <a:pt x="4178" y="14923"/>
                  </a:cubicBezTo>
                  <a:cubicBezTo>
                    <a:pt x="3550" y="15404"/>
                    <a:pt x="1" y="17807"/>
                    <a:pt x="1923" y="18731"/>
                  </a:cubicBezTo>
                  <a:cubicBezTo>
                    <a:pt x="2303" y="18931"/>
                    <a:pt x="2875" y="19005"/>
                    <a:pt x="3516" y="19005"/>
                  </a:cubicBezTo>
                  <a:cubicBezTo>
                    <a:pt x="5123" y="19005"/>
                    <a:pt x="7162" y="18541"/>
                    <a:pt x="7691" y="18435"/>
                  </a:cubicBezTo>
                  <a:cubicBezTo>
                    <a:pt x="9465" y="18139"/>
                    <a:pt x="11203" y="17733"/>
                    <a:pt x="12940" y="17215"/>
                  </a:cubicBezTo>
                  <a:cubicBezTo>
                    <a:pt x="17931" y="15699"/>
                    <a:pt x="22775" y="13703"/>
                    <a:pt x="27433" y="11300"/>
                  </a:cubicBezTo>
                  <a:cubicBezTo>
                    <a:pt x="31980" y="9008"/>
                    <a:pt x="36417" y="6420"/>
                    <a:pt x="40262" y="3055"/>
                  </a:cubicBezTo>
                  <a:cubicBezTo>
                    <a:pt x="40816" y="2612"/>
                    <a:pt x="42665" y="800"/>
                    <a:pt x="41519" y="172"/>
                  </a:cubicBezTo>
                  <a:cubicBezTo>
                    <a:pt x="41306" y="80"/>
                    <a:pt x="41068" y="14"/>
                    <a:pt x="40825" y="14"/>
                  </a:cubicBezTo>
                  <a:cubicBezTo>
                    <a:pt x="40773" y="14"/>
                    <a:pt x="40721" y="17"/>
                    <a:pt x="40668" y="24"/>
                  </a:cubicBezTo>
                  <a:cubicBezTo>
                    <a:pt x="40383" y="8"/>
                    <a:pt x="40099" y="1"/>
                    <a:pt x="39816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9" name="Google Shape;19409;p64"/>
            <p:cNvSpPr/>
            <p:nvPr/>
          </p:nvSpPr>
          <p:spPr>
            <a:xfrm>
              <a:off x="1712375" y="702425"/>
              <a:ext cx="662725" cy="587825"/>
            </a:xfrm>
            <a:custGeom>
              <a:avLst/>
              <a:gdLst/>
              <a:ahLst/>
              <a:cxnLst/>
              <a:rect l="l" t="t" r="r" b="b"/>
              <a:pathLst>
                <a:path w="26509" h="23513" extrusionOk="0">
                  <a:moveTo>
                    <a:pt x="14491" y="1"/>
                  </a:moveTo>
                  <a:cubicBezTo>
                    <a:pt x="11380" y="1"/>
                    <a:pt x="8301" y="961"/>
                    <a:pt x="5694" y="2834"/>
                  </a:cubicBezTo>
                  <a:cubicBezTo>
                    <a:pt x="2773" y="5015"/>
                    <a:pt x="629" y="8343"/>
                    <a:pt x="296" y="12003"/>
                  </a:cubicBezTo>
                  <a:cubicBezTo>
                    <a:pt x="0" y="15108"/>
                    <a:pt x="1035" y="17696"/>
                    <a:pt x="2773" y="20173"/>
                  </a:cubicBezTo>
                  <a:cubicBezTo>
                    <a:pt x="4511" y="22576"/>
                    <a:pt x="8134" y="23390"/>
                    <a:pt x="10906" y="23501"/>
                  </a:cubicBezTo>
                  <a:cubicBezTo>
                    <a:pt x="11132" y="23509"/>
                    <a:pt x="11358" y="23513"/>
                    <a:pt x="11584" y="23513"/>
                  </a:cubicBezTo>
                  <a:cubicBezTo>
                    <a:pt x="13390" y="23513"/>
                    <a:pt x="15187" y="23250"/>
                    <a:pt x="16896" y="22724"/>
                  </a:cubicBezTo>
                  <a:cubicBezTo>
                    <a:pt x="21665" y="21282"/>
                    <a:pt x="25806" y="17844"/>
                    <a:pt x="26397" y="12594"/>
                  </a:cubicBezTo>
                  <a:cubicBezTo>
                    <a:pt x="26508" y="11559"/>
                    <a:pt x="26471" y="10524"/>
                    <a:pt x="26323" y="9489"/>
                  </a:cubicBezTo>
                  <a:cubicBezTo>
                    <a:pt x="26249" y="8380"/>
                    <a:pt x="25990" y="7308"/>
                    <a:pt x="25584" y="6309"/>
                  </a:cubicBezTo>
                  <a:cubicBezTo>
                    <a:pt x="24549" y="3758"/>
                    <a:pt x="22256" y="1873"/>
                    <a:pt x="19669" y="912"/>
                  </a:cubicBezTo>
                  <a:cubicBezTo>
                    <a:pt x="17984" y="301"/>
                    <a:pt x="16233" y="1"/>
                    <a:pt x="14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0" name="Google Shape;19410;p64"/>
            <p:cNvSpPr/>
            <p:nvPr/>
          </p:nvSpPr>
          <p:spPr>
            <a:xfrm>
              <a:off x="1774300" y="1310275"/>
              <a:ext cx="427025" cy="829075"/>
            </a:xfrm>
            <a:custGeom>
              <a:avLst/>
              <a:gdLst/>
              <a:ahLst/>
              <a:cxnLst/>
              <a:rect l="l" t="t" r="r" b="b"/>
              <a:pathLst>
                <a:path w="17081" h="33163" extrusionOk="0">
                  <a:moveTo>
                    <a:pt x="4548" y="0"/>
                  </a:moveTo>
                  <a:cubicBezTo>
                    <a:pt x="998" y="5472"/>
                    <a:pt x="0" y="12274"/>
                    <a:pt x="370" y="18781"/>
                  </a:cubicBezTo>
                  <a:cubicBezTo>
                    <a:pt x="592" y="22700"/>
                    <a:pt x="1294" y="26619"/>
                    <a:pt x="2921" y="30168"/>
                  </a:cubicBezTo>
                  <a:cubicBezTo>
                    <a:pt x="3475" y="31388"/>
                    <a:pt x="4252" y="32682"/>
                    <a:pt x="5546" y="33052"/>
                  </a:cubicBezTo>
                  <a:cubicBezTo>
                    <a:pt x="5915" y="33126"/>
                    <a:pt x="6285" y="33163"/>
                    <a:pt x="6655" y="33163"/>
                  </a:cubicBezTo>
                  <a:cubicBezTo>
                    <a:pt x="7025" y="33163"/>
                    <a:pt x="7394" y="33126"/>
                    <a:pt x="7764" y="33052"/>
                  </a:cubicBezTo>
                  <a:cubicBezTo>
                    <a:pt x="10500" y="32571"/>
                    <a:pt x="13162" y="31795"/>
                    <a:pt x="15750" y="30686"/>
                  </a:cubicBezTo>
                  <a:cubicBezTo>
                    <a:pt x="16193" y="30538"/>
                    <a:pt x="16563" y="30242"/>
                    <a:pt x="16822" y="29835"/>
                  </a:cubicBezTo>
                  <a:cubicBezTo>
                    <a:pt x="17081" y="29244"/>
                    <a:pt x="16674" y="28541"/>
                    <a:pt x="16304" y="27987"/>
                  </a:cubicBezTo>
                  <a:cubicBezTo>
                    <a:pt x="12459" y="22293"/>
                    <a:pt x="11128" y="15121"/>
                    <a:pt x="11572" y="8244"/>
                  </a:cubicBezTo>
                  <a:cubicBezTo>
                    <a:pt x="11683" y="5915"/>
                    <a:pt x="12090" y="3512"/>
                    <a:pt x="13310" y="1516"/>
                  </a:cubicBezTo>
                  <a:cubicBezTo>
                    <a:pt x="10426" y="813"/>
                    <a:pt x="7505" y="333"/>
                    <a:pt x="4548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1" name="Google Shape;19411;p64"/>
            <p:cNvSpPr/>
            <p:nvPr/>
          </p:nvSpPr>
          <p:spPr>
            <a:xfrm>
              <a:off x="1682800" y="1130025"/>
              <a:ext cx="661800" cy="299250"/>
            </a:xfrm>
            <a:custGeom>
              <a:avLst/>
              <a:gdLst/>
              <a:ahLst/>
              <a:cxnLst/>
              <a:rect l="l" t="t" r="r" b="b"/>
              <a:pathLst>
                <a:path w="26472" h="11970" extrusionOk="0">
                  <a:moveTo>
                    <a:pt x="25916" y="1"/>
                  </a:moveTo>
                  <a:cubicBezTo>
                    <a:pt x="25915" y="9"/>
                    <a:pt x="25914" y="18"/>
                    <a:pt x="25913" y="26"/>
                  </a:cubicBezTo>
                  <a:lnTo>
                    <a:pt x="25913" y="26"/>
                  </a:lnTo>
                  <a:cubicBezTo>
                    <a:pt x="25914" y="18"/>
                    <a:pt x="25916" y="9"/>
                    <a:pt x="25916" y="1"/>
                  </a:cubicBezTo>
                  <a:close/>
                  <a:moveTo>
                    <a:pt x="25913" y="26"/>
                  </a:moveTo>
                  <a:cubicBezTo>
                    <a:pt x="25795" y="696"/>
                    <a:pt x="23951" y="1854"/>
                    <a:pt x="23439" y="2219"/>
                  </a:cubicBezTo>
                  <a:cubicBezTo>
                    <a:pt x="22589" y="2811"/>
                    <a:pt x="21702" y="3328"/>
                    <a:pt x="20778" y="3735"/>
                  </a:cubicBezTo>
                  <a:cubicBezTo>
                    <a:pt x="18332" y="4759"/>
                    <a:pt x="15355" y="5466"/>
                    <a:pt x="12444" y="5466"/>
                  </a:cubicBezTo>
                  <a:cubicBezTo>
                    <a:pt x="8841" y="5466"/>
                    <a:pt x="5338" y="4383"/>
                    <a:pt x="3069" y="1480"/>
                  </a:cubicBezTo>
                  <a:cubicBezTo>
                    <a:pt x="2033" y="1554"/>
                    <a:pt x="2514" y="2589"/>
                    <a:pt x="1886" y="2921"/>
                  </a:cubicBezTo>
                  <a:cubicBezTo>
                    <a:pt x="333" y="3846"/>
                    <a:pt x="0" y="6064"/>
                    <a:pt x="813" y="7580"/>
                  </a:cubicBezTo>
                  <a:cubicBezTo>
                    <a:pt x="1738" y="9317"/>
                    <a:pt x="3697" y="10353"/>
                    <a:pt x="5509" y="10944"/>
                  </a:cubicBezTo>
                  <a:cubicBezTo>
                    <a:pt x="7607" y="11628"/>
                    <a:pt x="9794" y="11969"/>
                    <a:pt x="11982" y="11969"/>
                  </a:cubicBezTo>
                  <a:cubicBezTo>
                    <a:pt x="14883" y="11969"/>
                    <a:pt x="17784" y="11369"/>
                    <a:pt x="20482" y="10168"/>
                  </a:cubicBezTo>
                  <a:cubicBezTo>
                    <a:pt x="21961" y="9502"/>
                    <a:pt x="23513" y="8948"/>
                    <a:pt x="24733" y="7876"/>
                  </a:cubicBezTo>
                  <a:cubicBezTo>
                    <a:pt x="25658" y="7025"/>
                    <a:pt x="26471" y="6175"/>
                    <a:pt x="26397" y="4807"/>
                  </a:cubicBezTo>
                  <a:cubicBezTo>
                    <a:pt x="26397" y="3994"/>
                    <a:pt x="25843" y="3291"/>
                    <a:pt x="25103" y="3032"/>
                  </a:cubicBezTo>
                  <a:cubicBezTo>
                    <a:pt x="25506" y="2079"/>
                    <a:pt x="25764" y="1053"/>
                    <a:pt x="25913" y="26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2" name="Google Shape;19412;p64"/>
            <p:cNvSpPr/>
            <p:nvPr/>
          </p:nvSpPr>
          <p:spPr>
            <a:xfrm>
              <a:off x="2079475" y="1505900"/>
              <a:ext cx="88575" cy="77175"/>
            </a:xfrm>
            <a:custGeom>
              <a:avLst/>
              <a:gdLst/>
              <a:ahLst/>
              <a:cxnLst/>
              <a:rect l="l" t="t" r="r" b="b"/>
              <a:pathLst>
                <a:path w="3543" h="3087" extrusionOk="0">
                  <a:moveTo>
                    <a:pt x="2028" y="0"/>
                  </a:moveTo>
                  <a:cubicBezTo>
                    <a:pt x="85" y="0"/>
                    <a:pt x="0" y="3087"/>
                    <a:pt x="1855" y="3087"/>
                  </a:cubicBezTo>
                  <a:cubicBezTo>
                    <a:pt x="1978" y="3087"/>
                    <a:pt x="2109" y="3073"/>
                    <a:pt x="2249" y="3044"/>
                  </a:cubicBezTo>
                  <a:cubicBezTo>
                    <a:pt x="2914" y="2860"/>
                    <a:pt x="3395" y="2342"/>
                    <a:pt x="3543" y="1640"/>
                  </a:cubicBezTo>
                  <a:cubicBezTo>
                    <a:pt x="3543" y="1455"/>
                    <a:pt x="3543" y="1233"/>
                    <a:pt x="3469" y="1048"/>
                  </a:cubicBezTo>
                  <a:cubicBezTo>
                    <a:pt x="3321" y="493"/>
                    <a:pt x="2840" y="50"/>
                    <a:pt x="2249" y="13"/>
                  </a:cubicBezTo>
                  <a:cubicBezTo>
                    <a:pt x="2172" y="4"/>
                    <a:pt x="2099" y="0"/>
                    <a:pt x="202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3" name="Google Shape;19413;p64"/>
            <p:cNvSpPr/>
            <p:nvPr/>
          </p:nvSpPr>
          <p:spPr>
            <a:xfrm>
              <a:off x="2109475" y="1707950"/>
              <a:ext cx="88150" cy="74575"/>
            </a:xfrm>
            <a:custGeom>
              <a:avLst/>
              <a:gdLst/>
              <a:ahLst/>
              <a:cxnLst/>
              <a:rect l="l" t="t" r="r" b="b"/>
              <a:pathLst>
                <a:path w="3526" h="2983" extrusionOk="0">
                  <a:moveTo>
                    <a:pt x="1873" y="0"/>
                  </a:moveTo>
                  <a:cubicBezTo>
                    <a:pt x="1736" y="0"/>
                    <a:pt x="1596" y="21"/>
                    <a:pt x="1455" y="64"/>
                  </a:cubicBezTo>
                  <a:cubicBezTo>
                    <a:pt x="0" y="549"/>
                    <a:pt x="590" y="2982"/>
                    <a:pt x="2070" y="2982"/>
                  </a:cubicBezTo>
                  <a:cubicBezTo>
                    <a:pt x="2169" y="2982"/>
                    <a:pt x="2273" y="2971"/>
                    <a:pt x="2380" y="2948"/>
                  </a:cubicBezTo>
                  <a:cubicBezTo>
                    <a:pt x="3045" y="2911"/>
                    <a:pt x="3526" y="2246"/>
                    <a:pt x="3415" y="1580"/>
                  </a:cubicBezTo>
                  <a:cubicBezTo>
                    <a:pt x="3378" y="1395"/>
                    <a:pt x="3341" y="1247"/>
                    <a:pt x="3267" y="1063"/>
                  </a:cubicBezTo>
                  <a:cubicBezTo>
                    <a:pt x="3156" y="804"/>
                    <a:pt x="3008" y="545"/>
                    <a:pt x="2786" y="360"/>
                  </a:cubicBezTo>
                  <a:cubicBezTo>
                    <a:pt x="2524" y="124"/>
                    <a:pt x="2207" y="0"/>
                    <a:pt x="187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4" name="Google Shape;19414;p64"/>
            <p:cNvSpPr/>
            <p:nvPr/>
          </p:nvSpPr>
          <p:spPr>
            <a:xfrm>
              <a:off x="2176225" y="1919900"/>
              <a:ext cx="96275" cy="80025"/>
            </a:xfrm>
            <a:custGeom>
              <a:avLst/>
              <a:gdLst/>
              <a:ahLst/>
              <a:cxnLst/>
              <a:rect l="l" t="t" r="r" b="b"/>
              <a:pathLst>
                <a:path w="3851" h="3201" extrusionOk="0">
                  <a:moveTo>
                    <a:pt x="1943" y="1"/>
                  </a:moveTo>
                  <a:cubicBezTo>
                    <a:pt x="1785" y="1"/>
                    <a:pt x="1629" y="29"/>
                    <a:pt x="1484" y="90"/>
                  </a:cubicBezTo>
                  <a:cubicBezTo>
                    <a:pt x="1" y="749"/>
                    <a:pt x="927" y="3201"/>
                    <a:pt x="2325" y="3201"/>
                  </a:cubicBezTo>
                  <a:cubicBezTo>
                    <a:pt x="2495" y="3201"/>
                    <a:pt x="2672" y="3164"/>
                    <a:pt x="2852" y="3084"/>
                  </a:cubicBezTo>
                  <a:cubicBezTo>
                    <a:pt x="3111" y="2973"/>
                    <a:pt x="3296" y="2789"/>
                    <a:pt x="3444" y="2567"/>
                  </a:cubicBezTo>
                  <a:cubicBezTo>
                    <a:pt x="3850" y="1901"/>
                    <a:pt x="3444" y="866"/>
                    <a:pt x="2852" y="348"/>
                  </a:cubicBezTo>
                  <a:cubicBezTo>
                    <a:pt x="2603" y="124"/>
                    <a:pt x="2270" y="1"/>
                    <a:pt x="1943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5" name="Google Shape;19415;p64"/>
            <p:cNvSpPr/>
            <p:nvPr/>
          </p:nvSpPr>
          <p:spPr>
            <a:xfrm>
              <a:off x="2236275" y="1231775"/>
              <a:ext cx="666575" cy="379825"/>
            </a:xfrm>
            <a:custGeom>
              <a:avLst/>
              <a:gdLst/>
              <a:ahLst/>
              <a:cxnLst/>
              <a:rect l="l" t="t" r="r" b="b"/>
              <a:pathLst>
                <a:path w="26663" h="15193" extrusionOk="0">
                  <a:moveTo>
                    <a:pt x="21741" y="0"/>
                  </a:moveTo>
                  <a:cubicBezTo>
                    <a:pt x="20956" y="0"/>
                    <a:pt x="20353" y="1075"/>
                    <a:pt x="21154" y="1698"/>
                  </a:cubicBezTo>
                  <a:cubicBezTo>
                    <a:pt x="22928" y="3103"/>
                    <a:pt x="24629" y="5580"/>
                    <a:pt x="24000" y="8353"/>
                  </a:cubicBezTo>
                  <a:cubicBezTo>
                    <a:pt x="23520" y="10423"/>
                    <a:pt x="21782" y="12198"/>
                    <a:pt x="19564" y="12937"/>
                  </a:cubicBezTo>
                  <a:cubicBezTo>
                    <a:pt x="18761" y="13195"/>
                    <a:pt x="17953" y="13304"/>
                    <a:pt x="17142" y="13304"/>
                  </a:cubicBezTo>
                  <a:cubicBezTo>
                    <a:pt x="14927" y="13304"/>
                    <a:pt x="12688" y="12492"/>
                    <a:pt x="10469" y="11680"/>
                  </a:cubicBezTo>
                  <a:cubicBezTo>
                    <a:pt x="7918" y="10756"/>
                    <a:pt x="5552" y="9166"/>
                    <a:pt x="3260" y="7650"/>
                  </a:cubicBezTo>
                  <a:lnTo>
                    <a:pt x="1929" y="6763"/>
                  </a:lnTo>
                  <a:cubicBezTo>
                    <a:pt x="1750" y="6652"/>
                    <a:pt x="1571" y="6604"/>
                    <a:pt x="1404" y="6604"/>
                  </a:cubicBezTo>
                  <a:cubicBezTo>
                    <a:pt x="569" y="6604"/>
                    <a:pt x="1" y="7799"/>
                    <a:pt x="894" y="8353"/>
                  </a:cubicBezTo>
                  <a:lnTo>
                    <a:pt x="2225" y="9240"/>
                  </a:lnTo>
                  <a:cubicBezTo>
                    <a:pt x="4591" y="10793"/>
                    <a:pt x="7068" y="12457"/>
                    <a:pt x="9878" y="13455"/>
                  </a:cubicBezTo>
                  <a:cubicBezTo>
                    <a:pt x="12133" y="14268"/>
                    <a:pt x="14573" y="15192"/>
                    <a:pt x="17124" y="15192"/>
                  </a:cubicBezTo>
                  <a:cubicBezTo>
                    <a:pt x="18159" y="15192"/>
                    <a:pt x="19157" y="15045"/>
                    <a:pt x="20155" y="14749"/>
                  </a:cubicBezTo>
                  <a:cubicBezTo>
                    <a:pt x="23002" y="13788"/>
                    <a:pt x="25220" y="11458"/>
                    <a:pt x="25849" y="8760"/>
                  </a:cubicBezTo>
                  <a:cubicBezTo>
                    <a:pt x="26662" y="5136"/>
                    <a:pt x="24555" y="1994"/>
                    <a:pt x="22337" y="219"/>
                  </a:cubicBezTo>
                  <a:cubicBezTo>
                    <a:pt x="22139" y="66"/>
                    <a:pt x="21935" y="0"/>
                    <a:pt x="21741" y="0"/>
                  </a:cubicBezTo>
                  <a:close/>
                </a:path>
              </a:pathLst>
            </a:custGeom>
            <a:solidFill>
              <a:srgbClr val="7A5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6" name="Google Shape;19416;p64"/>
            <p:cNvSpPr/>
            <p:nvPr/>
          </p:nvSpPr>
          <p:spPr>
            <a:xfrm>
              <a:off x="2703175" y="717800"/>
              <a:ext cx="72600" cy="1563900"/>
            </a:xfrm>
            <a:custGeom>
              <a:avLst/>
              <a:gdLst/>
              <a:ahLst/>
              <a:cxnLst/>
              <a:rect l="l" t="t" r="r" b="b"/>
              <a:pathLst>
                <a:path w="2904" h="62556" extrusionOk="0">
                  <a:moveTo>
                    <a:pt x="1949" y="1"/>
                  </a:moveTo>
                  <a:cubicBezTo>
                    <a:pt x="1484" y="1"/>
                    <a:pt x="1017" y="306"/>
                    <a:pt x="999" y="925"/>
                  </a:cubicBezTo>
                  <a:lnTo>
                    <a:pt x="38" y="61594"/>
                  </a:lnTo>
                  <a:cubicBezTo>
                    <a:pt x="1" y="62112"/>
                    <a:pt x="407" y="62518"/>
                    <a:pt x="962" y="62555"/>
                  </a:cubicBezTo>
                  <a:cubicBezTo>
                    <a:pt x="1479" y="62555"/>
                    <a:pt x="1923" y="62149"/>
                    <a:pt x="1923" y="61594"/>
                  </a:cubicBezTo>
                  <a:lnTo>
                    <a:pt x="2884" y="962"/>
                  </a:lnTo>
                  <a:cubicBezTo>
                    <a:pt x="2903" y="324"/>
                    <a:pt x="2427" y="1"/>
                    <a:pt x="1949" y="1"/>
                  </a:cubicBezTo>
                  <a:close/>
                </a:path>
              </a:pathLst>
            </a:custGeom>
            <a:solidFill>
              <a:srgbClr val="54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7" name="Google Shape;19417;p64"/>
            <p:cNvSpPr/>
            <p:nvPr/>
          </p:nvSpPr>
          <p:spPr>
            <a:xfrm>
              <a:off x="2548825" y="2169950"/>
              <a:ext cx="417800" cy="560025"/>
            </a:xfrm>
            <a:custGeom>
              <a:avLst/>
              <a:gdLst/>
              <a:ahLst/>
              <a:cxnLst/>
              <a:rect l="l" t="t" r="r" b="b"/>
              <a:pathLst>
                <a:path w="16712" h="22401" extrusionOk="0">
                  <a:moveTo>
                    <a:pt x="7567" y="1"/>
                  </a:moveTo>
                  <a:cubicBezTo>
                    <a:pt x="6736" y="1"/>
                    <a:pt x="5914" y="179"/>
                    <a:pt x="5139" y="476"/>
                  </a:cubicBezTo>
                  <a:cubicBezTo>
                    <a:pt x="3291" y="1253"/>
                    <a:pt x="1997" y="3101"/>
                    <a:pt x="1442" y="5061"/>
                  </a:cubicBezTo>
                  <a:cubicBezTo>
                    <a:pt x="629" y="7834"/>
                    <a:pt x="666" y="10717"/>
                    <a:pt x="703" y="13564"/>
                  </a:cubicBezTo>
                  <a:cubicBezTo>
                    <a:pt x="703" y="15006"/>
                    <a:pt x="740" y="16448"/>
                    <a:pt x="666" y="17927"/>
                  </a:cubicBezTo>
                  <a:cubicBezTo>
                    <a:pt x="555" y="19258"/>
                    <a:pt x="333" y="20588"/>
                    <a:pt x="1" y="21882"/>
                  </a:cubicBezTo>
                  <a:cubicBezTo>
                    <a:pt x="1297" y="22142"/>
                    <a:pt x="2594" y="22259"/>
                    <a:pt x="3891" y="22259"/>
                  </a:cubicBezTo>
                  <a:cubicBezTo>
                    <a:pt x="4073" y="22259"/>
                    <a:pt x="4255" y="22257"/>
                    <a:pt x="4437" y="22252"/>
                  </a:cubicBezTo>
                  <a:cubicBezTo>
                    <a:pt x="4622" y="21624"/>
                    <a:pt x="4733" y="20958"/>
                    <a:pt x="4770" y="20293"/>
                  </a:cubicBezTo>
                  <a:cubicBezTo>
                    <a:pt x="4881" y="20773"/>
                    <a:pt x="4955" y="21217"/>
                    <a:pt x="5066" y="21661"/>
                  </a:cubicBezTo>
                  <a:cubicBezTo>
                    <a:pt x="5066" y="21772"/>
                    <a:pt x="5139" y="21882"/>
                    <a:pt x="5213" y="21993"/>
                  </a:cubicBezTo>
                  <a:cubicBezTo>
                    <a:pt x="5287" y="22030"/>
                    <a:pt x="5398" y="22067"/>
                    <a:pt x="5509" y="22067"/>
                  </a:cubicBezTo>
                  <a:cubicBezTo>
                    <a:pt x="6102" y="22180"/>
                    <a:pt x="6717" y="22229"/>
                    <a:pt x="7337" y="22229"/>
                  </a:cubicBezTo>
                  <a:cubicBezTo>
                    <a:pt x="7528" y="22229"/>
                    <a:pt x="7720" y="22224"/>
                    <a:pt x="7912" y="22215"/>
                  </a:cubicBezTo>
                  <a:cubicBezTo>
                    <a:pt x="7912" y="21698"/>
                    <a:pt x="7875" y="21180"/>
                    <a:pt x="7838" y="20662"/>
                  </a:cubicBezTo>
                  <a:lnTo>
                    <a:pt x="7838" y="20662"/>
                  </a:lnTo>
                  <a:cubicBezTo>
                    <a:pt x="8023" y="20995"/>
                    <a:pt x="8171" y="21328"/>
                    <a:pt x="8245" y="21698"/>
                  </a:cubicBezTo>
                  <a:cubicBezTo>
                    <a:pt x="8356" y="22067"/>
                    <a:pt x="8689" y="22326"/>
                    <a:pt x="9058" y="22363"/>
                  </a:cubicBezTo>
                  <a:cubicBezTo>
                    <a:pt x="9021" y="21845"/>
                    <a:pt x="9058" y="21365"/>
                    <a:pt x="9169" y="20847"/>
                  </a:cubicBezTo>
                  <a:cubicBezTo>
                    <a:pt x="9169" y="21254"/>
                    <a:pt x="9243" y="21624"/>
                    <a:pt x="9465" y="21956"/>
                  </a:cubicBezTo>
                  <a:cubicBezTo>
                    <a:pt x="9712" y="22351"/>
                    <a:pt x="10270" y="22400"/>
                    <a:pt x="10801" y="22400"/>
                  </a:cubicBezTo>
                  <a:cubicBezTo>
                    <a:pt x="10979" y="22400"/>
                    <a:pt x="11153" y="22395"/>
                    <a:pt x="11311" y="22395"/>
                  </a:cubicBezTo>
                  <a:cubicBezTo>
                    <a:pt x="11390" y="22395"/>
                    <a:pt x="11466" y="22396"/>
                    <a:pt x="11535" y="22400"/>
                  </a:cubicBezTo>
                  <a:cubicBezTo>
                    <a:pt x="11351" y="21735"/>
                    <a:pt x="11314" y="20995"/>
                    <a:pt x="11461" y="20293"/>
                  </a:cubicBezTo>
                  <a:lnTo>
                    <a:pt x="11461" y="20293"/>
                  </a:lnTo>
                  <a:cubicBezTo>
                    <a:pt x="11720" y="20847"/>
                    <a:pt x="11979" y="21402"/>
                    <a:pt x="12275" y="21956"/>
                  </a:cubicBezTo>
                  <a:cubicBezTo>
                    <a:pt x="12312" y="22067"/>
                    <a:pt x="12386" y="22178"/>
                    <a:pt x="12460" y="22289"/>
                  </a:cubicBezTo>
                  <a:lnTo>
                    <a:pt x="12977" y="22289"/>
                  </a:lnTo>
                  <a:lnTo>
                    <a:pt x="13014" y="20662"/>
                  </a:lnTo>
                  <a:cubicBezTo>
                    <a:pt x="13125" y="20921"/>
                    <a:pt x="13236" y="21217"/>
                    <a:pt x="13384" y="21476"/>
                  </a:cubicBezTo>
                  <a:cubicBezTo>
                    <a:pt x="13532" y="21772"/>
                    <a:pt x="13754" y="22067"/>
                    <a:pt x="14049" y="22215"/>
                  </a:cubicBezTo>
                  <a:cubicBezTo>
                    <a:pt x="14234" y="22326"/>
                    <a:pt x="14447" y="22382"/>
                    <a:pt x="14664" y="22382"/>
                  </a:cubicBezTo>
                  <a:cubicBezTo>
                    <a:pt x="14881" y="22382"/>
                    <a:pt x="15103" y="22326"/>
                    <a:pt x="15306" y="22215"/>
                  </a:cubicBezTo>
                  <a:cubicBezTo>
                    <a:pt x="15122" y="21550"/>
                    <a:pt x="14974" y="20884"/>
                    <a:pt x="14789" y="20219"/>
                  </a:cubicBezTo>
                  <a:lnTo>
                    <a:pt x="14789" y="20219"/>
                  </a:lnTo>
                  <a:lnTo>
                    <a:pt x="15491" y="21550"/>
                  </a:lnTo>
                  <a:cubicBezTo>
                    <a:pt x="15528" y="21698"/>
                    <a:pt x="15639" y="21845"/>
                    <a:pt x="15750" y="21956"/>
                  </a:cubicBezTo>
                  <a:cubicBezTo>
                    <a:pt x="15969" y="22093"/>
                    <a:pt x="16209" y="22170"/>
                    <a:pt x="16454" y="22170"/>
                  </a:cubicBezTo>
                  <a:cubicBezTo>
                    <a:pt x="16539" y="22170"/>
                    <a:pt x="16625" y="22160"/>
                    <a:pt x="16711" y="22141"/>
                  </a:cubicBezTo>
                  <a:cubicBezTo>
                    <a:pt x="15122" y="17927"/>
                    <a:pt x="15085" y="13305"/>
                    <a:pt x="14419" y="8869"/>
                  </a:cubicBezTo>
                  <a:cubicBezTo>
                    <a:pt x="13902" y="5357"/>
                    <a:pt x="12386" y="476"/>
                    <a:pt x="8171" y="33"/>
                  </a:cubicBezTo>
                  <a:cubicBezTo>
                    <a:pt x="7970" y="11"/>
                    <a:pt x="7768" y="1"/>
                    <a:pt x="7567" y="1"/>
                  </a:cubicBezTo>
                  <a:close/>
                </a:path>
              </a:pathLst>
            </a:custGeom>
            <a:solidFill>
              <a:srgbClr val="FF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8" name="Google Shape;19418;p64"/>
            <p:cNvSpPr/>
            <p:nvPr/>
          </p:nvSpPr>
          <p:spPr>
            <a:xfrm>
              <a:off x="2645875" y="2226225"/>
              <a:ext cx="39775" cy="451975"/>
            </a:xfrm>
            <a:custGeom>
              <a:avLst/>
              <a:gdLst/>
              <a:ahLst/>
              <a:cxnLst/>
              <a:rect l="l" t="t" r="r" b="b"/>
              <a:pathLst>
                <a:path w="1591" h="18079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257" y="702"/>
                    <a:pt x="962" y="1405"/>
                    <a:pt x="777" y="2144"/>
                  </a:cubicBezTo>
                  <a:cubicBezTo>
                    <a:pt x="555" y="2884"/>
                    <a:pt x="407" y="3623"/>
                    <a:pt x="296" y="4400"/>
                  </a:cubicBezTo>
                  <a:cubicBezTo>
                    <a:pt x="74" y="5915"/>
                    <a:pt x="0" y="7468"/>
                    <a:pt x="74" y="8984"/>
                  </a:cubicBezTo>
                  <a:cubicBezTo>
                    <a:pt x="111" y="10500"/>
                    <a:pt x="259" y="12015"/>
                    <a:pt x="407" y="13531"/>
                  </a:cubicBezTo>
                  <a:lnTo>
                    <a:pt x="629" y="15823"/>
                  </a:lnTo>
                  <a:cubicBezTo>
                    <a:pt x="703" y="16563"/>
                    <a:pt x="740" y="17339"/>
                    <a:pt x="814" y="18079"/>
                  </a:cubicBezTo>
                  <a:cubicBezTo>
                    <a:pt x="851" y="17339"/>
                    <a:pt x="851" y="16563"/>
                    <a:pt x="851" y="15787"/>
                  </a:cubicBezTo>
                  <a:cubicBezTo>
                    <a:pt x="814" y="15047"/>
                    <a:pt x="777" y="14271"/>
                    <a:pt x="740" y="13531"/>
                  </a:cubicBezTo>
                  <a:cubicBezTo>
                    <a:pt x="666" y="12015"/>
                    <a:pt x="555" y="10500"/>
                    <a:pt x="518" y="8984"/>
                  </a:cubicBezTo>
                  <a:cubicBezTo>
                    <a:pt x="481" y="7468"/>
                    <a:pt x="518" y="5952"/>
                    <a:pt x="666" y="4436"/>
                  </a:cubicBezTo>
                  <a:cubicBezTo>
                    <a:pt x="703" y="3697"/>
                    <a:pt x="851" y="2958"/>
                    <a:pt x="999" y="2218"/>
                  </a:cubicBezTo>
                  <a:cubicBezTo>
                    <a:pt x="1147" y="1479"/>
                    <a:pt x="1331" y="739"/>
                    <a:pt x="1590" y="0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9" name="Google Shape;19419;p64"/>
            <p:cNvSpPr/>
            <p:nvPr/>
          </p:nvSpPr>
          <p:spPr>
            <a:xfrm>
              <a:off x="2601500" y="2264100"/>
              <a:ext cx="20375" cy="446450"/>
            </a:xfrm>
            <a:custGeom>
              <a:avLst/>
              <a:gdLst/>
              <a:ahLst/>
              <a:cxnLst/>
              <a:rect l="l" t="t" r="r" b="b"/>
              <a:pathLst>
                <a:path w="815" h="17858" extrusionOk="0">
                  <a:moveTo>
                    <a:pt x="814" y="1"/>
                  </a:moveTo>
                  <a:lnTo>
                    <a:pt x="814" y="1"/>
                  </a:lnTo>
                  <a:cubicBezTo>
                    <a:pt x="703" y="371"/>
                    <a:pt x="592" y="740"/>
                    <a:pt x="518" y="1073"/>
                  </a:cubicBezTo>
                  <a:lnTo>
                    <a:pt x="297" y="2182"/>
                  </a:lnTo>
                  <a:lnTo>
                    <a:pt x="149" y="3291"/>
                  </a:lnTo>
                  <a:lnTo>
                    <a:pt x="75" y="4437"/>
                  </a:lnTo>
                  <a:cubicBezTo>
                    <a:pt x="1" y="5916"/>
                    <a:pt x="1" y="7432"/>
                    <a:pt x="75" y="8911"/>
                  </a:cubicBezTo>
                  <a:cubicBezTo>
                    <a:pt x="149" y="10427"/>
                    <a:pt x="260" y="11905"/>
                    <a:pt x="334" y="13384"/>
                  </a:cubicBezTo>
                  <a:cubicBezTo>
                    <a:pt x="408" y="14124"/>
                    <a:pt x="445" y="14863"/>
                    <a:pt x="445" y="15639"/>
                  </a:cubicBezTo>
                  <a:lnTo>
                    <a:pt x="482" y="16749"/>
                  </a:lnTo>
                  <a:lnTo>
                    <a:pt x="482" y="17858"/>
                  </a:lnTo>
                  <a:cubicBezTo>
                    <a:pt x="518" y="17451"/>
                    <a:pt x="555" y="17081"/>
                    <a:pt x="629" y="16749"/>
                  </a:cubicBezTo>
                  <a:lnTo>
                    <a:pt x="703" y="15639"/>
                  </a:lnTo>
                  <a:cubicBezTo>
                    <a:pt x="740" y="14863"/>
                    <a:pt x="740" y="14124"/>
                    <a:pt x="740" y="13384"/>
                  </a:cubicBezTo>
                  <a:cubicBezTo>
                    <a:pt x="703" y="11868"/>
                    <a:pt x="629" y="10390"/>
                    <a:pt x="555" y="8911"/>
                  </a:cubicBezTo>
                  <a:cubicBezTo>
                    <a:pt x="482" y="7432"/>
                    <a:pt x="445" y="5916"/>
                    <a:pt x="445" y="4437"/>
                  </a:cubicBezTo>
                  <a:lnTo>
                    <a:pt x="482" y="3328"/>
                  </a:lnTo>
                  <a:lnTo>
                    <a:pt x="555" y="2219"/>
                  </a:lnTo>
                  <a:lnTo>
                    <a:pt x="629" y="1110"/>
                  </a:lnTo>
                  <a:cubicBezTo>
                    <a:pt x="703" y="740"/>
                    <a:pt x="740" y="371"/>
                    <a:pt x="814" y="1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0" name="Google Shape;19420;p64"/>
            <p:cNvSpPr/>
            <p:nvPr/>
          </p:nvSpPr>
          <p:spPr>
            <a:xfrm>
              <a:off x="2684700" y="2302925"/>
              <a:ext cx="21275" cy="419650"/>
            </a:xfrm>
            <a:custGeom>
              <a:avLst/>
              <a:gdLst/>
              <a:ahLst/>
              <a:cxnLst/>
              <a:rect l="l" t="t" r="r" b="b"/>
              <a:pathLst>
                <a:path w="851" h="16786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18" y="666"/>
                    <a:pt x="333" y="1368"/>
                    <a:pt x="259" y="2071"/>
                  </a:cubicBezTo>
                  <a:cubicBezTo>
                    <a:pt x="148" y="2773"/>
                    <a:pt x="74" y="3476"/>
                    <a:pt x="37" y="4178"/>
                  </a:cubicBezTo>
                  <a:cubicBezTo>
                    <a:pt x="0" y="5583"/>
                    <a:pt x="0" y="6988"/>
                    <a:pt x="37" y="8393"/>
                  </a:cubicBezTo>
                  <a:cubicBezTo>
                    <a:pt x="74" y="9798"/>
                    <a:pt x="148" y="11203"/>
                    <a:pt x="222" y="12608"/>
                  </a:cubicBezTo>
                  <a:cubicBezTo>
                    <a:pt x="259" y="13310"/>
                    <a:pt x="333" y="14012"/>
                    <a:pt x="407" y="14715"/>
                  </a:cubicBezTo>
                  <a:cubicBezTo>
                    <a:pt x="518" y="15380"/>
                    <a:pt x="629" y="16083"/>
                    <a:pt x="851" y="16785"/>
                  </a:cubicBezTo>
                  <a:cubicBezTo>
                    <a:pt x="740" y="16083"/>
                    <a:pt x="703" y="15380"/>
                    <a:pt x="629" y="14678"/>
                  </a:cubicBezTo>
                  <a:cubicBezTo>
                    <a:pt x="555" y="13976"/>
                    <a:pt x="555" y="13273"/>
                    <a:pt x="555" y="12571"/>
                  </a:cubicBezTo>
                  <a:cubicBezTo>
                    <a:pt x="592" y="11166"/>
                    <a:pt x="555" y="9761"/>
                    <a:pt x="518" y="8356"/>
                  </a:cubicBezTo>
                  <a:cubicBezTo>
                    <a:pt x="481" y="6988"/>
                    <a:pt x="407" y="5546"/>
                    <a:pt x="407" y="4178"/>
                  </a:cubicBezTo>
                  <a:cubicBezTo>
                    <a:pt x="407" y="3476"/>
                    <a:pt x="444" y="2773"/>
                    <a:pt x="481" y="2071"/>
                  </a:cubicBezTo>
                  <a:cubicBezTo>
                    <a:pt x="518" y="1368"/>
                    <a:pt x="592" y="703"/>
                    <a:pt x="703" y="1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1" name="Google Shape;19421;p64"/>
            <p:cNvSpPr/>
            <p:nvPr/>
          </p:nvSpPr>
          <p:spPr>
            <a:xfrm>
              <a:off x="2719825" y="2317725"/>
              <a:ext cx="13875" cy="407625"/>
            </a:xfrm>
            <a:custGeom>
              <a:avLst/>
              <a:gdLst/>
              <a:ahLst/>
              <a:cxnLst/>
              <a:rect l="l" t="t" r="r" b="b"/>
              <a:pathLst>
                <a:path w="555" h="16305" extrusionOk="0">
                  <a:moveTo>
                    <a:pt x="222" y="0"/>
                  </a:moveTo>
                  <a:cubicBezTo>
                    <a:pt x="148" y="703"/>
                    <a:pt x="148" y="1368"/>
                    <a:pt x="111" y="2033"/>
                  </a:cubicBezTo>
                  <a:lnTo>
                    <a:pt x="37" y="4067"/>
                  </a:lnTo>
                  <a:cubicBezTo>
                    <a:pt x="0" y="5435"/>
                    <a:pt x="0" y="6803"/>
                    <a:pt x="37" y="8171"/>
                  </a:cubicBezTo>
                  <a:cubicBezTo>
                    <a:pt x="74" y="9539"/>
                    <a:pt x="111" y="10906"/>
                    <a:pt x="185" y="12237"/>
                  </a:cubicBezTo>
                  <a:lnTo>
                    <a:pt x="333" y="14271"/>
                  </a:lnTo>
                  <a:cubicBezTo>
                    <a:pt x="407" y="14973"/>
                    <a:pt x="444" y="15639"/>
                    <a:pt x="518" y="16304"/>
                  </a:cubicBezTo>
                  <a:cubicBezTo>
                    <a:pt x="555" y="15639"/>
                    <a:pt x="555" y="14973"/>
                    <a:pt x="555" y="14271"/>
                  </a:cubicBezTo>
                  <a:lnTo>
                    <a:pt x="555" y="12237"/>
                  </a:lnTo>
                  <a:cubicBezTo>
                    <a:pt x="555" y="10869"/>
                    <a:pt x="518" y="9502"/>
                    <a:pt x="481" y="8171"/>
                  </a:cubicBezTo>
                  <a:cubicBezTo>
                    <a:pt x="481" y="6803"/>
                    <a:pt x="444" y="5435"/>
                    <a:pt x="407" y="4067"/>
                  </a:cubicBezTo>
                  <a:lnTo>
                    <a:pt x="333" y="2033"/>
                  </a:lnTo>
                  <a:cubicBezTo>
                    <a:pt x="296" y="1368"/>
                    <a:pt x="259" y="703"/>
                    <a:pt x="222" y="0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2" name="Google Shape;19422;p64"/>
            <p:cNvSpPr/>
            <p:nvPr/>
          </p:nvSpPr>
          <p:spPr>
            <a:xfrm>
              <a:off x="2743850" y="2388875"/>
              <a:ext cx="12950" cy="307825"/>
            </a:xfrm>
            <a:custGeom>
              <a:avLst/>
              <a:gdLst/>
              <a:ahLst/>
              <a:cxnLst/>
              <a:rect l="l" t="t" r="r" b="b"/>
              <a:pathLst>
                <a:path w="518" h="12313" extrusionOk="0">
                  <a:moveTo>
                    <a:pt x="185" y="1"/>
                  </a:moveTo>
                  <a:cubicBezTo>
                    <a:pt x="148" y="518"/>
                    <a:pt x="111" y="1036"/>
                    <a:pt x="74" y="1554"/>
                  </a:cubicBezTo>
                  <a:lnTo>
                    <a:pt x="37" y="3069"/>
                  </a:lnTo>
                  <a:cubicBezTo>
                    <a:pt x="37" y="4105"/>
                    <a:pt x="0" y="5140"/>
                    <a:pt x="37" y="6175"/>
                  </a:cubicBezTo>
                  <a:cubicBezTo>
                    <a:pt x="74" y="7210"/>
                    <a:pt x="74" y="8208"/>
                    <a:pt x="148" y="9244"/>
                  </a:cubicBezTo>
                  <a:lnTo>
                    <a:pt x="222" y="10796"/>
                  </a:lnTo>
                  <a:cubicBezTo>
                    <a:pt x="296" y="11314"/>
                    <a:pt x="296" y="11831"/>
                    <a:pt x="370" y="12312"/>
                  </a:cubicBezTo>
                  <a:cubicBezTo>
                    <a:pt x="407" y="11831"/>
                    <a:pt x="444" y="11314"/>
                    <a:pt x="481" y="10796"/>
                  </a:cubicBezTo>
                  <a:lnTo>
                    <a:pt x="518" y="9244"/>
                  </a:lnTo>
                  <a:cubicBezTo>
                    <a:pt x="518" y="8208"/>
                    <a:pt x="518" y="7173"/>
                    <a:pt x="518" y="6175"/>
                  </a:cubicBezTo>
                  <a:cubicBezTo>
                    <a:pt x="481" y="5140"/>
                    <a:pt x="481" y="4105"/>
                    <a:pt x="407" y="3069"/>
                  </a:cubicBezTo>
                  <a:lnTo>
                    <a:pt x="333" y="1554"/>
                  </a:lnTo>
                  <a:cubicBezTo>
                    <a:pt x="259" y="1036"/>
                    <a:pt x="222" y="518"/>
                    <a:pt x="185" y="1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3" name="Google Shape;19423;p64"/>
            <p:cNvSpPr/>
            <p:nvPr/>
          </p:nvSpPr>
          <p:spPr>
            <a:xfrm>
              <a:off x="2771575" y="2331575"/>
              <a:ext cx="14825" cy="358650"/>
            </a:xfrm>
            <a:custGeom>
              <a:avLst/>
              <a:gdLst/>
              <a:ahLst/>
              <a:cxnLst/>
              <a:rect l="l" t="t" r="r" b="b"/>
              <a:pathLst>
                <a:path w="593" h="14346" extrusionOk="0">
                  <a:moveTo>
                    <a:pt x="0" y="1"/>
                  </a:moveTo>
                  <a:cubicBezTo>
                    <a:pt x="0" y="592"/>
                    <a:pt x="0" y="1184"/>
                    <a:pt x="0" y="1812"/>
                  </a:cubicBezTo>
                  <a:lnTo>
                    <a:pt x="0" y="3587"/>
                  </a:lnTo>
                  <a:cubicBezTo>
                    <a:pt x="0" y="4807"/>
                    <a:pt x="0" y="5990"/>
                    <a:pt x="37" y="7173"/>
                  </a:cubicBezTo>
                  <a:cubicBezTo>
                    <a:pt x="74" y="8356"/>
                    <a:pt x="111" y="9576"/>
                    <a:pt x="185" y="10759"/>
                  </a:cubicBezTo>
                  <a:lnTo>
                    <a:pt x="259" y="12571"/>
                  </a:lnTo>
                  <a:cubicBezTo>
                    <a:pt x="296" y="13162"/>
                    <a:pt x="296" y="13754"/>
                    <a:pt x="370" y="14345"/>
                  </a:cubicBezTo>
                  <a:cubicBezTo>
                    <a:pt x="407" y="13754"/>
                    <a:pt x="444" y="13162"/>
                    <a:pt x="481" y="12534"/>
                  </a:cubicBezTo>
                  <a:lnTo>
                    <a:pt x="518" y="10759"/>
                  </a:lnTo>
                  <a:cubicBezTo>
                    <a:pt x="592" y="9576"/>
                    <a:pt x="555" y="8356"/>
                    <a:pt x="518" y="7173"/>
                  </a:cubicBezTo>
                  <a:cubicBezTo>
                    <a:pt x="481" y="5953"/>
                    <a:pt x="444" y="4770"/>
                    <a:pt x="370" y="3587"/>
                  </a:cubicBezTo>
                  <a:lnTo>
                    <a:pt x="222" y="1775"/>
                  </a:lnTo>
                  <a:cubicBezTo>
                    <a:pt x="148" y="1184"/>
                    <a:pt x="74" y="592"/>
                    <a:pt x="0" y="1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4" name="Google Shape;19424;p64"/>
            <p:cNvSpPr/>
            <p:nvPr/>
          </p:nvSpPr>
          <p:spPr>
            <a:xfrm>
              <a:off x="2778975" y="2237300"/>
              <a:ext cx="37000" cy="488050"/>
            </a:xfrm>
            <a:custGeom>
              <a:avLst/>
              <a:gdLst/>
              <a:ahLst/>
              <a:cxnLst/>
              <a:rect l="l" t="t" r="r" b="b"/>
              <a:pathLst>
                <a:path w="1480" h="19522" extrusionOk="0">
                  <a:moveTo>
                    <a:pt x="0" y="1"/>
                  </a:moveTo>
                  <a:lnTo>
                    <a:pt x="407" y="4881"/>
                  </a:lnTo>
                  <a:lnTo>
                    <a:pt x="777" y="9761"/>
                  </a:lnTo>
                  <a:cubicBezTo>
                    <a:pt x="888" y="11388"/>
                    <a:pt x="925" y="13014"/>
                    <a:pt x="1109" y="14641"/>
                  </a:cubicBezTo>
                  <a:cubicBezTo>
                    <a:pt x="1257" y="16268"/>
                    <a:pt x="1146" y="17894"/>
                    <a:pt x="1294" y="19521"/>
                  </a:cubicBezTo>
                  <a:cubicBezTo>
                    <a:pt x="1331" y="18708"/>
                    <a:pt x="1405" y="17894"/>
                    <a:pt x="1405" y="17081"/>
                  </a:cubicBezTo>
                  <a:cubicBezTo>
                    <a:pt x="1442" y="16268"/>
                    <a:pt x="1479" y="15454"/>
                    <a:pt x="1442" y="14641"/>
                  </a:cubicBezTo>
                  <a:cubicBezTo>
                    <a:pt x="1405" y="12977"/>
                    <a:pt x="1331" y="11388"/>
                    <a:pt x="1220" y="9724"/>
                  </a:cubicBezTo>
                  <a:cubicBezTo>
                    <a:pt x="1146" y="8060"/>
                    <a:pt x="961" y="6471"/>
                    <a:pt x="777" y="4844"/>
                  </a:cubicBezTo>
                  <a:lnTo>
                    <a:pt x="444" y="2404"/>
                  </a:lnTo>
                  <a:cubicBezTo>
                    <a:pt x="296" y="1590"/>
                    <a:pt x="185" y="777"/>
                    <a:pt x="0" y="1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5" name="Google Shape;19425;p64"/>
            <p:cNvSpPr/>
            <p:nvPr/>
          </p:nvSpPr>
          <p:spPr>
            <a:xfrm>
              <a:off x="2789125" y="2214200"/>
              <a:ext cx="48100" cy="465850"/>
            </a:xfrm>
            <a:custGeom>
              <a:avLst/>
              <a:gdLst/>
              <a:ahLst/>
              <a:cxnLst/>
              <a:rect l="l" t="t" r="r" b="b"/>
              <a:pathLst>
                <a:path w="1924" h="18634" extrusionOk="0">
                  <a:moveTo>
                    <a:pt x="1" y="0"/>
                  </a:moveTo>
                  <a:lnTo>
                    <a:pt x="1" y="0"/>
                  </a:lnTo>
                  <a:cubicBezTo>
                    <a:pt x="223" y="777"/>
                    <a:pt x="371" y="1516"/>
                    <a:pt x="519" y="2293"/>
                  </a:cubicBezTo>
                  <a:cubicBezTo>
                    <a:pt x="666" y="3069"/>
                    <a:pt x="777" y="3845"/>
                    <a:pt x="851" y="4622"/>
                  </a:cubicBezTo>
                  <a:cubicBezTo>
                    <a:pt x="1036" y="6174"/>
                    <a:pt x="1147" y="7727"/>
                    <a:pt x="1258" y="9280"/>
                  </a:cubicBezTo>
                  <a:lnTo>
                    <a:pt x="1554" y="13975"/>
                  </a:lnTo>
                  <a:lnTo>
                    <a:pt x="1702" y="16304"/>
                  </a:lnTo>
                  <a:cubicBezTo>
                    <a:pt x="1776" y="17081"/>
                    <a:pt x="1812" y="17857"/>
                    <a:pt x="1886" y="18634"/>
                  </a:cubicBezTo>
                  <a:cubicBezTo>
                    <a:pt x="1923" y="17857"/>
                    <a:pt x="1923" y="17081"/>
                    <a:pt x="1923" y="16304"/>
                  </a:cubicBezTo>
                  <a:lnTo>
                    <a:pt x="1923" y="13938"/>
                  </a:lnTo>
                  <a:cubicBezTo>
                    <a:pt x="1886" y="12386"/>
                    <a:pt x="1849" y="10796"/>
                    <a:pt x="1702" y="9243"/>
                  </a:cubicBezTo>
                  <a:cubicBezTo>
                    <a:pt x="1591" y="7690"/>
                    <a:pt x="1443" y="6101"/>
                    <a:pt x="1184" y="4548"/>
                  </a:cubicBezTo>
                  <a:cubicBezTo>
                    <a:pt x="1073" y="3771"/>
                    <a:pt x="925" y="3032"/>
                    <a:pt x="740" y="2256"/>
                  </a:cubicBezTo>
                  <a:cubicBezTo>
                    <a:pt x="555" y="1479"/>
                    <a:pt x="297" y="740"/>
                    <a:pt x="1" y="0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6" name="Google Shape;19426;p64"/>
            <p:cNvSpPr/>
            <p:nvPr/>
          </p:nvSpPr>
          <p:spPr>
            <a:xfrm>
              <a:off x="2818700" y="2229900"/>
              <a:ext cx="47175" cy="495450"/>
            </a:xfrm>
            <a:custGeom>
              <a:avLst/>
              <a:gdLst/>
              <a:ahLst/>
              <a:cxnLst/>
              <a:rect l="l" t="t" r="r" b="b"/>
              <a:pathLst>
                <a:path w="1887" h="19818" extrusionOk="0">
                  <a:moveTo>
                    <a:pt x="1" y="1"/>
                  </a:moveTo>
                  <a:lnTo>
                    <a:pt x="1" y="1"/>
                  </a:lnTo>
                  <a:cubicBezTo>
                    <a:pt x="186" y="814"/>
                    <a:pt x="371" y="1628"/>
                    <a:pt x="482" y="2441"/>
                  </a:cubicBezTo>
                  <a:cubicBezTo>
                    <a:pt x="593" y="3254"/>
                    <a:pt x="666" y="4105"/>
                    <a:pt x="740" y="4918"/>
                  </a:cubicBezTo>
                  <a:cubicBezTo>
                    <a:pt x="777" y="5731"/>
                    <a:pt x="851" y="6582"/>
                    <a:pt x="888" y="7395"/>
                  </a:cubicBezTo>
                  <a:lnTo>
                    <a:pt x="1036" y="9909"/>
                  </a:lnTo>
                  <a:cubicBezTo>
                    <a:pt x="1147" y="11536"/>
                    <a:pt x="1258" y="13199"/>
                    <a:pt x="1406" y="14863"/>
                  </a:cubicBezTo>
                  <a:lnTo>
                    <a:pt x="1628" y="17340"/>
                  </a:lnTo>
                  <a:cubicBezTo>
                    <a:pt x="1702" y="18190"/>
                    <a:pt x="1776" y="19004"/>
                    <a:pt x="1886" y="19817"/>
                  </a:cubicBezTo>
                  <a:cubicBezTo>
                    <a:pt x="1886" y="19004"/>
                    <a:pt x="1850" y="18154"/>
                    <a:pt x="1850" y="17340"/>
                  </a:cubicBezTo>
                  <a:lnTo>
                    <a:pt x="1776" y="14826"/>
                  </a:lnTo>
                  <a:cubicBezTo>
                    <a:pt x="1702" y="13162"/>
                    <a:pt x="1628" y="11499"/>
                    <a:pt x="1480" y="9872"/>
                  </a:cubicBezTo>
                  <a:cubicBezTo>
                    <a:pt x="1369" y="8208"/>
                    <a:pt x="1295" y="6545"/>
                    <a:pt x="1073" y="4881"/>
                  </a:cubicBezTo>
                  <a:cubicBezTo>
                    <a:pt x="999" y="4068"/>
                    <a:pt x="851" y="3217"/>
                    <a:pt x="703" y="2404"/>
                  </a:cubicBezTo>
                  <a:cubicBezTo>
                    <a:pt x="519" y="1591"/>
                    <a:pt x="297" y="777"/>
                    <a:pt x="1" y="1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7" name="Google Shape;19427;p64"/>
            <p:cNvSpPr/>
            <p:nvPr/>
          </p:nvSpPr>
          <p:spPr>
            <a:xfrm>
              <a:off x="2839975" y="2246550"/>
              <a:ext cx="71200" cy="482500"/>
            </a:xfrm>
            <a:custGeom>
              <a:avLst/>
              <a:gdLst/>
              <a:ahLst/>
              <a:cxnLst/>
              <a:rect l="l" t="t" r="r" b="b"/>
              <a:pathLst>
                <a:path w="2848" h="19300" extrusionOk="0">
                  <a:moveTo>
                    <a:pt x="0" y="0"/>
                  </a:moveTo>
                  <a:lnTo>
                    <a:pt x="0" y="0"/>
                  </a:lnTo>
                  <a:cubicBezTo>
                    <a:pt x="148" y="814"/>
                    <a:pt x="296" y="1590"/>
                    <a:pt x="407" y="2403"/>
                  </a:cubicBezTo>
                  <a:cubicBezTo>
                    <a:pt x="555" y="3217"/>
                    <a:pt x="666" y="3993"/>
                    <a:pt x="777" y="4807"/>
                  </a:cubicBezTo>
                  <a:cubicBezTo>
                    <a:pt x="962" y="6433"/>
                    <a:pt x="1072" y="8023"/>
                    <a:pt x="1220" y="9650"/>
                  </a:cubicBezTo>
                  <a:cubicBezTo>
                    <a:pt x="1368" y="11276"/>
                    <a:pt x="1479" y="12903"/>
                    <a:pt x="1701" y="14530"/>
                  </a:cubicBezTo>
                  <a:cubicBezTo>
                    <a:pt x="1812" y="15343"/>
                    <a:pt x="1923" y="16157"/>
                    <a:pt x="2108" y="16933"/>
                  </a:cubicBezTo>
                  <a:cubicBezTo>
                    <a:pt x="2292" y="17746"/>
                    <a:pt x="2551" y="18523"/>
                    <a:pt x="2847" y="19299"/>
                  </a:cubicBezTo>
                  <a:cubicBezTo>
                    <a:pt x="2440" y="17709"/>
                    <a:pt x="2182" y="16120"/>
                    <a:pt x="2034" y="14493"/>
                  </a:cubicBezTo>
                  <a:cubicBezTo>
                    <a:pt x="1923" y="12866"/>
                    <a:pt x="1849" y="11239"/>
                    <a:pt x="1701" y="9613"/>
                  </a:cubicBezTo>
                  <a:cubicBezTo>
                    <a:pt x="1590" y="7986"/>
                    <a:pt x="1405" y="6359"/>
                    <a:pt x="1146" y="4770"/>
                  </a:cubicBezTo>
                  <a:cubicBezTo>
                    <a:pt x="1035" y="3956"/>
                    <a:pt x="888" y="3143"/>
                    <a:pt x="666" y="2366"/>
                  </a:cubicBezTo>
                  <a:cubicBezTo>
                    <a:pt x="481" y="1553"/>
                    <a:pt x="259" y="777"/>
                    <a:pt x="0" y="0"/>
                  </a:cubicBezTo>
                  <a:close/>
                </a:path>
              </a:pathLst>
            </a:custGeom>
            <a:solidFill>
              <a:srgbClr val="FF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8" name="Google Shape;19428;p64"/>
            <p:cNvSpPr/>
            <p:nvPr/>
          </p:nvSpPr>
          <p:spPr>
            <a:xfrm>
              <a:off x="2558075" y="2347300"/>
              <a:ext cx="363250" cy="95750"/>
            </a:xfrm>
            <a:custGeom>
              <a:avLst/>
              <a:gdLst/>
              <a:ahLst/>
              <a:cxnLst/>
              <a:rect l="l" t="t" r="r" b="b"/>
              <a:pathLst>
                <a:path w="14530" h="3830" extrusionOk="0">
                  <a:moveTo>
                    <a:pt x="14123" y="0"/>
                  </a:moveTo>
                  <a:cubicBezTo>
                    <a:pt x="10962" y="829"/>
                    <a:pt x="7655" y="932"/>
                    <a:pt x="4369" y="932"/>
                  </a:cubicBezTo>
                  <a:cubicBezTo>
                    <a:pt x="3286" y="932"/>
                    <a:pt x="2206" y="921"/>
                    <a:pt x="1133" y="921"/>
                  </a:cubicBezTo>
                  <a:cubicBezTo>
                    <a:pt x="817" y="921"/>
                    <a:pt x="500" y="922"/>
                    <a:pt x="185" y="924"/>
                  </a:cubicBezTo>
                  <a:cubicBezTo>
                    <a:pt x="74" y="1738"/>
                    <a:pt x="74" y="2551"/>
                    <a:pt x="0" y="3365"/>
                  </a:cubicBezTo>
                  <a:cubicBezTo>
                    <a:pt x="0" y="3438"/>
                    <a:pt x="0" y="3512"/>
                    <a:pt x="37" y="3549"/>
                  </a:cubicBezTo>
                  <a:cubicBezTo>
                    <a:pt x="111" y="3623"/>
                    <a:pt x="185" y="3660"/>
                    <a:pt x="259" y="3660"/>
                  </a:cubicBezTo>
                  <a:cubicBezTo>
                    <a:pt x="888" y="3734"/>
                    <a:pt x="1516" y="3771"/>
                    <a:pt x="2145" y="3771"/>
                  </a:cubicBezTo>
                  <a:cubicBezTo>
                    <a:pt x="3173" y="3805"/>
                    <a:pt x="4205" y="3829"/>
                    <a:pt x="5237" y="3829"/>
                  </a:cubicBezTo>
                  <a:cubicBezTo>
                    <a:pt x="7544" y="3829"/>
                    <a:pt x="9853" y="3711"/>
                    <a:pt x="12127" y="3328"/>
                  </a:cubicBezTo>
                  <a:cubicBezTo>
                    <a:pt x="12903" y="3217"/>
                    <a:pt x="13642" y="2995"/>
                    <a:pt x="14345" y="2736"/>
                  </a:cubicBezTo>
                  <a:lnTo>
                    <a:pt x="14530" y="2662"/>
                  </a:lnTo>
                  <a:cubicBezTo>
                    <a:pt x="14456" y="1738"/>
                    <a:pt x="14308" y="887"/>
                    <a:pt x="14123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9" name="Google Shape;19429;p64"/>
            <p:cNvSpPr/>
            <p:nvPr/>
          </p:nvSpPr>
          <p:spPr>
            <a:xfrm>
              <a:off x="2653275" y="1157200"/>
              <a:ext cx="218150" cy="222400"/>
            </a:xfrm>
            <a:custGeom>
              <a:avLst/>
              <a:gdLst/>
              <a:ahLst/>
              <a:cxnLst/>
              <a:rect l="l" t="t" r="r" b="b"/>
              <a:pathLst>
                <a:path w="8726" h="8896" extrusionOk="0">
                  <a:moveTo>
                    <a:pt x="2992" y="1"/>
                  </a:moveTo>
                  <a:cubicBezTo>
                    <a:pt x="2501" y="1"/>
                    <a:pt x="2034" y="119"/>
                    <a:pt x="1590" y="356"/>
                  </a:cubicBezTo>
                  <a:cubicBezTo>
                    <a:pt x="1072" y="651"/>
                    <a:pt x="814" y="1317"/>
                    <a:pt x="1072" y="1908"/>
                  </a:cubicBezTo>
                  <a:cubicBezTo>
                    <a:pt x="666" y="1908"/>
                    <a:pt x="333" y="2130"/>
                    <a:pt x="222" y="2500"/>
                  </a:cubicBezTo>
                  <a:cubicBezTo>
                    <a:pt x="74" y="2833"/>
                    <a:pt x="37" y="3202"/>
                    <a:pt x="37" y="3572"/>
                  </a:cubicBezTo>
                  <a:lnTo>
                    <a:pt x="37" y="4496"/>
                  </a:lnTo>
                  <a:cubicBezTo>
                    <a:pt x="0" y="4977"/>
                    <a:pt x="74" y="5421"/>
                    <a:pt x="259" y="5864"/>
                  </a:cubicBezTo>
                  <a:cubicBezTo>
                    <a:pt x="525" y="6329"/>
                    <a:pt x="1029" y="6615"/>
                    <a:pt x="1557" y="6615"/>
                  </a:cubicBezTo>
                  <a:cubicBezTo>
                    <a:pt x="1617" y="6615"/>
                    <a:pt x="1677" y="6611"/>
                    <a:pt x="1738" y="6604"/>
                  </a:cubicBezTo>
                  <a:cubicBezTo>
                    <a:pt x="2012" y="6512"/>
                    <a:pt x="2310" y="6446"/>
                    <a:pt x="2593" y="6446"/>
                  </a:cubicBezTo>
                  <a:cubicBezTo>
                    <a:pt x="2654" y="6446"/>
                    <a:pt x="2714" y="6449"/>
                    <a:pt x="2773" y="6456"/>
                  </a:cubicBezTo>
                  <a:cubicBezTo>
                    <a:pt x="2995" y="6493"/>
                    <a:pt x="3217" y="6604"/>
                    <a:pt x="3402" y="6752"/>
                  </a:cubicBezTo>
                  <a:cubicBezTo>
                    <a:pt x="3718" y="7000"/>
                    <a:pt x="4103" y="7124"/>
                    <a:pt x="4498" y="7124"/>
                  </a:cubicBezTo>
                  <a:cubicBezTo>
                    <a:pt x="4750" y="7124"/>
                    <a:pt x="5006" y="7074"/>
                    <a:pt x="5250" y="6973"/>
                  </a:cubicBezTo>
                  <a:cubicBezTo>
                    <a:pt x="5296" y="6955"/>
                    <a:pt x="5345" y="6946"/>
                    <a:pt x="5393" y="6946"/>
                  </a:cubicBezTo>
                  <a:cubicBezTo>
                    <a:pt x="5539" y="6946"/>
                    <a:pt x="5684" y="7029"/>
                    <a:pt x="5768" y="7195"/>
                  </a:cubicBezTo>
                  <a:cubicBezTo>
                    <a:pt x="5842" y="7343"/>
                    <a:pt x="5916" y="7565"/>
                    <a:pt x="5916" y="7750"/>
                  </a:cubicBezTo>
                  <a:cubicBezTo>
                    <a:pt x="6063" y="8193"/>
                    <a:pt x="6322" y="8600"/>
                    <a:pt x="6655" y="8896"/>
                  </a:cubicBezTo>
                  <a:cubicBezTo>
                    <a:pt x="7246" y="8378"/>
                    <a:pt x="7727" y="7787"/>
                    <a:pt x="8097" y="7158"/>
                  </a:cubicBezTo>
                  <a:cubicBezTo>
                    <a:pt x="8430" y="6715"/>
                    <a:pt x="8651" y="6234"/>
                    <a:pt x="8725" y="5716"/>
                  </a:cubicBezTo>
                  <a:cubicBezTo>
                    <a:pt x="8725" y="4866"/>
                    <a:pt x="8060" y="4164"/>
                    <a:pt x="7210" y="4164"/>
                  </a:cubicBezTo>
                  <a:cubicBezTo>
                    <a:pt x="7136" y="4164"/>
                    <a:pt x="7025" y="4164"/>
                    <a:pt x="6951" y="4090"/>
                  </a:cubicBezTo>
                  <a:cubicBezTo>
                    <a:pt x="6766" y="3942"/>
                    <a:pt x="7025" y="3054"/>
                    <a:pt x="6951" y="2759"/>
                  </a:cubicBezTo>
                  <a:cubicBezTo>
                    <a:pt x="6877" y="2315"/>
                    <a:pt x="6729" y="1908"/>
                    <a:pt x="6507" y="1539"/>
                  </a:cubicBezTo>
                  <a:cubicBezTo>
                    <a:pt x="5916" y="467"/>
                    <a:pt x="4585" y="97"/>
                    <a:pt x="3365" y="23"/>
                  </a:cubicBezTo>
                  <a:cubicBezTo>
                    <a:pt x="3239" y="8"/>
                    <a:pt x="3115" y="1"/>
                    <a:pt x="2992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0" name="Google Shape;19430;p64"/>
            <p:cNvSpPr/>
            <p:nvPr/>
          </p:nvSpPr>
          <p:spPr>
            <a:xfrm>
              <a:off x="1237300" y="1308675"/>
              <a:ext cx="474850" cy="507200"/>
            </a:xfrm>
            <a:custGeom>
              <a:avLst/>
              <a:gdLst/>
              <a:ahLst/>
              <a:cxnLst/>
              <a:rect l="l" t="t" r="r" b="b"/>
              <a:pathLst>
                <a:path w="18994" h="20288" extrusionOk="0">
                  <a:moveTo>
                    <a:pt x="12029" y="0"/>
                  </a:moveTo>
                  <a:cubicBezTo>
                    <a:pt x="10295" y="0"/>
                    <a:pt x="8558" y="327"/>
                    <a:pt x="6914" y="988"/>
                  </a:cubicBezTo>
                  <a:cubicBezTo>
                    <a:pt x="3365" y="2504"/>
                    <a:pt x="0" y="6312"/>
                    <a:pt x="444" y="10675"/>
                  </a:cubicBezTo>
                  <a:cubicBezTo>
                    <a:pt x="888" y="14741"/>
                    <a:pt x="3365" y="17995"/>
                    <a:pt x="5361" y="19991"/>
                  </a:cubicBezTo>
                  <a:cubicBezTo>
                    <a:pt x="5546" y="20176"/>
                    <a:pt x="5805" y="20287"/>
                    <a:pt x="6026" y="20287"/>
                  </a:cubicBezTo>
                  <a:cubicBezTo>
                    <a:pt x="6877" y="20250"/>
                    <a:pt x="7283" y="19252"/>
                    <a:pt x="6729" y="18660"/>
                  </a:cubicBezTo>
                  <a:cubicBezTo>
                    <a:pt x="4917" y="16849"/>
                    <a:pt x="2699" y="14002"/>
                    <a:pt x="2329" y="10490"/>
                  </a:cubicBezTo>
                  <a:cubicBezTo>
                    <a:pt x="1960" y="7088"/>
                    <a:pt x="4806" y="3946"/>
                    <a:pt x="7653" y="2726"/>
                  </a:cubicBezTo>
                  <a:cubicBezTo>
                    <a:pt x="9068" y="2153"/>
                    <a:pt x="10552" y="1872"/>
                    <a:pt x="12031" y="1872"/>
                  </a:cubicBezTo>
                  <a:cubicBezTo>
                    <a:pt x="13799" y="1872"/>
                    <a:pt x="15561" y="2274"/>
                    <a:pt x="17192" y="3059"/>
                  </a:cubicBezTo>
                  <a:cubicBezTo>
                    <a:pt x="17349" y="3135"/>
                    <a:pt x="17500" y="3168"/>
                    <a:pt x="17640" y="3168"/>
                  </a:cubicBezTo>
                  <a:cubicBezTo>
                    <a:pt x="18524" y="3168"/>
                    <a:pt x="18994" y="1837"/>
                    <a:pt x="18005" y="1358"/>
                  </a:cubicBezTo>
                  <a:cubicBezTo>
                    <a:pt x="16123" y="457"/>
                    <a:pt x="14078" y="0"/>
                    <a:pt x="12029" y="0"/>
                  </a:cubicBezTo>
                  <a:close/>
                </a:path>
              </a:pathLst>
            </a:custGeom>
            <a:solidFill>
              <a:srgbClr val="7A5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1" name="Google Shape;19431;p64"/>
            <p:cNvSpPr/>
            <p:nvPr/>
          </p:nvSpPr>
          <p:spPr>
            <a:xfrm>
              <a:off x="1279800" y="1673500"/>
              <a:ext cx="203375" cy="293525"/>
            </a:xfrm>
            <a:custGeom>
              <a:avLst/>
              <a:gdLst/>
              <a:ahLst/>
              <a:cxnLst/>
              <a:rect l="l" t="t" r="r" b="b"/>
              <a:pathLst>
                <a:path w="8135" h="11741" extrusionOk="0">
                  <a:moveTo>
                    <a:pt x="3328" y="1"/>
                  </a:moveTo>
                  <a:cubicBezTo>
                    <a:pt x="3106" y="1"/>
                    <a:pt x="2922" y="74"/>
                    <a:pt x="2774" y="185"/>
                  </a:cubicBezTo>
                  <a:cubicBezTo>
                    <a:pt x="2108" y="555"/>
                    <a:pt x="1517" y="1036"/>
                    <a:pt x="1073" y="1627"/>
                  </a:cubicBezTo>
                  <a:lnTo>
                    <a:pt x="888" y="1886"/>
                  </a:lnTo>
                  <a:cubicBezTo>
                    <a:pt x="740" y="2034"/>
                    <a:pt x="666" y="2256"/>
                    <a:pt x="629" y="2515"/>
                  </a:cubicBezTo>
                  <a:cubicBezTo>
                    <a:pt x="629" y="2958"/>
                    <a:pt x="1110" y="3217"/>
                    <a:pt x="1480" y="3439"/>
                  </a:cubicBezTo>
                  <a:cubicBezTo>
                    <a:pt x="2256" y="3956"/>
                    <a:pt x="2293" y="5102"/>
                    <a:pt x="2108" y="5953"/>
                  </a:cubicBezTo>
                  <a:cubicBezTo>
                    <a:pt x="1886" y="6729"/>
                    <a:pt x="1554" y="7469"/>
                    <a:pt x="1036" y="8134"/>
                  </a:cubicBezTo>
                  <a:cubicBezTo>
                    <a:pt x="371" y="9132"/>
                    <a:pt x="1" y="10278"/>
                    <a:pt x="1036" y="11203"/>
                  </a:cubicBezTo>
                  <a:cubicBezTo>
                    <a:pt x="1436" y="11558"/>
                    <a:pt x="1944" y="11740"/>
                    <a:pt x="2453" y="11740"/>
                  </a:cubicBezTo>
                  <a:cubicBezTo>
                    <a:pt x="2791" y="11740"/>
                    <a:pt x="3130" y="11660"/>
                    <a:pt x="3439" y="11498"/>
                  </a:cubicBezTo>
                  <a:cubicBezTo>
                    <a:pt x="3772" y="11277"/>
                    <a:pt x="4105" y="10981"/>
                    <a:pt x="4363" y="10648"/>
                  </a:cubicBezTo>
                  <a:cubicBezTo>
                    <a:pt x="5436" y="9428"/>
                    <a:pt x="6064" y="7912"/>
                    <a:pt x="6212" y="6286"/>
                  </a:cubicBezTo>
                  <a:cubicBezTo>
                    <a:pt x="6434" y="6581"/>
                    <a:pt x="6582" y="6914"/>
                    <a:pt x="6582" y="7284"/>
                  </a:cubicBezTo>
                  <a:cubicBezTo>
                    <a:pt x="6582" y="7506"/>
                    <a:pt x="6582" y="7727"/>
                    <a:pt x="6693" y="7912"/>
                  </a:cubicBezTo>
                  <a:cubicBezTo>
                    <a:pt x="6803" y="8023"/>
                    <a:pt x="6951" y="8079"/>
                    <a:pt x="7099" y="8079"/>
                  </a:cubicBezTo>
                  <a:cubicBezTo>
                    <a:pt x="7247" y="8079"/>
                    <a:pt x="7395" y="8023"/>
                    <a:pt x="7506" y="7912"/>
                  </a:cubicBezTo>
                  <a:cubicBezTo>
                    <a:pt x="7728" y="7690"/>
                    <a:pt x="7876" y="7395"/>
                    <a:pt x="7913" y="7062"/>
                  </a:cubicBezTo>
                  <a:cubicBezTo>
                    <a:pt x="8134" y="5768"/>
                    <a:pt x="7728" y="4437"/>
                    <a:pt x="6803" y="3550"/>
                  </a:cubicBezTo>
                  <a:cubicBezTo>
                    <a:pt x="6642" y="3420"/>
                    <a:pt x="4920" y="2411"/>
                    <a:pt x="4495" y="2411"/>
                  </a:cubicBezTo>
                  <a:cubicBezTo>
                    <a:pt x="4435" y="2411"/>
                    <a:pt x="4400" y="2432"/>
                    <a:pt x="4400" y="2478"/>
                  </a:cubicBezTo>
                  <a:cubicBezTo>
                    <a:pt x="4326" y="1812"/>
                    <a:pt x="4179" y="1184"/>
                    <a:pt x="3920" y="629"/>
                  </a:cubicBezTo>
                  <a:cubicBezTo>
                    <a:pt x="3772" y="333"/>
                    <a:pt x="3624" y="74"/>
                    <a:pt x="3328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2" name="Google Shape;19432;p64"/>
            <p:cNvSpPr/>
            <p:nvPr/>
          </p:nvSpPr>
          <p:spPr>
            <a:xfrm>
              <a:off x="1451725" y="1696600"/>
              <a:ext cx="50850" cy="40700"/>
            </a:xfrm>
            <a:custGeom>
              <a:avLst/>
              <a:gdLst/>
              <a:ahLst/>
              <a:cxnLst/>
              <a:rect l="l" t="t" r="r" b="b"/>
              <a:pathLst>
                <a:path w="2034" h="1628" extrusionOk="0">
                  <a:moveTo>
                    <a:pt x="2034" y="1"/>
                  </a:moveTo>
                  <a:lnTo>
                    <a:pt x="2034" y="1"/>
                  </a:lnTo>
                  <a:cubicBezTo>
                    <a:pt x="1590" y="75"/>
                    <a:pt x="1183" y="260"/>
                    <a:pt x="814" y="555"/>
                  </a:cubicBezTo>
                  <a:cubicBezTo>
                    <a:pt x="444" y="814"/>
                    <a:pt x="185" y="1184"/>
                    <a:pt x="0" y="1628"/>
                  </a:cubicBezTo>
                  <a:cubicBezTo>
                    <a:pt x="407" y="1443"/>
                    <a:pt x="777" y="1184"/>
                    <a:pt x="1110" y="925"/>
                  </a:cubicBezTo>
                  <a:cubicBezTo>
                    <a:pt x="1479" y="629"/>
                    <a:pt x="1775" y="334"/>
                    <a:pt x="2034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3" name="Google Shape;19433;p64"/>
            <p:cNvSpPr/>
            <p:nvPr/>
          </p:nvSpPr>
          <p:spPr>
            <a:xfrm>
              <a:off x="1639350" y="1456300"/>
              <a:ext cx="70275" cy="151600"/>
            </a:xfrm>
            <a:custGeom>
              <a:avLst/>
              <a:gdLst/>
              <a:ahLst/>
              <a:cxnLst/>
              <a:rect l="l" t="t" r="r" b="b"/>
              <a:pathLst>
                <a:path w="2811" h="6064" extrusionOk="0">
                  <a:moveTo>
                    <a:pt x="666" y="0"/>
                  </a:moveTo>
                  <a:lnTo>
                    <a:pt x="666" y="0"/>
                  </a:lnTo>
                  <a:cubicBezTo>
                    <a:pt x="111" y="1110"/>
                    <a:pt x="0" y="2367"/>
                    <a:pt x="370" y="3513"/>
                  </a:cubicBezTo>
                  <a:cubicBezTo>
                    <a:pt x="592" y="4104"/>
                    <a:pt x="888" y="4622"/>
                    <a:pt x="1294" y="5065"/>
                  </a:cubicBezTo>
                  <a:cubicBezTo>
                    <a:pt x="1701" y="5509"/>
                    <a:pt x="2219" y="5842"/>
                    <a:pt x="2810" y="6064"/>
                  </a:cubicBezTo>
                  <a:cubicBezTo>
                    <a:pt x="1886" y="5398"/>
                    <a:pt x="1184" y="4437"/>
                    <a:pt x="814" y="3365"/>
                  </a:cubicBezTo>
                  <a:cubicBezTo>
                    <a:pt x="481" y="2293"/>
                    <a:pt x="407" y="1110"/>
                    <a:pt x="666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4" name="Google Shape;19434;p64"/>
            <p:cNvSpPr/>
            <p:nvPr/>
          </p:nvSpPr>
          <p:spPr>
            <a:xfrm>
              <a:off x="2088550" y="2452650"/>
              <a:ext cx="40675" cy="46350"/>
            </a:xfrm>
            <a:custGeom>
              <a:avLst/>
              <a:gdLst/>
              <a:ahLst/>
              <a:cxnLst/>
              <a:rect l="l" t="t" r="r" b="b"/>
              <a:pathLst>
                <a:path w="1627" h="1854" extrusionOk="0">
                  <a:moveTo>
                    <a:pt x="1553" y="1"/>
                  </a:moveTo>
                  <a:lnTo>
                    <a:pt x="1553" y="1"/>
                  </a:lnTo>
                  <a:cubicBezTo>
                    <a:pt x="1331" y="371"/>
                    <a:pt x="1109" y="703"/>
                    <a:pt x="851" y="999"/>
                  </a:cubicBezTo>
                  <a:cubicBezTo>
                    <a:pt x="592" y="1295"/>
                    <a:pt x="296" y="1591"/>
                    <a:pt x="0" y="1849"/>
                  </a:cubicBezTo>
                  <a:cubicBezTo>
                    <a:pt x="32" y="1852"/>
                    <a:pt x="65" y="1853"/>
                    <a:pt x="97" y="1853"/>
                  </a:cubicBezTo>
                  <a:cubicBezTo>
                    <a:pt x="512" y="1853"/>
                    <a:pt x="943" y="1638"/>
                    <a:pt x="1183" y="1295"/>
                  </a:cubicBezTo>
                  <a:cubicBezTo>
                    <a:pt x="1516" y="962"/>
                    <a:pt x="1627" y="481"/>
                    <a:pt x="1553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5" name="Google Shape;19435;p64"/>
            <p:cNvSpPr/>
            <p:nvPr/>
          </p:nvSpPr>
          <p:spPr>
            <a:xfrm>
              <a:off x="2134750" y="2302000"/>
              <a:ext cx="21300" cy="61950"/>
            </a:xfrm>
            <a:custGeom>
              <a:avLst/>
              <a:gdLst/>
              <a:ahLst/>
              <a:cxnLst/>
              <a:rect l="l" t="t" r="r" b="b"/>
              <a:pathLst>
                <a:path w="852" h="2478" extrusionOk="0">
                  <a:moveTo>
                    <a:pt x="851" y="1"/>
                  </a:moveTo>
                  <a:lnTo>
                    <a:pt x="851" y="1"/>
                  </a:lnTo>
                  <a:cubicBezTo>
                    <a:pt x="555" y="333"/>
                    <a:pt x="333" y="740"/>
                    <a:pt x="223" y="1184"/>
                  </a:cubicBezTo>
                  <a:cubicBezTo>
                    <a:pt x="75" y="1590"/>
                    <a:pt x="1" y="2034"/>
                    <a:pt x="1" y="2478"/>
                  </a:cubicBezTo>
                  <a:cubicBezTo>
                    <a:pt x="296" y="2145"/>
                    <a:pt x="518" y="1738"/>
                    <a:pt x="629" y="1295"/>
                  </a:cubicBezTo>
                  <a:cubicBezTo>
                    <a:pt x="777" y="888"/>
                    <a:pt x="851" y="444"/>
                    <a:pt x="851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6" name="Google Shape;19436;p64"/>
            <p:cNvSpPr/>
            <p:nvPr/>
          </p:nvSpPr>
          <p:spPr>
            <a:xfrm>
              <a:off x="1630100" y="2136550"/>
              <a:ext cx="25900" cy="29600"/>
            </a:xfrm>
            <a:custGeom>
              <a:avLst/>
              <a:gdLst/>
              <a:ahLst/>
              <a:cxnLst/>
              <a:rect l="l" t="t" r="r" b="b"/>
              <a:pathLst>
                <a:path w="1036" h="1184" extrusionOk="0">
                  <a:moveTo>
                    <a:pt x="925" y="1"/>
                  </a:moveTo>
                  <a:lnTo>
                    <a:pt x="925" y="1"/>
                  </a:lnTo>
                  <a:cubicBezTo>
                    <a:pt x="703" y="149"/>
                    <a:pt x="518" y="334"/>
                    <a:pt x="370" y="518"/>
                  </a:cubicBezTo>
                  <a:cubicBezTo>
                    <a:pt x="223" y="740"/>
                    <a:pt x="75" y="962"/>
                    <a:pt x="1" y="1184"/>
                  </a:cubicBezTo>
                  <a:cubicBezTo>
                    <a:pt x="592" y="1147"/>
                    <a:pt x="1036" y="592"/>
                    <a:pt x="925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7" name="Google Shape;19437;p64"/>
            <p:cNvSpPr/>
            <p:nvPr/>
          </p:nvSpPr>
          <p:spPr>
            <a:xfrm>
              <a:off x="1693875" y="2012375"/>
              <a:ext cx="42550" cy="19775"/>
            </a:xfrm>
            <a:custGeom>
              <a:avLst/>
              <a:gdLst/>
              <a:ahLst/>
              <a:cxnLst/>
              <a:rect l="l" t="t" r="r" b="b"/>
              <a:pathLst>
                <a:path w="1702" h="791" extrusionOk="0">
                  <a:moveTo>
                    <a:pt x="1466" y="0"/>
                  </a:moveTo>
                  <a:cubicBezTo>
                    <a:pt x="1214" y="0"/>
                    <a:pt x="966" y="49"/>
                    <a:pt x="740" y="162"/>
                  </a:cubicBezTo>
                  <a:cubicBezTo>
                    <a:pt x="444" y="310"/>
                    <a:pt x="186" y="531"/>
                    <a:pt x="1" y="790"/>
                  </a:cubicBezTo>
                  <a:cubicBezTo>
                    <a:pt x="333" y="790"/>
                    <a:pt x="629" y="716"/>
                    <a:pt x="925" y="568"/>
                  </a:cubicBezTo>
                  <a:cubicBezTo>
                    <a:pt x="1221" y="457"/>
                    <a:pt x="1480" y="273"/>
                    <a:pt x="1701" y="14"/>
                  </a:cubicBezTo>
                  <a:cubicBezTo>
                    <a:pt x="1623" y="5"/>
                    <a:pt x="1544" y="0"/>
                    <a:pt x="1466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8" name="Google Shape;19438;p64"/>
            <p:cNvSpPr/>
            <p:nvPr/>
          </p:nvSpPr>
          <p:spPr>
            <a:xfrm>
              <a:off x="2439775" y="1852800"/>
              <a:ext cx="22200" cy="26825"/>
            </a:xfrm>
            <a:custGeom>
              <a:avLst/>
              <a:gdLst/>
              <a:ahLst/>
              <a:cxnLst/>
              <a:rect l="l" t="t" r="r" b="b"/>
              <a:pathLst>
                <a:path w="888" h="1073" extrusionOk="0">
                  <a:moveTo>
                    <a:pt x="0" y="1"/>
                  </a:moveTo>
                  <a:cubicBezTo>
                    <a:pt x="37" y="223"/>
                    <a:pt x="111" y="408"/>
                    <a:pt x="222" y="592"/>
                  </a:cubicBezTo>
                  <a:cubicBezTo>
                    <a:pt x="370" y="777"/>
                    <a:pt x="518" y="925"/>
                    <a:pt x="702" y="1073"/>
                  </a:cubicBezTo>
                  <a:cubicBezTo>
                    <a:pt x="887" y="555"/>
                    <a:pt x="518" y="1"/>
                    <a:pt x="0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9" name="Google Shape;19439;p64"/>
            <p:cNvSpPr/>
            <p:nvPr/>
          </p:nvSpPr>
          <p:spPr>
            <a:xfrm>
              <a:off x="2208700" y="1521925"/>
              <a:ext cx="24975" cy="35150"/>
            </a:xfrm>
            <a:custGeom>
              <a:avLst/>
              <a:gdLst/>
              <a:ahLst/>
              <a:cxnLst/>
              <a:rect l="l" t="t" r="r" b="b"/>
              <a:pathLst>
                <a:path w="999" h="1406" extrusionOk="0">
                  <a:moveTo>
                    <a:pt x="962" y="0"/>
                  </a:moveTo>
                  <a:lnTo>
                    <a:pt x="962" y="0"/>
                  </a:lnTo>
                  <a:cubicBezTo>
                    <a:pt x="703" y="148"/>
                    <a:pt x="518" y="370"/>
                    <a:pt x="370" y="629"/>
                  </a:cubicBezTo>
                  <a:cubicBezTo>
                    <a:pt x="185" y="851"/>
                    <a:pt x="74" y="1146"/>
                    <a:pt x="0" y="1405"/>
                  </a:cubicBezTo>
                  <a:cubicBezTo>
                    <a:pt x="296" y="1331"/>
                    <a:pt x="555" y="1146"/>
                    <a:pt x="740" y="851"/>
                  </a:cubicBezTo>
                  <a:cubicBezTo>
                    <a:pt x="888" y="592"/>
                    <a:pt x="999" y="296"/>
                    <a:pt x="962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0" name="Google Shape;19440;p64"/>
            <p:cNvSpPr/>
            <p:nvPr/>
          </p:nvSpPr>
          <p:spPr>
            <a:xfrm>
              <a:off x="1272425" y="2085725"/>
              <a:ext cx="268975" cy="532400"/>
            </a:xfrm>
            <a:custGeom>
              <a:avLst/>
              <a:gdLst/>
              <a:ahLst/>
              <a:cxnLst/>
              <a:rect l="l" t="t" r="r" b="b"/>
              <a:pathLst>
                <a:path w="10759" h="21296" extrusionOk="0">
                  <a:moveTo>
                    <a:pt x="296" y="0"/>
                  </a:moveTo>
                  <a:lnTo>
                    <a:pt x="296" y="0"/>
                  </a:lnTo>
                  <a:cubicBezTo>
                    <a:pt x="0" y="2108"/>
                    <a:pt x="0" y="4252"/>
                    <a:pt x="296" y="6322"/>
                  </a:cubicBezTo>
                  <a:cubicBezTo>
                    <a:pt x="629" y="8430"/>
                    <a:pt x="1220" y="10463"/>
                    <a:pt x="2070" y="12423"/>
                  </a:cubicBezTo>
                  <a:cubicBezTo>
                    <a:pt x="2958" y="14345"/>
                    <a:pt x="4178" y="16120"/>
                    <a:pt x="5620" y="17672"/>
                  </a:cubicBezTo>
                  <a:lnTo>
                    <a:pt x="6766" y="18745"/>
                  </a:lnTo>
                  <a:cubicBezTo>
                    <a:pt x="7209" y="19077"/>
                    <a:pt x="7616" y="19410"/>
                    <a:pt x="8023" y="19743"/>
                  </a:cubicBezTo>
                  <a:lnTo>
                    <a:pt x="9354" y="20593"/>
                  </a:lnTo>
                  <a:lnTo>
                    <a:pt x="10759" y="21296"/>
                  </a:lnTo>
                  <a:cubicBezTo>
                    <a:pt x="8910" y="20297"/>
                    <a:pt x="7283" y="18966"/>
                    <a:pt x="5878" y="17414"/>
                  </a:cubicBezTo>
                  <a:cubicBezTo>
                    <a:pt x="4474" y="15861"/>
                    <a:pt x="3327" y="14123"/>
                    <a:pt x="2477" y="12201"/>
                  </a:cubicBezTo>
                  <a:cubicBezTo>
                    <a:pt x="1590" y="10315"/>
                    <a:pt x="998" y="8319"/>
                    <a:pt x="629" y="6249"/>
                  </a:cubicBezTo>
                  <a:cubicBezTo>
                    <a:pt x="259" y="4215"/>
                    <a:pt x="148" y="2108"/>
                    <a:pt x="296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1" name="Google Shape;19441;p64"/>
            <p:cNvSpPr/>
            <p:nvPr/>
          </p:nvSpPr>
          <p:spPr>
            <a:xfrm>
              <a:off x="1345425" y="2003475"/>
              <a:ext cx="26825" cy="133100"/>
            </a:xfrm>
            <a:custGeom>
              <a:avLst/>
              <a:gdLst/>
              <a:ahLst/>
              <a:cxnLst/>
              <a:rect l="l" t="t" r="r" b="b"/>
              <a:pathLst>
                <a:path w="1073" h="5324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592" y="776"/>
                    <a:pt x="260" y="1664"/>
                    <a:pt x="149" y="2588"/>
                  </a:cubicBezTo>
                  <a:cubicBezTo>
                    <a:pt x="1" y="3512"/>
                    <a:pt x="38" y="4437"/>
                    <a:pt x="297" y="5324"/>
                  </a:cubicBezTo>
                  <a:cubicBezTo>
                    <a:pt x="407" y="4400"/>
                    <a:pt x="444" y="3512"/>
                    <a:pt x="592" y="2662"/>
                  </a:cubicBezTo>
                  <a:cubicBezTo>
                    <a:pt x="703" y="1775"/>
                    <a:pt x="888" y="924"/>
                    <a:pt x="1073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2" name="Google Shape;19442;p64"/>
            <p:cNvSpPr/>
            <p:nvPr/>
          </p:nvSpPr>
          <p:spPr>
            <a:xfrm>
              <a:off x="1419375" y="2399975"/>
              <a:ext cx="33300" cy="35150"/>
            </a:xfrm>
            <a:custGeom>
              <a:avLst/>
              <a:gdLst/>
              <a:ahLst/>
              <a:cxnLst/>
              <a:rect l="l" t="t" r="r" b="b"/>
              <a:pathLst>
                <a:path w="1332" h="1406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740"/>
                    <a:pt x="592" y="1294"/>
                    <a:pt x="1331" y="1405"/>
                  </a:cubicBezTo>
                  <a:cubicBezTo>
                    <a:pt x="1147" y="1110"/>
                    <a:pt x="962" y="851"/>
                    <a:pt x="740" y="629"/>
                  </a:cubicBezTo>
                  <a:cubicBezTo>
                    <a:pt x="518" y="370"/>
                    <a:pt x="259" y="185"/>
                    <a:pt x="0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3" name="Google Shape;19443;p64"/>
            <p:cNvSpPr/>
            <p:nvPr/>
          </p:nvSpPr>
          <p:spPr>
            <a:xfrm>
              <a:off x="2022925" y="2241000"/>
              <a:ext cx="556425" cy="447375"/>
            </a:xfrm>
            <a:custGeom>
              <a:avLst/>
              <a:gdLst/>
              <a:ahLst/>
              <a:cxnLst/>
              <a:rect l="l" t="t" r="r" b="b"/>
              <a:pathLst>
                <a:path w="22257" h="17895" extrusionOk="0">
                  <a:moveTo>
                    <a:pt x="22257" y="1"/>
                  </a:moveTo>
                  <a:lnTo>
                    <a:pt x="22257" y="1"/>
                  </a:lnTo>
                  <a:cubicBezTo>
                    <a:pt x="21961" y="1258"/>
                    <a:pt x="21554" y="2478"/>
                    <a:pt x="21074" y="3698"/>
                  </a:cubicBezTo>
                  <a:cubicBezTo>
                    <a:pt x="20593" y="4881"/>
                    <a:pt x="20001" y="6064"/>
                    <a:pt x="19336" y="7173"/>
                  </a:cubicBezTo>
                  <a:cubicBezTo>
                    <a:pt x="18042" y="9391"/>
                    <a:pt x="16378" y="11388"/>
                    <a:pt x="14456" y="13088"/>
                  </a:cubicBezTo>
                  <a:cubicBezTo>
                    <a:pt x="12459" y="14789"/>
                    <a:pt x="10167" y="15972"/>
                    <a:pt x="7653" y="16637"/>
                  </a:cubicBezTo>
                  <a:cubicBezTo>
                    <a:pt x="6396" y="16970"/>
                    <a:pt x="5139" y="17266"/>
                    <a:pt x="3882" y="17451"/>
                  </a:cubicBezTo>
                  <a:cubicBezTo>
                    <a:pt x="2588" y="17636"/>
                    <a:pt x="1294" y="17783"/>
                    <a:pt x="0" y="17894"/>
                  </a:cubicBezTo>
                  <a:cubicBezTo>
                    <a:pt x="2588" y="17894"/>
                    <a:pt x="5213" y="17562"/>
                    <a:pt x="7727" y="16970"/>
                  </a:cubicBezTo>
                  <a:cubicBezTo>
                    <a:pt x="10315" y="16342"/>
                    <a:pt x="12681" y="15159"/>
                    <a:pt x="14715" y="13458"/>
                  </a:cubicBezTo>
                  <a:cubicBezTo>
                    <a:pt x="16674" y="11720"/>
                    <a:pt x="18375" y="9650"/>
                    <a:pt x="19632" y="7358"/>
                  </a:cubicBezTo>
                  <a:cubicBezTo>
                    <a:pt x="20926" y="5066"/>
                    <a:pt x="21813" y="2588"/>
                    <a:pt x="22257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4" name="Google Shape;19444;p64"/>
            <p:cNvSpPr/>
            <p:nvPr/>
          </p:nvSpPr>
          <p:spPr>
            <a:xfrm>
              <a:off x="2573775" y="2074625"/>
              <a:ext cx="14825" cy="59175"/>
            </a:xfrm>
            <a:custGeom>
              <a:avLst/>
              <a:gdLst/>
              <a:ahLst/>
              <a:cxnLst/>
              <a:rect l="l" t="t" r="r" b="b"/>
              <a:pathLst>
                <a:path w="593" h="2367" extrusionOk="0">
                  <a:moveTo>
                    <a:pt x="75" y="1"/>
                  </a:moveTo>
                  <a:cubicBezTo>
                    <a:pt x="1" y="407"/>
                    <a:pt x="38" y="814"/>
                    <a:pt x="112" y="1184"/>
                  </a:cubicBezTo>
                  <a:cubicBezTo>
                    <a:pt x="149" y="1591"/>
                    <a:pt x="260" y="1997"/>
                    <a:pt x="444" y="2367"/>
                  </a:cubicBezTo>
                  <a:cubicBezTo>
                    <a:pt x="555" y="1960"/>
                    <a:pt x="592" y="1554"/>
                    <a:pt x="555" y="1147"/>
                  </a:cubicBezTo>
                  <a:cubicBezTo>
                    <a:pt x="481" y="703"/>
                    <a:pt x="334" y="334"/>
                    <a:pt x="75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5" name="Google Shape;19445;p64"/>
            <p:cNvSpPr/>
            <p:nvPr/>
          </p:nvSpPr>
          <p:spPr>
            <a:xfrm>
              <a:off x="2490600" y="2214200"/>
              <a:ext cx="13875" cy="35150"/>
            </a:xfrm>
            <a:custGeom>
              <a:avLst/>
              <a:gdLst/>
              <a:ahLst/>
              <a:cxnLst/>
              <a:rect l="l" t="t" r="r" b="b"/>
              <a:pathLst>
                <a:path w="555" h="1406" extrusionOk="0">
                  <a:moveTo>
                    <a:pt x="481" y="0"/>
                  </a:moveTo>
                  <a:cubicBezTo>
                    <a:pt x="259" y="148"/>
                    <a:pt x="111" y="370"/>
                    <a:pt x="74" y="629"/>
                  </a:cubicBezTo>
                  <a:cubicBezTo>
                    <a:pt x="0" y="888"/>
                    <a:pt x="0" y="1146"/>
                    <a:pt x="74" y="1405"/>
                  </a:cubicBezTo>
                  <a:cubicBezTo>
                    <a:pt x="296" y="1220"/>
                    <a:pt x="444" y="999"/>
                    <a:pt x="481" y="740"/>
                  </a:cubicBezTo>
                  <a:cubicBezTo>
                    <a:pt x="555" y="481"/>
                    <a:pt x="555" y="222"/>
                    <a:pt x="481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6" name="Google Shape;19446;p64"/>
            <p:cNvSpPr/>
            <p:nvPr/>
          </p:nvSpPr>
          <p:spPr>
            <a:xfrm>
              <a:off x="1496075" y="1678125"/>
              <a:ext cx="122050" cy="85975"/>
            </a:xfrm>
            <a:custGeom>
              <a:avLst/>
              <a:gdLst/>
              <a:ahLst/>
              <a:cxnLst/>
              <a:rect l="l" t="t" r="r" b="b"/>
              <a:pathLst>
                <a:path w="4882" h="3439" extrusionOk="0">
                  <a:moveTo>
                    <a:pt x="4881" y="0"/>
                  </a:moveTo>
                  <a:cubicBezTo>
                    <a:pt x="3883" y="222"/>
                    <a:pt x="2922" y="629"/>
                    <a:pt x="2108" y="1257"/>
                  </a:cubicBezTo>
                  <a:cubicBezTo>
                    <a:pt x="1258" y="1812"/>
                    <a:pt x="556" y="2551"/>
                    <a:pt x="1" y="3439"/>
                  </a:cubicBezTo>
                  <a:cubicBezTo>
                    <a:pt x="814" y="2810"/>
                    <a:pt x="1591" y="2182"/>
                    <a:pt x="2367" y="1627"/>
                  </a:cubicBezTo>
                  <a:cubicBezTo>
                    <a:pt x="3180" y="1036"/>
                    <a:pt x="4031" y="555"/>
                    <a:pt x="4881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7" name="Google Shape;19447;p64"/>
            <p:cNvSpPr/>
            <p:nvPr/>
          </p:nvSpPr>
          <p:spPr>
            <a:xfrm>
              <a:off x="1597750" y="1497900"/>
              <a:ext cx="105400" cy="178400"/>
            </a:xfrm>
            <a:custGeom>
              <a:avLst/>
              <a:gdLst/>
              <a:ahLst/>
              <a:cxnLst/>
              <a:rect l="l" t="t" r="r" b="b"/>
              <a:pathLst>
                <a:path w="4216" h="7136" extrusionOk="0">
                  <a:moveTo>
                    <a:pt x="223" y="0"/>
                  </a:moveTo>
                  <a:lnTo>
                    <a:pt x="223" y="0"/>
                  </a:lnTo>
                  <a:cubicBezTo>
                    <a:pt x="1" y="1479"/>
                    <a:pt x="297" y="2958"/>
                    <a:pt x="1036" y="4252"/>
                  </a:cubicBezTo>
                  <a:cubicBezTo>
                    <a:pt x="1701" y="5546"/>
                    <a:pt x="2848" y="6544"/>
                    <a:pt x="4215" y="7135"/>
                  </a:cubicBezTo>
                  <a:cubicBezTo>
                    <a:pt x="3069" y="6285"/>
                    <a:pt x="2108" y="5250"/>
                    <a:pt x="1443" y="4030"/>
                  </a:cubicBezTo>
                  <a:cubicBezTo>
                    <a:pt x="740" y="2773"/>
                    <a:pt x="333" y="1405"/>
                    <a:pt x="223" y="0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8" name="Google Shape;19448;p64"/>
            <p:cNvSpPr/>
            <p:nvPr/>
          </p:nvSpPr>
          <p:spPr>
            <a:xfrm>
              <a:off x="2185600" y="1545025"/>
              <a:ext cx="124800" cy="131275"/>
            </a:xfrm>
            <a:custGeom>
              <a:avLst/>
              <a:gdLst/>
              <a:ahLst/>
              <a:cxnLst/>
              <a:rect l="l" t="t" r="r" b="b"/>
              <a:pathLst>
                <a:path w="4992" h="5251" extrusionOk="0">
                  <a:moveTo>
                    <a:pt x="4991" y="1"/>
                  </a:moveTo>
                  <a:cubicBezTo>
                    <a:pt x="4584" y="1184"/>
                    <a:pt x="3919" y="2256"/>
                    <a:pt x="3032" y="3143"/>
                  </a:cubicBezTo>
                  <a:cubicBezTo>
                    <a:pt x="2144" y="3993"/>
                    <a:pt x="1109" y="4696"/>
                    <a:pt x="0" y="5250"/>
                  </a:cubicBezTo>
                  <a:cubicBezTo>
                    <a:pt x="1294" y="4992"/>
                    <a:pt x="2440" y="4363"/>
                    <a:pt x="3364" y="3439"/>
                  </a:cubicBezTo>
                  <a:cubicBezTo>
                    <a:pt x="3845" y="2995"/>
                    <a:pt x="4215" y="2441"/>
                    <a:pt x="4511" y="1849"/>
                  </a:cubicBezTo>
                  <a:cubicBezTo>
                    <a:pt x="4806" y="1295"/>
                    <a:pt x="4954" y="666"/>
                    <a:pt x="4991" y="1"/>
                  </a:cubicBezTo>
                  <a:close/>
                </a:path>
              </a:pathLst>
            </a:custGeom>
            <a:solidFill>
              <a:srgbClr val="C9D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9" name="Google Shape;19449;p64"/>
            <p:cNvSpPr/>
            <p:nvPr/>
          </p:nvSpPr>
          <p:spPr>
            <a:xfrm>
              <a:off x="1966550" y="927225"/>
              <a:ext cx="103525" cy="56800"/>
            </a:xfrm>
            <a:custGeom>
              <a:avLst/>
              <a:gdLst/>
              <a:ahLst/>
              <a:cxnLst/>
              <a:rect l="l" t="t" r="r" b="b"/>
              <a:pathLst>
                <a:path w="4141" h="2272" extrusionOk="0">
                  <a:moveTo>
                    <a:pt x="1952" y="0"/>
                  </a:moveTo>
                  <a:cubicBezTo>
                    <a:pt x="1424" y="0"/>
                    <a:pt x="935" y="190"/>
                    <a:pt x="555" y="571"/>
                  </a:cubicBezTo>
                  <a:cubicBezTo>
                    <a:pt x="148" y="940"/>
                    <a:pt x="0" y="1569"/>
                    <a:pt x="259" y="2087"/>
                  </a:cubicBezTo>
                  <a:cubicBezTo>
                    <a:pt x="481" y="1791"/>
                    <a:pt x="813" y="1569"/>
                    <a:pt x="1183" y="1458"/>
                  </a:cubicBezTo>
                  <a:cubicBezTo>
                    <a:pt x="1356" y="1415"/>
                    <a:pt x="1517" y="1397"/>
                    <a:pt x="1680" y="1397"/>
                  </a:cubicBezTo>
                  <a:cubicBezTo>
                    <a:pt x="1795" y="1397"/>
                    <a:pt x="1911" y="1406"/>
                    <a:pt x="2033" y="1421"/>
                  </a:cubicBezTo>
                  <a:cubicBezTo>
                    <a:pt x="2329" y="1458"/>
                    <a:pt x="2625" y="1569"/>
                    <a:pt x="2921" y="1680"/>
                  </a:cubicBezTo>
                  <a:cubicBezTo>
                    <a:pt x="3253" y="1828"/>
                    <a:pt x="3586" y="2050"/>
                    <a:pt x="4067" y="2271"/>
                  </a:cubicBezTo>
                  <a:cubicBezTo>
                    <a:pt x="4141" y="1754"/>
                    <a:pt x="3956" y="1236"/>
                    <a:pt x="3623" y="830"/>
                  </a:cubicBezTo>
                  <a:cubicBezTo>
                    <a:pt x="3290" y="386"/>
                    <a:pt x="2773" y="90"/>
                    <a:pt x="2218" y="16"/>
                  </a:cubicBezTo>
                  <a:cubicBezTo>
                    <a:pt x="2129" y="6"/>
                    <a:pt x="2039" y="0"/>
                    <a:pt x="1952" y="0"/>
                  </a:cubicBezTo>
                  <a:close/>
                </a:path>
              </a:pathLst>
            </a:custGeom>
            <a:solidFill>
              <a:srgbClr val="2E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0" name="Google Shape;19450;p64"/>
            <p:cNvSpPr/>
            <p:nvPr/>
          </p:nvSpPr>
          <p:spPr>
            <a:xfrm>
              <a:off x="2269700" y="847400"/>
              <a:ext cx="71200" cy="69150"/>
            </a:xfrm>
            <a:custGeom>
              <a:avLst/>
              <a:gdLst/>
              <a:ahLst/>
              <a:cxnLst/>
              <a:rect l="l" t="t" r="r" b="b"/>
              <a:pathLst>
                <a:path w="2848" h="2766" extrusionOk="0">
                  <a:moveTo>
                    <a:pt x="1612" y="1"/>
                  </a:moveTo>
                  <a:cubicBezTo>
                    <a:pt x="1529" y="1"/>
                    <a:pt x="1448" y="10"/>
                    <a:pt x="1368" y="30"/>
                  </a:cubicBezTo>
                  <a:cubicBezTo>
                    <a:pt x="1110" y="67"/>
                    <a:pt x="851" y="215"/>
                    <a:pt x="629" y="399"/>
                  </a:cubicBezTo>
                  <a:cubicBezTo>
                    <a:pt x="444" y="547"/>
                    <a:pt x="333" y="769"/>
                    <a:pt x="222" y="991"/>
                  </a:cubicBezTo>
                  <a:cubicBezTo>
                    <a:pt x="148" y="1176"/>
                    <a:pt x="74" y="1361"/>
                    <a:pt x="74" y="1545"/>
                  </a:cubicBezTo>
                  <a:cubicBezTo>
                    <a:pt x="0" y="1989"/>
                    <a:pt x="111" y="2433"/>
                    <a:pt x="444" y="2766"/>
                  </a:cubicBezTo>
                  <a:cubicBezTo>
                    <a:pt x="629" y="2470"/>
                    <a:pt x="851" y="2211"/>
                    <a:pt x="1073" y="1989"/>
                  </a:cubicBezTo>
                  <a:cubicBezTo>
                    <a:pt x="1183" y="1878"/>
                    <a:pt x="1294" y="1730"/>
                    <a:pt x="1368" y="1656"/>
                  </a:cubicBezTo>
                  <a:cubicBezTo>
                    <a:pt x="1442" y="1545"/>
                    <a:pt x="1516" y="1509"/>
                    <a:pt x="1590" y="1435"/>
                  </a:cubicBezTo>
                  <a:cubicBezTo>
                    <a:pt x="1627" y="1398"/>
                    <a:pt x="1664" y="1361"/>
                    <a:pt x="1701" y="1324"/>
                  </a:cubicBezTo>
                  <a:cubicBezTo>
                    <a:pt x="1738" y="1287"/>
                    <a:pt x="1775" y="1250"/>
                    <a:pt x="1849" y="1213"/>
                  </a:cubicBezTo>
                  <a:cubicBezTo>
                    <a:pt x="2145" y="1213"/>
                    <a:pt x="2477" y="1250"/>
                    <a:pt x="2773" y="1398"/>
                  </a:cubicBezTo>
                  <a:cubicBezTo>
                    <a:pt x="2847" y="917"/>
                    <a:pt x="2662" y="436"/>
                    <a:pt x="2256" y="178"/>
                  </a:cubicBezTo>
                  <a:cubicBezTo>
                    <a:pt x="2066" y="69"/>
                    <a:pt x="1837" y="1"/>
                    <a:pt x="1612" y="1"/>
                  </a:cubicBezTo>
                  <a:close/>
                </a:path>
              </a:pathLst>
            </a:custGeom>
            <a:solidFill>
              <a:srgbClr val="2E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1" name="Google Shape;19451;p64"/>
            <p:cNvSpPr/>
            <p:nvPr/>
          </p:nvSpPr>
          <p:spPr>
            <a:xfrm>
              <a:off x="2153250" y="786775"/>
              <a:ext cx="363250" cy="236750"/>
            </a:xfrm>
            <a:custGeom>
              <a:avLst/>
              <a:gdLst/>
              <a:ahLst/>
              <a:cxnLst/>
              <a:rect l="l" t="t" r="r" b="b"/>
              <a:pathLst>
                <a:path w="14530" h="9470" extrusionOk="0">
                  <a:moveTo>
                    <a:pt x="14205" y="0"/>
                  </a:moveTo>
                  <a:cubicBezTo>
                    <a:pt x="14140" y="0"/>
                    <a:pt x="14066" y="34"/>
                    <a:pt x="14012" y="89"/>
                  </a:cubicBezTo>
                  <a:cubicBezTo>
                    <a:pt x="12459" y="1161"/>
                    <a:pt x="11054" y="2196"/>
                    <a:pt x="9280" y="2935"/>
                  </a:cubicBezTo>
                  <a:cubicBezTo>
                    <a:pt x="7542" y="3675"/>
                    <a:pt x="5694" y="4229"/>
                    <a:pt x="3845" y="4562"/>
                  </a:cubicBezTo>
                  <a:cubicBezTo>
                    <a:pt x="3401" y="4661"/>
                    <a:pt x="2941" y="4710"/>
                    <a:pt x="2487" y="4710"/>
                  </a:cubicBezTo>
                  <a:cubicBezTo>
                    <a:pt x="2259" y="4710"/>
                    <a:pt x="2034" y="4698"/>
                    <a:pt x="1812" y="4673"/>
                  </a:cubicBezTo>
                  <a:cubicBezTo>
                    <a:pt x="1733" y="4647"/>
                    <a:pt x="1655" y="4621"/>
                    <a:pt x="1589" y="4621"/>
                  </a:cubicBezTo>
                  <a:cubicBezTo>
                    <a:pt x="1562" y="4621"/>
                    <a:pt x="1538" y="4625"/>
                    <a:pt x="1516" y="4636"/>
                  </a:cubicBezTo>
                  <a:cubicBezTo>
                    <a:pt x="1405" y="4636"/>
                    <a:pt x="1294" y="4673"/>
                    <a:pt x="1220" y="4710"/>
                  </a:cubicBezTo>
                  <a:cubicBezTo>
                    <a:pt x="924" y="4895"/>
                    <a:pt x="666" y="5154"/>
                    <a:pt x="481" y="5486"/>
                  </a:cubicBezTo>
                  <a:lnTo>
                    <a:pt x="444" y="5560"/>
                  </a:lnTo>
                  <a:cubicBezTo>
                    <a:pt x="0" y="6448"/>
                    <a:pt x="0" y="7483"/>
                    <a:pt x="407" y="8407"/>
                  </a:cubicBezTo>
                  <a:cubicBezTo>
                    <a:pt x="629" y="8851"/>
                    <a:pt x="998" y="9220"/>
                    <a:pt x="1442" y="9442"/>
                  </a:cubicBezTo>
                  <a:cubicBezTo>
                    <a:pt x="1534" y="9461"/>
                    <a:pt x="1636" y="9470"/>
                    <a:pt x="1742" y="9470"/>
                  </a:cubicBezTo>
                  <a:cubicBezTo>
                    <a:pt x="1849" y="9470"/>
                    <a:pt x="1960" y="9461"/>
                    <a:pt x="2070" y="9442"/>
                  </a:cubicBezTo>
                  <a:cubicBezTo>
                    <a:pt x="5952" y="8777"/>
                    <a:pt x="9539" y="7002"/>
                    <a:pt x="12422" y="4303"/>
                  </a:cubicBezTo>
                  <a:cubicBezTo>
                    <a:pt x="13383" y="3416"/>
                    <a:pt x="14086" y="2270"/>
                    <a:pt x="14419" y="976"/>
                  </a:cubicBezTo>
                  <a:cubicBezTo>
                    <a:pt x="14530" y="680"/>
                    <a:pt x="14530" y="384"/>
                    <a:pt x="14382" y="89"/>
                  </a:cubicBezTo>
                  <a:cubicBezTo>
                    <a:pt x="14382" y="52"/>
                    <a:pt x="14345" y="15"/>
                    <a:pt x="14271" y="15"/>
                  </a:cubicBezTo>
                  <a:cubicBezTo>
                    <a:pt x="14251" y="5"/>
                    <a:pt x="14229" y="0"/>
                    <a:pt x="14205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2" name="Google Shape;19452;p64"/>
            <p:cNvSpPr/>
            <p:nvPr/>
          </p:nvSpPr>
          <p:spPr>
            <a:xfrm>
              <a:off x="2200375" y="906350"/>
              <a:ext cx="24975" cy="81375"/>
            </a:xfrm>
            <a:custGeom>
              <a:avLst/>
              <a:gdLst/>
              <a:ahLst/>
              <a:cxnLst/>
              <a:rect l="l" t="t" r="r" b="b"/>
              <a:pathLst>
                <a:path w="999" h="325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481" y="149"/>
                    <a:pt x="259" y="408"/>
                    <a:pt x="149" y="703"/>
                  </a:cubicBezTo>
                  <a:cubicBezTo>
                    <a:pt x="38" y="999"/>
                    <a:pt x="1" y="1332"/>
                    <a:pt x="75" y="1665"/>
                  </a:cubicBezTo>
                  <a:cubicBezTo>
                    <a:pt x="185" y="2293"/>
                    <a:pt x="518" y="2848"/>
                    <a:pt x="999" y="3254"/>
                  </a:cubicBezTo>
                  <a:cubicBezTo>
                    <a:pt x="814" y="2700"/>
                    <a:pt x="666" y="2145"/>
                    <a:pt x="518" y="1591"/>
                  </a:cubicBezTo>
                  <a:cubicBezTo>
                    <a:pt x="481" y="1332"/>
                    <a:pt x="481" y="1073"/>
                    <a:pt x="518" y="814"/>
                  </a:cubicBezTo>
                  <a:cubicBezTo>
                    <a:pt x="555" y="518"/>
                    <a:pt x="666" y="223"/>
                    <a:pt x="777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3" name="Google Shape;19453;p64"/>
            <p:cNvSpPr/>
            <p:nvPr/>
          </p:nvSpPr>
          <p:spPr>
            <a:xfrm>
              <a:off x="2264150" y="900825"/>
              <a:ext cx="32375" cy="72100"/>
            </a:xfrm>
            <a:custGeom>
              <a:avLst/>
              <a:gdLst/>
              <a:ahLst/>
              <a:cxnLst/>
              <a:rect l="l" t="t" r="r" b="b"/>
              <a:pathLst>
                <a:path w="1295" h="2884" extrusionOk="0">
                  <a:moveTo>
                    <a:pt x="518" y="0"/>
                  </a:moveTo>
                  <a:cubicBezTo>
                    <a:pt x="1" y="1035"/>
                    <a:pt x="333" y="2292"/>
                    <a:pt x="1295" y="2884"/>
                  </a:cubicBezTo>
                  <a:cubicBezTo>
                    <a:pt x="1110" y="2440"/>
                    <a:pt x="925" y="1959"/>
                    <a:pt x="814" y="1479"/>
                  </a:cubicBezTo>
                  <a:cubicBezTo>
                    <a:pt x="666" y="998"/>
                    <a:pt x="592" y="518"/>
                    <a:pt x="518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4" name="Google Shape;19454;p64"/>
            <p:cNvSpPr/>
            <p:nvPr/>
          </p:nvSpPr>
          <p:spPr>
            <a:xfrm>
              <a:off x="2328850" y="885100"/>
              <a:ext cx="26825" cy="58250"/>
            </a:xfrm>
            <a:custGeom>
              <a:avLst/>
              <a:gdLst/>
              <a:ahLst/>
              <a:cxnLst/>
              <a:rect l="l" t="t" r="r" b="b"/>
              <a:pathLst>
                <a:path w="1073" h="2330" extrusionOk="0">
                  <a:moveTo>
                    <a:pt x="259" y="1"/>
                  </a:moveTo>
                  <a:cubicBezTo>
                    <a:pt x="38" y="407"/>
                    <a:pt x="1" y="888"/>
                    <a:pt x="148" y="1331"/>
                  </a:cubicBezTo>
                  <a:cubicBezTo>
                    <a:pt x="296" y="1812"/>
                    <a:pt x="629" y="2145"/>
                    <a:pt x="1073" y="2330"/>
                  </a:cubicBezTo>
                  <a:cubicBezTo>
                    <a:pt x="925" y="1923"/>
                    <a:pt x="777" y="1553"/>
                    <a:pt x="629" y="1184"/>
                  </a:cubicBezTo>
                  <a:cubicBezTo>
                    <a:pt x="481" y="814"/>
                    <a:pt x="407" y="481"/>
                    <a:pt x="259" y="1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5" name="Google Shape;19455;p64"/>
            <p:cNvSpPr/>
            <p:nvPr/>
          </p:nvSpPr>
          <p:spPr>
            <a:xfrm>
              <a:off x="2392625" y="856450"/>
              <a:ext cx="24050" cy="43475"/>
            </a:xfrm>
            <a:custGeom>
              <a:avLst/>
              <a:gdLst/>
              <a:ahLst/>
              <a:cxnLst/>
              <a:rect l="l" t="t" r="r" b="b"/>
              <a:pathLst>
                <a:path w="962" h="1739" extrusionOk="0">
                  <a:moveTo>
                    <a:pt x="407" y="0"/>
                  </a:moveTo>
                  <a:lnTo>
                    <a:pt x="407" y="0"/>
                  </a:lnTo>
                  <a:cubicBezTo>
                    <a:pt x="1" y="629"/>
                    <a:pt x="259" y="1479"/>
                    <a:pt x="962" y="1738"/>
                  </a:cubicBezTo>
                  <a:cubicBezTo>
                    <a:pt x="888" y="1442"/>
                    <a:pt x="814" y="1147"/>
                    <a:pt x="703" y="888"/>
                  </a:cubicBezTo>
                  <a:cubicBezTo>
                    <a:pt x="629" y="592"/>
                    <a:pt x="555" y="333"/>
                    <a:pt x="407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6" name="Google Shape;19456;p64"/>
            <p:cNvSpPr/>
            <p:nvPr/>
          </p:nvSpPr>
          <p:spPr>
            <a:xfrm>
              <a:off x="2443075" y="828725"/>
              <a:ext cx="24450" cy="27875"/>
            </a:xfrm>
            <a:custGeom>
              <a:avLst/>
              <a:gdLst/>
              <a:ahLst/>
              <a:cxnLst/>
              <a:rect l="l" t="t" r="r" b="b"/>
              <a:pathLst>
                <a:path w="978" h="1115" extrusionOk="0">
                  <a:moveTo>
                    <a:pt x="460" y="0"/>
                  </a:moveTo>
                  <a:lnTo>
                    <a:pt x="460" y="0"/>
                  </a:lnTo>
                  <a:cubicBezTo>
                    <a:pt x="1" y="389"/>
                    <a:pt x="317" y="1114"/>
                    <a:pt x="894" y="1114"/>
                  </a:cubicBezTo>
                  <a:cubicBezTo>
                    <a:pt x="921" y="1114"/>
                    <a:pt x="949" y="1113"/>
                    <a:pt x="977" y="1109"/>
                  </a:cubicBezTo>
                  <a:cubicBezTo>
                    <a:pt x="866" y="851"/>
                    <a:pt x="792" y="703"/>
                    <a:pt x="755" y="555"/>
                  </a:cubicBezTo>
                  <a:cubicBezTo>
                    <a:pt x="681" y="370"/>
                    <a:pt x="607" y="259"/>
                    <a:pt x="460" y="0"/>
                  </a:cubicBezTo>
                  <a:close/>
                </a:path>
              </a:pathLst>
            </a:custGeom>
            <a:solidFill>
              <a:srgbClr val="D363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7" name="Google Shape;19457;p64"/>
            <p:cNvSpPr/>
            <p:nvPr/>
          </p:nvSpPr>
          <p:spPr>
            <a:xfrm>
              <a:off x="1883350" y="1011075"/>
              <a:ext cx="220000" cy="91250"/>
            </a:xfrm>
            <a:custGeom>
              <a:avLst/>
              <a:gdLst/>
              <a:ahLst/>
              <a:cxnLst/>
              <a:rect l="l" t="t" r="r" b="b"/>
              <a:pathLst>
                <a:path w="8800" h="3650" extrusionOk="0">
                  <a:moveTo>
                    <a:pt x="5638" y="0"/>
                  </a:moveTo>
                  <a:cubicBezTo>
                    <a:pt x="4503" y="0"/>
                    <a:pt x="3384" y="236"/>
                    <a:pt x="2330" y="692"/>
                  </a:cubicBezTo>
                  <a:cubicBezTo>
                    <a:pt x="1923" y="877"/>
                    <a:pt x="1516" y="1136"/>
                    <a:pt x="1221" y="1468"/>
                  </a:cubicBezTo>
                  <a:cubicBezTo>
                    <a:pt x="1" y="2947"/>
                    <a:pt x="1960" y="3613"/>
                    <a:pt x="3143" y="3650"/>
                  </a:cubicBezTo>
                  <a:cubicBezTo>
                    <a:pt x="4696" y="3650"/>
                    <a:pt x="5916" y="3539"/>
                    <a:pt x="7210" y="2688"/>
                  </a:cubicBezTo>
                  <a:cubicBezTo>
                    <a:pt x="7358" y="2577"/>
                    <a:pt x="7469" y="2504"/>
                    <a:pt x="7580" y="2393"/>
                  </a:cubicBezTo>
                  <a:cubicBezTo>
                    <a:pt x="8171" y="1912"/>
                    <a:pt x="8800" y="1099"/>
                    <a:pt x="8097" y="507"/>
                  </a:cubicBezTo>
                  <a:cubicBezTo>
                    <a:pt x="7691" y="211"/>
                    <a:pt x="7173" y="63"/>
                    <a:pt x="6655" y="63"/>
                  </a:cubicBezTo>
                  <a:cubicBezTo>
                    <a:pt x="6316" y="21"/>
                    <a:pt x="5976" y="0"/>
                    <a:pt x="5638" y="0"/>
                  </a:cubicBezTo>
                  <a:close/>
                </a:path>
              </a:pathLst>
            </a:custGeom>
            <a:solidFill>
              <a:srgbClr val="FF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8" name="Google Shape;19458;p64"/>
            <p:cNvSpPr/>
            <p:nvPr/>
          </p:nvSpPr>
          <p:spPr>
            <a:xfrm>
              <a:off x="2144925" y="1020975"/>
              <a:ext cx="167325" cy="70250"/>
            </a:xfrm>
            <a:custGeom>
              <a:avLst/>
              <a:gdLst/>
              <a:ahLst/>
              <a:cxnLst/>
              <a:rect l="l" t="t" r="r" b="b"/>
              <a:pathLst>
                <a:path w="6693" h="2810" fill="none" extrusionOk="0">
                  <a:moveTo>
                    <a:pt x="0" y="2144"/>
                  </a:moveTo>
                  <a:cubicBezTo>
                    <a:pt x="1036" y="2810"/>
                    <a:pt x="2588" y="2699"/>
                    <a:pt x="3771" y="2329"/>
                  </a:cubicBezTo>
                  <a:cubicBezTo>
                    <a:pt x="4917" y="1997"/>
                    <a:pt x="6248" y="1109"/>
                    <a:pt x="6692" y="0"/>
                  </a:cubicBezTo>
                </a:path>
              </a:pathLst>
            </a:custGeom>
            <a:noFill/>
            <a:ln w="12025" cap="rnd" cmpd="sng">
              <a:solidFill>
                <a:srgbClr val="AD3636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9" name="Google Shape;19459;p64"/>
            <p:cNvSpPr/>
            <p:nvPr/>
          </p:nvSpPr>
          <p:spPr>
            <a:xfrm>
              <a:off x="1938800" y="831500"/>
              <a:ext cx="112800" cy="83200"/>
            </a:xfrm>
            <a:custGeom>
              <a:avLst/>
              <a:gdLst/>
              <a:ahLst/>
              <a:cxnLst/>
              <a:rect l="l" t="t" r="r" b="b"/>
              <a:pathLst>
                <a:path w="4512" h="3328" fill="none" extrusionOk="0">
                  <a:moveTo>
                    <a:pt x="1" y="3328"/>
                  </a:moveTo>
                  <a:cubicBezTo>
                    <a:pt x="112" y="998"/>
                    <a:pt x="3033" y="0"/>
                    <a:pt x="4511" y="1812"/>
                  </a:cubicBezTo>
                </a:path>
              </a:pathLst>
            </a:custGeom>
            <a:noFill/>
            <a:ln w="12025" cap="rnd" cmpd="sng">
              <a:solidFill>
                <a:srgbClr val="9CAFE5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0" name="Google Shape;19460;p64"/>
            <p:cNvSpPr/>
            <p:nvPr/>
          </p:nvSpPr>
          <p:spPr>
            <a:xfrm>
              <a:off x="2252125" y="769575"/>
              <a:ext cx="54575" cy="54550"/>
            </a:xfrm>
            <a:custGeom>
              <a:avLst/>
              <a:gdLst/>
              <a:ahLst/>
              <a:cxnLst/>
              <a:rect l="l" t="t" r="r" b="b"/>
              <a:pathLst>
                <a:path w="2183" h="2182" fill="none" extrusionOk="0">
                  <a:moveTo>
                    <a:pt x="38" y="2181"/>
                  </a:moveTo>
                  <a:cubicBezTo>
                    <a:pt x="1" y="1479"/>
                    <a:pt x="556" y="0"/>
                    <a:pt x="1517" y="481"/>
                  </a:cubicBezTo>
                  <a:cubicBezTo>
                    <a:pt x="1776" y="666"/>
                    <a:pt x="1997" y="887"/>
                    <a:pt x="2182" y="1183"/>
                  </a:cubicBezTo>
                </a:path>
              </a:pathLst>
            </a:custGeom>
            <a:noFill/>
            <a:ln w="12025" cap="rnd" cmpd="sng">
              <a:solidFill>
                <a:srgbClr val="9CAFE5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1" name="Google Shape;19461;p64"/>
            <p:cNvSpPr/>
            <p:nvPr/>
          </p:nvSpPr>
          <p:spPr>
            <a:xfrm>
              <a:off x="1516425" y="334300"/>
              <a:ext cx="727425" cy="629300"/>
            </a:xfrm>
            <a:custGeom>
              <a:avLst/>
              <a:gdLst/>
              <a:ahLst/>
              <a:cxnLst/>
              <a:rect l="l" t="t" r="r" b="b"/>
              <a:pathLst>
                <a:path w="29097" h="25172" extrusionOk="0">
                  <a:moveTo>
                    <a:pt x="29096" y="15600"/>
                  </a:moveTo>
                  <a:lnTo>
                    <a:pt x="29096" y="15600"/>
                  </a:lnTo>
                  <a:cubicBezTo>
                    <a:pt x="29094" y="15600"/>
                    <a:pt x="29092" y="15601"/>
                    <a:pt x="29090" y="15602"/>
                  </a:cubicBezTo>
                  <a:lnTo>
                    <a:pt x="29090" y="15602"/>
                  </a:lnTo>
                  <a:cubicBezTo>
                    <a:pt x="29092" y="15601"/>
                    <a:pt x="29094" y="15600"/>
                    <a:pt x="29096" y="15600"/>
                  </a:cubicBezTo>
                  <a:close/>
                  <a:moveTo>
                    <a:pt x="20517" y="0"/>
                  </a:moveTo>
                  <a:cubicBezTo>
                    <a:pt x="20396" y="0"/>
                    <a:pt x="20272" y="13"/>
                    <a:pt x="20149" y="35"/>
                  </a:cubicBezTo>
                  <a:cubicBezTo>
                    <a:pt x="14123" y="737"/>
                    <a:pt x="8430" y="3103"/>
                    <a:pt x="3697" y="6875"/>
                  </a:cubicBezTo>
                  <a:cubicBezTo>
                    <a:pt x="2440" y="7836"/>
                    <a:pt x="1257" y="8982"/>
                    <a:pt x="222" y="10239"/>
                  </a:cubicBezTo>
                  <a:cubicBezTo>
                    <a:pt x="74" y="10387"/>
                    <a:pt x="0" y="10609"/>
                    <a:pt x="0" y="10830"/>
                  </a:cubicBezTo>
                  <a:cubicBezTo>
                    <a:pt x="0" y="10941"/>
                    <a:pt x="74" y="11089"/>
                    <a:pt x="148" y="11163"/>
                  </a:cubicBezTo>
                  <a:cubicBezTo>
                    <a:pt x="1627" y="13566"/>
                    <a:pt x="2958" y="16043"/>
                    <a:pt x="4252" y="18520"/>
                  </a:cubicBezTo>
                  <a:cubicBezTo>
                    <a:pt x="4917" y="19777"/>
                    <a:pt x="5546" y="21071"/>
                    <a:pt x="6211" y="22365"/>
                  </a:cubicBezTo>
                  <a:cubicBezTo>
                    <a:pt x="6581" y="23179"/>
                    <a:pt x="6951" y="24029"/>
                    <a:pt x="7247" y="24916"/>
                  </a:cubicBezTo>
                  <a:cubicBezTo>
                    <a:pt x="7284" y="25027"/>
                    <a:pt x="7321" y="25101"/>
                    <a:pt x="7394" y="25138"/>
                  </a:cubicBezTo>
                  <a:cubicBezTo>
                    <a:pt x="7427" y="25161"/>
                    <a:pt x="7475" y="25171"/>
                    <a:pt x="7535" y="25171"/>
                  </a:cubicBezTo>
                  <a:cubicBezTo>
                    <a:pt x="8356" y="25171"/>
                    <a:pt x="11541" y="23193"/>
                    <a:pt x="12127" y="22883"/>
                  </a:cubicBezTo>
                  <a:cubicBezTo>
                    <a:pt x="13975" y="21996"/>
                    <a:pt x="15861" y="21108"/>
                    <a:pt x="17746" y="20258"/>
                  </a:cubicBezTo>
                  <a:cubicBezTo>
                    <a:pt x="21478" y="18595"/>
                    <a:pt x="25284" y="17043"/>
                    <a:pt x="29090" y="15602"/>
                  </a:cubicBezTo>
                  <a:lnTo>
                    <a:pt x="29090" y="15602"/>
                  </a:lnTo>
                  <a:cubicBezTo>
                    <a:pt x="29080" y="15605"/>
                    <a:pt x="29069" y="15607"/>
                    <a:pt x="29057" y="15607"/>
                  </a:cubicBezTo>
                  <a:cubicBezTo>
                    <a:pt x="28564" y="15607"/>
                    <a:pt x="27021" y="12521"/>
                    <a:pt x="26841" y="12161"/>
                  </a:cubicBezTo>
                  <a:cubicBezTo>
                    <a:pt x="26028" y="10682"/>
                    <a:pt x="25325" y="9167"/>
                    <a:pt x="24549" y="7725"/>
                  </a:cubicBezTo>
                  <a:cubicBezTo>
                    <a:pt x="23477" y="5618"/>
                    <a:pt x="22405" y="3510"/>
                    <a:pt x="21813" y="1255"/>
                  </a:cubicBezTo>
                  <a:cubicBezTo>
                    <a:pt x="21776" y="848"/>
                    <a:pt x="21591" y="479"/>
                    <a:pt x="21295" y="220"/>
                  </a:cubicBezTo>
                  <a:cubicBezTo>
                    <a:pt x="21063" y="65"/>
                    <a:pt x="20796" y="0"/>
                    <a:pt x="20517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2" name="Google Shape;19462;p64"/>
            <p:cNvSpPr/>
            <p:nvPr/>
          </p:nvSpPr>
          <p:spPr>
            <a:xfrm>
              <a:off x="1643975" y="594150"/>
              <a:ext cx="611875" cy="376775"/>
            </a:xfrm>
            <a:custGeom>
              <a:avLst/>
              <a:gdLst/>
              <a:ahLst/>
              <a:cxnLst/>
              <a:rect l="l" t="t" r="r" b="b"/>
              <a:pathLst>
                <a:path w="24475" h="15071" extrusionOk="0">
                  <a:moveTo>
                    <a:pt x="21077" y="1"/>
                  </a:moveTo>
                  <a:cubicBezTo>
                    <a:pt x="20978" y="1"/>
                    <a:pt x="20877" y="22"/>
                    <a:pt x="20778" y="67"/>
                  </a:cubicBezTo>
                  <a:cubicBezTo>
                    <a:pt x="18042" y="695"/>
                    <a:pt x="15380" y="2026"/>
                    <a:pt x="12792" y="3098"/>
                  </a:cubicBezTo>
                  <a:cubicBezTo>
                    <a:pt x="10093" y="4281"/>
                    <a:pt x="7468" y="5612"/>
                    <a:pt x="4917" y="7091"/>
                  </a:cubicBezTo>
                  <a:cubicBezTo>
                    <a:pt x="3993" y="7646"/>
                    <a:pt x="3106" y="8237"/>
                    <a:pt x="2219" y="8792"/>
                  </a:cubicBezTo>
                  <a:cubicBezTo>
                    <a:pt x="1812" y="9051"/>
                    <a:pt x="111" y="9864"/>
                    <a:pt x="0" y="10308"/>
                  </a:cubicBezTo>
                  <a:cubicBezTo>
                    <a:pt x="0" y="10529"/>
                    <a:pt x="74" y="10751"/>
                    <a:pt x="185" y="10973"/>
                  </a:cubicBezTo>
                  <a:cubicBezTo>
                    <a:pt x="703" y="11934"/>
                    <a:pt x="1331" y="12932"/>
                    <a:pt x="1516" y="14042"/>
                  </a:cubicBezTo>
                  <a:cubicBezTo>
                    <a:pt x="1634" y="14811"/>
                    <a:pt x="1889" y="15071"/>
                    <a:pt x="2222" y="15071"/>
                  </a:cubicBezTo>
                  <a:cubicBezTo>
                    <a:pt x="2723" y="15071"/>
                    <a:pt x="3402" y="14485"/>
                    <a:pt x="4067" y="14153"/>
                  </a:cubicBezTo>
                  <a:cubicBezTo>
                    <a:pt x="5065" y="13635"/>
                    <a:pt x="6027" y="13006"/>
                    <a:pt x="7025" y="12489"/>
                  </a:cubicBezTo>
                  <a:cubicBezTo>
                    <a:pt x="8873" y="11602"/>
                    <a:pt x="10759" y="10714"/>
                    <a:pt x="12644" y="9864"/>
                  </a:cubicBezTo>
                  <a:cubicBezTo>
                    <a:pt x="14678" y="8977"/>
                    <a:pt x="16748" y="8126"/>
                    <a:pt x="18818" y="7276"/>
                  </a:cubicBezTo>
                  <a:cubicBezTo>
                    <a:pt x="20630" y="6574"/>
                    <a:pt x="22811" y="6019"/>
                    <a:pt x="24475" y="5021"/>
                  </a:cubicBezTo>
                  <a:cubicBezTo>
                    <a:pt x="23698" y="4577"/>
                    <a:pt x="23107" y="3875"/>
                    <a:pt x="22774" y="3024"/>
                  </a:cubicBezTo>
                  <a:cubicBezTo>
                    <a:pt x="22405" y="2211"/>
                    <a:pt x="22183" y="1324"/>
                    <a:pt x="21776" y="510"/>
                  </a:cubicBezTo>
                  <a:cubicBezTo>
                    <a:pt x="21664" y="203"/>
                    <a:pt x="21383" y="1"/>
                    <a:pt x="21077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3" name="Google Shape;19463;p64"/>
            <p:cNvSpPr/>
            <p:nvPr/>
          </p:nvSpPr>
          <p:spPr>
            <a:xfrm>
              <a:off x="1476675" y="681425"/>
              <a:ext cx="1011175" cy="474500"/>
            </a:xfrm>
            <a:custGeom>
              <a:avLst/>
              <a:gdLst/>
              <a:ahLst/>
              <a:cxnLst/>
              <a:rect l="l" t="t" r="r" b="b"/>
              <a:pathLst>
                <a:path w="40447" h="18980" extrusionOk="0">
                  <a:moveTo>
                    <a:pt x="36910" y="0"/>
                  </a:moveTo>
                  <a:cubicBezTo>
                    <a:pt x="36179" y="0"/>
                    <a:pt x="35437" y="42"/>
                    <a:pt x="34716" y="125"/>
                  </a:cubicBezTo>
                  <a:cubicBezTo>
                    <a:pt x="32794" y="384"/>
                    <a:pt x="30871" y="827"/>
                    <a:pt x="28986" y="1419"/>
                  </a:cubicBezTo>
                  <a:cubicBezTo>
                    <a:pt x="28061" y="1715"/>
                    <a:pt x="27137" y="2010"/>
                    <a:pt x="26213" y="2343"/>
                  </a:cubicBezTo>
                  <a:cubicBezTo>
                    <a:pt x="25326" y="2676"/>
                    <a:pt x="24438" y="3009"/>
                    <a:pt x="23514" y="3378"/>
                  </a:cubicBezTo>
                  <a:cubicBezTo>
                    <a:pt x="21702" y="4081"/>
                    <a:pt x="19965" y="4857"/>
                    <a:pt x="18190" y="5670"/>
                  </a:cubicBezTo>
                  <a:cubicBezTo>
                    <a:pt x="14715" y="7371"/>
                    <a:pt x="11314" y="9109"/>
                    <a:pt x="7986" y="11142"/>
                  </a:cubicBezTo>
                  <a:cubicBezTo>
                    <a:pt x="6323" y="12140"/>
                    <a:pt x="4733" y="13249"/>
                    <a:pt x="3217" y="14506"/>
                  </a:cubicBezTo>
                  <a:cubicBezTo>
                    <a:pt x="2478" y="15135"/>
                    <a:pt x="1775" y="15763"/>
                    <a:pt x="1073" y="16466"/>
                  </a:cubicBezTo>
                  <a:cubicBezTo>
                    <a:pt x="703" y="16799"/>
                    <a:pt x="407" y="17205"/>
                    <a:pt x="148" y="17612"/>
                  </a:cubicBezTo>
                  <a:cubicBezTo>
                    <a:pt x="38" y="17871"/>
                    <a:pt x="1" y="18130"/>
                    <a:pt x="75" y="18388"/>
                  </a:cubicBezTo>
                  <a:cubicBezTo>
                    <a:pt x="112" y="18647"/>
                    <a:pt x="259" y="18869"/>
                    <a:pt x="518" y="18980"/>
                  </a:cubicBezTo>
                  <a:cubicBezTo>
                    <a:pt x="333" y="18832"/>
                    <a:pt x="222" y="18610"/>
                    <a:pt x="222" y="18388"/>
                  </a:cubicBezTo>
                  <a:cubicBezTo>
                    <a:pt x="222" y="18167"/>
                    <a:pt x="296" y="17945"/>
                    <a:pt x="407" y="17760"/>
                  </a:cubicBezTo>
                  <a:cubicBezTo>
                    <a:pt x="740" y="17427"/>
                    <a:pt x="1073" y="17094"/>
                    <a:pt x="1479" y="16836"/>
                  </a:cubicBezTo>
                  <a:cubicBezTo>
                    <a:pt x="2219" y="16281"/>
                    <a:pt x="2995" y="15726"/>
                    <a:pt x="3809" y="15246"/>
                  </a:cubicBezTo>
                  <a:cubicBezTo>
                    <a:pt x="5398" y="14211"/>
                    <a:pt x="7062" y="13286"/>
                    <a:pt x="8763" y="12399"/>
                  </a:cubicBezTo>
                  <a:cubicBezTo>
                    <a:pt x="10463" y="11549"/>
                    <a:pt x="12164" y="10698"/>
                    <a:pt x="13902" y="9885"/>
                  </a:cubicBezTo>
                  <a:cubicBezTo>
                    <a:pt x="15602" y="9035"/>
                    <a:pt x="17340" y="8221"/>
                    <a:pt x="19040" y="7371"/>
                  </a:cubicBezTo>
                  <a:cubicBezTo>
                    <a:pt x="20778" y="6558"/>
                    <a:pt x="22516" y="5781"/>
                    <a:pt x="24253" y="5005"/>
                  </a:cubicBezTo>
                  <a:cubicBezTo>
                    <a:pt x="25991" y="4266"/>
                    <a:pt x="27803" y="3526"/>
                    <a:pt x="29503" y="2824"/>
                  </a:cubicBezTo>
                  <a:cubicBezTo>
                    <a:pt x="31241" y="2121"/>
                    <a:pt x="33052" y="1530"/>
                    <a:pt x="34864" y="1049"/>
                  </a:cubicBezTo>
                  <a:cubicBezTo>
                    <a:pt x="35788" y="827"/>
                    <a:pt x="36712" y="642"/>
                    <a:pt x="37637" y="532"/>
                  </a:cubicBezTo>
                  <a:cubicBezTo>
                    <a:pt x="38154" y="458"/>
                    <a:pt x="38598" y="384"/>
                    <a:pt x="39079" y="384"/>
                  </a:cubicBezTo>
                  <a:cubicBezTo>
                    <a:pt x="39157" y="378"/>
                    <a:pt x="39235" y="375"/>
                    <a:pt x="39312" y="375"/>
                  </a:cubicBezTo>
                  <a:cubicBezTo>
                    <a:pt x="39713" y="375"/>
                    <a:pt x="40106" y="457"/>
                    <a:pt x="40446" y="642"/>
                  </a:cubicBezTo>
                  <a:cubicBezTo>
                    <a:pt x="40077" y="347"/>
                    <a:pt x="39596" y="162"/>
                    <a:pt x="39116" y="88"/>
                  </a:cubicBezTo>
                  <a:cubicBezTo>
                    <a:pt x="38635" y="51"/>
                    <a:pt x="38117" y="14"/>
                    <a:pt x="37637" y="14"/>
                  </a:cubicBezTo>
                  <a:cubicBezTo>
                    <a:pt x="37396" y="5"/>
                    <a:pt x="37154" y="0"/>
                    <a:pt x="36910" y="0"/>
                  </a:cubicBezTo>
                  <a:close/>
                </a:path>
              </a:pathLst>
            </a:custGeom>
            <a:solidFill>
              <a:srgbClr val="514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4" name="Google Shape;19464;p64"/>
          <p:cNvGrpSpPr/>
          <p:nvPr/>
        </p:nvGrpSpPr>
        <p:grpSpPr>
          <a:xfrm flipH="1">
            <a:off x="5077731" y="1429432"/>
            <a:ext cx="1463269" cy="1959466"/>
            <a:chOff x="6383575" y="1813300"/>
            <a:chExt cx="1750950" cy="2344700"/>
          </a:xfrm>
        </p:grpSpPr>
        <p:sp>
          <p:nvSpPr>
            <p:cNvPr id="19465" name="Google Shape;19465;p64"/>
            <p:cNvSpPr/>
            <p:nvPr/>
          </p:nvSpPr>
          <p:spPr>
            <a:xfrm>
              <a:off x="6536300" y="3780075"/>
              <a:ext cx="1598225" cy="265250"/>
            </a:xfrm>
            <a:custGeom>
              <a:avLst/>
              <a:gdLst/>
              <a:ahLst/>
              <a:cxnLst/>
              <a:rect l="l" t="t" r="r" b="b"/>
              <a:pathLst>
                <a:path w="63929" h="10610" extrusionOk="0">
                  <a:moveTo>
                    <a:pt x="18432" y="1"/>
                  </a:moveTo>
                  <a:cubicBezTo>
                    <a:pt x="18322" y="1"/>
                    <a:pt x="18210" y="3"/>
                    <a:pt x="18095" y="6"/>
                  </a:cubicBezTo>
                  <a:cubicBezTo>
                    <a:pt x="15838" y="84"/>
                    <a:pt x="8795" y="1251"/>
                    <a:pt x="6966" y="2730"/>
                  </a:cubicBezTo>
                  <a:cubicBezTo>
                    <a:pt x="5643" y="3742"/>
                    <a:pt x="1" y="5921"/>
                    <a:pt x="584" y="7439"/>
                  </a:cubicBezTo>
                  <a:cubicBezTo>
                    <a:pt x="857" y="8178"/>
                    <a:pt x="1363" y="8839"/>
                    <a:pt x="2024" y="9267"/>
                  </a:cubicBezTo>
                  <a:cubicBezTo>
                    <a:pt x="3373" y="10266"/>
                    <a:pt x="5041" y="10609"/>
                    <a:pt x="6728" y="10609"/>
                  </a:cubicBezTo>
                  <a:cubicBezTo>
                    <a:pt x="7473" y="10609"/>
                    <a:pt x="8223" y="10542"/>
                    <a:pt x="8951" y="10435"/>
                  </a:cubicBezTo>
                  <a:cubicBezTo>
                    <a:pt x="13917" y="9748"/>
                    <a:pt x="18710" y="9541"/>
                    <a:pt x="23460" y="9541"/>
                  </a:cubicBezTo>
                  <a:cubicBezTo>
                    <a:pt x="30650" y="9541"/>
                    <a:pt x="37738" y="10015"/>
                    <a:pt x="45167" y="10015"/>
                  </a:cubicBezTo>
                  <a:cubicBezTo>
                    <a:pt x="46444" y="10015"/>
                    <a:pt x="47732" y="10001"/>
                    <a:pt x="49032" y="9968"/>
                  </a:cubicBezTo>
                  <a:cubicBezTo>
                    <a:pt x="58021" y="9734"/>
                    <a:pt x="59888" y="7711"/>
                    <a:pt x="61134" y="6660"/>
                  </a:cubicBezTo>
                  <a:cubicBezTo>
                    <a:pt x="63928" y="4320"/>
                    <a:pt x="63744" y="2136"/>
                    <a:pt x="60439" y="2136"/>
                  </a:cubicBezTo>
                  <a:cubicBezTo>
                    <a:pt x="60063" y="2136"/>
                    <a:pt x="59646" y="2164"/>
                    <a:pt x="59188" y="2224"/>
                  </a:cubicBezTo>
                  <a:cubicBezTo>
                    <a:pt x="58223" y="2338"/>
                    <a:pt x="57213" y="2403"/>
                    <a:pt x="56115" y="2403"/>
                  </a:cubicBezTo>
                  <a:cubicBezTo>
                    <a:pt x="53848" y="2403"/>
                    <a:pt x="51208" y="2128"/>
                    <a:pt x="47825" y="1446"/>
                  </a:cubicBezTo>
                  <a:cubicBezTo>
                    <a:pt x="45677" y="992"/>
                    <a:pt x="43494" y="832"/>
                    <a:pt x="41294" y="832"/>
                  </a:cubicBezTo>
                  <a:cubicBezTo>
                    <a:pt x="36518" y="832"/>
                    <a:pt x="31658" y="1585"/>
                    <a:pt x="26890" y="1718"/>
                  </a:cubicBezTo>
                  <a:cubicBezTo>
                    <a:pt x="26775" y="1722"/>
                    <a:pt x="26663" y="1723"/>
                    <a:pt x="26554" y="1723"/>
                  </a:cubicBezTo>
                  <a:cubicBezTo>
                    <a:pt x="23012" y="1723"/>
                    <a:pt x="21973" y="1"/>
                    <a:pt x="18432" y="1"/>
                  </a:cubicBezTo>
                  <a:close/>
                </a:path>
              </a:pathLst>
            </a:custGeom>
            <a:solidFill>
              <a:srgbClr val="49AA9A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6" name="Google Shape;19466;p64"/>
            <p:cNvSpPr/>
            <p:nvPr/>
          </p:nvSpPr>
          <p:spPr>
            <a:xfrm>
              <a:off x="7646300" y="3556450"/>
              <a:ext cx="84675" cy="115800"/>
            </a:xfrm>
            <a:custGeom>
              <a:avLst/>
              <a:gdLst/>
              <a:ahLst/>
              <a:cxnLst/>
              <a:rect l="l" t="t" r="r" b="b"/>
              <a:pathLst>
                <a:path w="3387" h="4632" extrusionOk="0">
                  <a:moveTo>
                    <a:pt x="1167" y="1"/>
                  </a:moveTo>
                  <a:cubicBezTo>
                    <a:pt x="1013" y="1"/>
                    <a:pt x="857" y="14"/>
                    <a:pt x="701" y="40"/>
                  </a:cubicBezTo>
                  <a:cubicBezTo>
                    <a:pt x="157" y="157"/>
                    <a:pt x="1" y="1557"/>
                    <a:pt x="157" y="2414"/>
                  </a:cubicBezTo>
                  <a:cubicBezTo>
                    <a:pt x="351" y="3309"/>
                    <a:pt x="429" y="4320"/>
                    <a:pt x="818" y="4476"/>
                  </a:cubicBezTo>
                  <a:cubicBezTo>
                    <a:pt x="1013" y="4554"/>
                    <a:pt x="1246" y="4632"/>
                    <a:pt x="1480" y="4632"/>
                  </a:cubicBezTo>
                  <a:lnTo>
                    <a:pt x="2297" y="4242"/>
                  </a:lnTo>
                  <a:lnTo>
                    <a:pt x="3386" y="3153"/>
                  </a:lnTo>
                  <a:cubicBezTo>
                    <a:pt x="3386" y="3153"/>
                    <a:pt x="3270" y="1246"/>
                    <a:pt x="2880" y="857"/>
                  </a:cubicBezTo>
                  <a:cubicBezTo>
                    <a:pt x="2452" y="468"/>
                    <a:pt x="2063" y="157"/>
                    <a:pt x="2063" y="157"/>
                  </a:cubicBezTo>
                  <a:cubicBezTo>
                    <a:pt x="1778" y="53"/>
                    <a:pt x="1475" y="1"/>
                    <a:pt x="1167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7" name="Google Shape;19467;p64"/>
            <p:cNvSpPr/>
            <p:nvPr/>
          </p:nvSpPr>
          <p:spPr>
            <a:xfrm>
              <a:off x="7339875" y="3487400"/>
              <a:ext cx="400825" cy="195800"/>
            </a:xfrm>
            <a:custGeom>
              <a:avLst/>
              <a:gdLst/>
              <a:ahLst/>
              <a:cxnLst/>
              <a:rect l="l" t="t" r="r" b="b"/>
              <a:pathLst>
                <a:path w="16033" h="7832" extrusionOk="0">
                  <a:moveTo>
                    <a:pt x="156" y="0"/>
                  </a:moveTo>
                  <a:cubicBezTo>
                    <a:pt x="78" y="973"/>
                    <a:pt x="0" y="1907"/>
                    <a:pt x="506" y="2763"/>
                  </a:cubicBezTo>
                  <a:cubicBezTo>
                    <a:pt x="1712" y="4942"/>
                    <a:pt x="3035" y="6576"/>
                    <a:pt x="5409" y="7394"/>
                  </a:cubicBezTo>
                  <a:cubicBezTo>
                    <a:pt x="6265" y="7690"/>
                    <a:pt x="7300" y="7831"/>
                    <a:pt x="8397" y="7831"/>
                  </a:cubicBezTo>
                  <a:cubicBezTo>
                    <a:pt x="11190" y="7831"/>
                    <a:pt x="14384" y="6913"/>
                    <a:pt x="16033" y="5292"/>
                  </a:cubicBezTo>
                  <a:lnTo>
                    <a:pt x="14398" y="2880"/>
                  </a:lnTo>
                  <a:cubicBezTo>
                    <a:pt x="13940" y="3025"/>
                    <a:pt x="13448" y="3104"/>
                    <a:pt x="12952" y="3104"/>
                  </a:cubicBezTo>
                  <a:cubicBezTo>
                    <a:pt x="12522" y="3104"/>
                    <a:pt x="12090" y="3045"/>
                    <a:pt x="11674" y="2919"/>
                  </a:cubicBezTo>
                  <a:cubicBezTo>
                    <a:pt x="10273" y="2646"/>
                    <a:pt x="9845" y="1401"/>
                    <a:pt x="9923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8" name="Google Shape;19468;p64"/>
            <p:cNvSpPr/>
            <p:nvPr/>
          </p:nvSpPr>
          <p:spPr>
            <a:xfrm>
              <a:off x="7343750" y="3487400"/>
              <a:ext cx="375550" cy="114200"/>
            </a:xfrm>
            <a:custGeom>
              <a:avLst/>
              <a:gdLst/>
              <a:ahLst/>
              <a:cxnLst/>
              <a:rect l="l" t="t" r="r" b="b"/>
              <a:pathLst>
                <a:path w="15022" h="4568" extrusionOk="0">
                  <a:moveTo>
                    <a:pt x="779" y="0"/>
                  </a:moveTo>
                  <a:lnTo>
                    <a:pt x="234" y="272"/>
                  </a:lnTo>
                  <a:lnTo>
                    <a:pt x="40" y="778"/>
                  </a:lnTo>
                  <a:cubicBezTo>
                    <a:pt x="156" y="1479"/>
                    <a:pt x="1" y="2140"/>
                    <a:pt x="351" y="2763"/>
                  </a:cubicBezTo>
                  <a:cubicBezTo>
                    <a:pt x="584" y="3230"/>
                    <a:pt x="818" y="3619"/>
                    <a:pt x="1090" y="4047"/>
                  </a:cubicBezTo>
                  <a:cubicBezTo>
                    <a:pt x="1929" y="4160"/>
                    <a:pt x="2755" y="4221"/>
                    <a:pt x="3575" y="4221"/>
                  </a:cubicBezTo>
                  <a:cubicBezTo>
                    <a:pt x="4162" y="4221"/>
                    <a:pt x="4747" y="4190"/>
                    <a:pt x="5332" y="4125"/>
                  </a:cubicBezTo>
                  <a:cubicBezTo>
                    <a:pt x="6460" y="3969"/>
                    <a:pt x="7511" y="3697"/>
                    <a:pt x="8562" y="3269"/>
                  </a:cubicBezTo>
                  <a:cubicBezTo>
                    <a:pt x="9670" y="4082"/>
                    <a:pt x="11200" y="4567"/>
                    <a:pt x="12657" y="4567"/>
                  </a:cubicBezTo>
                  <a:cubicBezTo>
                    <a:pt x="13502" y="4567"/>
                    <a:pt x="14322" y="4404"/>
                    <a:pt x="15021" y="4047"/>
                  </a:cubicBezTo>
                  <a:lnTo>
                    <a:pt x="14243" y="2880"/>
                  </a:lnTo>
                  <a:cubicBezTo>
                    <a:pt x="13785" y="3025"/>
                    <a:pt x="13293" y="3104"/>
                    <a:pt x="12797" y="3104"/>
                  </a:cubicBezTo>
                  <a:cubicBezTo>
                    <a:pt x="12367" y="3104"/>
                    <a:pt x="11935" y="3045"/>
                    <a:pt x="11519" y="2919"/>
                  </a:cubicBezTo>
                  <a:cubicBezTo>
                    <a:pt x="10118" y="2646"/>
                    <a:pt x="9690" y="1401"/>
                    <a:pt x="9768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9" name="Google Shape;19469;p64"/>
            <p:cNvSpPr/>
            <p:nvPr/>
          </p:nvSpPr>
          <p:spPr>
            <a:xfrm>
              <a:off x="7663825" y="3545750"/>
              <a:ext cx="122600" cy="128550"/>
            </a:xfrm>
            <a:custGeom>
              <a:avLst/>
              <a:gdLst/>
              <a:ahLst/>
              <a:cxnLst/>
              <a:rect l="l" t="t" r="r" b="b"/>
              <a:pathLst>
                <a:path w="4904" h="5142" extrusionOk="0">
                  <a:moveTo>
                    <a:pt x="3230" y="1"/>
                  </a:moveTo>
                  <a:cubicBezTo>
                    <a:pt x="2141" y="79"/>
                    <a:pt x="1051" y="234"/>
                    <a:pt x="0" y="468"/>
                  </a:cubicBezTo>
                  <a:cubicBezTo>
                    <a:pt x="33" y="464"/>
                    <a:pt x="66" y="463"/>
                    <a:pt x="99" y="463"/>
                  </a:cubicBezTo>
                  <a:cubicBezTo>
                    <a:pt x="448" y="463"/>
                    <a:pt x="756" y="650"/>
                    <a:pt x="934" y="935"/>
                  </a:cubicBezTo>
                  <a:cubicBezTo>
                    <a:pt x="1284" y="1674"/>
                    <a:pt x="1479" y="2530"/>
                    <a:pt x="1479" y="3347"/>
                  </a:cubicBezTo>
                  <a:cubicBezTo>
                    <a:pt x="1557" y="3737"/>
                    <a:pt x="1479" y="4087"/>
                    <a:pt x="1323" y="4437"/>
                  </a:cubicBezTo>
                  <a:cubicBezTo>
                    <a:pt x="1143" y="4797"/>
                    <a:pt x="801" y="4996"/>
                    <a:pt x="421" y="4996"/>
                  </a:cubicBezTo>
                  <a:cubicBezTo>
                    <a:pt x="309" y="4996"/>
                    <a:pt x="193" y="4978"/>
                    <a:pt x="78" y="4943"/>
                  </a:cubicBezTo>
                  <a:lnTo>
                    <a:pt x="78" y="4943"/>
                  </a:lnTo>
                  <a:cubicBezTo>
                    <a:pt x="286" y="5047"/>
                    <a:pt x="493" y="5099"/>
                    <a:pt x="701" y="5099"/>
                  </a:cubicBezTo>
                  <a:cubicBezTo>
                    <a:pt x="805" y="5099"/>
                    <a:pt x="908" y="5086"/>
                    <a:pt x="1012" y="5060"/>
                  </a:cubicBezTo>
                  <a:cubicBezTo>
                    <a:pt x="1518" y="4904"/>
                    <a:pt x="2608" y="4476"/>
                    <a:pt x="3075" y="4320"/>
                  </a:cubicBezTo>
                  <a:cubicBezTo>
                    <a:pt x="3210" y="4524"/>
                    <a:pt x="3612" y="5142"/>
                    <a:pt x="4126" y="5142"/>
                  </a:cubicBezTo>
                  <a:cubicBezTo>
                    <a:pt x="4201" y="5142"/>
                    <a:pt x="4279" y="5128"/>
                    <a:pt x="4359" y="5099"/>
                  </a:cubicBezTo>
                  <a:cubicBezTo>
                    <a:pt x="4903" y="4865"/>
                    <a:pt x="4826" y="1"/>
                    <a:pt x="3230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0" name="Google Shape;19470;p64"/>
            <p:cNvSpPr/>
            <p:nvPr/>
          </p:nvSpPr>
          <p:spPr>
            <a:xfrm>
              <a:off x="7663825" y="3545750"/>
              <a:ext cx="120650" cy="116775"/>
            </a:xfrm>
            <a:custGeom>
              <a:avLst/>
              <a:gdLst/>
              <a:ahLst/>
              <a:cxnLst/>
              <a:rect l="l" t="t" r="r" b="b"/>
              <a:pathLst>
                <a:path w="4826" h="4671" extrusionOk="0">
                  <a:moveTo>
                    <a:pt x="3230" y="1"/>
                  </a:moveTo>
                  <a:cubicBezTo>
                    <a:pt x="2141" y="79"/>
                    <a:pt x="1051" y="234"/>
                    <a:pt x="0" y="468"/>
                  </a:cubicBezTo>
                  <a:cubicBezTo>
                    <a:pt x="33" y="464"/>
                    <a:pt x="66" y="463"/>
                    <a:pt x="99" y="463"/>
                  </a:cubicBezTo>
                  <a:cubicBezTo>
                    <a:pt x="448" y="463"/>
                    <a:pt x="756" y="650"/>
                    <a:pt x="934" y="935"/>
                  </a:cubicBezTo>
                  <a:cubicBezTo>
                    <a:pt x="1090" y="1207"/>
                    <a:pt x="1207" y="1480"/>
                    <a:pt x="1284" y="1791"/>
                  </a:cubicBezTo>
                  <a:lnTo>
                    <a:pt x="3230" y="1441"/>
                  </a:lnTo>
                  <a:cubicBezTo>
                    <a:pt x="3308" y="1421"/>
                    <a:pt x="3386" y="1411"/>
                    <a:pt x="3464" y="1411"/>
                  </a:cubicBezTo>
                  <a:cubicBezTo>
                    <a:pt x="3541" y="1411"/>
                    <a:pt x="3619" y="1421"/>
                    <a:pt x="3697" y="1441"/>
                  </a:cubicBezTo>
                  <a:cubicBezTo>
                    <a:pt x="3814" y="1518"/>
                    <a:pt x="3931" y="1635"/>
                    <a:pt x="3970" y="1791"/>
                  </a:cubicBezTo>
                  <a:cubicBezTo>
                    <a:pt x="4359" y="2647"/>
                    <a:pt x="4592" y="3620"/>
                    <a:pt x="4592" y="4554"/>
                  </a:cubicBezTo>
                  <a:cubicBezTo>
                    <a:pt x="4592" y="4593"/>
                    <a:pt x="4592" y="4632"/>
                    <a:pt x="4592" y="4670"/>
                  </a:cubicBezTo>
                  <a:cubicBezTo>
                    <a:pt x="4826" y="3464"/>
                    <a:pt x="4553" y="1"/>
                    <a:pt x="3230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1" name="Google Shape;19471;p64"/>
            <p:cNvSpPr/>
            <p:nvPr/>
          </p:nvSpPr>
          <p:spPr>
            <a:xfrm>
              <a:off x="6926400" y="3753750"/>
              <a:ext cx="138175" cy="81600"/>
            </a:xfrm>
            <a:custGeom>
              <a:avLst/>
              <a:gdLst/>
              <a:ahLst/>
              <a:cxnLst/>
              <a:rect l="l" t="t" r="r" b="b"/>
              <a:pathLst>
                <a:path w="5527" h="3264" extrusionOk="0">
                  <a:moveTo>
                    <a:pt x="4743" y="0"/>
                  </a:moveTo>
                  <a:cubicBezTo>
                    <a:pt x="3909" y="0"/>
                    <a:pt x="2133" y="944"/>
                    <a:pt x="1752" y="1292"/>
                  </a:cubicBezTo>
                  <a:cubicBezTo>
                    <a:pt x="1" y="2810"/>
                    <a:pt x="312" y="3083"/>
                    <a:pt x="546" y="3238"/>
                  </a:cubicBezTo>
                  <a:cubicBezTo>
                    <a:pt x="691" y="3254"/>
                    <a:pt x="836" y="3264"/>
                    <a:pt x="981" y="3264"/>
                  </a:cubicBezTo>
                  <a:cubicBezTo>
                    <a:pt x="1186" y="3264"/>
                    <a:pt x="1391" y="3245"/>
                    <a:pt x="1596" y="3199"/>
                  </a:cubicBezTo>
                  <a:cubicBezTo>
                    <a:pt x="1596" y="3199"/>
                    <a:pt x="3832" y="2885"/>
                    <a:pt x="4100" y="2885"/>
                  </a:cubicBezTo>
                  <a:cubicBezTo>
                    <a:pt x="4115" y="2885"/>
                    <a:pt x="4124" y="2886"/>
                    <a:pt x="4126" y="2888"/>
                  </a:cubicBezTo>
                  <a:cubicBezTo>
                    <a:pt x="4126" y="2888"/>
                    <a:pt x="5527" y="748"/>
                    <a:pt x="5137" y="164"/>
                  </a:cubicBezTo>
                  <a:cubicBezTo>
                    <a:pt x="5073" y="49"/>
                    <a:pt x="4932" y="0"/>
                    <a:pt x="4743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2" name="Google Shape;19472;p64"/>
            <p:cNvSpPr/>
            <p:nvPr/>
          </p:nvSpPr>
          <p:spPr>
            <a:xfrm>
              <a:off x="6771725" y="3487400"/>
              <a:ext cx="356825" cy="367050"/>
            </a:xfrm>
            <a:custGeom>
              <a:avLst/>
              <a:gdLst/>
              <a:ahLst/>
              <a:cxnLst/>
              <a:rect l="l" t="t" r="r" b="b"/>
              <a:pathLst>
                <a:path w="14273" h="14682" extrusionOk="0">
                  <a:moveTo>
                    <a:pt x="1" y="0"/>
                  </a:moveTo>
                  <a:lnTo>
                    <a:pt x="1" y="0"/>
                  </a:lnTo>
                  <a:cubicBezTo>
                    <a:pt x="740" y="6460"/>
                    <a:pt x="2335" y="12997"/>
                    <a:pt x="11480" y="14632"/>
                  </a:cubicBezTo>
                  <a:cubicBezTo>
                    <a:pt x="11657" y="14666"/>
                    <a:pt x="11835" y="14682"/>
                    <a:pt x="12009" y="14682"/>
                  </a:cubicBezTo>
                  <a:cubicBezTo>
                    <a:pt x="13212" y="14682"/>
                    <a:pt x="14272" y="13930"/>
                    <a:pt x="14204" y="13386"/>
                  </a:cubicBezTo>
                  <a:cubicBezTo>
                    <a:pt x="12297" y="12413"/>
                    <a:pt x="10858" y="10779"/>
                    <a:pt x="10118" y="8794"/>
                  </a:cubicBezTo>
                  <a:cubicBezTo>
                    <a:pt x="9262" y="6187"/>
                    <a:pt x="8912" y="3424"/>
                    <a:pt x="9145" y="7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3" name="Google Shape;19473;p64"/>
            <p:cNvSpPr/>
            <p:nvPr/>
          </p:nvSpPr>
          <p:spPr>
            <a:xfrm>
              <a:off x="6788275" y="3493225"/>
              <a:ext cx="290900" cy="306225"/>
            </a:xfrm>
            <a:custGeom>
              <a:avLst/>
              <a:gdLst/>
              <a:ahLst/>
              <a:cxnLst/>
              <a:rect l="l" t="t" r="r" b="b"/>
              <a:pathLst>
                <a:path w="11636" h="12249" extrusionOk="0">
                  <a:moveTo>
                    <a:pt x="2607" y="0"/>
                  </a:moveTo>
                  <a:lnTo>
                    <a:pt x="0" y="1752"/>
                  </a:lnTo>
                  <a:cubicBezTo>
                    <a:pt x="1518" y="2763"/>
                    <a:pt x="3269" y="3386"/>
                    <a:pt x="5098" y="3619"/>
                  </a:cubicBezTo>
                  <a:cubicBezTo>
                    <a:pt x="5331" y="3619"/>
                    <a:pt x="5565" y="3697"/>
                    <a:pt x="5759" y="3775"/>
                  </a:cubicBezTo>
                  <a:cubicBezTo>
                    <a:pt x="5954" y="3892"/>
                    <a:pt x="6110" y="4086"/>
                    <a:pt x="6187" y="4281"/>
                  </a:cubicBezTo>
                  <a:cubicBezTo>
                    <a:pt x="7316" y="8095"/>
                    <a:pt x="8016" y="9612"/>
                    <a:pt x="10273" y="11675"/>
                  </a:cubicBezTo>
                  <a:cubicBezTo>
                    <a:pt x="10507" y="11908"/>
                    <a:pt x="10740" y="12103"/>
                    <a:pt x="11052" y="12219"/>
                  </a:cubicBezTo>
                  <a:cubicBezTo>
                    <a:pt x="11110" y="12239"/>
                    <a:pt x="11159" y="12249"/>
                    <a:pt x="11207" y="12249"/>
                  </a:cubicBezTo>
                  <a:cubicBezTo>
                    <a:pt x="11256" y="12249"/>
                    <a:pt x="11305" y="12239"/>
                    <a:pt x="11363" y="12219"/>
                  </a:cubicBezTo>
                  <a:cubicBezTo>
                    <a:pt x="11519" y="12142"/>
                    <a:pt x="11596" y="11986"/>
                    <a:pt x="11635" y="11791"/>
                  </a:cubicBezTo>
                  <a:cubicBezTo>
                    <a:pt x="11635" y="11752"/>
                    <a:pt x="11635" y="11713"/>
                    <a:pt x="11635" y="11713"/>
                  </a:cubicBezTo>
                  <a:cubicBezTo>
                    <a:pt x="10662" y="10857"/>
                    <a:pt x="9884" y="9768"/>
                    <a:pt x="9456" y="8561"/>
                  </a:cubicBezTo>
                  <a:cubicBezTo>
                    <a:pt x="8561" y="5954"/>
                    <a:pt x="8250" y="3191"/>
                    <a:pt x="8483" y="467"/>
                  </a:cubicBezTo>
                  <a:lnTo>
                    <a:pt x="2607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4" name="Google Shape;19474;p64"/>
            <p:cNvSpPr/>
            <p:nvPr/>
          </p:nvSpPr>
          <p:spPr>
            <a:xfrm>
              <a:off x="6940025" y="3756875"/>
              <a:ext cx="191675" cy="176100"/>
            </a:xfrm>
            <a:custGeom>
              <a:avLst/>
              <a:gdLst/>
              <a:ahLst/>
              <a:cxnLst/>
              <a:rect l="l" t="t" r="r" b="b"/>
              <a:pathLst>
                <a:path w="7667" h="7044" extrusionOk="0">
                  <a:moveTo>
                    <a:pt x="4631" y="0"/>
                  </a:moveTo>
                  <a:cubicBezTo>
                    <a:pt x="4631" y="1098"/>
                    <a:pt x="1388" y="3118"/>
                    <a:pt x="102" y="3118"/>
                  </a:cubicBezTo>
                  <a:cubicBezTo>
                    <a:pt x="67" y="3118"/>
                    <a:pt x="33" y="3116"/>
                    <a:pt x="1" y="3113"/>
                  </a:cubicBezTo>
                  <a:lnTo>
                    <a:pt x="1" y="3113"/>
                  </a:lnTo>
                  <a:cubicBezTo>
                    <a:pt x="1557" y="4086"/>
                    <a:pt x="2841" y="4825"/>
                    <a:pt x="2841" y="4825"/>
                  </a:cubicBezTo>
                  <a:cubicBezTo>
                    <a:pt x="2841" y="4825"/>
                    <a:pt x="2413" y="7005"/>
                    <a:pt x="3036" y="7043"/>
                  </a:cubicBezTo>
                  <a:cubicBezTo>
                    <a:pt x="5410" y="7043"/>
                    <a:pt x="7667" y="3152"/>
                    <a:pt x="7628" y="2763"/>
                  </a:cubicBezTo>
                  <a:cubicBezTo>
                    <a:pt x="7589" y="2374"/>
                    <a:pt x="5682" y="1012"/>
                    <a:pt x="4631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5" name="Google Shape;19475;p64"/>
            <p:cNvSpPr/>
            <p:nvPr/>
          </p:nvSpPr>
          <p:spPr>
            <a:xfrm>
              <a:off x="7014950" y="3756875"/>
              <a:ext cx="117725" cy="176100"/>
            </a:xfrm>
            <a:custGeom>
              <a:avLst/>
              <a:gdLst/>
              <a:ahLst/>
              <a:cxnLst/>
              <a:rect l="l" t="t" r="r" b="b"/>
              <a:pathLst>
                <a:path w="4709" h="7044" extrusionOk="0">
                  <a:moveTo>
                    <a:pt x="1634" y="0"/>
                  </a:moveTo>
                  <a:cubicBezTo>
                    <a:pt x="1634" y="350"/>
                    <a:pt x="1323" y="701"/>
                    <a:pt x="973" y="1090"/>
                  </a:cubicBezTo>
                  <a:cubicBezTo>
                    <a:pt x="1518" y="1557"/>
                    <a:pt x="2101" y="1946"/>
                    <a:pt x="2724" y="2296"/>
                  </a:cubicBezTo>
                  <a:cubicBezTo>
                    <a:pt x="3074" y="2452"/>
                    <a:pt x="3347" y="2685"/>
                    <a:pt x="3502" y="2996"/>
                  </a:cubicBezTo>
                  <a:cubicBezTo>
                    <a:pt x="3619" y="3541"/>
                    <a:pt x="3463" y="4086"/>
                    <a:pt x="3113" y="4475"/>
                  </a:cubicBezTo>
                  <a:cubicBezTo>
                    <a:pt x="2335" y="5409"/>
                    <a:pt x="1362" y="6187"/>
                    <a:pt x="272" y="6771"/>
                  </a:cubicBezTo>
                  <a:cubicBezTo>
                    <a:pt x="156" y="6849"/>
                    <a:pt x="39" y="6927"/>
                    <a:pt x="0" y="7043"/>
                  </a:cubicBezTo>
                  <a:lnTo>
                    <a:pt x="39" y="7043"/>
                  </a:lnTo>
                  <a:cubicBezTo>
                    <a:pt x="51" y="7044"/>
                    <a:pt x="63" y="7044"/>
                    <a:pt x="75" y="7044"/>
                  </a:cubicBezTo>
                  <a:cubicBezTo>
                    <a:pt x="2474" y="7044"/>
                    <a:pt x="4708" y="3150"/>
                    <a:pt x="4631" y="2763"/>
                  </a:cubicBezTo>
                  <a:cubicBezTo>
                    <a:pt x="4592" y="2374"/>
                    <a:pt x="2685" y="1012"/>
                    <a:pt x="1634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6" name="Google Shape;19476;p64"/>
            <p:cNvSpPr/>
            <p:nvPr/>
          </p:nvSpPr>
          <p:spPr>
            <a:xfrm>
              <a:off x="6475025" y="2386125"/>
              <a:ext cx="525350" cy="632250"/>
            </a:xfrm>
            <a:custGeom>
              <a:avLst/>
              <a:gdLst/>
              <a:ahLst/>
              <a:cxnLst/>
              <a:rect l="l" t="t" r="r" b="b"/>
              <a:pathLst>
                <a:path w="21014" h="25290" extrusionOk="0">
                  <a:moveTo>
                    <a:pt x="5604" y="1"/>
                  </a:moveTo>
                  <a:lnTo>
                    <a:pt x="0" y="2374"/>
                  </a:lnTo>
                  <a:cubicBezTo>
                    <a:pt x="545" y="9145"/>
                    <a:pt x="2841" y="18057"/>
                    <a:pt x="9884" y="23972"/>
                  </a:cubicBezTo>
                  <a:cubicBezTo>
                    <a:pt x="10923" y="24849"/>
                    <a:pt x="12102" y="25290"/>
                    <a:pt x="13334" y="25290"/>
                  </a:cubicBezTo>
                  <a:cubicBezTo>
                    <a:pt x="14778" y="25290"/>
                    <a:pt x="16295" y="24684"/>
                    <a:pt x="17745" y="23466"/>
                  </a:cubicBezTo>
                  <a:cubicBezTo>
                    <a:pt x="19340" y="22104"/>
                    <a:pt x="21013" y="19652"/>
                    <a:pt x="20624" y="17512"/>
                  </a:cubicBezTo>
                  <a:lnTo>
                    <a:pt x="18795" y="14360"/>
                  </a:lnTo>
                  <a:cubicBezTo>
                    <a:pt x="18795" y="13037"/>
                    <a:pt x="17589" y="12103"/>
                    <a:pt x="16499" y="11325"/>
                  </a:cubicBezTo>
                  <a:cubicBezTo>
                    <a:pt x="12491" y="8367"/>
                    <a:pt x="7822" y="4515"/>
                    <a:pt x="5604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7" name="Google Shape;19477;p64"/>
            <p:cNvSpPr/>
            <p:nvPr/>
          </p:nvSpPr>
          <p:spPr>
            <a:xfrm>
              <a:off x="6475025" y="2398775"/>
              <a:ext cx="451400" cy="591025"/>
            </a:xfrm>
            <a:custGeom>
              <a:avLst/>
              <a:gdLst/>
              <a:ahLst/>
              <a:cxnLst/>
              <a:rect l="l" t="t" r="r" b="b"/>
              <a:pathLst>
                <a:path w="18056" h="23641" extrusionOk="0">
                  <a:moveTo>
                    <a:pt x="4475" y="1"/>
                  </a:moveTo>
                  <a:lnTo>
                    <a:pt x="0" y="1868"/>
                  </a:lnTo>
                  <a:cubicBezTo>
                    <a:pt x="545" y="8639"/>
                    <a:pt x="2841" y="17551"/>
                    <a:pt x="9884" y="23466"/>
                  </a:cubicBezTo>
                  <a:lnTo>
                    <a:pt x="10040" y="23582"/>
                  </a:lnTo>
                  <a:cubicBezTo>
                    <a:pt x="10448" y="23621"/>
                    <a:pt x="10867" y="23641"/>
                    <a:pt x="11285" y="23641"/>
                  </a:cubicBezTo>
                  <a:cubicBezTo>
                    <a:pt x="11703" y="23641"/>
                    <a:pt x="12122" y="23621"/>
                    <a:pt x="12530" y="23582"/>
                  </a:cubicBezTo>
                  <a:cubicBezTo>
                    <a:pt x="14631" y="23427"/>
                    <a:pt x="16616" y="22532"/>
                    <a:pt x="18056" y="21014"/>
                  </a:cubicBezTo>
                  <a:lnTo>
                    <a:pt x="18056" y="21014"/>
                  </a:lnTo>
                  <a:cubicBezTo>
                    <a:pt x="18010" y="21032"/>
                    <a:pt x="17963" y="21041"/>
                    <a:pt x="17916" y="21041"/>
                  </a:cubicBezTo>
                  <a:cubicBezTo>
                    <a:pt x="16341" y="21041"/>
                    <a:pt x="14248" y="11285"/>
                    <a:pt x="12588" y="11285"/>
                  </a:cubicBezTo>
                  <a:cubicBezTo>
                    <a:pt x="12582" y="11285"/>
                    <a:pt x="12575" y="11285"/>
                    <a:pt x="12569" y="11286"/>
                  </a:cubicBezTo>
                  <a:cubicBezTo>
                    <a:pt x="9800" y="12637"/>
                    <a:pt x="8371" y="16922"/>
                    <a:pt x="7029" y="16922"/>
                  </a:cubicBezTo>
                  <a:cubicBezTo>
                    <a:pt x="6787" y="16922"/>
                    <a:pt x="6548" y="16782"/>
                    <a:pt x="6304" y="16461"/>
                  </a:cubicBezTo>
                  <a:cubicBezTo>
                    <a:pt x="5098" y="14866"/>
                    <a:pt x="4825" y="13893"/>
                    <a:pt x="4008" y="12064"/>
                  </a:cubicBezTo>
                  <a:cubicBezTo>
                    <a:pt x="2802" y="9379"/>
                    <a:pt x="1712" y="7005"/>
                    <a:pt x="2101" y="4125"/>
                  </a:cubicBezTo>
                  <a:cubicBezTo>
                    <a:pt x="2101" y="3931"/>
                    <a:pt x="2179" y="3736"/>
                    <a:pt x="2296" y="3542"/>
                  </a:cubicBezTo>
                  <a:cubicBezTo>
                    <a:pt x="2490" y="3347"/>
                    <a:pt x="2763" y="3192"/>
                    <a:pt x="3074" y="3114"/>
                  </a:cubicBezTo>
                  <a:cubicBezTo>
                    <a:pt x="4358" y="2647"/>
                    <a:pt x="5253" y="1518"/>
                    <a:pt x="5409" y="156"/>
                  </a:cubicBezTo>
                  <a:lnTo>
                    <a:pt x="4475" y="1"/>
                  </a:ln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8" name="Google Shape;19478;p64"/>
            <p:cNvSpPr/>
            <p:nvPr/>
          </p:nvSpPr>
          <p:spPr>
            <a:xfrm>
              <a:off x="6383575" y="2162225"/>
              <a:ext cx="215025" cy="225875"/>
            </a:xfrm>
            <a:custGeom>
              <a:avLst/>
              <a:gdLst/>
              <a:ahLst/>
              <a:cxnLst/>
              <a:rect l="l" t="t" r="r" b="b"/>
              <a:pathLst>
                <a:path w="8601" h="9035" extrusionOk="0">
                  <a:moveTo>
                    <a:pt x="2558" y="1"/>
                  </a:moveTo>
                  <a:cubicBezTo>
                    <a:pt x="1821" y="1"/>
                    <a:pt x="1094" y="420"/>
                    <a:pt x="778" y="1174"/>
                  </a:cubicBezTo>
                  <a:cubicBezTo>
                    <a:pt x="78" y="2497"/>
                    <a:pt x="0" y="4054"/>
                    <a:pt x="506" y="5455"/>
                  </a:cubicBezTo>
                  <a:cubicBezTo>
                    <a:pt x="1012" y="6817"/>
                    <a:pt x="2063" y="8412"/>
                    <a:pt x="3736" y="9035"/>
                  </a:cubicBezTo>
                  <a:lnTo>
                    <a:pt x="7861" y="7556"/>
                  </a:lnTo>
                  <a:cubicBezTo>
                    <a:pt x="8211" y="5883"/>
                    <a:pt x="8600" y="4170"/>
                    <a:pt x="8172" y="2536"/>
                  </a:cubicBezTo>
                  <a:cubicBezTo>
                    <a:pt x="8094" y="2186"/>
                    <a:pt x="7938" y="1874"/>
                    <a:pt x="7705" y="1641"/>
                  </a:cubicBezTo>
                  <a:cubicBezTo>
                    <a:pt x="7572" y="1508"/>
                    <a:pt x="7390" y="1439"/>
                    <a:pt x="7200" y="1439"/>
                  </a:cubicBezTo>
                  <a:cubicBezTo>
                    <a:pt x="7055" y="1439"/>
                    <a:pt x="6906" y="1479"/>
                    <a:pt x="6771" y="1563"/>
                  </a:cubicBezTo>
                  <a:cubicBezTo>
                    <a:pt x="6408" y="1827"/>
                    <a:pt x="6325" y="3099"/>
                    <a:pt x="5904" y="3099"/>
                  </a:cubicBezTo>
                  <a:cubicBezTo>
                    <a:pt x="5829" y="3099"/>
                    <a:pt x="5743" y="3059"/>
                    <a:pt x="5643" y="2964"/>
                  </a:cubicBezTo>
                  <a:cubicBezTo>
                    <a:pt x="5059" y="2419"/>
                    <a:pt x="4475" y="902"/>
                    <a:pt x="3814" y="474"/>
                  </a:cubicBezTo>
                  <a:cubicBezTo>
                    <a:pt x="3449" y="152"/>
                    <a:pt x="3001" y="1"/>
                    <a:pt x="2558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9" name="Google Shape;19479;p64"/>
            <p:cNvSpPr/>
            <p:nvPr/>
          </p:nvSpPr>
          <p:spPr>
            <a:xfrm>
              <a:off x="6439025" y="2332625"/>
              <a:ext cx="191675" cy="133300"/>
            </a:xfrm>
            <a:custGeom>
              <a:avLst/>
              <a:gdLst/>
              <a:ahLst/>
              <a:cxnLst/>
              <a:rect l="l" t="t" r="r" b="b"/>
              <a:pathLst>
                <a:path w="7667" h="5332" extrusionOk="0">
                  <a:moveTo>
                    <a:pt x="5993" y="1"/>
                  </a:moveTo>
                  <a:cubicBezTo>
                    <a:pt x="5837" y="1"/>
                    <a:pt x="5643" y="78"/>
                    <a:pt x="5487" y="195"/>
                  </a:cubicBezTo>
                  <a:cubicBezTo>
                    <a:pt x="4249" y="1133"/>
                    <a:pt x="2685" y="1637"/>
                    <a:pt x="1110" y="1637"/>
                  </a:cubicBezTo>
                  <a:cubicBezTo>
                    <a:pt x="1051" y="1637"/>
                    <a:pt x="993" y="1636"/>
                    <a:pt x="934" y="1635"/>
                  </a:cubicBezTo>
                  <a:cubicBezTo>
                    <a:pt x="889" y="1623"/>
                    <a:pt x="843" y="1619"/>
                    <a:pt x="797" y="1619"/>
                  </a:cubicBezTo>
                  <a:cubicBezTo>
                    <a:pt x="687" y="1619"/>
                    <a:pt x="577" y="1646"/>
                    <a:pt x="467" y="1674"/>
                  </a:cubicBezTo>
                  <a:cubicBezTo>
                    <a:pt x="195" y="1829"/>
                    <a:pt x="0" y="2141"/>
                    <a:pt x="39" y="2452"/>
                  </a:cubicBezTo>
                  <a:cubicBezTo>
                    <a:pt x="0" y="3542"/>
                    <a:pt x="428" y="4592"/>
                    <a:pt x="1207" y="5332"/>
                  </a:cubicBezTo>
                  <a:cubicBezTo>
                    <a:pt x="5020" y="5332"/>
                    <a:pt x="6149" y="4437"/>
                    <a:pt x="7199" y="2724"/>
                  </a:cubicBezTo>
                  <a:cubicBezTo>
                    <a:pt x="7666" y="1985"/>
                    <a:pt x="6421" y="312"/>
                    <a:pt x="6265" y="156"/>
                  </a:cubicBezTo>
                  <a:cubicBezTo>
                    <a:pt x="6187" y="78"/>
                    <a:pt x="6110" y="1"/>
                    <a:pt x="5993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0" name="Google Shape;19480;p64"/>
            <p:cNvSpPr/>
            <p:nvPr/>
          </p:nvSpPr>
          <p:spPr>
            <a:xfrm>
              <a:off x="6446800" y="2366775"/>
              <a:ext cx="45750" cy="107900"/>
            </a:xfrm>
            <a:custGeom>
              <a:avLst/>
              <a:gdLst/>
              <a:ahLst/>
              <a:cxnLst/>
              <a:rect l="l" t="t" r="r" b="b"/>
              <a:pathLst>
                <a:path w="1830" h="4316" extrusionOk="0">
                  <a:moveTo>
                    <a:pt x="636" y="1"/>
                  </a:moveTo>
                  <a:cubicBezTo>
                    <a:pt x="593" y="1"/>
                    <a:pt x="545" y="22"/>
                    <a:pt x="506" y="74"/>
                  </a:cubicBezTo>
                  <a:cubicBezTo>
                    <a:pt x="1" y="814"/>
                    <a:pt x="467" y="1553"/>
                    <a:pt x="584" y="2370"/>
                  </a:cubicBezTo>
                  <a:cubicBezTo>
                    <a:pt x="623" y="2798"/>
                    <a:pt x="740" y="3187"/>
                    <a:pt x="896" y="3577"/>
                  </a:cubicBezTo>
                  <a:cubicBezTo>
                    <a:pt x="1051" y="3849"/>
                    <a:pt x="1324" y="4316"/>
                    <a:pt x="1674" y="4316"/>
                  </a:cubicBezTo>
                  <a:cubicBezTo>
                    <a:pt x="1791" y="4316"/>
                    <a:pt x="1829" y="4199"/>
                    <a:pt x="1791" y="4082"/>
                  </a:cubicBezTo>
                  <a:cubicBezTo>
                    <a:pt x="1713" y="3966"/>
                    <a:pt x="1596" y="3888"/>
                    <a:pt x="1479" y="3771"/>
                  </a:cubicBezTo>
                  <a:cubicBezTo>
                    <a:pt x="1362" y="3654"/>
                    <a:pt x="1285" y="3538"/>
                    <a:pt x="1207" y="3382"/>
                  </a:cubicBezTo>
                  <a:cubicBezTo>
                    <a:pt x="1051" y="3032"/>
                    <a:pt x="934" y="2643"/>
                    <a:pt x="896" y="2253"/>
                  </a:cubicBezTo>
                  <a:cubicBezTo>
                    <a:pt x="818" y="1553"/>
                    <a:pt x="312" y="891"/>
                    <a:pt x="740" y="191"/>
                  </a:cubicBezTo>
                  <a:cubicBezTo>
                    <a:pt x="792" y="87"/>
                    <a:pt x="723" y="1"/>
                    <a:pt x="636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1" name="Google Shape;19481;p64"/>
            <p:cNvSpPr/>
            <p:nvPr/>
          </p:nvSpPr>
          <p:spPr>
            <a:xfrm>
              <a:off x="6472100" y="2365950"/>
              <a:ext cx="50425" cy="107300"/>
            </a:xfrm>
            <a:custGeom>
              <a:avLst/>
              <a:gdLst/>
              <a:ahLst/>
              <a:cxnLst/>
              <a:rect l="l" t="t" r="r" b="b"/>
              <a:pathLst>
                <a:path w="2017" h="4292" extrusionOk="0">
                  <a:moveTo>
                    <a:pt x="156" y="0"/>
                  </a:moveTo>
                  <a:cubicBezTo>
                    <a:pt x="78" y="0"/>
                    <a:pt x="0" y="49"/>
                    <a:pt x="0" y="146"/>
                  </a:cubicBezTo>
                  <a:lnTo>
                    <a:pt x="39" y="185"/>
                  </a:lnTo>
                  <a:cubicBezTo>
                    <a:pt x="0" y="924"/>
                    <a:pt x="156" y="1664"/>
                    <a:pt x="467" y="2325"/>
                  </a:cubicBezTo>
                  <a:cubicBezTo>
                    <a:pt x="623" y="2676"/>
                    <a:pt x="779" y="3026"/>
                    <a:pt x="1012" y="3337"/>
                  </a:cubicBezTo>
                  <a:cubicBezTo>
                    <a:pt x="1207" y="3687"/>
                    <a:pt x="1440" y="3999"/>
                    <a:pt x="1751" y="4271"/>
                  </a:cubicBezTo>
                  <a:cubicBezTo>
                    <a:pt x="1780" y="4286"/>
                    <a:pt x="1808" y="4292"/>
                    <a:pt x="1834" y="4292"/>
                  </a:cubicBezTo>
                  <a:cubicBezTo>
                    <a:pt x="1945" y="4292"/>
                    <a:pt x="2016" y="4171"/>
                    <a:pt x="1985" y="4076"/>
                  </a:cubicBezTo>
                  <a:cubicBezTo>
                    <a:pt x="1790" y="3765"/>
                    <a:pt x="1518" y="3454"/>
                    <a:pt x="1323" y="3181"/>
                  </a:cubicBezTo>
                  <a:cubicBezTo>
                    <a:pt x="1129" y="2870"/>
                    <a:pt x="934" y="2520"/>
                    <a:pt x="779" y="2209"/>
                  </a:cubicBezTo>
                  <a:cubicBezTo>
                    <a:pt x="506" y="1547"/>
                    <a:pt x="312" y="847"/>
                    <a:pt x="312" y="146"/>
                  </a:cubicBezTo>
                  <a:cubicBezTo>
                    <a:pt x="312" y="49"/>
                    <a:pt x="234" y="0"/>
                    <a:pt x="156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2" name="Google Shape;19482;p64"/>
            <p:cNvSpPr/>
            <p:nvPr/>
          </p:nvSpPr>
          <p:spPr>
            <a:xfrm>
              <a:off x="6497775" y="2361000"/>
              <a:ext cx="53950" cy="107125"/>
            </a:xfrm>
            <a:custGeom>
              <a:avLst/>
              <a:gdLst/>
              <a:ahLst/>
              <a:cxnLst/>
              <a:rect l="l" t="t" r="r" b="b"/>
              <a:pathLst>
                <a:path w="2158" h="4285" extrusionOk="0">
                  <a:moveTo>
                    <a:pt x="228" y="0"/>
                  </a:moveTo>
                  <a:cubicBezTo>
                    <a:pt x="121" y="0"/>
                    <a:pt x="0" y="85"/>
                    <a:pt x="24" y="227"/>
                  </a:cubicBezTo>
                  <a:cubicBezTo>
                    <a:pt x="219" y="967"/>
                    <a:pt x="452" y="1706"/>
                    <a:pt x="763" y="2368"/>
                  </a:cubicBezTo>
                  <a:cubicBezTo>
                    <a:pt x="919" y="2718"/>
                    <a:pt x="1075" y="3068"/>
                    <a:pt x="1269" y="3379"/>
                  </a:cubicBezTo>
                  <a:cubicBezTo>
                    <a:pt x="1386" y="3574"/>
                    <a:pt x="1503" y="3730"/>
                    <a:pt x="1619" y="3885"/>
                  </a:cubicBezTo>
                  <a:cubicBezTo>
                    <a:pt x="1697" y="4041"/>
                    <a:pt x="1814" y="4158"/>
                    <a:pt x="1970" y="4274"/>
                  </a:cubicBezTo>
                  <a:cubicBezTo>
                    <a:pt x="1984" y="4282"/>
                    <a:pt x="1999" y="4285"/>
                    <a:pt x="2015" y="4285"/>
                  </a:cubicBezTo>
                  <a:cubicBezTo>
                    <a:pt x="2085" y="4285"/>
                    <a:pt x="2157" y="4221"/>
                    <a:pt x="2125" y="4158"/>
                  </a:cubicBezTo>
                  <a:cubicBezTo>
                    <a:pt x="2086" y="3963"/>
                    <a:pt x="2009" y="3808"/>
                    <a:pt x="1892" y="3652"/>
                  </a:cubicBezTo>
                  <a:cubicBezTo>
                    <a:pt x="1775" y="3496"/>
                    <a:pt x="1697" y="3341"/>
                    <a:pt x="1619" y="3185"/>
                  </a:cubicBezTo>
                  <a:cubicBezTo>
                    <a:pt x="1425" y="2835"/>
                    <a:pt x="1269" y="2523"/>
                    <a:pt x="1114" y="2212"/>
                  </a:cubicBezTo>
                  <a:cubicBezTo>
                    <a:pt x="802" y="1512"/>
                    <a:pt x="569" y="850"/>
                    <a:pt x="374" y="111"/>
                  </a:cubicBezTo>
                  <a:cubicBezTo>
                    <a:pt x="359" y="35"/>
                    <a:pt x="297" y="0"/>
                    <a:pt x="228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3" name="Google Shape;19483;p64"/>
            <p:cNvSpPr/>
            <p:nvPr/>
          </p:nvSpPr>
          <p:spPr>
            <a:xfrm>
              <a:off x="6526000" y="2353150"/>
              <a:ext cx="50225" cy="106000"/>
            </a:xfrm>
            <a:custGeom>
              <a:avLst/>
              <a:gdLst/>
              <a:ahLst/>
              <a:cxnLst/>
              <a:rect l="l" t="t" r="r" b="b"/>
              <a:pathLst>
                <a:path w="2009" h="4240" extrusionOk="0">
                  <a:moveTo>
                    <a:pt x="179" y="1"/>
                  </a:moveTo>
                  <a:cubicBezTo>
                    <a:pt x="88" y="1"/>
                    <a:pt x="0" y="75"/>
                    <a:pt x="23" y="191"/>
                  </a:cubicBezTo>
                  <a:lnTo>
                    <a:pt x="23" y="152"/>
                  </a:lnTo>
                  <a:cubicBezTo>
                    <a:pt x="296" y="853"/>
                    <a:pt x="529" y="1553"/>
                    <a:pt x="841" y="2254"/>
                  </a:cubicBezTo>
                  <a:cubicBezTo>
                    <a:pt x="957" y="2604"/>
                    <a:pt x="1113" y="2915"/>
                    <a:pt x="1269" y="3227"/>
                  </a:cubicBezTo>
                  <a:cubicBezTo>
                    <a:pt x="1346" y="3382"/>
                    <a:pt x="1385" y="3577"/>
                    <a:pt x="1502" y="3732"/>
                  </a:cubicBezTo>
                  <a:cubicBezTo>
                    <a:pt x="1541" y="3888"/>
                    <a:pt x="1658" y="4083"/>
                    <a:pt x="1813" y="4199"/>
                  </a:cubicBezTo>
                  <a:cubicBezTo>
                    <a:pt x="1841" y="4227"/>
                    <a:pt x="1873" y="4240"/>
                    <a:pt x="1904" y="4240"/>
                  </a:cubicBezTo>
                  <a:cubicBezTo>
                    <a:pt x="1959" y="4240"/>
                    <a:pt x="2008" y="4197"/>
                    <a:pt x="2008" y="4122"/>
                  </a:cubicBezTo>
                  <a:cubicBezTo>
                    <a:pt x="2008" y="3927"/>
                    <a:pt x="1930" y="3771"/>
                    <a:pt x="1852" y="3616"/>
                  </a:cubicBezTo>
                  <a:cubicBezTo>
                    <a:pt x="1775" y="3460"/>
                    <a:pt x="1697" y="3304"/>
                    <a:pt x="1619" y="3149"/>
                  </a:cubicBezTo>
                  <a:cubicBezTo>
                    <a:pt x="1463" y="2798"/>
                    <a:pt x="1346" y="2487"/>
                    <a:pt x="1191" y="2176"/>
                  </a:cubicBezTo>
                  <a:cubicBezTo>
                    <a:pt x="880" y="1475"/>
                    <a:pt x="607" y="775"/>
                    <a:pt x="335" y="113"/>
                  </a:cubicBezTo>
                  <a:cubicBezTo>
                    <a:pt x="303" y="35"/>
                    <a:pt x="240" y="1"/>
                    <a:pt x="179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4" name="Google Shape;19484;p64"/>
            <p:cNvSpPr/>
            <p:nvPr/>
          </p:nvSpPr>
          <p:spPr>
            <a:xfrm>
              <a:off x="6551450" y="2343125"/>
              <a:ext cx="47150" cy="99275"/>
            </a:xfrm>
            <a:custGeom>
              <a:avLst/>
              <a:gdLst/>
              <a:ahLst/>
              <a:cxnLst/>
              <a:rect l="l" t="t" r="r" b="b"/>
              <a:pathLst>
                <a:path w="1886" h="3971" extrusionOk="0">
                  <a:moveTo>
                    <a:pt x="196" y="0"/>
                  </a:moveTo>
                  <a:cubicBezTo>
                    <a:pt x="104" y="0"/>
                    <a:pt x="0" y="92"/>
                    <a:pt x="56" y="203"/>
                  </a:cubicBezTo>
                  <a:cubicBezTo>
                    <a:pt x="367" y="787"/>
                    <a:pt x="640" y="1409"/>
                    <a:pt x="912" y="2032"/>
                  </a:cubicBezTo>
                  <a:cubicBezTo>
                    <a:pt x="1029" y="2382"/>
                    <a:pt x="1146" y="2694"/>
                    <a:pt x="1301" y="3044"/>
                  </a:cubicBezTo>
                  <a:cubicBezTo>
                    <a:pt x="1340" y="3199"/>
                    <a:pt x="1418" y="3355"/>
                    <a:pt x="1457" y="3511"/>
                  </a:cubicBezTo>
                  <a:cubicBezTo>
                    <a:pt x="1496" y="3666"/>
                    <a:pt x="1535" y="3783"/>
                    <a:pt x="1613" y="3900"/>
                  </a:cubicBezTo>
                  <a:cubicBezTo>
                    <a:pt x="1645" y="3949"/>
                    <a:pt x="1691" y="3970"/>
                    <a:pt x="1737" y="3970"/>
                  </a:cubicBezTo>
                  <a:cubicBezTo>
                    <a:pt x="1800" y="3970"/>
                    <a:pt x="1862" y="3929"/>
                    <a:pt x="1885" y="3861"/>
                  </a:cubicBezTo>
                  <a:cubicBezTo>
                    <a:pt x="1846" y="3550"/>
                    <a:pt x="1768" y="3238"/>
                    <a:pt x="1613" y="2966"/>
                  </a:cubicBezTo>
                  <a:cubicBezTo>
                    <a:pt x="1496" y="2616"/>
                    <a:pt x="1340" y="2266"/>
                    <a:pt x="1223" y="1915"/>
                  </a:cubicBezTo>
                  <a:cubicBezTo>
                    <a:pt x="951" y="1293"/>
                    <a:pt x="640" y="670"/>
                    <a:pt x="290" y="47"/>
                  </a:cubicBezTo>
                  <a:cubicBezTo>
                    <a:pt x="268" y="14"/>
                    <a:pt x="233" y="0"/>
                    <a:pt x="196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5" name="Google Shape;19485;p64"/>
            <p:cNvSpPr/>
            <p:nvPr/>
          </p:nvSpPr>
          <p:spPr>
            <a:xfrm>
              <a:off x="6572875" y="2337400"/>
              <a:ext cx="45175" cy="80400"/>
            </a:xfrm>
            <a:custGeom>
              <a:avLst/>
              <a:gdLst/>
              <a:ahLst/>
              <a:cxnLst/>
              <a:rect l="l" t="t" r="r" b="b"/>
              <a:pathLst>
                <a:path w="1807" h="3216" extrusionOk="0">
                  <a:moveTo>
                    <a:pt x="220" y="0"/>
                  </a:moveTo>
                  <a:cubicBezTo>
                    <a:pt x="118" y="0"/>
                    <a:pt x="1" y="128"/>
                    <a:pt x="55" y="238"/>
                  </a:cubicBezTo>
                  <a:cubicBezTo>
                    <a:pt x="328" y="743"/>
                    <a:pt x="639" y="1171"/>
                    <a:pt x="950" y="1677"/>
                  </a:cubicBezTo>
                  <a:cubicBezTo>
                    <a:pt x="1067" y="1872"/>
                    <a:pt x="1184" y="2105"/>
                    <a:pt x="1262" y="2339"/>
                  </a:cubicBezTo>
                  <a:cubicBezTo>
                    <a:pt x="1300" y="2495"/>
                    <a:pt x="1339" y="2611"/>
                    <a:pt x="1378" y="2728"/>
                  </a:cubicBezTo>
                  <a:cubicBezTo>
                    <a:pt x="1378" y="2884"/>
                    <a:pt x="1417" y="3039"/>
                    <a:pt x="1495" y="3156"/>
                  </a:cubicBezTo>
                  <a:cubicBezTo>
                    <a:pt x="1509" y="3199"/>
                    <a:pt x="1539" y="3216"/>
                    <a:pt x="1574" y="3216"/>
                  </a:cubicBezTo>
                  <a:cubicBezTo>
                    <a:pt x="1633" y="3216"/>
                    <a:pt x="1704" y="3166"/>
                    <a:pt x="1728" y="3117"/>
                  </a:cubicBezTo>
                  <a:cubicBezTo>
                    <a:pt x="1806" y="2845"/>
                    <a:pt x="1767" y="2533"/>
                    <a:pt x="1651" y="2300"/>
                  </a:cubicBezTo>
                  <a:cubicBezTo>
                    <a:pt x="1573" y="2028"/>
                    <a:pt x="1456" y="1755"/>
                    <a:pt x="1300" y="1522"/>
                  </a:cubicBezTo>
                  <a:cubicBezTo>
                    <a:pt x="989" y="1055"/>
                    <a:pt x="639" y="588"/>
                    <a:pt x="328" y="82"/>
                  </a:cubicBezTo>
                  <a:cubicBezTo>
                    <a:pt x="304" y="24"/>
                    <a:pt x="264" y="0"/>
                    <a:pt x="220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6" name="Google Shape;19486;p64"/>
            <p:cNvSpPr/>
            <p:nvPr/>
          </p:nvSpPr>
          <p:spPr>
            <a:xfrm>
              <a:off x="6430250" y="2377375"/>
              <a:ext cx="203350" cy="105750"/>
            </a:xfrm>
            <a:custGeom>
              <a:avLst/>
              <a:gdLst/>
              <a:ahLst/>
              <a:cxnLst/>
              <a:rect l="l" t="t" r="r" b="b"/>
              <a:pathLst>
                <a:path w="8134" h="4230" extrusionOk="0">
                  <a:moveTo>
                    <a:pt x="8017" y="1"/>
                  </a:moveTo>
                  <a:lnTo>
                    <a:pt x="6616" y="1518"/>
                  </a:lnTo>
                  <a:cubicBezTo>
                    <a:pt x="6383" y="1752"/>
                    <a:pt x="6188" y="1946"/>
                    <a:pt x="5916" y="2141"/>
                  </a:cubicBezTo>
                  <a:cubicBezTo>
                    <a:pt x="5566" y="2335"/>
                    <a:pt x="5215" y="2491"/>
                    <a:pt x="4826" y="2569"/>
                  </a:cubicBezTo>
                  <a:cubicBezTo>
                    <a:pt x="4243" y="2724"/>
                    <a:pt x="3659" y="2802"/>
                    <a:pt x="3036" y="2880"/>
                  </a:cubicBezTo>
                  <a:cubicBezTo>
                    <a:pt x="2881" y="2906"/>
                    <a:pt x="2721" y="2919"/>
                    <a:pt x="2559" y="2919"/>
                  </a:cubicBezTo>
                  <a:cubicBezTo>
                    <a:pt x="2236" y="2919"/>
                    <a:pt x="1908" y="2867"/>
                    <a:pt x="1596" y="2763"/>
                  </a:cubicBezTo>
                  <a:cubicBezTo>
                    <a:pt x="1363" y="2647"/>
                    <a:pt x="1129" y="2491"/>
                    <a:pt x="935" y="2335"/>
                  </a:cubicBezTo>
                  <a:cubicBezTo>
                    <a:pt x="740" y="2180"/>
                    <a:pt x="546" y="2024"/>
                    <a:pt x="351" y="1829"/>
                  </a:cubicBezTo>
                  <a:cubicBezTo>
                    <a:pt x="351" y="1829"/>
                    <a:pt x="312" y="1791"/>
                    <a:pt x="312" y="1791"/>
                  </a:cubicBezTo>
                  <a:cubicBezTo>
                    <a:pt x="273" y="1791"/>
                    <a:pt x="234" y="1829"/>
                    <a:pt x="234" y="1868"/>
                  </a:cubicBezTo>
                  <a:cubicBezTo>
                    <a:pt x="1" y="2296"/>
                    <a:pt x="1" y="2802"/>
                    <a:pt x="196" y="3269"/>
                  </a:cubicBezTo>
                  <a:cubicBezTo>
                    <a:pt x="234" y="3464"/>
                    <a:pt x="312" y="3658"/>
                    <a:pt x="429" y="3814"/>
                  </a:cubicBezTo>
                  <a:cubicBezTo>
                    <a:pt x="709" y="4059"/>
                    <a:pt x="1082" y="4209"/>
                    <a:pt x="1465" y="4209"/>
                  </a:cubicBezTo>
                  <a:cubicBezTo>
                    <a:pt x="1509" y="4209"/>
                    <a:pt x="1553" y="4207"/>
                    <a:pt x="1596" y="4203"/>
                  </a:cubicBezTo>
                  <a:cubicBezTo>
                    <a:pt x="1849" y="4221"/>
                    <a:pt x="2101" y="4229"/>
                    <a:pt x="2353" y="4229"/>
                  </a:cubicBezTo>
                  <a:cubicBezTo>
                    <a:pt x="4355" y="4229"/>
                    <a:pt x="6332" y="3684"/>
                    <a:pt x="8095" y="2647"/>
                  </a:cubicBezTo>
                  <a:lnTo>
                    <a:pt x="7900" y="1752"/>
                  </a:lnTo>
                  <a:cubicBezTo>
                    <a:pt x="8095" y="1168"/>
                    <a:pt x="8134" y="584"/>
                    <a:pt x="8017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7" name="Google Shape;19487;p64"/>
            <p:cNvSpPr/>
            <p:nvPr/>
          </p:nvSpPr>
          <p:spPr>
            <a:xfrm>
              <a:off x="6443875" y="2296625"/>
              <a:ext cx="140125" cy="85925"/>
            </a:xfrm>
            <a:custGeom>
              <a:avLst/>
              <a:gdLst/>
              <a:ahLst/>
              <a:cxnLst/>
              <a:rect l="l" t="t" r="r" b="b"/>
              <a:pathLst>
                <a:path w="5605" h="3437" extrusionOk="0">
                  <a:moveTo>
                    <a:pt x="2686" y="1"/>
                  </a:moveTo>
                  <a:lnTo>
                    <a:pt x="1363" y="818"/>
                  </a:lnTo>
                  <a:cubicBezTo>
                    <a:pt x="974" y="1051"/>
                    <a:pt x="623" y="1363"/>
                    <a:pt x="312" y="1713"/>
                  </a:cubicBezTo>
                  <a:cubicBezTo>
                    <a:pt x="40" y="2063"/>
                    <a:pt x="1" y="2569"/>
                    <a:pt x="234" y="2997"/>
                  </a:cubicBezTo>
                  <a:cubicBezTo>
                    <a:pt x="520" y="3347"/>
                    <a:pt x="988" y="3437"/>
                    <a:pt x="1447" y="3437"/>
                  </a:cubicBezTo>
                  <a:cubicBezTo>
                    <a:pt x="1550" y="3437"/>
                    <a:pt x="1652" y="3432"/>
                    <a:pt x="1752" y="3425"/>
                  </a:cubicBezTo>
                  <a:cubicBezTo>
                    <a:pt x="2647" y="3425"/>
                    <a:pt x="3503" y="3231"/>
                    <a:pt x="4281" y="2841"/>
                  </a:cubicBezTo>
                  <a:cubicBezTo>
                    <a:pt x="5060" y="2491"/>
                    <a:pt x="5565" y="1713"/>
                    <a:pt x="5604" y="818"/>
                  </a:cubicBezTo>
                  <a:lnTo>
                    <a:pt x="2686" y="1"/>
                  </a:ln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8" name="Google Shape;19488;p64"/>
            <p:cNvSpPr/>
            <p:nvPr/>
          </p:nvSpPr>
          <p:spPr>
            <a:xfrm>
              <a:off x="6436650" y="2255375"/>
              <a:ext cx="80225" cy="68025"/>
            </a:xfrm>
            <a:custGeom>
              <a:avLst/>
              <a:gdLst/>
              <a:ahLst/>
              <a:cxnLst/>
              <a:rect l="l" t="t" r="r" b="b"/>
              <a:pathLst>
                <a:path w="3209" h="2721" extrusionOk="0">
                  <a:moveTo>
                    <a:pt x="152" y="1"/>
                  </a:moveTo>
                  <a:cubicBezTo>
                    <a:pt x="39" y="1"/>
                    <a:pt x="0" y="183"/>
                    <a:pt x="134" y="250"/>
                  </a:cubicBezTo>
                  <a:cubicBezTo>
                    <a:pt x="718" y="483"/>
                    <a:pt x="1302" y="795"/>
                    <a:pt x="1768" y="1223"/>
                  </a:cubicBezTo>
                  <a:cubicBezTo>
                    <a:pt x="2041" y="1417"/>
                    <a:pt x="2235" y="1612"/>
                    <a:pt x="2469" y="1845"/>
                  </a:cubicBezTo>
                  <a:cubicBezTo>
                    <a:pt x="2664" y="2079"/>
                    <a:pt x="2858" y="2351"/>
                    <a:pt x="2936" y="2662"/>
                  </a:cubicBezTo>
                  <a:cubicBezTo>
                    <a:pt x="2955" y="2701"/>
                    <a:pt x="2994" y="2721"/>
                    <a:pt x="3033" y="2721"/>
                  </a:cubicBezTo>
                  <a:cubicBezTo>
                    <a:pt x="3072" y="2721"/>
                    <a:pt x="3111" y="2701"/>
                    <a:pt x="3130" y="2662"/>
                  </a:cubicBezTo>
                  <a:cubicBezTo>
                    <a:pt x="3208" y="2312"/>
                    <a:pt x="3092" y="1962"/>
                    <a:pt x="2819" y="1729"/>
                  </a:cubicBezTo>
                  <a:cubicBezTo>
                    <a:pt x="2586" y="1495"/>
                    <a:pt x="2352" y="1223"/>
                    <a:pt x="2041" y="1028"/>
                  </a:cubicBezTo>
                  <a:cubicBezTo>
                    <a:pt x="1496" y="561"/>
                    <a:pt x="873" y="250"/>
                    <a:pt x="212" y="16"/>
                  </a:cubicBezTo>
                  <a:cubicBezTo>
                    <a:pt x="190" y="5"/>
                    <a:pt x="170" y="1"/>
                    <a:pt x="152" y="1"/>
                  </a:cubicBezTo>
                  <a:close/>
                </a:path>
              </a:pathLst>
            </a:custGeom>
            <a:solidFill>
              <a:srgbClr val="721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9" name="Google Shape;19489;p64"/>
            <p:cNvSpPr/>
            <p:nvPr/>
          </p:nvSpPr>
          <p:spPr>
            <a:xfrm>
              <a:off x="6678325" y="3324925"/>
              <a:ext cx="1059450" cy="243050"/>
            </a:xfrm>
            <a:custGeom>
              <a:avLst/>
              <a:gdLst/>
              <a:ahLst/>
              <a:cxnLst/>
              <a:rect l="l" t="t" r="r" b="b"/>
              <a:pathLst>
                <a:path w="42378" h="9722" extrusionOk="0">
                  <a:moveTo>
                    <a:pt x="41327" y="0"/>
                  </a:moveTo>
                  <a:lnTo>
                    <a:pt x="701" y="1479"/>
                  </a:lnTo>
                  <a:cubicBezTo>
                    <a:pt x="118" y="3152"/>
                    <a:pt x="1" y="4942"/>
                    <a:pt x="312" y="6655"/>
                  </a:cubicBezTo>
                  <a:cubicBezTo>
                    <a:pt x="1752" y="7900"/>
                    <a:pt x="3892" y="8561"/>
                    <a:pt x="5760" y="8834"/>
                  </a:cubicBezTo>
                  <a:cubicBezTo>
                    <a:pt x="8718" y="9262"/>
                    <a:pt x="10002" y="9145"/>
                    <a:pt x="12959" y="9456"/>
                  </a:cubicBezTo>
                  <a:cubicBezTo>
                    <a:pt x="14923" y="9633"/>
                    <a:pt x="16894" y="9722"/>
                    <a:pt x="18866" y="9722"/>
                  </a:cubicBezTo>
                  <a:cubicBezTo>
                    <a:pt x="21233" y="9722"/>
                    <a:pt x="23600" y="9594"/>
                    <a:pt x="25956" y="9340"/>
                  </a:cubicBezTo>
                  <a:cubicBezTo>
                    <a:pt x="28408" y="9067"/>
                    <a:pt x="31054" y="9067"/>
                    <a:pt x="33428" y="8561"/>
                  </a:cubicBezTo>
                  <a:cubicBezTo>
                    <a:pt x="36346" y="7900"/>
                    <a:pt x="39887" y="6888"/>
                    <a:pt x="42144" y="4942"/>
                  </a:cubicBezTo>
                  <a:cubicBezTo>
                    <a:pt x="42378" y="3970"/>
                    <a:pt x="42066" y="3775"/>
                    <a:pt x="42144" y="2491"/>
                  </a:cubicBezTo>
                  <a:cubicBezTo>
                    <a:pt x="42183" y="1518"/>
                    <a:pt x="41989" y="312"/>
                    <a:pt x="41327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0" name="Google Shape;19490;p64"/>
            <p:cNvSpPr/>
            <p:nvPr/>
          </p:nvSpPr>
          <p:spPr>
            <a:xfrm>
              <a:off x="6704600" y="2633225"/>
              <a:ext cx="425150" cy="424600"/>
            </a:xfrm>
            <a:custGeom>
              <a:avLst/>
              <a:gdLst/>
              <a:ahLst/>
              <a:cxnLst/>
              <a:rect l="l" t="t" r="r" b="b"/>
              <a:pathLst>
                <a:path w="17006" h="16984" extrusionOk="0">
                  <a:moveTo>
                    <a:pt x="5799" y="1"/>
                  </a:moveTo>
                  <a:cubicBezTo>
                    <a:pt x="3308" y="701"/>
                    <a:pt x="2413" y="3814"/>
                    <a:pt x="1791" y="5137"/>
                  </a:cubicBezTo>
                  <a:cubicBezTo>
                    <a:pt x="1168" y="6460"/>
                    <a:pt x="195" y="7861"/>
                    <a:pt x="117" y="9340"/>
                  </a:cubicBezTo>
                  <a:cubicBezTo>
                    <a:pt x="1" y="10780"/>
                    <a:pt x="506" y="12220"/>
                    <a:pt x="1518" y="13270"/>
                  </a:cubicBezTo>
                  <a:cubicBezTo>
                    <a:pt x="2374" y="14126"/>
                    <a:pt x="2102" y="15372"/>
                    <a:pt x="3269" y="15605"/>
                  </a:cubicBezTo>
                  <a:cubicBezTo>
                    <a:pt x="5682" y="16150"/>
                    <a:pt x="6266" y="16889"/>
                    <a:pt x="8756" y="16967"/>
                  </a:cubicBezTo>
                  <a:cubicBezTo>
                    <a:pt x="9121" y="16979"/>
                    <a:pt x="9489" y="16983"/>
                    <a:pt x="9858" y="16983"/>
                  </a:cubicBezTo>
                  <a:cubicBezTo>
                    <a:pt x="10750" y="16983"/>
                    <a:pt x="11650" y="16956"/>
                    <a:pt x="12531" y="16928"/>
                  </a:cubicBezTo>
                  <a:cubicBezTo>
                    <a:pt x="13776" y="16850"/>
                    <a:pt x="15138" y="16578"/>
                    <a:pt x="16033" y="15372"/>
                  </a:cubicBezTo>
                  <a:cubicBezTo>
                    <a:pt x="17006" y="13971"/>
                    <a:pt x="15916" y="9184"/>
                    <a:pt x="16111" y="5215"/>
                  </a:cubicBezTo>
                  <a:lnTo>
                    <a:pt x="5799" y="1"/>
                  </a:ln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1" name="Google Shape;19491;p64"/>
            <p:cNvSpPr/>
            <p:nvPr/>
          </p:nvSpPr>
          <p:spPr>
            <a:xfrm>
              <a:off x="6717250" y="3375500"/>
              <a:ext cx="17525" cy="134300"/>
            </a:xfrm>
            <a:custGeom>
              <a:avLst/>
              <a:gdLst/>
              <a:ahLst/>
              <a:cxnLst/>
              <a:rect l="l" t="t" r="r" b="b"/>
              <a:pathLst>
                <a:path w="701" h="5372" extrusionOk="0">
                  <a:moveTo>
                    <a:pt x="487" y="0"/>
                  </a:moveTo>
                  <a:cubicBezTo>
                    <a:pt x="438" y="0"/>
                    <a:pt x="389" y="29"/>
                    <a:pt x="389" y="88"/>
                  </a:cubicBezTo>
                  <a:cubicBezTo>
                    <a:pt x="311" y="1061"/>
                    <a:pt x="117" y="1995"/>
                    <a:pt x="39" y="2967"/>
                  </a:cubicBezTo>
                  <a:cubicBezTo>
                    <a:pt x="0" y="3357"/>
                    <a:pt x="39" y="3785"/>
                    <a:pt x="78" y="4174"/>
                  </a:cubicBezTo>
                  <a:cubicBezTo>
                    <a:pt x="117" y="4563"/>
                    <a:pt x="273" y="4991"/>
                    <a:pt x="467" y="5341"/>
                  </a:cubicBezTo>
                  <a:cubicBezTo>
                    <a:pt x="498" y="5362"/>
                    <a:pt x="530" y="5372"/>
                    <a:pt x="559" y="5372"/>
                  </a:cubicBezTo>
                  <a:cubicBezTo>
                    <a:pt x="638" y="5372"/>
                    <a:pt x="701" y="5299"/>
                    <a:pt x="701" y="5185"/>
                  </a:cubicBezTo>
                  <a:cubicBezTo>
                    <a:pt x="662" y="4991"/>
                    <a:pt x="584" y="4796"/>
                    <a:pt x="506" y="4602"/>
                  </a:cubicBezTo>
                  <a:cubicBezTo>
                    <a:pt x="467" y="4407"/>
                    <a:pt x="428" y="4174"/>
                    <a:pt x="389" y="3940"/>
                  </a:cubicBezTo>
                  <a:cubicBezTo>
                    <a:pt x="350" y="3551"/>
                    <a:pt x="350" y="3162"/>
                    <a:pt x="389" y="2773"/>
                  </a:cubicBezTo>
                  <a:cubicBezTo>
                    <a:pt x="428" y="1878"/>
                    <a:pt x="584" y="983"/>
                    <a:pt x="584" y="88"/>
                  </a:cubicBezTo>
                  <a:cubicBezTo>
                    <a:pt x="584" y="29"/>
                    <a:pt x="535" y="0"/>
                    <a:pt x="487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2" name="Google Shape;19492;p64"/>
            <p:cNvSpPr/>
            <p:nvPr/>
          </p:nvSpPr>
          <p:spPr>
            <a:xfrm>
              <a:off x="6750325" y="3404200"/>
              <a:ext cx="20450" cy="122550"/>
            </a:xfrm>
            <a:custGeom>
              <a:avLst/>
              <a:gdLst/>
              <a:ahLst/>
              <a:cxnLst/>
              <a:rect l="l" t="t" r="r" b="b"/>
              <a:pathLst>
                <a:path w="818" h="4902" extrusionOk="0">
                  <a:moveTo>
                    <a:pt x="681" y="0"/>
                  </a:moveTo>
                  <a:cubicBezTo>
                    <a:pt x="613" y="0"/>
                    <a:pt x="545" y="49"/>
                    <a:pt x="545" y="146"/>
                  </a:cubicBezTo>
                  <a:lnTo>
                    <a:pt x="545" y="107"/>
                  </a:lnTo>
                  <a:cubicBezTo>
                    <a:pt x="428" y="1080"/>
                    <a:pt x="312" y="2014"/>
                    <a:pt x="273" y="2948"/>
                  </a:cubicBezTo>
                  <a:cubicBezTo>
                    <a:pt x="234" y="3493"/>
                    <a:pt x="0" y="4582"/>
                    <a:pt x="701" y="4894"/>
                  </a:cubicBezTo>
                  <a:cubicBezTo>
                    <a:pt x="711" y="4899"/>
                    <a:pt x="721" y="4901"/>
                    <a:pt x="730" y="4901"/>
                  </a:cubicBezTo>
                  <a:cubicBezTo>
                    <a:pt x="788" y="4901"/>
                    <a:pt x="817" y="4805"/>
                    <a:pt x="817" y="4738"/>
                  </a:cubicBezTo>
                  <a:cubicBezTo>
                    <a:pt x="740" y="4582"/>
                    <a:pt x="662" y="4427"/>
                    <a:pt x="623" y="4271"/>
                  </a:cubicBezTo>
                  <a:cubicBezTo>
                    <a:pt x="584" y="4115"/>
                    <a:pt x="545" y="3960"/>
                    <a:pt x="584" y="3804"/>
                  </a:cubicBezTo>
                  <a:cubicBezTo>
                    <a:pt x="584" y="3415"/>
                    <a:pt x="584" y="3026"/>
                    <a:pt x="623" y="2675"/>
                  </a:cubicBezTo>
                  <a:cubicBezTo>
                    <a:pt x="662" y="1819"/>
                    <a:pt x="740" y="963"/>
                    <a:pt x="817" y="146"/>
                  </a:cubicBezTo>
                  <a:cubicBezTo>
                    <a:pt x="817" y="49"/>
                    <a:pt x="749" y="0"/>
                    <a:pt x="681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3" name="Google Shape;19493;p64"/>
            <p:cNvSpPr/>
            <p:nvPr/>
          </p:nvSpPr>
          <p:spPr>
            <a:xfrm>
              <a:off x="6800900" y="3418725"/>
              <a:ext cx="23375" cy="116575"/>
            </a:xfrm>
            <a:custGeom>
              <a:avLst/>
              <a:gdLst/>
              <a:ahLst/>
              <a:cxnLst/>
              <a:rect l="l" t="t" r="r" b="b"/>
              <a:pathLst>
                <a:path w="935" h="4663" extrusionOk="0">
                  <a:moveTo>
                    <a:pt x="595" y="0"/>
                  </a:moveTo>
                  <a:cubicBezTo>
                    <a:pt x="548" y="0"/>
                    <a:pt x="507" y="22"/>
                    <a:pt x="507" y="71"/>
                  </a:cubicBezTo>
                  <a:cubicBezTo>
                    <a:pt x="351" y="1005"/>
                    <a:pt x="273" y="1978"/>
                    <a:pt x="195" y="2912"/>
                  </a:cubicBezTo>
                  <a:cubicBezTo>
                    <a:pt x="156" y="3418"/>
                    <a:pt x="1" y="4546"/>
                    <a:pt x="740" y="4663"/>
                  </a:cubicBezTo>
                  <a:cubicBezTo>
                    <a:pt x="857" y="4663"/>
                    <a:pt x="935" y="4546"/>
                    <a:pt x="857" y="4468"/>
                  </a:cubicBezTo>
                  <a:cubicBezTo>
                    <a:pt x="351" y="4001"/>
                    <a:pt x="546" y="3184"/>
                    <a:pt x="584" y="2600"/>
                  </a:cubicBezTo>
                  <a:cubicBezTo>
                    <a:pt x="623" y="1783"/>
                    <a:pt x="662" y="927"/>
                    <a:pt x="740" y="110"/>
                  </a:cubicBezTo>
                  <a:cubicBezTo>
                    <a:pt x="740" y="42"/>
                    <a:pt x="661" y="0"/>
                    <a:pt x="595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4" name="Google Shape;19494;p64"/>
            <p:cNvSpPr/>
            <p:nvPr/>
          </p:nvSpPr>
          <p:spPr>
            <a:xfrm>
              <a:off x="6861225" y="3426325"/>
              <a:ext cx="15575" cy="123400"/>
            </a:xfrm>
            <a:custGeom>
              <a:avLst/>
              <a:gdLst/>
              <a:ahLst/>
              <a:cxnLst/>
              <a:rect l="l" t="t" r="r" b="b"/>
              <a:pathLst>
                <a:path w="623" h="4936" extrusionOk="0">
                  <a:moveTo>
                    <a:pt x="127" y="0"/>
                  </a:moveTo>
                  <a:cubicBezTo>
                    <a:pt x="68" y="0"/>
                    <a:pt x="20" y="39"/>
                    <a:pt x="39" y="117"/>
                  </a:cubicBezTo>
                  <a:cubicBezTo>
                    <a:pt x="39" y="934"/>
                    <a:pt x="0" y="1752"/>
                    <a:pt x="0" y="2569"/>
                  </a:cubicBezTo>
                  <a:cubicBezTo>
                    <a:pt x="0" y="2958"/>
                    <a:pt x="0" y="3347"/>
                    <a:pt x="39" y="3736"/>
                  </a:cubicBezTo>
                  <a:cubicBezTo>
                    <a:pt x="78" y="4125"/>
                    <a:pt x="156" y="4514"/>
                    <a:pt x="351" y="4865"/>
                  </a:cubicBezTo>
                  <a:cubicBezTo>
                    <a:pt x="383" y="4914"/>
                    <a:pt x="436" y="4935"/>
                    <a:pt x="487" y="4935"/>
                  </a:cubicBezTo>
                  <a:cubicBezTo>
                    <a:pt x="557" y="4935"/>
                    <a:pt x="623" y="4894"/>
                    <a:pt x="623" y="4826"/>
                  </a:cubicBezTo>
                  <a:cubicBezTo>
                    <a:pt x="623" y="4437"/>
                    <a:pt x="428" y="4047"/>
                    <a:pt x="390" y="3658"/>
                  </a:cubicBezTo>
                  <a:cubicBezTo>
                    <a:pt x="351" y="3269"/>
                    <a:pt x="312" y="2880"/>
                    <a:pt x="351" y="2491"/>
                  </a:cubicBezTo>
                  <a:cubicBezTo>
                    <a:pt x="351" y="1713"/>
                    <a:pt x="351" y="895"/>
                    <a:pt x="273" y="117"/>
                  </a:cubicBezTo>
                  <a:cubicBezTo>
                    <a:pt x="253" y="39"/>
                    <a:pt x="185" y="0"/>
                    <a:pt x="127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5" name="Google Shape;19495;p64"/>
            <p:cNvSpPr/>
            <p:nvPr/>
          </p:nvSpPr>
          <p:spPr>
            <a:xfrm>
              <a:off x="6905975" y="3444325"/>
              <a:ext cx="18500" cy="94875"/>
            </a:xfrm>
            <a:custGeom>
              <a:avLst/>
              <a:gdLst/>
              <a:ahLst/>
              <a:cxnLst/>
              <a:rect l="l" t="t" r="r" b="b"/>
              <a:pathLst>
                <a:path w="740" h="3795" extrusionOk="0">
                  <a:moveTo>
                    <a:pt x="190" y="0"/>
                  </a:moveTo>
                  <a:cubicBezTo>
                    <a:pt x="107" y="0"/>
                    <a:pt x="20" y="59"/>
                    <a:pt x="0" y="175"/>
                  </a:cubicBezTo>
                  <a:lnTo>
                    <a:pt x="0" y="2316"/>
                  </a:lnTo>
                  <a:cubicBezTo>
                    <a:pt x="0" y="2783"/>
                    <a:pt x="39" y="3600"/>
                    <a:pt x="545" y="3794"/>
                  </a:cubicBezTo>
                  <a:cubicBezTo>
                    <a:pt x="662" y="3794"/>
                    <a:pt x="740" y="3717"/>
                    <a:pt x="740" y="3600"/>
                  </a:cubicBezTo>
                  <a:cubicBezTo>
                    <a:pt x="701" y="3483"/>
                    <a:pt x="584" y="3405"/>
                    <a:pt x="545" y="3289"/>
                  </a:cubicBezTo>
                  <a:cubicBezTo>
                    <a:pt x="506" y="3172"/>
                    <a:pt x="467" y="3055"/>
                    <a:pt x="428" y="2938"/>
                  </a:cubicBezTo>
                  <a:cubicBezTo>
                    <a:pt x="390" y="2666"/>
                    <a:pt x="390" y="2394"/>
                    <a:pt x="351" y="2121"/>
                  </a:cubicBezTo>
                  <a:cubicBezTo>
                    <a:pt x="351" y="1460"/>
                    <a:pt x="351" y="798"/>
                    <a:pt x="351" y="175"/>
                  </a:cubicBezTo>
                  <a:cubicBezTo>
                    <a:pt x="351" y="59"/>
                    <a:pt x="273" y="0"/>
                    <a:pt x="190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6" name="Google Shape;19496;p64"/>
            <p:cNvSpPr/>
            <p:nvPr/>
          </p:nvSpPr>
          <p:spPr>
            <a:xfrm>
              <a:off x="6965325" y="3437275"/>
              <a:ext cx="14600" cy="104650"/>
            </a:xfrm>
            <a:custGeom>
              <a:avLst/>
              <a:gdLst/>
              <a:ahLst/>
              <a:cxnLst/>
              <a:rect l="l" t="t" r="r" b="b"/>
              <a:pathLst>
                <a:path w="584" h="4186" extrusionOk="0">
                  <a:moveTo>
                    <a:pt x="156" y="0"/>
                  </a:moveTo>
                  <a:cubicBezTo>
                    <a:pt x="78" y="0"/>
                    <a:pt x="0" y="49"/>
                    <a:pt x="0" y="146"/>
                  </a:cubicBezTo>
                  <a:cubicBezTo>
                    <a:pt x="0" y="808"/>
                    <a:pt x="39" y="1508"/>
                    <a:pt x="78" y="2170"/>
                  </a:cubicBezTo>
                  <a:cubicBezTo>
                    <a:pt x="78" y="2520"/>
                    <a:pt x="117" y="2831"/>
                    <a:pt x="117" y="3181"/>
                  </a:cubicBezTo>
                  <a:cubicBezTo>
                    <a:pt x="117" y="3493"/>
                    <a:pt x="156" y="3804"/>
                    <a:pt x="273" y="4115"/>
                  </a:cubicBezTo>
                  <a:cubicBezTo>
                    <a:pt x="305" y="4164"/>
                    <a:pt x="345" y="4186"/>
                    <a:pt x="382" y="4186"/>
                  </a:cubicBezTo>
                  <a:cubicBezTo>
                    <a:pt x="434" y="4186"/>
                    <a:pt x="483" y="4144"/>
                    <a:pt x="506" y="4076"/>
                  </a:cubicBezTo>
                  <a:cubicBezTo>
                    <a:pt x="584" y="3765"/>
                    <a:pt x="545" y="3415"/>
                    <a:pt x="506" y="3104"/>
                  </a:cubicBezTo>
                  <a:cubicBezTo>
                    <a:pt x="467" y="2792"/>
                    <a:pt x="428" y="2442"/>
                    <a:pt x="428" y="2131"/>
                  </a:cubicBezTo>
                  <a:cubicBezTo>
                    <a:pt x="350" y="1469"/>
                    <a:pt x="311" y="808"/>
                    <a:pt x="311" y="146"/>
                  </a:cubicBezTo>
                  <a:cubicBezTo>
                    <a:pt x="311" y="49"/>
                    <a:pt x="234" y="0"/>
                    <a:pt x="156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7" name="Google Shape;19497;p64"/>
            <p:cNvSpPr/>
            <p:nvPr/>
          </p:nvSpPr>
          <p:spPr>
            <a:xfrm>
              <a:off x="7014925" y="3435325"/>
              <a:ext cx="12675" cy="117725"/>
            </a:xfrm>
            <a:custGeom>
              <a:avLst/>
              <a:gdLst/>
              <a:ahLst/>
              <a:cxnLst/>
              <a:rect l="l" t="t" r="r" b="b"/>
              <a:pathLst>
                <a:path w="507" h="4709" extrusionOk="0">
                  <a:moveTo>
                    <a:pt x="195" y="0"/>
                  </a:moveTo>
                  <a:cubicBezTo>
                    <a:pt x="117" y="0"/>
                    <a:pt x="40" y="49"/>
                    <a:pt x="40" y="146"/>
                  </a:cubicBezTo>
                  <a:lnTo>
                    <a:pt x="1" y="146"/>
                  </a:lnTo>
                  <a:cubicBezTo>
                    <a:pt x="79" y="925"/>
                    <a:pt x="79" y="1664"/>
                    <a:pt x="117" y="2403"/>
                  </a:cubicBezTo>
                  <a:lnTo>
                    <a:pt x="117" y="3532"/>
                  </a:lnTo>
                  <a:cubicBezTo>
                    <a:pt x="79" y="3921"/>
                    <a:pt x="79" y="4271"/>
                    <a:pt x="117" y="4621"/>
                  </a:cubicBezTo>
                  <a:cubicBezTo>
                    <a:pt x="137" y="4680"/>
                    <a:pt x="195" y="4709"/>
                    <a:pt x="254" y="4709"/>
                  </a:cubicBezTo>
                  <a:cubicBezTo>
                    <a:pt x="312" y="4709"/>
                    <a:pt x="370" y="4680"/>
                    <a:pt x="390" y="4621"/>
                  </a:cubicBezTo>
                  <a:cubicBezTo>
                    <a:pt x="468" y="4271"/>
                    <a:pt x="507" y="3921"/>
                    <a:pt x="468" y="3532"/>
                  </a:cubicBezTo>
                  <a:lnTo>
                    <a:pt x="468" y="2403"/>
                  </a:lnTo>
                  <a:cubicBezTo>
                    <a:pt x="468" y="1664"/>
                    <a:pt x="429" y="925"/>
                    <a:pt x="351" y="146"/>
                  </a:cubicBezTo>
                  <a:cubicBezTo>
                    <a:pt x="351" y="49"/>
                    <a:pt x="273" y="0"/>
                    <a:pt x="195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8" name="Google Shape;19498;p64"/>
            <p:cNvSpPr/>
            <p:nvPr/>
          </p:nvSpPr>
          <p:spPr>
            <a:xfrm>
              <a:off x="7065525" y="3452825"/>
              <a:ext cx="13625" cy="111900"/>
            </a:xfrm>
            <a:custGeom>
              <a:avLst/>
              <a:gdLst/>
              <a:ahLst/>
              <a:cxnLst/>
              <a:rect l="l" t="t" r="r" b="b"/>
              <a:pathLst>
                <a:path w="545" h="4476" extrusionOk="0">
                  <a:moveTo>
                    <a:pt x="175" y="1"/>
                  </a:moveTo>
                  <a:cubicBezTo>
                    <a:pt x="88" y="1"/>
                    <a:pt x="0" y="49"/>
                    <a:pt x="0" y="147"/>
                  </a:cubicBezTo>
                  <a:cubicBezTo>
                    <a:pt x="78" y="886"/>
                    <a:pt x="117" y="1587"/>
                    <a:pt x="156" y="2287"/>
                  </a:cubicBezTo>
                  <a:lnTo>
                    <a:pt x="195" y="3377"/>
                  </a:lnTo>
                  <a:cubicBezTo>
                    <a:pt x="195" y="3532"/>
                    <a:pt x="195" y="3688"/>
                    <a:pt x="234" y="3844"/>
                  </a:cubicBezTo>
                  <a:cubicBezTo>
                    <a:pt x="195" y="4038"/>
                    <a:pt x="234" y="4233"/>
                    <a:pt x="273" y="4388"/>
                  </a:cubicBezTo>
                  <a:cubicBezTo>
                    <a:pt x="292" y="4447"/>
                    <a:pt x="341" y="4476"/>
                    <a:pt x="389" y="4476"/>
                  </a:cubicBezTo>
                  <a:cubicBezTo>
                    <a:pt x="438" y="4476"/>
                    <a:pt x="487" y="4447"/>
                    <a:pt x="506" y="4388"/>
                  </a:cubicBezTo>
                  <a:cubicBezTo>
                    <a:pt x="545" y="4233"/>
                    <a:pt x="545" y="4038"/>
                    <a:pt x="545" y="3844"/>
                  </a:cubicBezTo>
                  <a:lnTo>
                    <a:pt x="545" y="3377"/>
                  </a:lnTo>
                  <a:cubicBezTo>
                    <a:pt x="545" y="3026"/>
                    <a:pt x="506" y="2637"/>
                    <a:pt x="506" y="2287"/>
                  </a:cubicBezTo>
                  <a:cubicBezTo>
                    <a:pt x="467" y="1587"/>
                    <a:pt x="389" y="886"/>
                    <a:pt x="350" y="147"/>
                  </a:cubicBezTo>
                  <a:cubicBezTo>
                    <a:pt x="350" y="49"/>
                    <a:pt x="263" y="1"/>
                    <a:pt x="175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9" name="Google Shape;19499;p64"/>
            <p:cNvSpPr/>
            <p:nvPr/>
          </p:nvSpPr>
          <p:spPr>
            <a:xfrm>
              <a:off x="7096650" y="3432150"/>
              <a:ext cx="30000" cy="127025"/>
            </a:xfrm>
            <a:custGeom>
              <a:avLst/>
              <a:gdLst/>
              <a:ahLst/>
              <a:cxnLst/>
              <a:rect l="l" t="t" r="r" b="b"/>
              <a:pathLst>
                <a:path w="1200" h="5081" extrusionOk="0">
                  <a:moveTo>
                    <a:pt x="117" y="1"/>
                  </a:moveTo>
                  <a:cubicBezTo>
                    <a:pt x="59" y="1"/>
                    <a:pt x="0" y="40"/>
                    <a:pt x="0" y="118"/>
                  </a:cubicBezTo>
                  <a:cubicBezTo>
                    <a:pt x="39" y="1091"/>
                    <a:pt x="117" y="2024"/>
                    <a:pt x="234" y="2997"/>
                  </a:cubicBezTo>
                  <a:cubicBezTo>
                    <a:pt x="273" y="3348"/>
                    <a:pt x="351" y="3737"/>
                    <a:pt x="428" y="4087"/>
                  </a:cubicBezTo>
                  <a:cubicBezTo>
                    <a:pt x="506" y="4476"/>
                    <a:pt x="701" y="4787"/>
                    <a:pt x="973" y="5060"/>
                  </a:cubicBezTo>
                  <a:cubicBezTo>
                    <a:pt x="995" y="5074"/>
                    <a:pt x="1017" y="5081"/>
                    <a:pt x="1038" y="5081"/>
                  </a:cubicBezTo>
                  <a:cubicBezTo>
                    <a:pt x="1128" y="5081"/>
                    <a:pt x="1199" y="4960"/>
                    <a:pt x="1168" y="4865"/>
                  </a:cubicBezTo>
                  <a:cubicBezTo>
                    <a:pt x="1129" y="4748"/>
                    <a:pt x="973" y="4554"/>
                    <a:pt x="895" y="4398"/>
                  </a:cubicBezTo>
                  <a:cubicBezTo>
                    <a:pt x="818" y="4204"/>
                    <a:pt x="779" y="4048"/>
                    <a:pt x="701" y="3853"/>
                  </a:cubicBezTo>
                  <a:cubicBezTo>
                    <a:pt x="623" y="3464"/>
                    <a:pt x="584" y="3075"/>
                    <a:pt x="545" y="2686"/>
                  </a:cubicBezTo>
                  <a:cubicBezTo>
                    <a:pt x="428" y="1830"/>
                    <a:pt x="312" y="974"/>
                    <a:pt x="234" y="118"/>
                  </a:cubicBezTo>
                  <a:cubicBezTo>
                    <a:pt x="234" y="40"/>
                    <a:pt x="176" y="1"/>
                    <a:pt x="117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0" name="Google Shape;19500;p64"/>
            <p:cNvSpPr/>
            <p:nvPr/>
          </p:nvSpPr>
          <p:spPr>
            <a:xfrm>
              <a:off x="7187125" y="3433725"/>
              <a:ext cx="21425" cy="124200"/>
            </a:xfrm>
            <a:custGeom>
              <a:avLst/>
              <a:gdLst/>
              <a:ahLst/>
              <a:cxnLst/>
              <a:rect l="l" t="t" r="r" b="b"/>
              <a:pathLst>
                <a:path w="857" h="4968" extrusionOk="0">
                  <a:moveTo>
                    <a:pt x="74" y="0"/>
                  </a:moveTo>
                  <a:cubicBezTo>
                    <a:pt x="41" y="0"/>
                    <a:pt x="10" y="22"/>
                    <a:pt x="2" y="69"/>
                  </a:cubicBezTo>
                  <a:lnTo>
                    <a:pt x="2" y="69"/>
                  </a:lnTo>
                  <a:cubicBezTo>
                    <a:pt x="2" y="64"/>
                    <a:pt x="1" y="59"/>
                    <a:pt x="0" y="55"/>
                  </a:cubicBezTo>
                  <a:lnTo>
                    <a:pt x="0" y="94"/>
                  </a:lnTo>
                  <a:cubicBezTo>
                    <a:pt x="0" y="85"/>
                    <a:pt x="1" y="76"/>
                    <a:pt x="2" y="69"/>
                  </a:cubicBezTo>
                  <a:lnTo>
                    <a:pt x="2" y="69"/>
                  </a:lnTo>
                  <a:cubicBezTo>
                    <a:pt x="118" y="881"/>
                    <a:pt x="234" y="1694"/>
                    <a:pt x="312" y="2506"/>
                  </a:cubicBezTo>
                  <a:cubicBezTo>
                    <a:pt x="351" y="2895"/>
                    <a:pt x="390" y="3285"/>
                    <a:pt x="428" y="3674"/>
                  </a:cubicBezTo>
                  <a:cubicBezTo>
                    <a:pt x="428" y="4102"/>
                    <a:pt x="467" y="4491"/>
                    <a:pt x="545" y="4880"/>
                  </a:cubicBezTo>
                  <a:cubicBezTo>
                    <a:pt x="565" y="4938"/>
                    <a:pt x="623" y="4968"/>
                    <a:pt x="677" y="4968"/>
                  </a:cubicBezTo>
                  <a:cubicBezTo>
                    <a:pt x="730" y="4968"/>
                    <a:pt x="779" y="4938"/>
                    <a:pt x="779" y="4880"/>
                  </a:cubicBezTo>
                  <a:cubicBezTo>
                    <a:pt x="856" y="4452"/>
                    <a:pt x="856" y="4063"/>
                    <a:pt x="779" y="3635"/>
                  </a:cubicBezTo>
                  <a:cubicBezTo>
                    <a:pt x="740" y="3246"/>
                    <a:pt x="701" y="2856"/>
                    <a:pt x="623" y="2467"/>
                  </a:cubicBezTo>
                  <a:cubicBezTo>
                    <a:pt x="545" y="1650"/>
                    <a:pt x="390" y="833"/>
                    <a:pt x="156" y="55"/>
                  </a:cubicBezTo>
                  <a:cubicBezTo>
                    <a:pt x="139" y="20"/>
                    <a:pt x="105" y="0"/>
                    <a:pt x="74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1" name="Google Shape;19501;p64"/>
            <p:cNvSpPr/>
            <p:nvPr/>
          </p:nvSpPr>
          <p:spPr>
            <a:xfrm>
              <a:off x="7228950" y="3438925"/>
              <a:ext cx="29225" cy="122650"/>
            </a:xfrm>
            <a:custGeom>
              <a:avLst/>
              <a:gdLst/>
              <a:ahLst/>
              <a:cxnLst/>
              <a:rect l="l" t="t" r="r" b="b"/>
              <a:pathLst>
                <a:path w="1169" h="4906" extrusionOk="0">
                  <a:moveTo>
                    <a:pt x="298" y="1"/>
                  </a:moveTo>
                  <a:cubicBezTo>
                    <a:pt x="271" y="1"/>
                    <a:pt x="248" y="14"/>
                    <a:pt x="234" y="41"/>
                  </a:cubicBezTo>
                  <a:cubicBezTo>
                    <a:pt x="1" y="353"/>
                    <a:pt x="195" y="781"/>
                    <a:pt x="312" y="1092"/>
                  </a:cubicBezTo>
                  <a:cubicBezTo>
                    <a:pt x="429" y="1520"/>
                    <a:pt x="468" y="1987"/>
                    <a:pt x="507" y="2454"/>
                  </a:cubicBezTo>
                  <a:cubicBezTo>
                    <a:pt x="545" y="2882"/>
                    <a:pt x="779" y="3310"/>
                    <a:pt x="779" y="3777"/>
                  </a:cubicBezTo>
                  <a:cubicBezTo>
                    <a:pt x="818" y="3933"/>
                    <a:pt x="779" y="4127"/>
                    <a:pt x="740" y="4283"/>
                  </a:cubicBezTo>
                  <a:cubicBezTo>
                    <a:pt x="662" y="4477"/>
                    <a:pt x="507" y="4555"/>
                    <a:pt x="429" y="4711"/>
                  </a:cubicBezTo>
                  <a:cubicBezTo>
                    <a:pt x="390" y="4789"/>
                    <a:pt x="429" y="4905"/>
                    <a:pt x="545" y="4905"/>
                  </a:cubicBezTo>
                  <a:cubicBezTo>
                    <a:pt x="896" y="4867"/>
                    <a:pt x="1051" y="4477"/>
                    <a:pt x="1129" y="4166"/>
                  </a:cubicBezTo>
                  <a:cubicBezTo>
                    <a:pt x="1168" y="3738"/>
                    <a:pt x="1090" y="3310"/>
                    <a:pt x="935" y="2921"/>
                  </a:cubicBezTo>
                  <a:cubicBezTo>
                    <a:pt x="857" y="2687"/>
                    <a:pt x="818" y="2454"/>
                    <a:pt x="818" y="2181"/>
                  </a:cubicBezTo>
                  <a:cubicBezTo>
                    <a:pt x="779" y="1948"/>
                    <a:pt x="779" y="1715"/>
                    <a:pt x="740" y="1481"/>
                  </a:cubicBezTo>
                  <a:cubicBezTo>
                    <a:pt x="701" y="1248"/>
                    <a:pt x="623" y="1014"/>
                    <a:pt x="545" y="781"/>
                  </a:cubicBezTo>
                  <a:cubicBezTo>
                    <a:pt x="429" y="586"/>
                    <a:pt x="390" y="353"/>
                    <a:pt x="429" y="119"/>
                  </a:cubicBezTo>
                  <a:cubicBezTo>
                    <a:pt x="404" y="44"/>
                    <a:pt x="346" y="1"/>
                    <a:pt x="298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2" name="Google Shape;19502;p64"/>
            <p:cNvSpPr/>
            <p:nvPr/>
          </p:nvSpPr>
          <p:spPr>
            <a:xfrm>
              <a:off x="7296575" y="3440425"/>
              <a:ext cx="20925" cy="116275"/>
            </a:xfrm>
            <a:custGeom>
              <a:avLst/>
              <a:gdLst/>
              <a:ahLst/>
              <a:cxnLst/>
              <a:rect l="l" t="t" r="r" b="b"/>
              <a:pathLst>
                <a:path w="837" h="4651" extrusionOk="0">
                  <a:moveTo>
                    <a:pt x="63" y="1"/>
                  </a:moveTo>
                  <a:cubicBezTo>
                    <a:pt x="29" y="1"/>
                    <a:pt x="0" y="20"/>
                    <a:pt x="20" y="59"/>
                  </a:cubicBezTo>
                  <a:lnTo>
                    <a:pt x="20" y="98"/>
                  </a:lnTo>
                  <a:cubicBezTo>
                    <a:pt x="20" y="876"/>
                    <a:pt x="136" y="1655"/>
                    <a:pt x="409" y="2433"/>
                  </a:cubicBezTo>
                  <a:cubicBezTo>
                    <a:pt x="487" y="2783"/>
                    <a:pt x="526" y="3133"/>
                    <a:pt x="526" y="3522"/>
                  </a:cubicBezTo>
                  <a:cubicBezTo>
                    <a:pt x="487" y="3678"/>
                    <a:pt x="487" y="3834"/>
                    <a:pt x="409" y="3989"/>
                  </a:cubicBezTo>
                  <a:cubicBezTo>
                    <a:pt x="370" y="4184"/>
                    <a:pt x="253" y="4340"/>
                    <a:pt x="214" y="4495"/>
                  </a:cubicBezTo>
                  <a:cubicBezTo>
                    <a:pt x="162" y="4599"/>
                    <a:pt x="231" y="4651"/>
                    <a:pt x="306" y="4651"/>
                  </a:cubicBezTo>
                  <a:cubicBezTo>
                    <a:pt x="344" y="4651"/>
                    <a:pt x="383" y="4638"/>
                    <a:pt x="409" y="4612"/>
                  </a:cubicBezTo>
                  <a:cubicBezTo>
                    <a:pt x="642" y="4340"/>
                    <a:pt x="759" y="4028"/>
                    <a:pt x="798" y="3678"/>
                  </a:cubicBezTo>
                  <a:cubicBezTo>
                    <a:pt x="837" y="3328"/>
                    <a:pt x="837" y="2978"/>
                    <a:pt x="759" y="2588"/>
                  </a:cubicBezTo>
                  <a:cubicBezTo>
                    <a:pt x="603" y="1732"/>
                    <a:pt x="175" y="954"/>
                    <a:pt x="136" y="59"/>
                  </a:cubicBezTo>
                  <a:cubicBezTo>
                    <a:pt x="136" y="20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3" name="Google Shape;19503;p64"/>
            <p:cNvSpPr/>
            <p:nvPr/>
          </p:nvSpPr>
          <p:spPr>
            <a:xfrm>
              <a:off x="7350375" y="3445875"/>
              <a:ext cx="22575" cy="99750"/>
            </a:xfrm>
            <a:custGeom>
              <a:avLst/>
              <a:gdLst/>
              <a:ahLst/>
              <a:cxnLst/>
              <a:rect l="l" t="t" r="r" b="b"/>
              <a:pathLst>
                <a:path w="903" h="3990" extrusionOk="0">
                  <a:moveTo>
                    <a:pt x="216" y="1"/>
                  </a:moveTo>
                  <a:cubicBezTo>
                    <a:pt x="106" y="1"/>
                    <a:pt x="0" y="75"/>
                    <a:pt x="47" y="191"/>
                  </a:cubicBezTo>
                  <a:lnTo>
                    <a:pt x="86" y="191"/>
                  </a:lnTo>
                  <a:cubicBezTo>
                    <a:pt x="358" y="814"/>
                    <a:pt x="475" y="1475"/>
                    <a:pt x="553" y="2137"/>
                  </a:cubicBezTo>
                  <a:cubicBezTo>
                    <a:pt x="553" y="2448"/>
                    <a:pt x="553" y="2760"/>
                    <a:pt x="553" y="3071"/>
                  </a:cubicBezTo>
                  <a:cubicBezTo>
                    <a:pt x="553" y="3343"/>
                    <a:pt x="436" y="3616"/>
                    <a:pt x="397" y="3888"/>
                  </a:cubicBezTo>
                  <a:cubicBezTo>
                    <a:pt x="397" y="3962"/>
                    <a:pt x="428" y="3989"/>
                    <a:pt x="471" y="3989"/>
                  </a:cubicBezTo>
                  <a:cubicBezTo>
                    <a:pt x="496" y="3989"/>
                    <a:pt x="524" y="3980"/>
                    <a:pt x="553" y="3966"/>
                  </a:cubicBezTo>
                  <a:cubicBezTo>
                    <a:pt x="747" y="3732"/>
                    <a:pt x="864" y="3460"/>
                    <a:pt x="864" y="3188"/>
                  </a:cubicBezTo>
                  <a:cubicBezTo>
                    <a:pt x="903" y="2837"/>
                    <a:pt x="903" y="2487"/>
                    <a:pt x="864" y="2176"/>
                  </a:cubicBezTo>
                  <a:cubicBezTo>
                    <a:pt x="786" y="1475"/>
                    <a:pt x="630" y="775"/>
                    <a:pt x="397" y="113"/>
                  </a:cubicBezTo>
                  <a:cubicBezTo>
                    <a:pt x="366" y="35"/>
                    <a:pt x="290" y="1"/>
                    <a:pt x="216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4" name="Google Shape;19504;p64"/>
            <p:cNvSpPr/>
            <p:nvPr/>
          </p:nvSpPr>
          <p:spPr>
            <a:xfrm>
              <a:off x="7403100" y="3428125"/>
              <a:ext cx="29200" cy="119650"/>
            </a:xfrm>
            <a:custGeom>
              <a:avLst/>
              <a:gdLst/>
              <a:ahLst/>
              <a:cxnLst/>
              <a:rect l="l" t="t" r="r" b="b"/>
              <a:pathLst>
                <a:path w="1168" h="4786" extrusionOk="0">
                  <a:moveTo>
                    <a:pt x="198" y="1"/>
                  </a:moveTo>
                  <a:cubicBezTo>
                    <a:pt x="148" y="1"/>
                    <a:pt x="96" y="30"/>
                    <a:pt x="78" y="84"/>
                  </a:cubicBezTo>
                  <a:cubicBezTo>
                    <a:pt x="0" y="434"/>
                    <a:pt x="0" y="823"/>
                    <a:pt x="156" y="1174"/>
                  </a:cubicBezTo>
                  <a:cubicBezTo>
                    <a:pt x="234" y="1524"/>
                    <a:pt x="389" y="1874"/>
                    <a:pt x="545" y="2224"/>
                  </a:cubicBezTo>
                  <a:cubicBezTo>
                    <a:pt x="662" y="2613"/>
                    <a:pt x="778" y="3003"/>
                    <a:pt x="778" y="3392"/>
                  </a:cubicBezTo>
                  <a:cubicBezTo>
                    <a:pt x="778" y="3625"/>
                    <a:pt x="778" y="3820"/>
                    <a:pt x="740" y="4053"/>
                  </a:cubicBezTo>
                  <a:cubicBezTo>
                    <a:pt x="701" y="4248"/>
                    <a:pt x="662" y="4442"/>
                    <a:pt x="662" y="4676"/>
                  </a:cubicBezTo>
                  <a:cubicBezTo>
                    <a:pt x="662" y="4731"/>
                    <a:pt x="720" y="4786"/>
                    <a:pt x="782" y="4786"/>
                  </a:cubicBezTo>
                  <a:cubicBezTo>
                    <a:pt x="807" y="4786"/>
                    <a:pt x="834" y="4777"/>
                    <a:pt x="856" y="4754"/>
                  </a:cubicBezTo>
                  <a:cubicBezTo>
                    <a:pt x="1051" y="4404"/>
                    <a:pt x="1168" y="4014"/>
                    <a:pt x="1129" y="3625"/>
                  </a:cubicBezTo>
                  <a:cubicBezTo>
                    <a:pt x="1129" y="3236"/>
                    <a:pt x="1090" y="2808"/>
                    <a:pt x="973" y="2419"/>
                  </a:cubicBezTo>
                  <a:cubicBezTo>
                    <a:pt x="817" y="2069"/>
                    <a:pt x="662" y="1680"/>
                    <a:pt x="506" y="1290"/>
                  </a:cubicBezTo>
                  <a:cubicBezTo>
                    <a:pt x="467" y="1096"/>
                    <a:pt x="389" y="901"/>
                    <a:pt x="350" y="746"/>
                  </a:cubicBezTo>
                  <a:cubicBezTo>
                    <a:pt x="312" y="512"/>
                    <a:pt x="312" y="318"/>
                    <a:pt x="312" y="123"/>
                  </a:cubicBezTo>
                  <a:cubicBezTo>
                    <a:pt x="312" y="40"/>
                    <a:pt x="256" y="1"/>
                    <a:pt x="198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5" name="Google Shape;19505;p64"/>
            <p:cNvSpPr/>
            <p:nvPr/>
          </p:nvSpPr>
          <p:spPr>
            <a:xfrm>
              <a:off x="7456600" y="3416350"/>
              <a:ext cx="31150" cy="117075"/>
            </a:xfrm>
            <a:custGeom>
              <a:avLst/>
              <a:gdLst/>
              <a:ahLst/>
              <a:cxnLst/>
              <a:rect l="l" t="t" r="r" b="b"/>
              <a:pathLst>
                <a:path w="1246" h="4683" extrusionOk="0">
                  <a:moveTo>
                    <a:pt x="424" y="1"/>
                  </a:moveTo>
                  <a:cubicBezTo>
                    <a:pt x="380" y="1"/>
                    <a:pt x="331" y="30"/>
                    <a:pt x="312" y="88"/>
                  </a:cubicBezTo>
                  <a:cubicBezTo>
                    <a:pt x="0" y="866"/>
                    <a:pt x="467" y="1761"/>
                    <a:pt x="701" y="2501"/>
                  </a:cubicBezTo>
                  <a:cubicBezTo>
                    <a:pt x="818" y="2890"/>
                    <a:pt x="857" y="3279"/>
                    <a:pt x="779" y="3707"/>
                  </a:cubicBezTo>
                  <a:cubicBezTo>
                    <a:pt x="779" y="3863"/>
                    <a:pt x="701" y="4018"/>
                    <a:pt x="584" y="4174"/>
                  </a:cubicBezTo>
                  <a:cubicBezTo>
                    <a:pt x="506" y="4291"/>
                    <a:pt x="351" y="4369"/>
                    <a:pt x="351" y="4563"/>
                  </a:cubicBezTo>
                  <a:cubicBezTo>
                    <a:pt x="351" y="4602"/>
                    <a:pt x="390" y="4641"/>
                    <a:pt x="428" y="4680"/>
                  </a:cubicBezTo>
                  <a:cubicBezTo>
                    <a:pt x="441" y="4681"/>
                    <a:pt x="453" y="4682"/>
                    <a:pt x="465" y="4682"/>
                  </a:cubicBezTo>
                  <a:cubicBezTo>
                    <a:pt x="758" y="4682"/>
                    <a:pt x="976" y="4243"/>
                    <a:pt x="1051" y="4018"/>
                  </a:cubicBezTo>
                  <a:cubicBezTo>
                    <a:pt x="1207" y="3668"/>
                    <a:pt x="1246" y="3279"/>
                    <a:pt x="1168" y="2890"/>
                  </a:cubicBezTo>
                  <a:cubicBezTo>
                    <a:pt x="1051" y="2423"/>
                    <a:pt x="895" y="1956"/>
                    <a:pt x="740" y="1528"/>
                  </a:cubicBezTo>
                  <a:cubicBezTo>
                    <a:pt x="584" y="1061"/>
                    <a:pt x="506" y="555"/>
                    <a:pt x="506" y="88"/>
                  </a:cubicBezTo>
                  <a:cubicBezTo>
                    <a:pt x="506" y="30"/>
                    <a:pt x="467" y="1"/>
                    <a:pt x="424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6" name="Google Shape;19506;p64"/>
            <p:cNvSpPr/>
            <p:nvPr/>
          </p:nvSpPr>
          <p:spPr>
            <a:xfrm>
              <a:off x="7520800" y="3406075"/>
              <a:ext cx="27275" cy="118900"/>
            </a:xfrm>
            <a:custGeom>
              <a:avLst/>
              <a:gdLst/>
              <a:ahLst/>
              <a:cxnLst/>
              <a:rect l="l" t="t" r="r" b="b"/>
              <a:pathLst>
                <a:path w="1091" h="4756" extrusionOk="0">
                  <a:moveTo>
                    <a:pt x="247" y="1"/>
                  </a:moveTo>
                  <a:cubicBezTo>
                    <a:pt x="209" y="1"/>
                    <a:pt x="173" y="22"/>
                    <a:pt x="156" y="71"/>
                  </a:cubicBezTo>
                  <a:cubicBezTo>
                    <a:pt x="1" y="382"/>
                    <a:pt x="1" y="772"/>
                    <a:pt x="117" y="1083"/>
                  </a:cubicBezTo>
                  <a:cubicBezTo>
                    <a:pt x="195" y="1511"/>
                    <a:pt x="312" y="1900"/>
                    <a:pt x="468" y="2250"/>
                  </a:cubicBezTo>
                  <a:cubicBezTo>
                    <a:pt x="623" y="2639"/>
                    <a:pt x="701" y="3067"/>
                    <a:pt x="701" y="3457"/>
                  </a:cubicBezTo>
                  <a:cubicBezTo>
                    <a:pt x="740" y="3690"/>
                    <a:pt x="701" y="3885"/>
                    <a:pt x="662" y="4079"/>
                  </a:cubicBezTo>
                  <a:cubicBezTo>
                    <a:pt x="584" y="4274"/>
                    <a:pt x="546" y="4468"/>
                    <a:pt x="546" y="4663"/>
                  </a:cubicBezTo>
                  <a:cubicBezTo>
                    <a:pt x="546" y="4720"/>
                    <a:pt x="608" y="4756"/>
                    <a:pt x="672" y="4756"/>
                  </a:cubicBezTo>
                  <a:cubicBezTo>
                    <a:pt x="696" y="4756"/>
                    <a:pt x="719" y="4751"/>
                    <a:pt x="740" y="4741"/>
                  </a:cubicBezTo>
                  <a:cubicBezTo>
                    <a:pt x="935" y="4429"/>
                    <a:pt x="1051" y="4079"/>
                    <a:pt x="1051" y="3729"/>
                  </a:cubicBezTo>
                  <a:cubicBezTo>
                    <a:pt x="1090" y="3301"/>
                    <a:pt x="1051" y="2912"/>
                    <a:pt x="896" y="2523"/>
                  </a:cubicBezTo>
                  <a:cubicBezTo>
                    <a:pt x="779" y="2134"/>
                    <a:pt x="623" y="1744"/>
                    <a:pt x="507" y="1355"/>
                  </a:cubicBezTo>
                  <a:cubicBezTo>
                    <a:pt x="429" y="1161"/>
                    <a:pt x="351" y="966"/>
                    <a:pt x="351" y="733"/>
                  </a:cubicBezTo>
                  <a:cubicBezTo>
                    <a:pt x="312" y="538"/>
                    <a:pt x="351" y="305"/>
                    <a:pt x="351" y="110"/>
                  </a:cubicBezTo>
                  <a:cubicBezTo>
                    <a:pt x="351" y="42"/>
                    <a:pt x="298" y="1"/>
                    <a:pt x="247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7" name="Google Shape;19507;p64"/>
            <p:cNvSpPr/>
            <p:nvPr/>
          </p:nvSpPr>
          <p:spPr>
            <a:xfrm>
              <a:off x="7572375" y="3394700"/>
              <a:ext cx="32125" cy="119975"/>
            </a:xfrm>
            <a:custGeom>
              <a:avLst/>
              <a:gdLst/>
              <a:ahLst/>
              <a:cxnLst/>
              <a:rect l="l" t="t" r="r" b="b"/>
              <a:pathLst>
                <a:path w="1285" h="4799" extrusionOk="0">
                  <a:moveTo>
                    <a:pt x="59" y="1"/>
                  </a:moveTo>
                  <a:cubicBezTo>
                    <a:pt x="29" y="1"/>
                    <a:pt x="0" y="20"/>
                    <a:pt x="0" y="59"/>
                  </a:cubicBezTo>
                  <a:lnTo>
                    <a:pt x="0" y="98"/>
                  </a:lnTo>
                  <a:cubicBezTo>
                    <a:pt x="0" y="876"/>
                    <a:pt x="350" y="1616"/>
                    <a:pt x="623" y="2355"/>
                  </a:cubicBezTo>
                  <a:cubicBezTo>
                    <a:pt x="778" y="2705"/>
                    <a:pt x="856" y="3094"/>
                    <a:pt x="895" y="3484"/>
                  </a:cubicBezTo>
                  <a:cubicBezTo>
                    <a:pt x="934" y="3678"/>
                    <a:pt x="895" y="3873"/>
                    <a:pt x="856" y="4067"/>
                  </a:cubicBezTo>
                  <a:cubicBezTo>
                    <a:pt x="817" y="4262"/>
                    <a:pt x="740" y="4417"/>
                    <a:pt x="701" y="4612"/>
                  </a:cubicBezTo>
                  <a:cubicBezTo>
                    <a:pt x="672" y="4726"/>
                    <a:pt x="748" y="4798"/>
                    <a:pt x="836" y="4798"/>
                  </a:cubicBezTo>
                  <a:cubicBezTo>
                    <a:pt x="869" y="4798"/>
                    <a:pt x="903" y="4789"/>
                    <a:pt x="934" y="4768"/>
                  </a:cubicBezTo>
                  <a:cubicBezTo>
                    <a:pt x="1168" y="4456"/>
                    <a:pt x="1284" y="4067"/>
                    <a:pt x="1245" y="3717"/>
                  </a:cubicBezTo>
                  <a:cubicBezTo>
                    <a:pt x="1245" y="3289"/>
                    <a:pt x="1168" y="2900"/>
                    <a:pt x="1051" y="2511"/>
                  </a:cubicBezTo>
                  <a:cubicBezTo>
                    <a:pt x="701" y="1732"/>
                    <a:pt x="389" y="915"/>
                    <a:pt x="117" y="59"/>
                  </a:cubicBezTo>
                  <a:cubicBezTo>
                    <a:pt x="117" y="20"/>
                    <a:pt x="88" y="1"/>
                    <a:pt x="59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8" name="Google Shape;19508;p64"/>
            <p:cNvSpPr/>
            <p:nvPr/>
          </p:nvSpPr>
          <p:spPr>
            <a:xfrm>
              <a:off x="7635600" y="3372575"/>
              <a:ext cx="25325" cy="122775"/>
            </a:xfrm>
            <a:custGeom>
              <a:avLst/>
              <a:gdLst/>
              <a:ahLst/>
              <a:cxnLst/>
              <a:rect l="l" t="t" r="r" b="b"/>
              <a:pathLst>
                <a:path w="1013" h="4911" extrusionOk="0">
                  <a:moveTo>
                    <a:pt x="176" y="0"/>
                  </a:moveTo>
                  <a:cubicBezTo>
                    <a:pt x="127" y="0"/>
                    <a:pt x="78" y="30"/>
                    <a:pt x="78" y="88"/>
                  </a:cubicBezTo>
                  <a:cubicBezTo>
                    <a:pt x="1" y="438"/>
                    <a:pt x="1" y="827"/>
                    <a:pt x="78" y="1217"/>
                  </a:cubicBezTo>
                  <a:cubicBezTo>
                    <a:pt x="156" y="1606"/>
                    <a:pt x="312" y="1995"/>
                    <a:pt x="429" y="2345"/>
                  </a:cubicBezTo>
                  <a:cubicBezTo>
                    <a:pt x="662" y="3123"/>
                    <a:pt x="623" y="3979"/>
                    <a:pt x="312" y="4758"/>
                  </a:cubicBezTo>
                  <a:cubicBezTo>
                    <a:pt x="286" y="4834"/>
                    <a:pt x="378" y="4911"/>
                    <a:pt x="466" y="4911"/>
                  </a:cubicBezTo>
                  <a:cubicBezTo>
                    <a:pt x="512" y="4911"/>
                    <a:pt x="557" y="4889"/>
                    <a:pt x="584" y="4835"/>
                  </a:cubicBezTo>
                  <a:cubicBezTo>
                    <a:pt x="934" y="4135"/>
                    <a:pt x="1012" y="3318"/>
                    <a:pt x="818" y="2579"/>
                  </a:cubicBezTo>
                  <a:cubicBezTo>
                    <a:pt x="740" y="2189"/>
                    <a:pt x="584" y="1800"/>
                    <a:pt x="429" y="1411"/>
                  </a:cubicBezTo>
                  <a:cubicBezTo>
                    <a:pt x="273" y="983"/>
                    <a:pt x="234" y="555"/>
                    <a:pt x="273" y="88"/>
                  </a:cubicBezTo>
                  <a:cubicBezTo>
                    <a:pt x="273" y="30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9" name="Google Shape;19509;p64"/>
            <p:cNvSpPr/>
            <p:nvPr/>
          </p:nvSpPr>
          <p:spPr>
            <a:xfrm>
              <a:off x="7670625" y="3354525"/>
              <a:ext cx="23375" cy="122225"/>
            </a:xfrm>
            <a:custGeom>
              <a:avLst/>
              <a:gdLst/>
              <a:ahLst/>
              <a:cxnLst/>
              <a:rect l="l" t="t" r="r" b="b"/>
              <a:pathLst>
                <a:path w="935" h="4889" extrusionOk="0">
                  <a:moveTo>
                    <a:pt x="129" y="0"/>
                  </a:moveTo>
                  <a:cubicBezTo>
                    <a:pt x="66" y="0"/>
                    <a:pt x="0" y="42"/>
                    <a:pt x="0" y="110"/>
                  </a:cubicBezTo>
                  <a:cubicBezTo>
                    <a:pt x="0" y="499"/>
                    <a:pt x="78" y="849"/>
                    <a:pt x="234" y="1199"/>
                  </a:cubicBezTo>
                  <a:cubicBezTo>
                    <a:pt x="351" y="1588"/>
                    <a:pt x="467" y="1977"/>
                    <a:pt x="506" y="2367"/>
                  </a:cubicBezTo>
                  <a:cubicBezTo>
                    <a:pt x="584" y="2756"/>
                    <a:pt x="584" y="3184"/>
                    <a:pt x="545" y="3573"/>
                  </a:cubicBezTo>
                  <a:cubicBezTo>
                    <a:pt x="506" y="4001"/>
                    <a:pt x="390" y="4351"/>
                    <a:pt x="351" y="4779"/>
                  </a:cubicBezTo>
                  <a:cubicBezTo>
                    <a:pt x="351" y="4847"/>
                    <a:pt x="416" y="4889"/>
                    <a:pt x="479" y="4889"/>
                  </a:cubicBezTo>
                  <a:cubicBezTo>
                    <a:pt x="524" y="4889"/>
                    <a:pt x="568" y="4867"/>
                    <a:pt x="584" y="4818"/>
                  </a:cubicBezTo>
                  <a:cubicBezTo>
                    <a:pt x="779" y="4468"/>
                    <a:pt x="895" y="4118"/>
                    <a:pt x="895" y="3690"/>
                  </a:cubicBezTo>
                  <a:cubicBezTo>
                    <a:pt x="934" y="3301"/>
                    <a:pt x="934" y="2911"/>
                    <a:pt x="895" y="2483"/>
                  </a:cubicBezTo>
                  <a:cubicBezTo>
                    <a:pt x="857" y="2094"/>
                    <a:pt x="740" y="1666"/>
                    <a:pt x="584" y="1277"/>
                  </a:cubicBezTo>
                  <a:cubicBezTo>
                    <a:pt x="467" y="888"/>
                    <a:pt x="351" y="460"/>
                    <a:pt x="234" y="71"/>
                  </a:cubicBezTo>
                  <a:cubicBezTo>
                    <a:pt x="218" y="22"/>
                    <a:pt x="174" y="0"/>
                    <a:pt x="129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0" name="Google Shape;19510;p64"/>
            <p:cNvSpPr/>
            <p:nvPr/>
          </p:nvSpPr>
          <p:spPr>
            <a:xfrm>
              <a:off x="7701275" y="3323050"/>
              <a:ext cx="28725" cy="148100"/>
            </a:xfrm>
            <a:custGeom>
              <a:avLst/>
              <a:gdLst/>
              <a:ahLst/>
              <a:cxnLst/>
              <a:rect l="l" t="t" r="r" b="b"/>
              <a:pathLst>
                <a:path w="1149" h="5924" extrusionOk="0">
                  <a:moveTo>
                    <a:pt x="361" y="1"/>
                  </a:moveTo>
                  <a:cubicBezTo>
                    <a:pt x="324" y="1"/>
                    <a:pt x="276" y="23"/>
                    <a:pt x="253" y="46"/>
                  </a:cubicBezTo>
                  <a:lnTo>
                    <a:pt x="253" y="84"/>
                  </a:lnTo>
                  <a:cubicBezTo>
                    <a:pt x="175" y="551"/>
                    <a:pt x="175" y="1018"/>
                    <a:pt x="292" y="1446"/>
                  </a:cubicBezTo>
                  <a:cubicBezTo>
                    <a:pt x="409" y="1952"/>
                    <a:pt x="526" y="2419"/>
                    <a:pt x="642" y="2925"/>
                  </a:cubicBezTo>
                  <a:cubicBezTo>
                    <a:pt x="720" y="3392"/>
                    <a:pt x="681" y="3898"/>
                    <a:pt x="603" y="4365"/>
                  </a:cubicBezTo>
                  <a:cubicBezTo>
                    <a:pt x="448" y="4832"/>
                    <a:pt x="253" y="5299"/>
                    <a:pt x="59" y="5727"/>
                  </a:cubicBezTo>
                  <a:cubicBezTo>
                    <a:pt x="0" y="5814"/>
                    <a:pt x="73" y="5924"/>
                    <a:pt x="163" y="5924"/>
                  </a:cubicBezTo>
                  <a:cubicBezTo>
                    <a:pt x="192" y="5924"/>
                    <a:pt x="224" y="5912"/>
                    <a:pt x="253" y="5883"/>
                  </a:cubicBezTo>
                  <a:cubicBezTo>
                    <a:pt x="876" y="5143"/>
                    <a:pt x="1148" y="4170"/>
                    <a:pt x="1031" y="3198"/>
                  </a:cubicBezTo>
                  <a:cubicBezTo>
                    <a:pt x="954" y="2653"/>
                    <a:pt x="837" y="2147"/>
                    <a:pt x="681" y="1641"/>
                  </a:cubicBezTo>
                  <a:cubicBezTo>
                    <a:pt x="564" y="1135"/>
                    <a:pt x="526" y="590"/>
                    <a:pt x="409" y="46"/>
                  </a:cubicBezTo>
                  <a:cubicBezTo>
                    <a:pt x="409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1" name="Google Shape;19511;p64"/>
            <p:cNvSpPr/>
            <p:nvPr/>
          </p:nvSpPr>
          <p:spPr>
            <a:xfrm>
              <a:off x="6788625" y="2698150"/>
              <a:ext cx="309025" cy="111175"/>
            </a:xfrm>
            <a:custGeom>
              <a:avLst/>
              <a:gdLst/>
              <a:ahLst/>
              <a:cxnLst/>
              <a:rect l="l" t="t" r="r" b="b"/>
              <a:pathLst>
                <a:path w="12361" h="4447" extrusionOk="0">
                  <a:moveTo>
                    <a:pt x="135" y="1"/>
                  </a:moveTo>
                  <a:cubicBezTo>
                    <a:pt x="67" y="1"/>
                    <a:pt x="0" y="64"/>
                    <a:pt x="64" y="128"/>
                  </a:cubicBezTo>
                  <a:cubicBezTo>
                    <a:pt x="1387" y="1373"/>
                    <a:pt x="3021" y="2190"/>
                    <a:pt x="4773" y="2502"/>
                  </a:cubicBezTo>
                  <a:cubicBezTo>
                    <a:pt x="5201" y="2579"/>
                    <a:pt x="5668" y="2657"/>
                    <a:pt x="6096" y="2735"/>
                  </a:cubicBezTo>
                  <a:cubicBezTo>
                    <a:pt x="6485" y="2774"/>
                    <a:pt x="6835" y="2852"/>
                    <a:pt x="7146" y="3046"/>
                  </a:cubicBezTo>
                  <a:cubicBezTo>
                    <a:pt x="7380" y="3163"/>
                    <a:pt x="7574" y="3319"/>
                    <a:pt x="7808" y="3435"/>
                  </a:cubicBezTo>
                  <a:cubicBezTo>
                    <a:pt x="8236" y="3630"/>
                    <a:pt x="8664" y="3786"/>
                    <a:pt x="9053" y="3941"/>
                  </a:cubicBezTo>
                  <a:cubicBezTo>
                    <a:pt x="9749" y="4164"/>
                    <a:pt x="10585" y="4447"/>
                    <a:pt x="11361" y="4447"/>
                  </a:cubicBezTo>
                  <a:cubicBezTo>
                    <a:pt x="11669" y="4447"/>
                    <a:pt x="11967" y="4402"/>
                    <a:pt x="12244" y="4292"/>
                  </a:cubicBezTo>
                  <a:cubicBezTo>
                    <a:pt x="12361" y="4214"/>
                    <a:pt x="12361" y="3980"/>
                    <a:pt x="12205" y="3980"/>
                  </a:cubicBezTo>
                  <a:cubicBezTo>
                    <a:pt x="11909" y="4026"/>
                    <a:pt x="11626" y="4045"/>
                    <a:pt x="11340" y="4045"/>
                  </a:cubicBezTo>
                  <a:cubicBezTo>
                    <a:pt x="11139" y="4045"/>
                    <a:pt x="10936" y="4035"/>
                    <a:pt x="10726" y="4019"/>
                  </a:cubicBezTo>
                  <a:cubicBezTo>
                    <a:pt x="10298" y="3941"/>
                    <a:pt x="9831" y="3825"/>
                    <a:pt x="9403" y="3708"/>
                  </a:cubicBezTo>
                  <a:cubicBezTo>
                    <a:pt x="8936" y="3552"/>
                    <a:pt x="8508" y="3397"/>
                    <a:pt x="8041" y="3202"/>
                  </a:cubicBezTo>
                  <a:cubicBezTo>
                    <a:pt x="7808" y="3085"/>
                    <a:pt x="7574" y="2968"/>
                    <a:pt x="7380" y="2813"/>
                  </a:cubicBezTo>
                  <a:cubicBezTo>
                    <a:pt x="6718" y="2502"/>
                    <a:pt x="6018" y="2307"/>
                    <a:pt x="5317" y="2268"/>
                  </a:cubicBezTo>
                  <a:cubicBezTo>
                    <a:pt x="4500" y="2151"/>
                    <a:pt x="3683" y="1957"/>
                    <a:pt x="2866" y="1645"/>
                  </a:cubicBezTo>
                  <a:cubicBezTo>
                    <a:pt x="1893" y="1295"/>
                    <a:pt x="998" y="711"/>
                    <a:pt x="181" y="11"/>
                  </a:cubicBezTo>
                  <a:cubicBezTo>
                    <a:pt x="166" y="4"/>
                    <a:pt x="151" y="1"/>
                    <a:pt x="135" y="1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2" name="Google Shape;19512;p64"/>
            <p:cNvSpPr/>
            <p:nvPr/>
          </p:nvSpPr>
          <p:spPr>
            <a:xfrm>
              <a:off x="6659850" y="2925075"/>
              <a:ext cx="471850" cy="322900"/>
            </a:xfrm>
            <a:custGeom>
              <a:avLst/>
              <a:gdLst/>
              <a:ahLst/>
              <a:cxnLst/>
              <a:rect l="l" t="t" r="r" b="b"/>
              <a:pathLst>
                <a:path w="18874" h="12916" extrusionOk="0">
                  <a:moveTo>
                    <a:pt x="2258" y="1"/>
                  </a:moveTo>
                  <a:cubicBezTo>
                    <a:pt x="1207" y="1402"/>
                    <a:pt x="506" y="3075"/>
                    <a:pt x="195" y="4826"/>
                  </a:cubicBezTo>
                  <a:cubicBezTo>
                    <a:pt x="1" y="5721"/>
                    <a:pt x="1" y="6694"/>
                    <a:pt x="195" y="7628"/>
                  </a:cubicBezTo>
                  <a:cubicBezTo>
                    <a:pt x="818" y="9457"/>
                    <a:pt x="2296" y="10936"/>
                    <a:pt x="4125" y="11558"/>
                  </a:cubicBezTo>
                  <a:cubicBezTo>
                    <a:pt x="6933" y="12327"/>
                    <a:pt x="8776" y="12916"/>
                    <a:pt x="11188" y="12916"/>
                  </a:cubicBezTo>
                  <a:cubicBezTo>
                    <a:pt x="11951" y="12916"/>
                    <a:pt x="12772" y="12857"/>
                    <a:pt x="13698" y="12726"/>
                  </a:cubicBezTo>
                  <a:cubicBezTo>
                    <a:pt x="14593" y="12609"/>
                    <a:pt x="16656" y="12531"/>
                    <a:pt x="17434" y="12025"/>
                  </a:cubicBezTo>
                  <a:cubicBezTo>
                    <a:pt x="18874" y="11169"/>
                    <a:pt x="17823" y="9613"/>
                    <a:pt x="18095" y="8095"/>
                  </a:cubicBezTo>
                  <a:cubicBezTo>
                    <a:pt x="18407" y="6188"/>
                    <a:pt x="18446" y="3581"/>
                    <a:pt x="17745" y="3075"/>
                  </a:cubicBezTo>
                  <a:lnTo>
                    <a:pt x="2258" y="1"/>
                  </a:ln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3" name="Google Shape;19513;p64"/>
            <p:cNvSpPr/>
            <p:nvPr/>
          </p:nvSpPr>
          <p:spPr>
            <a:xfrm>
              <a:off x="6645250" y="3128400"/>
              <a:ext cx="477700" cy="350450"/>
            </a:xfrm>
            <a:custGeom>
              <a:avLst/>
              <a:gdLst/>
              <a:ahLst/>
              <a:cxnLst/>
              <a:rect l="l" t="t" r="r" b="b"/>
              <a:pathLst>
                <a:path w="19108" h="14018" extrusionOk="0">
                  <a:moveTo>
                    <a:pt x="2297" y="1"/>
                  </a:moveTo>
                  <a:cubicBezTo>
                    <a:pt x="468" y="1207"/>
                    <a:pt x="390" y="3503"/>
                    <a:pt x="234" y="5760"/>
                  </a:cubicBezTo>
                  <a:cubicBezTo>
                    <a:pt x="118" y="7122"/>
                    <a:pt x="1" y="9146"/>
                    <a:pt x="857" y="10157"/>
                  </a:cubicBezTo>
                  <a:cubicBezTo>
                    <a:pt x="1635" y="11013"/>
                    <a:pt x="4826" y="12920"/>
                    <a:pt x="7939" y="13387"/>
                  </a:cubicBezTo>
                  <a:cubicBezTo>
                    <a:pt x="9994" y="13667"/>
                    <a:pt x="11838" y="14018"/>
                    <a:pt x="13708" y="14018"/>
                  </a:cubicBezTo>
                  <a:cubicBezTo>
                    <a:pt x="14955" y="14018"/>
                    <a:pt x="16212" y="13862"/>
                    <a:pt x="17551" y="13426"/>
                  </a:cubicBezTo>
                  <a:cubicBezTo>
                    <a:pt x="17901" y="13348"/>
                    <a:pt x="18251" y="13154"/>
                    <a:pt x="18524" y="12881"/>
                  </a:cubicBezTo>
                  <a:cubicBezTo>
                    <a:pt x="18874" y="12414"/>
                    <a:pt x="19030" y="11831"/>
                    <a:pt x="19030" y="11247"/>
                  </a:cubicBezTo>
                  <a:cubicBezTo>
                    <a:pt x="19107" y="8951"/>
                    <a:pt x="19030" y="6655"/>
                    <a:pt x="18796" y="4359"/>
                  </a:cubicBezTo>
                  <a:cubicBezTo>
                    <a:pt x="18563" y="2725"/>
                    <a:pt x="17745" y="2569"/>
                    <a:pt x="16695" y="1441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4" name="Google Shape;19514;p64"/>
            <p:cNvSpPr/>
            <p:nvPr/>
          </p:nvSpPr>
          <p:spPr>
            <a:xfrm>
              <a:off x="6719475" y="2925850"/>
              <a:ext cx="381850" cy="80975"/>
            </a:xfrm>
            <a:custGeom>
              <a:avLst/>
              <a:gdLst/>
              <a:ahLst/>
              <a:cxnLst/>
              <a:rect l="l" t="t" r="r" b="b"/>
              <a:pathLst>
                <a:path w="15274" h="3239" extrusionOk="0">
                  <a:moveTo>
                    <a:pt x="113" y="1"/>
                  </a:moveTo>
                  <a:cubicBezTo>
                    <a:pt x="48" y="1"/>
                    <a:pt x="0" y="92"/>
                    <a:pt x="67" y="126"/>
                  </a:cubicBezTo>
                  <a:lnTo>
                    <a:pt x="67" y="164"/>
                  </a:lnTo>
                  <a:cubicBezTo>
                    <a:pt x="1624" y="1526"/>
                    <a:pt x="3725" y="2149"/>
                    <a:pt x="5749" y="2460"/>
                  </a:cubicBezTo>
                  <a:cubicBezTo>
                    <a:pt x="7694" y="2772"/>
                    <a:pt x="9640" y="2850"/>
                    <a:pt x="11586" y="3083"/>
                  </a:cubicBezTo>
                  <a:cubicBezTo>
                    <a:pt x="12130" y="3161"/>
                    <a:pt x="12675" y="3200"/>
                    <a:pt x="13259" y="3239"/>
                  </a:cubicBezTo>
                  <a:lnTo>
                    <a:pt x="14271" y="3239"/>
                  </a:lnTo>
                  <a:cubicBezTo>
                    <a:pt x="14426" y="3239"/>
                    <a:pt x="14582" y="3200"/>
                    <a:pt x="14738" y="3161"/>
                  </a:cubicBezTo>
                  <a:cubicBezTo>
                    <a:pt x="14893" y="3122"/>
                    <a:pt x="15010" y="3044"/>
                    <a:pt x="15166" y="2966"/>
                  </a:cubicBezTo>
                  <a:cubicBezTo>
                    <a:pt x="15273" y="2930"/>
                    <a:pt x="15248" y="2728"/>
                    <a:pt x="15121" y="2728"/>
                  </a:cubicBezTo>
                  <a:cubicBezTo>
                    <a:pt x="15111" y="2728"/>
                    <a:pt x="15100" y="2730"/>
                    <a:pt x="15088" y="2733"/>
                  </a:cubicBezTo>
                  <a:lnTo>
                    <a:pt x="14699" y="2733"/>
                  </a:lnTo>
                  <a:cubicBezTo>
                    <a:pt x="14582" y="2733"/>
                    <a:pt x="14426" y="2772"/>
                    <a:pt x="14271" y="2772"/>
                  </a:cubicBezTo>
                  <a:cubicBezTo>
                    <a:pt x="14115" y="2791"/>
                    <a:pt x="13959" y="2801"/>
                    <a:pt x="13808" y="2801"/>
                  </a:cubicBezTo>
                  <a:cubicBezTo>
                    <a:pt x="13658" y="2801"/>
                    <a:pt x="13512" y="2791"/>
                    <a:pt x="13376" y="2772"/>
                  </a:cubicBezTo>
                  <a:cubicBezTo>
                    <a:pt x="12870" y="2733"/>
                    <a:pt x="12325" y="2694"/>
                    <a:pt x="11819" y="2655"/>
                  </a:cubicBezTo>
                  <a:cubicBezTo>
                    <a:pt x="11002" y="2577"/>
                    <a:pt x="10185" y="2460"/>
                    <a:pt x="9329" y="2421"/>
                  </a:cubicBezTo>
                  <a:cubicBezTo>
                    <a:pt x="7266" y="2344"/>
                    <a:pt x="5204" y="2032"/>
                    <a:pt x="3219" y="1488"/>
                  </a:cubicBezTo>
                  <a:cubicBezTo>
                    <a:pt x="2130" y="1176"/>
                    <a:pt x="1079" y="670"/>
                    <a:pt x="145" y="9"/>
                  </a:cubicBezTo>
                  <a:cubicBezTo>
                    <a:pt x="134" y="3"/>
                    <a:pt x="123" y="1"/>
                    <a:pt x="113" y="1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5" name="Google Shape;19515;p64"/>
            <p:cNvSpPr/>
            <p:nvPr/>
          </p:nvSpPr>
          <p:spPr>
            <a:xfrm>
              <a:off x="6695050" y="3160250"/>
              <a:ext cx="399375" cy="79100"/>
            </a:xfrm>
            <a:custGeom>
              <a:avLst/>
              <a:gdLst/>
              <a:ahLst/>
              <a:cxnLst/>
              <a:rect l="l" t="t" r="r" b="b"/>
              <a:pathLst>
                <a:path w="15975" h="3164" extrusionOk="0">
                  <a:moveTo>
                    <a:pt x="72" y="1"/>
                  </a:moveTo>
                  <a:cubicBezTo>
                    <a:pt x="21" y="1"/>
                    <a:pt x="1" y="64"/>
                    <a:pt x="32" y="128"/>
                  </a:cubicBezTo>
                  <a:cubicBezTo>
                    <a:pt x="1822" y="1373"/>
                    <a:pt x="3690" y="2501"/>
                    <a:pt x="5869" y="2852"/>
                  </a:cubicBezTo>
                  <a:cubicBezTo>
                    <a:pt x="7037" y="3007"/>
                    <a:pt x="8165" y="3085"/>
                    <a:pt x="9333" y="3085"/>
                  </a:cubicBezTo>
                  <a:cubicBezTo>
                    <a:pt x="10539" y="3085"/>
                    <a:pt x="11745" y="3046"/>
                    <a:pt x="12913" y="3046"/>
                  </a:cubicBezTo>
                  <a:cubicBezTo>
                    <a:pt x="13847" y="3007"/>
                    <a:pt x="15286" y="3163"/>
                    <a:pt x="15909" y="2307"/>
                  </a:cubicBezTo>
                  <a:cubicBezTo>
                    <a:pt x="15975" y="2209"/>
                    <a:pt x="15875" y="2056"/>
                    <a:pt x="15772" y="2056"/>
                  </a:cubicBezTo>
                  <a:cubicBezTo>
                    <a:pt x="15753" y="2056"/>
                    <a:pt x="15733" y="2061"/>
                    <a:pt x="15715" y="2073"/>
                  </a:cubicBezTo>
                  <a:cubicBezTo>
                    <a:pt x="15325" y="2346"/>
                    <a:pt x="14936" y="2540"/>
                    <a:pt x="14469" y="2618"/>
                  </a:cubicBezTo>
                  <a:cubicBezTo>
                    <a:pt x="14002" y="2657"/>
                    <a:pt x="13496" y="2657"/>
                    <a:pt x="12991" y="2696"/>
                  </a:cubicBezTo>
                  <a:cubicBezTo>
                    <a:pt x="11862" y="2735"/>
                    <a:pt x="10734" y="2735"/>
                    <a:pt x="9605" y="2735"/>
                  </a:cubicBezTo>
                  <a:cubicBezTo>
                    <a:pt x="8477" y="2735"/>
                    <a:pt x="7387" y="2696"/>
                    <a:pt x="6259" y="2579"/>
                  </a:cubicBezTo>
                  <a:cubicBezTo>
                    <a:pt x="5208" y="2463"/>
                    <a:pt x="4157" y="2151"/>
                    <a:pt x="3145" y="1684"/>
                  </a:cubicBezTo>
                  <a:cubicBezTo>
                    <a:pt x="2095" y="1217"/>
                    <a:pt x="1083" y="634"/>
                    <a:pt x="110" y="11"/>
                  </a:cubicBezTo>
                  <a:cubicBezTo>
                    <a:pt x="96" y="4"/>
                    <a:pt x="83" y="1"/>
                    <a:pt x="72" y="1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6" name="Google Shape;19516;p64"/>
            <p:cNvSpPr/>
            <p:nvPr/>
          </p:nvSpPr>
          <p:spPr>
            <a:xfrm>
              <a:off x="6687375" y="3396725"/>
              <a:ext cx="425850" cy="79075"/>
            </a:xfrm>
            <a:custGeom>
              <a:avLst/>
              <a:gdLst/>
              <a:ahLst/>
              <a:cxnLst/>
              <a:rect l="l" t="t" r="r" b="b"/>
              <a:pathLst>
                <a:path w="17034" h="3163" extrusionOk="0">
                  <a:moveTo>
                    <a:pt x="113" y="0"/>
                  </a:moveTo>
                  <a:cubicBezTo>
                    <a:pt x="48" y="0"/>
                    <a:pt x="0" y="91"/>
                    <a:pt x="67" y="125"/>
                  </a:cubicBezTo>
                  <a:lnTo>
                    <a:pt x="67" y="164"/>
                  </a:lnTo>
                  <a:cubicBezTo>
                    <a:pt x="884" y="747"/>
                    <a:pt x="1818" y="1175"/>
                    <a:pt x="2752" y="1487"/>
                  </a:cubicBezTo>
                  <a:cubicBezTo>
                    <a:pt x="3919" y="1837"/>
                    <a:pt x="5087" y="2070"/>
                    <a:pt x="6254" y="2187"/>
                  </a:cubicBezTo>
                  <a:cubicBezTo>
                    <a:pt x="7655" y="2382"/>
                    <a:pt x="9017" y="2537"/>
                    <a:pt x="10379" y="2693"/>
                  </a:cubicBezTo>
                  <a:lnTo>
                    <a:pt x="12480" y="2927"/>
                  </a:lnTo>
                  <a:cubicBezTo>
                    <a:pt x="13142" y="3004"/>
                    <a:pt x="13803" y="3121"/>
                    <a:pt x="14465" y="3160"/>
                  </a:cubicBezTo>
                  <a:cubicBezTo>
                    <a:pt x="14510" y="3162"/>
                    <a:pt x="14556" y="3163"/>
                    <a:pt x="14603" y="3163"/>
                  </a:cubicBezTo>
                  <a:cubicBezTo>
                    <a:pt x="15612" y="3163"/>
                    <a:pt x="17033" y="2753"/>
                    <a:pt x="17033" y="1526"/>
                  </a:cubicBezTo>
                  <a:cubicBezTo>
                    <a:pt x="17033" y="1442"/>
                    <a:pt x="16977" y="1404"/>
                    <a:pt x="16920" y="1404"/>
                  </a:cubicBezTo>
                  <a:cubicBezTo>
                    <a:pt x="16869" y="1404"/>
                    <a:pt x="16818" y="1433"/>
                    <a:pt x="16800" y="1487"/>
                  </a:cubicBezTo>
                  <a:cubicBezTo>
                    <a:pt x="16473" y="2501"/>
                    <a:pt x="15567" y="2800"/>
                    <a:pt x="14617" y="2800"/>
                  </a:cubicBezTo>
                  <a:cubicBezTo>
                    <a:pt x="14437" y="2800"/>
                    <a:pt x="14255" y="2789"/>
                    <a:pt x="14076" y="2771"/>
                  </a:cubicBezTo>
                  <a:cubicBezTo>
                    <a:pt x="12831" y="2654"/>
                    <a:pt x="11585" y="2499"/>
                    <a:pt x="10340" y="2343"/>
                  </a:cubicBezTo>
                  <a:cubicBezTo>
                    <a:pt x="7928" y="2070"/>
                    <a:pt x="5476" y="1915"/>
                    <a:pt x="3141" y="1292"/>
                  </a:cubicBezTo>
                  <a:cubicBezTo>
                    <a:pt x="2090" y="1020"/>
                    <a:pt x="1079" y="592"/>
                    <a:pt x="145" y="8"/>
                  </a:cubicBezTo>
                  <a:cubicBezTo>
                    <a:pt x="134" y="3"/>
                    <a:pt x="123" y="0"/>
                    <a:pt x="113" y="0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7" name="Google Shape;19517;p64"/>
            <p:cNvSpPr/>
            <p:nvPr/>
          </p:nvSpPr>
          <p:spPr>
            <a:xfrm>
              <a:off x="7089850" y="2729275"/>
              <a:ext cx="78825" cy="854450"/>
            </a:xfrm>
            <a:custGeom>
              <a:avLst/>
              <a:gdLst/>
              <a:ahLst/>
              <a:cxnLst/>
              <a:rect l="l" t="t" r="r" b="b"/>
              <a:pathLst>
                <a:path w="3153" h="34178" extrusionOk="0">
                  <a:moveTo>
                    <a:pt x="1307" y="1"/>
                  </a:moveTo>
                  <a:cubicBezTo>
                    <a:pt x="1099" y="1"/>
                    <a:pt x="879" y="119"/>
                    <a:pt x="818" y="323"/>
                  </a:cubicBezTo>
                  <a:cubicBezTo>
                    <a:pt x="701" y="790"/>
                    <a:pt x="623" y="1257"/>
                    <a:pt x="545" y="1723"/>
                  </a:cubicBezTo>
                  <a:cubicBezTo>
                    <a:pt x="467" y="2268"/>
                    <a:pt x="428" y="2774"/>
                    <a:pt x="389" y="3319"/>
                  </a:cubicBezTo>
                  <a:cubicBezTo>
                    <a:pt x="312" y="4370"/>
                    <a:pt x="195" y="5381"/>
                    <a:pt x="156" y="6432"/>
                  </a:cubicBezTo>
                  <a:cubicBezTo>
                    <a:pt x="78" y="8650"/>
                    <a:pt x="39" y="10907"/>
                    <a:pt x="39" y="13164"/>
                  </a:cubicBezTo>
                  <a:cubicBezTo>
                    <a:pt x="0" y="17717"/>
                    <a:pt x="234" y="22270"/>
                    <a:pt x="662" y="26823"/>
                  </a:cubicBezTo>
                  <a:cubicBezTo>
                    <a:pt x="818" y="28068"/>
                    <a:pt x="973" y="29274"/>
                    <a:pt x="1168" y="30481"/>
                  </a:cubicBezTo>
                  <a:cubicBezTo>
                    <a:pt x="1285" y="31570"/>
                    <a:pt x="1518" y="32660"/>
                    <a:pt x="1868" y="33710"/>
                  </a:cubicBezTo>
                  <a:cubicBezTo>
                    <a:pt x="1956" y="34028"/>
                    <a:pt x="2220" y="34177"/>
                    <a:pt x="2486" y="34177"/>
                  </a:cubicBezTo>
                  <a:cubicBezTo>
                    <a:pt x="2807" y="34177"/>
                    <a:pt x="3131" y="33959"/>
                    <a:pt x="3152" y="33555"/>
                  </a:cubicBezTo>
                  <a:cubicBezTo>
                    <a:pt x="3113" y="32582"/>
                    <a:pt x="3036" y="31570"/>
                    <a:pt x="2880" y="30636"/>
                  </a:cubicBezTo>
                  <a:cubicBezTo>
                    <a:pt x="2763" y="29586"/>
                    <a:pt x="2685" y="28574"/>
                    <a:pt x="2608" y="27523"/>
                  </a:cubicBezTo>
                  <a:cubicBezTo>
                    <a:pt x="2413" y="25305"/>
                    <a:pt x="2257" y="23087"/>
                    <a:pt x="2141" y="20869"/>
                  </a:cubicBezTo>
                  <a:cubicBezTo>
                    <a:pt x="1907" y="16316"/>
                    <a:pt x="1829" y="11763"/>
                    <a:pt x="1829" y="7210"/>
                  </a:cubicBezTo>
                  <a:lnTo>
                    <a:pt x="1829" y="3669"/>
                  </a:lnTo>
                  <a:cubicBezTo>
                    <a:pt x="1907" y="2541"/>
                    <a:pt x="1829" y="1451"/>
                    <a:pt x="1713" y="323"/>
                  </a:cubicBezTo>
                  <a:cubicBezTo>
                    <a:pt x="1675" y="100"/>
                    <a:pt x="1496" y="1"/>
                    <a:pt x="1307" y="1"/>
                  </a:cubicBezTo>
                  <a:close/>
                </a:path>
              </a:pathLst>
            </a:custGeom>
            <a:solidFill>
              <a:srgbClr val="0E8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8" name="Google Shape;19518;p64"/>
            <p:cNvSpPr/>
            <p:nvPr/>
          </p:nvSpPr>
          <p:spPr>
            <a:xfrm>
              <a:off x="7117075" y="2607950"/>
              <a:ext cx="547750" cy="459400"/>
            </a:xfrm>
            <a:custGeom>
              <a:avLst/>
              <a:gdLst/>
              <a:ahLst/>
              <a:cxnLst/>
              <a:rect l="l" t="t" r="r" b="b"/>
              <a:pathLst>
                <a:path w="21910" h="18376" extrusionOk="0">
                  <a:moveTo>
                    <a:pt x="17045" y="0"/>
                  </a:moveTo>
                  <a:lnTo>
                    <a:pt x="1013" y="5681"/>
                  </a:lnTo>
                  <a:cubicBezTo>
                    <a:pt x="1" y="7199"/>
                    <a:pt x="351" y="14904"/>
                    <a:pt x="662" y="17083"/>
                  </a:cubicBezTo>
                  <a:cubicBezTo>
                    <a:pt x="847" y="18254"/>
                    <a:pt x="2203" y="18376"/>
                    <a:pt x="3416" y="18376"/>
                  </a:cubicBezTo>
                  <a:cubicBezTo>
                    <a:pt x="3735" y="18376"/>
                    <a:pt x="4045" y="18367"/>
                    <a:pt x="4320" y="18367"/>
                  </a:cubicBezTo>
                  <a:cubicBezTo>
                    <a:pt x="5604" y="18367"/>
                    <a:pt x="6928" y="18328"/>
                    <a:pt x="8212" y="18212"/>
                  </a:cubicBezTo>
                  <a:cubicBezTo>
                    <a:pt x="10741" y="17978"/>
                    <a:pt x="15138" y="16616"/>
                    <a:pt x="17629" y="15955"/>
                  </a:cubicBezTo>
                  <a:cubicBezTo>
                    <a:pt x="18874" y="15527"/>
                    <a:pt x="20002" y="14826"/>
                    <a:pt x="20897" y="13892"/>
                  </a:cubicBezTo>
                  <a:cubicBezTo>
                    <a:pt x="21909" y="12842"/>
                    <a:pt x="21326" y="11207"/>
                    <a:pt x="21248" y="9728"/>
                  </a:cubicBezTo>
                  <a:cubicBezTo>
                    <a:pt x="21131" y="8250"/>
                    <a:pt x="20353" y="739"/>
                    <a:pt x="17045" y="0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9" name="Google Shape;19519;p64"/>
            <p:cNvSpPr/>
            <p:nvPr/>
          </p:nvSpPr>
          <p:spPr>
            <a:xfrm>
              <a:off x="7118050" y="2916325"/>
              <a:ext cx="580825" cy="339800"/>
            </a:xfrm>
            <a:custGeom>
              <a:avLst/>
              <a:gdLst/>
              <a:ahLst/>
              <a:cxnLst/>
              <a:rect l="l" t="t" r="r" b="b"/>
              <a:pathLst>
                <a:path w="23233" h="13592" extrusionOk="0">
                  <a:moveTo>
                    <a:pt x="20936" y="1"/>
                  </a:moveTo>
                  <a:lnTo>
                    <a:pt x="1207" y="3659"/>
                  </a:lnTo>
                  <a:cubicBezTo>
                    <a:pt x="1" y="4048"/>
                    <a:pt x="507" y="6383"/>
                    <a:pt x="507" y="9106"/>
                  </a:cubicBezTo>
                  <a:cubicBezTo>
                    <a:pt x="507" y="10663"/>
                    <a:pt x="312" y="11947"/>
                    <a:pt x="1830" y="12725"/>
                  </a:cubicBezTo>
                  <a:cubicBezTo>
                    <a:pt x="3105" y="13383"/>
                    <a:pt x="4564" y="13592"/>
                    <a:pt x="6039" y="13592"/>
                  </a:cubicBezTo>
                  <a:cubicBezTo>
                    <a:pt x="7445" y="13592"/>
                    <a:pt x="8866" y="13402"/>
                    <a:pt x="10157" y="13231"/>
                  </a:cubicBezTo>
                  <a:cubicBezTo>
                    <a:pt x="13621" y="12725"/>
                    <a:pt x="18368" y="12220"/>
                    <a:pt x="21325" y="10157"/>
                  </a:cubicBezTo>
                  <a:cubicBezTo>
                    <a:pt x="23232" y="8795"/>
                    <a:pt x="22921" y="6811"/>
                    <a:pt x="22532" y="4748"/>
                  </a:cubicBezTo>
                  <a:cubicBezTo>
                    <a:pt x="22298" y="3269"/>
                    <a:pt x="22337" y="156"/>
                    <a:pt x="2093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0" name="Google Shape;19520;p64"/>
            <p:cNvSpPr/>
            <p:nvPr/>
          </p:nvSpPr>
          <p:spPr>
            <a:xfrm>
              <a:off x="7129725" y="3117425"/>
              <a:ext cx="592500" cy="356975"/>
            </a:xfrm>
            <a:custGeom>
              <a:avLst/>
              <a:gdLst/>
              <a:ahLst/>
              <a:cxnLst/>
              <a:rect l="l" t="t" r="r" b="b"/>
              <a:pathLst>
                <a:path w="23700" h="14279" extrusionOk="0">
                  <a:moveTo>
                    <a:pt x="20909" y="1"/>
                  </a:moveTo>
                  <a:cubicBezTo>
                    <a:pt x="20842" y="1"/>
                    <a:pt x="20774" y="4"/>
                    <a:pt x="20703" y="12"/>
                  </a:cubicBezTo>
                  <a:lnTo>
                    <a:pt x="1713" y="3709"/>
                  </a:lnTo>
                  <a:cubicBezTo>
                    <a:pt x="195" y="3786"/>
                    <a:pt x="1" y="4253"/>
                    <a:pt x="312" y="6938"/>
                  </a:cubicBezTo>
                  <a:cubicBezTo>
                    <a:pt x="623" y="9351"/>
                    <a:pt x="312" y="10207"/>
                    <a:pt x="507" y="11842"/>
                  </a:cubicBezTo>
                  <a:cubicBezTo>
                    <a:pt x="507" y="12425"/>
                    <a:pt x="701" y="13009"/>
                    <a:pt x="1051" y="13476"/>
                  </a:cubicBezTo>
                  <a:cubicBezTo>
                    <a:pt x="1324" y="13709"/>
                    <a:pt x="1674" y="13865"/>
                    <a:pt x="2024" y="13943"/>
                  </a:cubicBezTo>
                  <a:cubicBezTo>
                    <a:pt x="2994" y="14183"/>
                    <a:pt x="4124" y="14279"/>
                    <a:pt x="5327" y="14279"/>
                  </a:cubicBezTo>
                  <a:cubicBezTo>
                    <a:pt x="8422" y="14279"/>
                    <a:pt x="11994" y="13641"/>
                    <a:pt x="14516" y="13165"/>
                  </a:cubicBezTo>
                  <a:cubicBezTo>
                    <a:pt x="16267" y="12853"/>
                    <a:pt x="17512" y="12425"/>
                    <a:pt x="19224" y="11997"/>
                  </a:cubicBezTo>
                  <a:cubicBezTo>
                    <a:pt x="20586" y="11530"/>
                    <a:pt x="21831" y="10752"/>
                    <a:pt x="22804" y="9662"/>
                  </a:cubicBezTo>
                  <a:cubicBezTo>
                    <a:pt x="23699" y="8612"/>
                    <a:pt x="23427" y="6900"/>
                    <a:pt x="23310" y="5538"/>
                  </a:cubicBezTo>
                  <a:cubicBezTo>
                    <a:pt x="23084" y="3353"/>
                    <a:pt x="22931" y="1"/>
                    <a:pt x="20909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1" name="Google Shape;19521;p64"/>
            <p:cNvSpPr/>
            <p:nvPr/>
          </p:nvSpPr>
          <p:spPr>
            <a:xfrm>
              <a:off x="7441475" y="2893325"/>
              <a:ext cx="216525" cy="99050"/>
            </a:xfrm>
            <a:custGeom>
              <a:avLst/>
              <a:gdLst/>
              <a:ahLst/>
              <a:cxnLst/>
              <a:rect l="l" t="t" r="r" b="b"/>
              <a:pathLst>
                <a:path w="8661" h="3962" extrusionOk="0">
                  <a:moveTo>
                    <a:pt x="122" y="0"/>
                  </a:moveTo>
                  <a:cubicBezTo>
                    <a:pt x="57" y="0"/>
                    <a:pt x="1" y="91"/>
                    <a:pt x="61" y="181"/>
                  </a:cubicBezTo>
                  <a:lnTo>
                    <a:pt x="22" y="181"/>
                  </a:lnTo>
                  <a:cubicBezTo>
                    <a:pt x="1034" y="1388"/>
                    <a:pt x="2084" y="2672"/>
                    <a:pt x="3563" y="3294"/>
                  </a:cubicBezTo>
                  <a:cubicBezTo>
                    <a:pt x="4341" y="3645"/>
                    <a:pt x="5198" y="3839"/>
                    <a:pt x="6054" y="3917"/>
                  </a:cubicBezTo>
                  <a:cubicBezTo>
                    <a:pt x="6272" y="3947"/>
                    <a:pt x="6491" y="3961"/>
                    <a:pt x="6709" y="3961"/>
                  </a:cubicBezTo>
                  <a:cubicBezTo>
                    <a:pt x="7345" y="3961"/>
                    <a:pt x="7975" y="3838"/>
                    <a:pt x="8583" y="3606"/>
                  </a:cubicBezTo>
                  <a:cubicBezTo>
                    <a:pt x="8661" y="3528"/>
                    <a:pt x="8622" y="3411"/>
                    <a:pt x="8544" y="3411"/>
                  </a:cubicBezTo>
                  <a:cubicBezTo>
                    <a:pt x="7727" y="3528"/>
                    <a:pt x="6871" y="3567"/>
                    <a:pt x="6054" y="3567"/>
                  </a:cubicBezTo>
                  <a:cubicBezTo>
                    <a:pt x="5198" y="3489"/>
                    <a:pt x="4380" y="3294"/>
                    <a:pt x="3602" y="2944"/>
                  </a:cubicBezTo>
                  <a:cubicBezTo>
                    <a:pt x="2201" y="2360"/>
                    <a:pt x="1189" y="1154"/>
                    <a:pt x="178" y="26"/>
                  </a:cubicBezTo>
                  <a:cubicBezTo>
                    <a:pt x="160" y="8"/>
                    <a:pt x="141" y="0"/>
                    <a:pt x="122" y="0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2" name="Google Shape;19522;p64"/>
            <p:cNvSpPr/>
            <p:nvPr/>
          </p:nvSpPr>
          <p:spPr>
            <a:xfrm>
              <a:off x="7140425" y="2981200"/>
              <a:ext cx="478125" cy="56750"/>
            </a:xfrm>
            <a:custGeom>
              <a:avLst/>
              <a:gdLst/>
              <a:ahLst/>
              <a:cxnLst/>
              <a:rect l="l" t="t" r="r" b="b"/>
              <a:pathLst>
                <a:path w="19125" h="2270" extrusionOk="0">
                  <a:moveTo>
                    <a:pt x="18896" y="1"/>
                  </a:moveTo>
                  <a:cubicBezTo>
                    <a:pt x="18877" y="1"/>
                    <a:pt x="18856" y="4"/>
                    <a:pt x="18835" y="13"/>
                  </a:cubicBezTo>
                  <a:cubicBezTo>
                    <a:pt x="16695" y="986"/>
                    <a:pt x="14204" y="713"/>
                    <a:pt x="11908" y="1180"/>
                  </a:cubicBezTo>
                  <a:cubicBezTo>
                    <a:pt x="10702" y="1375"/>
                    <a:pt x="9535" y="1803"/>
                    <a:pt x="8328" y="1959"/>
                  </a:cubicBezTo>
                  <a:cubicBezTo>
                    <a:pt x="7984" y="1979"/>
                    <a:pt x="7640" y="1989"/>
                    <a:pt x="7296" y="1989"/>
                  </a:cubicBezTo>
                  <a:cubicBezTo>
                    <a:pt x="6356" y="1989"/>
                    <a:pt x="5416" y="1917"/>
                    <a:pt x="4476" y="1803"/>
                  </a:cubicBezTo>
                  <a:cubicBezTo>
                    <a:pt x="3036" y="1686"/>
                    <a:pt x="1518" y="1531"/>
                    <a:pt x="79" y="1492"/>
                  </a:cubicBezTo>
                  <a:cubicBezTo>
                    <a:pt x="40" y="1492"/>
                    <a:pt x="1" y="1569"/>
                    <a:pt x="79" y="1569"/>
                  </a:cubicBezTo>
                  <a:lnTo>
                    <a:pt x="40" y="1569"/>
                  </a:lnTo>
                  <a:cubicBezTo>
                    <a:pt x="1324" y="1803"/>
                    <a:pt x="2608" y="1881"/>
                    <a:pt x="3931" y="1998"/>
                  </a:cubicBezTo>
                  <a:cubicBezTo>
                    <a:pt x="5215" y="2192"/>
                    <a:pt x="6538" y="2270"/>
                    <a:pt x="7861" y="2270"/>
                  </a:cubicBezTo>
                  <a:cubicBezTo>
                    <a:pt x="9107" y="2114"/>
                    <a:pt x="10313" y="1881"/>
                    <a:pt x="11480" y="1531"/>
                  </a:cubicBezTo>
                  <a:cubicBezTo>
                    <a:pt x="12687" y="1297"/>
                    <a:pt x="13893" y="1141"/>
                    <a:pt x="15099" y="1102"/>
                  </a:cubicBezTo>
                  <a:cubicBezTo>
                    <a:pt x="16422" y="1025"/>
                    <a:pt x="17707" y="791"/>
                    <a:pt x="18952" y="324"/>
                  </a:cubicBezTo>
                  <a:cubicBezTo>
                    <a:pt x="19125" y="255"/>
                    <a:pt x="19051" y="1"/>
                    <a:pt x="18896" y="1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3" name="Google Shape;19523;p64"/>
            <p:cNvSpPr/>
            <p:nvPr/>
          </p:nvSpPr>
          <p:spPr>
            <a:xfrm>
              <a:off x="7148225" y="3132100"/>
              <a:ext cx="530175" cy="87775"/>
            </a:xfrm>
            <a:custGeom>
              <a:avLst/>
              <a:gdLst/>
              <a:ahLst/>
              <a:cxnLst/>
              <a:rect l="l" t="t" r="r" b="b"/>
              <a:pathLst>
                <a:path w="21207" h="3511" extrusionOk="0">
                  <a:moveTo>
                    <a:pt x="20908" y="1"/>
                  </a:moveTo>
                  <a:cubicBezTo>
                    <a:pt x="20865" y="1"/>
                    <a:pt x="20821" y="15"/>
                    <a:pt x="20780" y="47"/>
                  </a:cubicBezTo>
                  <a:cubicBezTo>
                    <a:pt x="19768" y="904"/>
                    <a:pt x="18523" y="1254"/>
                    <a:pt x="17278" y="1565"/>
                  </a:cubicBezTo>
                  <a:cubicBezTo>
                    <a:pt x="16033" y="1915"/>
                    <a:pt x="14632" y="2227"/>
                    <a:pt x="13309" y="2499"/>
                  </a:cubicBezTo>
                  <a:cubicBezTo>
                    <a:pt x="11908" y="2771"/>
                    <a:pt x="10507" y="2966"/>
                    <a:pt x="9106" y="3083"/>
                  </a:cubicBezTo>
                  <a:cubicBezTo>
                    <a:pt x="7705" y="3161"/>
                    <a:pt x="6304" y="3161"/>
                    <a:pt x="4903" y="3199"/>
                  </a:cubicBezTo>
                  <a:cubicBezTo>
                    <a:pt x="3269" y="3238"/>
                    <a:pt x="1673" y="3316"/>
                    <a:pt x="78" y="3394"/>
                  </a:cubicBezTo>
                  <a:cubicBezTo>
                    <a:pt x="0" y="3394"/>
                    <a:pt x="0" y="3511"/>
                    <a:pt x="78" y="3511"/>
                  </a:cubicBezTo>
                  <a:cubicBezTo>
                    <a:pt x="2997" y="3511"/>
                    <a:pt x="5915" y="3511"/>
                    <a:pt x="8834" y="3433"/>
                  </a:cubicBezTo>
                  <a:cubicBezTo>
                    <a:pt x="10273" y="3355"/>
                    <a:pt x="11674" y="3199"/>
                    <a:pt x="13075" y="2927"/>
                  </a:cubicBezTo>
                  <a:cubicBezTo>
                    <a:pt x="14476" y="2694"/>
                    <a:pt x="15838" y="2421"/>
                    <a:pt x="17200" y="2032"/>
                  </a:cubicBezTo>
                  <a:cubicBezTo>
                    <a:pt x="17939" y="1837"/>
                    <a:pt x="18640" y="1643"/>
                    <a:pt x="19340" y="1370"/>
                  </a:cubicBezTo>
                  <a:cubicBezTo>
                    <a:pt x="20002" y="1176"/>
                    <a:pt x="20585" y="826"/>
                    <a:pt x="21052" y="320"/>
                  </a:cubicBezTo>
                  <a:cubicBezTo>
                    <a:pt x="21206" y="197"/>
                    <a:pt x="21068" y="1"/>
                    <a:pt x="20908" y="1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4" name="Google Shape;19524;p64"/>
            <p:cNvSpPr/>
            <p:nvPr/>
          </p:nvSpPr>
          <p:spPr>
            <a:xfrm>
              <a:off x="7159200" y="3326875"/>
              <a:ext cx="559175" cy="142025"/>
            </a:xfrm>
            <a:custGeom>
              <a:avLst/>
              <a:gdLst/>
              <a:ahLst/>
              <a:cxnLst/>
              <a:rect l="l" t="t" r="r" b="b"/>
              <a:pathLst>
                <a:path w="22367" h="5681" extrusionOk="0">
                  <a:moveTo>
                    <a:pt x="22046" y="1"/>
                  </a:moveTo>
                  <a:cubicBezTo>
                    <a:pt x="21995" y="1"/>
                    <a:pt x="21943" y="23"/>
                    <a:pt x="21898" y="78"/>
                  </a:cubicBezTo>
                  <a:cubicBezTo>
                    <a:pt x="20146" y="2179"/>
                    <a:pt x="17189" y="2802"/>
                    <a:pt x="14699" y="3541"/>
                  </a:cubicBezTo>
                  <a:cubicBezTo>
                    <a:pt x="13181" y="3969"/>
                    <a:pt x="11702" y="4475"/>
                    <a:pt x="10146" y="4826"/>
                  </a:cubicBezTo>
                  <a:cubicBezTo>
                    <a:pt x="8589" y="5137"/>
                    <a:pt x="6955" y="5293"/>
                    <a:pt x="5359" y="5331"/>
                  </a:cubicBezTo>
                  <a:lnTo>
                    <a:pt x="2674" y="5409"/>
                  </a:lnTo>
                  <a:cubicBezTo>
                    <a:pt x="2503" y="5425"/>
                    <a:pt x="2332" y="5433"/>
                    <a:pt x="2161" y="5433"/>
                  </a:cubicBezTo>
                  <a:cubicBezTo>
                    <a:pt x="1477" y="5433"/>
                    <a:pt x="799" y="5308"/>
                    <a:pt x="145" y="5059"/>
                  </a:cubicBezTo>
                  <a:cubicBezTo>
                    <a:pt x="134" y="5054"/>
                    <a:pt x="123" y="5051"/>
                    <a:pt x="113" y="5051"/>
                  </a:cubicBezTo>
                  <a:cubicBezTo>
                    <a:pt x="48" y="5051"/>
                    <a:pt x="0" y="5142"/>
                    <a:pt x="67" y="5176"/>
                  </a:cubicBezTo>
                  <a:cubicBezTo>
                    <a:pt x="861" y="5596"/>
                    <a:pt x="1781" y="5680"/>
                    <a:pt x="2701" y="5680"/>
                  </a:cubicBezTo>
                  <a:cubicBezTo>
                    <a:pt x="3314" y="5680"/>
                    <a:pt x="3927" y="5643"/>
                    <a:pt x="4503" y="5643"/>
                  </a:cubicBezTo>
                  <a:cubicBezTo>
                    <a:pt x="4714" y="5648"/>
                    <a:pt x="4925" y="5650"/>
                    <a:pt x="5136" y="5650"/>
                  </a:cubicBezTo>
                  <a:cubicBezTo>
                    <a:pt x="6559" y="5650"/>
                    <a:pt x="7978" y="5540"/>
                    <a:pt x="9367" y="5370"/>
                  </a:cubicBezTo>
                  <a:cubicBezTo>
                    <a:pt x="11002" y="5020"/>
                    <a:pt x="12636" y="4592"/>
                    <a:pt x="14193" y="4086"/>
                  </a:cubicBezTo>
                  <a:cubicBezTo>
                    <a:pt x="15671" y="3658"/>
                    <a:pt x="17111" y="3308"/>
                    <a:pt x="18590" y="2763"/>
                  </a:cubicBezTo>
                  <a:cubicBezTo>
                    <a:pt x="19991" y="2335"/>
                    <a:pt x="21236" y="1518"/>
                    <a:pt x="22248" y="389"/>
                  </a:cubicBezTo>
                  <a:cubicBezTo>
                    <a:pt x="22367" y="241"/>
                    <a:pt x="22213" y="1"/>
                    <a:pt x="22046" y="1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5" name="Google Shape;19525;p64"/>
            <p:cNvSpPr/>
            <p:nvPr/>
          </p:nvSpPr>
          <p:spPr>
            <a:xfrm>
              <a:off x="7134800" y="2785975"/>
              <a:ext cx="265400" cy="28025"/>
            </a:xfrm>
            <a:custGeom>
              <a:avLst/>
              <a:gdLst/>
              <a:ahLst/>
              <a:cxnLst/>
              <a:rect l="l" t="t" r="r" b="b"/>
              <a:pathLst>
                <a:path w="10616" h="1121" extrusionOk="0">
                  <a:moveTo>
                    <a:pt x="10421" y="0"/>
                  </a:moveTo>
                  <a:cubicBezTo>
                    <a:pt x="10032" y="39"/>
                    <a:pt x="9643" y="234"/>
                    <a:pt x="9254" y="312"/>
                  </a:cubicBezTo>
                  <a:cubicBezTo>
                    <a:pt x="8826" y="389"/>
                    <a:pt x="8359" y="428"/>
                    <a:pt x="7931" y="428"/>
                  </a:cubicBezTo>
                  <a:cubicBezTo>
                    <a:pt x="7246" y="428"/>
                    <a:pt x="6561" y="379"/>
                    <a:pt x="5876" y="379"/>
                  </a:cubicBezTo>
                  <a:cubicBezTo>
                    <a:pt x="5705" y="379"/>
                    <a:pt x="5534" y="382"/>
                    <a:pt x="5362" y="389"/>
                  </a:cubicBezTo>
                  <a:cubicBezTo>
                    <a:pt x="4140" y="471"/>
                    <a:pt x="2899" y="856"/>
                    <a:pt x="1678" y="856"/>
                  </a:cubicBezTo>
                  <a:cubicBezTo>
                    <a:pt x="1150" y="856"/>
                    <a:pt x="626" y="784"/>
                    <a:pt x="109" y="584"/>
                  </a:cubicBezTo>
                  <a:cubicBezTo>
                    <a:pt x="105" y="580"/>
                    <a:pt x="100" y="578"/>
                    <a:pt x="95" y="578"/>
                  </a:cubicBezTo>
                  <a:cubicBezTo>
                    <a:pt x="55" y="578"/>
                    <a:pt x="1" y="705"/>
                    <a:pt x="70" y="740"/>
                  </a:cubicBezTo>
                  <a:cubicBezTo>
                    <a:pt x="655" y="1025"/>
                    <a:pt x="1264" y="1121"/>
                    <a:pt x="1883" y="1121"/>
                  </a:cubicBezTo>
                  <a:cubicBezTo>
                    <a:pt x="3035" y="1121"/>
                    <a:pt x="4223" y="790"/>
                    <a:pt x="5362" y="740"/>
                  </a:cubicBezTo>
                  <a:cubicBezTo>
                    <a:pt x="6078" y="740"/>
                    <a:pt x="6819" y="789"/>
                    <a:pt x="7545" y="789"/>
                  </a:cubicBezTo>
                  <a:cubicBezTo>
                    <a:pt x="7727" y="789"/>
                    <a:pt x="7907" y="786"/>
                    <a:pt x="8086" y="779"/>
                  </a:cubicBezTo>
                  <a:cubicBezTo>
                    <a:pt x="8514" y="779"/>
                    <a:pt x="8942" y="740"/>
                    <a:pt x="9371" y="662"/>
                  </a:cubicBezTo>
                  <a:cubicBezTo>
                    <a:pt x="9799" y="662"/>
                    <a:pt x="10188" y="506"/>
                    <a:pt x="10538" y="273"/>
                  </a:cubicBezTo>
                  <a:cubicBezTo>
                    <a:pt x="10616" y="156"/>
                    <a:pt x="10538" y="0"/>
                    <a:pt x="10421" y="0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6" name="Google Shape;19526;p64"/>
            <p:cNvSpPr/>
            <p:nvPr/>
          </p:nvSpPr>
          <p:spPr>
            <a:xfrm>
              <a:off x="7391425" y="2719325"/>
              <a:ext cx="36725" cy="145275"/>
            </a:xfrm>
            <a:custGeom>
              <a:avLst/>
              <a:gdLst/>
              <a:ahLst/>
              <a:cxnLst/>
              <a:rect l="l" t="t" r="r" b="b"/>
              <a:pathLst>
                <a:path w="1469" h="5811" extrusionOk="0">
                  <a:moveTo>
                    <a:pt x="599" y="1"/>
                  </a:moveTo>
                  <a:cubicBezTo>
                    <a:pt x="565" y="1"/>
                    <a:pt x="526" y="20"/>
                    <a:pt x="506" y="59"/>
                  </a:cubicBezTo>
                  <a:cubicBezTo>
                    <a:pt x="156" y="1032"/>
                    <a:pt x="1" y="2083"/>
                    <a:pt x="117" y="3133"/>
                  </a:cubicBezTo>
                  <a:cubicBezTo>
                    <a:pt x="195" y="3600"/>
                    <a:pt x="351" y="4106"/>
                    <a:pt x="545" y="4534"/>
                  </a:cubicBezTo>
                  <a:cubicBezTo>
                    <a:pt x="662" y="5001"/>
                    <a:pt x="896" y="5429"/>
                    <a:pt x="1207" y="5779"/>
                  </a:cubicBezTo>
                  <a:cubicBezTo>
                    <a:pt x="1239" y="5801"/>
                    <a:pt x="1275" y="5811"/>
                    <a:pt x="1309" y="5811"/>
                  </a:cubicBezTo>
                  <a:cubicBezTo>
                    <a:pt x="1395" y="5811"/>
                    <a:pt x="1468" y="5747"/>
                    <a:pt x="1440" y="5663"/>
                  </a:cubicBezTo>
                  <a:cubicBezTo>
                    <a:pt x="1285" y="5235"/>
                    <a:pt x="1129" y="4807"/>
                    <a:pt x="896" y="4456"/>
                  </a:cubicBezTo>
                  <a:cubicBezTo>
                    <a:pt x="701" y="3989"/>
                    <a:pt x="584" y="3561"/>
                    <a:pt x="506" y="3094"/>
                  </a:cubicBezTo>
                  <a:cubicBezTo>
                    <a:pt x="351" y="2083"/>
                    <a:pt x="584" y="1071"/>
                    <a:pt x="662" y="59"/>
                  </a:cubicBezTo>
                  <a:cubicBezTo>
                    <a:pt x="662" y="20"/>
                    <a:pt x="633" y="1"/>
                    <a:pt x="599" y="1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7" name="Google Shape;19527;p64"/>
            <p:cNvSpPr/>
            <p:nvPr/>
          </p:nvSpPr>
          <p:spPr>
            <a:xfrm>
              <a:off x="6698775" y="2681675"/>
              <a:ext cx="108950" cy="234725"/>
            </a:xfrm>
            <a:custGeom>
              <a:avLst/>
              <a:gdLst/>
              <a:ahLst/>
              <a:cxnLst/>
              <a:rect l="l" t="t" r="r" b="b"/>
              <a:pathLst>
                <a:path w="4358" h="9389" extrusionOk="0">
                  <a:moveTo>
                    <a:pt x="4309" y="1"/>
                  </a:moveTo>
                  <a:cubicBezTo>
                    <a:pt x="4301" y="1"/>
                    <a:pt x="4292" y="3"/>
                    <a:pt x="4281" y="9"/>
                  </a:cubicBezTo>
                  <a:lnTo>
                    <a:pt x="4281" y="47"/>
                  </a:lnTo>
                  <a:cubicBezTo>
                    <a:pt x="3074" y="242"/>
                    <a:pt x="2413" y="1526"/>
                    <a:pt x="1946" y="2538"/>
                  </a:cubicBezTo>
                  <a:cubicBezTo>
                    <a:pt x="1712" y="3161"/>
                    <a:pt x="1479" y="3744"/>
                    <a:pt x="1284" y="4367"/>
                  </a:cubicBezTo>
                  <a:cubicBezTo>
                    <a:pt x="1051" y="5067"/>
                    <a:pt x="739" y="5729"/>
                    <a:pt x="584" y="6429"/>
                  </a:cubicBezTo>
                  <a:cubicBezTo>
                    <a:pt x="350" y="7363"/>
                    <a:pt x="0" y="8453"/>
                    <a:pt x="584" y="9348"/>
                  </a:cubicBezTo>
                  <a:cubicBezTo>
                    <a:pt x="598" y="9375"/>
                    <a:pt x="631" y="9388"/>
                    <a:pt x="666" y="9388"/>
                  </a:cubicBezTo>
                  <a:cubicBezTo>
                    <a:pt x="731" y="9388"/>
                    <a:pt x="804" y="9345"/>
                    <a:pt x="778" y="9270"/>
                  </a:cubicBezTo>
                  <a:cubicBezTo>
                    <a:pt x="584" y="8686"/>
                    <a:pt x="545" y="8103"/>
                    <a:pt x="662" y="7519"/>
                  </a:cubicBezTo>
                  <a:cubicBezTo>
                    <a:pt x="739" y="6974"/>
                    <a:pt x="895" y="6429"/>
                    <a:pt x="1051" y="5884"/>
                  </a:cubicBezTo>
                  <a:cubicBezTo>
                    <a:pt x="1284" y="5184"/>
                    <a:pt x="1518" y="4484"/>
                    <a:pt x="1790" y="3744"/>
                  </a:cubicBezTo>
                  <a:cubicBezTo>
                    <a:pt x="2063" y="3005"/>
                    <a:pt x="2374" y="2265"/>
                    <a:pt x="2763" y="1565"/>
                  </a:cubicBezTo>
                  <a:cubicBezTo>
                    <a:pt x="3074" y="904"/>
                    <a:pt x="3619" y="359"/>
                    <a:pt x="4320" y="86"/>
                  </a:cubicBezTo>
                  <a:cubicBezTo>
                    <a:pt x="4353" y="86"/>
                    <a:pt x="4358" y="1"/>
                    <a:pt x="4309" y="1"/>
                  </a:cubicBezTo>
                  <a:close/>
                </a:path>
              </a:pathLst>
            </a:custGeom>
            <a:solidFill>
              <a:srgbClr val="1D9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8" name="Google Shape;19528;p64"/>
            <p:cNvSpPr/>
            <p:nvPr/>
          </p:nvSpPr>
          <p:spPr>
            <a:xfrm>
              <a:off x="6735050" y="2895825"/>
              <a:ext cx="184575" cy="69225"/>
            </a:xfrm>
            <a:custGeom>
              <a:avLst/>
              <a:gdLst/>
              <a:ahLst/>
              <a:cxnLst/>
              <a:rect l="l" t="t" r="r" b="b"/>
              <a:pathLst>
                <a:path w="7383" h="2769" extrusionOk="0">
                  <a:moveTo>
                    <a:pt x="564" y="0"/>
                  </a:moveTo>
                  <a:cubicBezTo>
                    <a:pt x="301" y="0"/>
                    <a:pt x="0" y="292"/>
                    <a:pt x="183" y="548"/>
                  </a:cubicBezTo>
                  <a:cubicBezTo>
                    <a:pt x="612" y="1015"/>
                    <a:pt x="1117" y="1365"/>
                    <a:pt x="1701" y="1599"/>
                  </a:cubicBezTo>
                  <a:cubicBezTo>
                    <a:pt x="2285" y="1871"/>
                    <a:pt x="2869" y="2105"/>
                    <a:pt x="3491" y="2299"/>
                  </a:cubicBezTo>
                  <a:cubicBezTo>
                    <a:pt x="4075" y="2494"/>
                    <a:pt x="4659" y="2611"/>
                    <a:pt x="5281" y="2689"/>
                  </a:cubicBezTo>
                  <a:cubicBezTo>
                    <a:pt x="5592" y="2766"/>
                    <a:pt x="5943" y="2766"/>
                    <a:pt x="6293" y="2766"/>
                  </a:cubicBezTo>
                  <a:cubicBezTo>
                    <a:pt x="6362" y="2766"/>
                    <a:pt x="6435" y="2768"/>
                    <a:pt x="6509" y="2768"/>
                  </a:cubicBezTo>
                  <a:cubicBezTo>
                    <a:pt x="6769" y="2768"/>
                    <a:pt x="7045" y="2745"/>
                    <a:pt x="7227" y="2533"/>
                  </a:cubicBezTo>
                  <a:cubicBezTo>
                    <a:pt x="7382" y="2377"/>
                    <a:pt x="7382" y="2144"/>
                    <a:pt x="7227" y="1949"/>
                  </a:cubicBezTo>
                  <a:cubicBezTo>
                    <a:pt x="7032" y="1716"/>
                    <a:pt x="6721" y="1755"/>
                    <a:pt x="6410" y="1677"/>
                  </a:cubicBezTo>
                  <a:cubicBezTo>
                    <a:pt x="6137" y="1638"/>
                    <a:pt x="5865" y="1599"/>
                    <a:pt x="5592" y="1560"/>
                  </a:cubicBezTo>
                  <a:cubicBezTo>
                    <a:pt x="4970" y="1482"/>
                    <a:pt x="4425" y="1365"/>
                    <a:pt x="3841" y="1210"/>
                  </a:cubicBezTo>
                  <a:cubicBezTo>
                    <a:pt x="3297" y="1054"/>
                    <a:pt x="2752" y="860"/>
                    <a:pt x="2207" y="665"/>
                  </a:cubicBezTo>
                  <a:cubicBezTo>
                    <a:pt x="1701" y="393"/>
                    <a:pt x="1156" y="159"/>
                    <a:pt x="612" y="4"/>
                  </a:cubicBezTo>
                  <a:cubicBezTo>
                    <a:pt x="596" y="1"/>
                    <a:pt x="580" y="0"/>
                    <a:pt x="564" y="0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9" name="Google Shape;19529;p64"/>
            <p:cNvSpPr/>
            <p:nvPr/>
          </p:nvSpPr>
          <p:spPr>
            <a:xfrm>
              <a:off x="6686125" y="2996425"/>
              <a:ext cx="37950" cy="137600"/>
            </a:xfrm>
            <a:custGeom>
              <a:avLst/>
              <a:gdLst/>
              <a:ahLst/>
              <a:cxnLst/>
              <a:rect l="l" t="t" r="r" b="b"/>
              <a:pathLst>
                <a:path w="1518" h="5504" extrusionOk="0">
                  <a:moveTo>
                    <a:pt x="653" y="0"/>
                  </a:moveTo>
                  <a:cubicBezTo>
                    <a:pt x="538" y="0"/>
                    <a:pt x="424" y="60"/>
                    <a:pt x="389" y="182"/>
                  </a:cubicBezTo>
                  <a:lnTo>
                    <a:pt x="350" y="143"/>
                  </a:lnTo>
                  <a:cubicBezTo>
                    <a:pt x="234" y="649"/>
                    <a:pt x="156" y="1116"/>
                    <a:pt x="78" y="1622"/>
                  </a:cubicBezTo>
                  <a:cubicBezTo>
                    <a:pt x="39" y="2089"/>
                    <a:pt x="0" y="2517"/>
                    <a:pt x="0" y="2984"/>
                  </a:cubicBezTo>
                  <a:cubicBezTo>
                    <a:pt x="0" y="3451"/>
                    <a:pt x="39" y="3918"/>
                    <a:pt x="78" y="4385"/>
                  </a:cubicBezTo>
                  <a:cubicBezTo>
                    <a:pt x="117" y="4735"/>
                    <a:pt x="273" y="5085"/>
                    <a:pt x="545" y="5358"/>
                  </a:cubicBezTo>
                  <a:cubicBezTo>
                    <a:pt x="663" y="5452"/>
                    <a:pt x="795" y="5503"/>
                    <a:pt x="924" y="5503"/>
                  </a:cubicBezTo>
                  <a:cubicBezTo>
                    <a:pt x="1008" y="5503"/>
                    <a:pt x="1091" y="5482"/>
                    <a:pt x="1168" y="5436"/>
                  </a:cubicBezTo>
                  <a:cubicBezTo>
                    <a:pt x="1440" y="5280"/>
                    <a:pt x="1518" y="4969"/>
                    <a:pt x="1362" y="4735"/>
                  </a:cubicBezTo>
                  <a:cubicBezTo>
                    <a:pt x="1328" y="4666"/>
                    <a:pt x="1263" y="4598"/>
                    <a:pt x="1195" y="4556"/>
                  </a:cubicBezTo>
                  <a:lnTo>
                    <a:pt x="1195" y="4556"/>
                  </a:lnTo>
                  <a:cubicBezTo>
                    <a:pt x="1201" y="4551"/>
                    <a:pt x="1192" y="4526"/>
                    <a:pt x="1168" y="4502"/>
                  </a:cubicBezTo>
                  <a:lnTo>
                    <a:pt x="1168" y="4502"/>
                  </a:lnTo>
                  <a:cubicBezTo>
                    <a:pt x="1181" y="4515"/>
                    <a:pt x="1188" y="4520"/>
                    <a:pt x="1192" y="4520"/>
                  </a:cubicBezTo>
                  <a:cubicBezTo>
                    <a:pt x="1207" y="4520"/>
                    <a:pt x="1145" y="4419"/>
                    <a:pt x="1131" y="4419"/>
                  </a:cubicBezTo>
                  <a:cubicBezTo>
                    <a:pt x="1130" y="4419"/>
                    <a:pt x="1129" y="4420"/>
                    <a:pt x="1129" y="4424"/>
                  </a:cubicBezTo>
                  <a:cubicBezTo>
                    <a:pt x="1012" y="4035"/>
                    <a:pt x="973" y="3607"/>
                    <a:pt x="934" y="3179"/>
                  </a:cubicBezTo>
                  <a:cubicBezTo>
                    <a:pt x="895" y="2712"/>
                    <a:pt x="895" y="2206"/>
                    <a:pt x="895" y="1739"/>
                  </a:cubicBezTo>
                  <a:cubicBezTo>
                    <a:pt x="895" y="1233"/>
                    <a:pt x="895" y="766"/>
                    <a:pt x="934" y="260"/>
                  </a:cubicBezTo>
                  <a:cubicBezTo>
                    <a:pt x="934" y="89"/>
                    <a:pt x="793" y="0"/>
                    <a:pt x="653" y="0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0" name="Google Shape;19530;p64"/>
            <p:cNvSpPr/>
            <p:nvPr/>
          </p:nvSpPr>
          <p:spPr>
            <a:xfrm>
              <a:off x="6724050" y="3146900"/>
              <a:ext cx="131375" cy="59350"/>
            </a:xfrm>
            <a:custGeom>
              <a:avLst/>
              <a:gdLst/>
              <a:ahLst/>
              <a:cxnLst/>
              <a:rect l="l" t="t" r="r" b="b"/>
              <a:pathLst>
                <a:path w="5255" h="2374" extrusionOk="0">
                  <a:moveTo>
                    <a:pt x="312" y="0"/>
                  </a:moveTo>
                  <a:cubicBezTo>
                    <a:pt x="118" y="0"/>
                    <a:pt x="1" y="195"/>
                    <a:pt x="40" y="389"/>
                  </a:cubicBezTo>
                  <a:lnTo>
                    <a:pt x="40" y="350"/>
                  </a:lnTo>
                  <a:cubicBezTo>
                    <a:pt x="273" y="740"/>
                    <a:pt x="585" y="1090"/>
                    <a:pt x="1013" y="1323"/>
                  </a:cubicBezTo>
                  <a:cubicBezTo>
                    <a:pt x="1402" y="1557"/>
                    <a:pt x="1791" y="1751"/>
                    <a:pt x="2219" y="1946"/>
                  </a:cubicBezTo>
                  <a:cubicBezTo>
                    <a:pt x="2647" y="2140"/>
                    <a:pt x="3114" y="2257"/>
                    <a:pt x="3620" y="2335"/>
                  </a:cubicBezTo>
                  <a:cubicBezTo>
                    <a:pt x="3853" y="2374"/>
                    <a:pt x="4087" y="2374"/>
                    <a:pt x="4320" y="2374"/>
                  </a:cubicBezTo>
                  <a:cubicBezTo>
                    <a:pt x="4593" y="2374"/>
                    <a:pt x="4904" y="2374"/>
                    <a:pt x="5099" y="2140"/>
                  </a:cubicBezTo>
                  <a:cubicBezTo>
                    <a:pt x="5254" y="1985"/>
                    <a:pt x="5254" y="1712"/>
                    <a:pt x="5099" y="1557"/>
                  </a:cubicBezTo>
                  <a:cubicBezTo>
                    <a:pt x="4943" y="1323"/>
                    <a:pt x="4670" y="1362"/>
                    <a:pt x="4398" y="1323"/>
                  </a:cubicBezTo>
                  <a:lnTo>
                    <a:pt x="3737" y="1284"/>
                  </a:lnTo>
                  <a:cubicBezTo>
                    <a:pt x="3347" y="1245"/>
                    <a:pt x="2958" y="1129"/>
                    <a:pt x="2569" y="973"/>
                  </a:cubicBezTo>
                  <a:cubicBezTo>
                    <a:pt x="2219" y="817"/>
                    <a:pt x="1869" y="662"/>
                    <a:pt x="1480" y="467"/>
                  </a:cubicBezTo>
                  <a:cubicBezTo>
                    <a:pt x="1129" y="234"/>
                    <a:pt x="740" y="78"/>
                    <a:pt x="312" y="0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1" name="Google Shape;19531;p64"/>
            <p:cNvSpPr/>
            <p:nvPr/>
          </p:nvSpPr>
          <p:spPr>
            <a:xfrm>
              <a:off x="6688075" y="3340175"/>
              <a:ext cx="159550" cy="80450"/>
            </a:xfrm>
            <a:custGeom>
              <a:avLst/>
              <a:gdLst/>
              <a:ahLst/>
              <a:cxnLst/>
              <a:rect l="l" t="t" r="r" b="b"/>
              <a:pathLst>
                <a:path w="6382" h="3218" extrusionOk="0">
                  <a:moveTo>
                    <a:pt x="301" y="0"/>
                  </a:moveTo>
                  <a:cubicBezTo>
                    <a:pt x="133" y="0"/>
                    <a:pt x="12" y="65"/>
                    <a:pt x="0" y="247"/>
                  </a:cubicBezTo>
                  <a:cubicBezTo>
                    <a:pt x="0" y="519"/>
                    <a:pt x="234" y="713"/>
                    <a:pt x="428" y="869"/>
                  </a:cubicBezTo>
                  <a:cubicBezTo>
                    <a:pt x="662" y="1025"/>
                    <a:pt x="973" y="1219"/>
                    <a:pt x="1245" y="1375"/>
                  </a:cubicBezTo>
                  <a:cubicBezTo>
                    <a:pt x="1751" y="1725"/>
                    <a:pt x="2296" y="2037"/>
                    <a:pt x="2841" y="2309"/>
                  </a:cubicBezTo>
                  <a:cubicBezTo>
                    <a:pt x="3347" y="2581"/>
                    <a:pt x="3891" y="2815"/>
                    <a:pt x="4475" y="2970"/>
                  </a:cubicBezTo>
                  <a:cubicBezTo>
                    <a:pt x="4759" y="3065"/>
                    <a:pt x="5215" y="3217"/>
                    <a:pt x="5617" y="3217"/>
                  </a:cubicBezTo>
                  <a:cubicBezTo>
                    <a:pt x="5876" y="3217"/>
                    <a:pt x="6112" y="3154"/>
                    <a:pt x="6265" y="2970"/>
                  </a:cubicBezTo>
                  <a:cubicBezTo>
                    <a:pt x="6382" y="2854"/>
                    <a:pt x="6382" y="2659"/>
                    <a:pt x="6304" y="2504"/>
                  </a:cubicBezTo>
                  <a:cubicBezTo>
                    <a:pt x="6148" y="2231"/>
                    <a:pt x="5837" y="2192"/>
                    <a:pt x="5565" y="2114"/>
                  </a:cubicBezTo>
                  <a:cubicBezTo>
                    <a:pt x="5253" y="2075"/>
                    <a:pt x="4942" y="1998"/>
                    <a:pt x="4670" y="1881"/>
                  </a:cubicBezTo>
                  <a:cubicBezTo>
                    <a:pt x="4125" y="1725"/>
                    <a:pt x="3580" y="1492"/>
                    <a:pt x="3074" y="1219"/>
                  </a:cubicBezTo>
                  <a:cubicBezTo>
                    <a:pt x="2529" y="947"/>
                    <a:pt x="1985" y="636"/>
                    <a:pt x="1440" y="402"/>
                  </a:cubicBezTo>
                  <a:cubicBezTo>
                    <a:pt x="1279" y="322"/>
                    <a:pt x="673" y="0"/>
                    <a:pt x="301" y="0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2" name="Google Shape;19532;p64"/>
            <p:cNvSpPr/>
            <p:nvPr/>
          </p:nvSpPr>
          <p:spPr>
            <a:xfrm>
              <a:off x="6662775" y="3304100"/>
              <a:ext cx="20450" cy="29600"/>
            </a:xfrm>
            <a:custGeom>
              <a:avLst/>
              <a:gdLst/>
              <a:ahLst/>
              <a:cxnLst/>
              <a:rect l="l" t="t" r="r" b="b"/>
              <a:pathLst>
                <a:path w="818" h="1184" extrusionOk="0">
                  <a:moveTo>
                    <a:pt x="355" y="16"/>
                  </a:moveTo>
                  <a:cubicBezTo>
                    <a:pt x="312" y="32"/>
                    <a:pt x="269" y="59"/>
                    <a:pt x="234" y="94"/>
                  </a:cubicBezTo>
                  <a:lnTo>
                    <a:pt x="234" y="68"/>
                  </a:lnTo>
                  <a:lnTo>
                    <a:pt x="234" y="68"/>
                  </a:lnTo>
                  <a:lnTo>
                    <a:pt x="312" y="16"/>
                  </a:lnTo>
                  <a:close/>
                  <a:moveTo>
                    <a:pt x="818" y="911"/>
                  </a:moveTo>
                  <a:lnTo>
                    <a:pt x="779" y="1028"/>
                  </a:lnTo>
                  <a:cubicBezTo>
                    <a:pt x="818" y="989"/>
                    <a:pt x="818" y="950"/>
                    <a:pt x="818" y="911"/>
                  </a:cubicBezTo>
                  <a:close/>
                  <a:moveTo>
                    <a:pt x="437" y="1"/>
                  </a:moveTo>
                  <a:cubicBezTo>
                    <a:pt x="422" y="1"/>
                    <a:pt x="406" y="3"/>
                    <a:pt x="390" y="6"/>
                  </a:cubicBezTo>
                  <a:lnTo>
                    <a:pt x="390" y="6"/>
                  </a:lnTo>
                  <a:cubicBezTo>
                    <a:pt x="389" y="6"/>
                    <a:pt x="387" y="6"/>
                    <a:pt x="385" y="6"/>
                  </a:cubicBezTo>
                  <a:cubicBezTo>
                    <a:pt x="260" y="6"/>
                    <a:pt x="149" y="76"/>
                    <a:pt x="117" y="172"/>
                  </a:cubicBezTo>
                  <a:cubicBezTo>
                    <a:pt x="78" y="211"/>
                    <a:pt x="39" y="289"/>
                    <a:pt x="39" y="328"/>
                  </a:cubicBezTo>
                  <a:cubicBezTo>
                    <a:pt x="0" y="444"/>
                    <a:pt x="0" y="600"/>
                    <a:pt x="39" y="717"/>
                  </a:cubicBezTo>
                  <a:cubicBezTo>
                    <a:pt x="39" y="756"/>
                    <a:pt x="78" y="756"/>
                    <a:pt x="78" y="795"/>
                  </a:cubicBezTo>
                  <a:cubicBezTo>
                    <a:pt x="78" y="872"/>
                    <a:pt x="117" y="911"/>
                    <a:pt x="156" y="989"/>
                  </a:cubicBezTo>
                  <a:cubicBezTo>
                    <a:pt x="156" y="989"/>
                    <a:pt x="195" y="1028"/>
                    <a:pt x="195" y="1067"/>
                  </a:cubicBezTo>
                  <a:cubicBezTo>
                    <a:pt x="234" y="1106"/>
                    <a:pt x="273" y="1145"/>
                    <a:pt x="351" y="1145"/>
                  </a:cubicBezTo>
                  <a:cubicBezTo>
                    <a:pt x="389" y="1145"/>
                    <a:pt x="428" y="1184"/>
                    <a:pt x="467" y="1184"/>
                  </a:cubicBezTo>
                  <a:lnTo>
                    <a:pt x="584" y="1184"/>
                  </a:lnTo>
                  <a:cubicBezTo>
                    <a:pt x="662" y="1145"/>
                    <a:pt x="740" y="1106"/>
                    <a:pt x="779" y="1028"/>
                  </a:cubicBezTo>
                  <a:lnTo>
                    <a:pt x="779" y="950"/>
                  </a:lnTo>
                  <a:cubicBezTo>
                    <a:pt x="818" y="911"/>
                    <a:pt x="818" y="872"/>
                    <a:pt x="818" y="833"/>
                  </a:cubicBezTo>
                  <a:lnTo>
                    <a:pt x="818" y="717"/>
                  </a:lnTo>
                  <a:cubicBezTo>
                    <a:pt x="818" y="678"/>
                    <a:pt x="779" y="639"/>
                    <a:pt x="740" y="600"/>
                  </a:cubicBezTo>
                  <a:cubicBezTo>
                    <a:pt x="740" y="561"/>
                    <a:pt x="740" y="522"/>
                    <a:pt x="701" y="483"/>
                  </a:cubicBezTo>
                  <a:cubicBezTo>
                    <a:pt x="701" y="444"/>
                    <a:pt x="701" y="405"/>
                    <a:pt x="701" y="366"/>
                  </a:cubicBezTo>
                  <a:cubicBezTo>
                    <a:pt x="701" y="314"/>
                    <a:pt x="685" y="261"/>
                    <a:pt x="661" y="212"/>
                  </a:cubicBezTo>
                  <a:lnTo>
                    <a:pt x="661" y="212"/>
                  </a:lnTo>
                  <a:cubicBezTo>
                    <a:pt x="658" y="186"/>
                    <a:pt x="649" y="159"/>
                    <a:pt x="623" y="133"/>
                  </a:cubicBezTo>
                  <a:cubicBezTo>
                    <a:pt x="584" y="94"/>
                    <a:pt x="545" y="55"/>
                    <a:pt x="506" y="16"/>
                  </a:cubicBezTo>
                  <a:cubicBezTo>
                    <a:pt x="485" y="6"/>
                    <a:pt x="462" y="1"/>
                    <a:pt x="437" y="1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3" name="Google Shape;19533;p64"/>
            <p:cNvSpPr/>
            <p:nvPr/>
          </p:nvSpPr>
          <p:spPr>
            <a:xfrm>
              <a:off x="7154050" y="3183850"/>
              <a:ext cx="139150" cy="28250"/>
            </a:xfrm>
            <a:custGeom>
              <a:avLst/>
              <a:gdLst/>
              <a:ahLst/>
              <a:cxnLst/>
              <a:rect l="l" t="t" r="r" b="b"/>
              <a:pathLst>
                <a:path w="5566" h="1130" extrusionOk="0">
                  <a:moveTo>
                    <a:pt x="468" y="1"/>
                  </a:moveTo>
                  <a:cubicBezTo>
                    <a:pt x="195" y="40"/>
                    <a:pt x="1" y="429"/>
                    <a:pt x="312" y="585"/>
                  </a:cubicBezTo>
                  <a:cubicBezTo>
                    <a:pt x="701" y="740"/>
                    <a:pt x="1129" y="857"/>
                    <a:pt x="1518" y="896"/>
                  </a:cubicBezTo>
                  <a:cubicBezTo>
                    <a:pt x="1985" y="974"/>
                    <a:pt x="2413" y="1013"/>
                    <a:pt x="2880" y="1052"/>
                  </a:cubicBezTo>
                  <a:cubicBezTo>
                    <a:pt x="3308" y="1091"/>
                    <a:pt x="3697" y="1129"/>
                    <a:pt x="4125" y="1129"/>
                  </a:cubicBezTo>
                  <a:cubicBezTo>
                    <a:pt x="4359" y="1129"/>
                    <a:pt x="4554" y="1129"/>
                    <a:pt x="4787" y="1091"/>
                  </a:cubicBezTo>
                  <a:cubicBezTo>
                    <a:pt x="4982" y="1091"/>
                    <a:pt x="5215" y="1013"/>
                    <a:pt x="5410" y="896"/>
                  </a:cubicBezTo>
                  <a:cubicBezTo>
                    <a:pt x="5565" y="779"/>
                    <a:pt x="5487" y="507"/>
                    <a:pt x="5332" y="429"/>
                  </a:cubicBezTo>
                  <a:cubicBezTo>
                    <a:pt x="5137" y="312"/>
                    <a:pt x="4943" y="273"/>
                    <a:pt x="4709" y="273"/>
                  </a:cubicBezTo>
                  <a:cubicBezTo>
                    <a:pt x="4515" y="234"/>
                    <a:pt x="4281" y="234"/>
                    <a:pt x="4087" y="234"/>
                  </a:cubicBezTo>
                  <a:cubicBezTo>
                    <a:pt x="3697" y="234"/>
                    <a:pt x="3308" y="196"/>
                    <a:pt x="2919" y="196"/>
                  </a:cubicBezTo>
                  <a:cubicBezTo>
                    <a:pt x="2491" y="157"/>
                    <a:pt x="2102" y="118"/>
                    <a:pt x="1713" y="79"/>
                  </a:cubicBezTo>
                  <a:cubicBezTo>
                    <a:pt x="1324" y="1"/>
                    <a:pt x="896" y="1"/>
                    <a:pt x="468" y="1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4" name="Google Shape;19534;p64"/>
            <p:cNvSpPr/>
            <p:nvPr/>
          </p:nvSpPr>
          <p:spPr>
            <a:xfrm>
              <a:off x="7147250" y="2984250"/>
              <a:ext cx="93400" cy="24950"/>
            </a:xfrm>
            <a:custGeom>
              <a:avLst/>
              <a:gdLst/>
              <a:ahLst/>
              <a:cxnLst/>
              <a:rect l="l" t="t" r="r" b="b"/>
              <a:pathLst>
                <a:path w="3736" h="998" extrusionOk="0">
                  <a:moveTo>
                    <a:pt x="468" y="0"/>
                  </a:moveTo>
                  <a:cubicBezTo>
                    <a:pt x="293" y="0"/>
                    <a:pt x="107" y="111"/>
                    <a:pt x="39" y="280"/>
                  </a:cubicBezTo>
                  <a:cubicBezTo>
                    <a:pt x="0" y="514"/>
                    <a:pt x="117" y="708"/>
                    <a:pt x="312" y="786"/>
                  </a:cubicBezTo>
                  <a:lnTo>
                    <a:pt x="350" y="747"/>
                  </a:lnTo>
                  <a:cubicBezTo>
                    <a:pt x="856" y="864"/>
                    <a:pt x="1362" y="942"/>
                    <a:pt x="1907" y="980"/>
                  </a:cubicBezTo>
                  <a:cubicBezTo>
                    <a:pt x="2063" y="980"/>
                    <a:pt x="2218" y="998"/>
                    <a:pt x="2374" y="998"/>
                  </a:cubicBezTo>
                  <a:cubicBezTo>
                    <a:pt x="2452" y="998"/>
                    <a:pt x="2530" y="993"/>
                    <a:pt x="2607" y="980"/>
                  </a:cubicBezTo>
                  <a:lnTo>
                    <a:pt x="3230" y="980"/>
                  </a:lnTo>
                  <a:cubicBezTo>
                    <a:pt x="3308" y="942"/>
                    <a:pt x="3386" y="903"/>
                    <a:pt x="3464" y="864"/>
                  </a:cubicBezTo>
                  <a:cubicBezTo>
                    <a:pt x="3736" y="708"/>
                    <a:pt x="3697" y="280"/>
                    <a:pt x="3386" y="202"/>
                  </a:cubicBezTo>
                  <a:cubicBezTo>
                    <a:pt x="3230" y="163"/>
                    <a:pt x="3113" y="124"/>
                    <a:pt x="2958" y="124"/>
                  </a:cubicBezTo>
                  <a:lnTo>
                    <a:pt x="1907" y="124"/>
                  </a:lnTo>
                  <a:cubicBezTo>
                    <a:pt x="1440" y="124"/>
                    <a:pt x="1012" y="85"/>
                    <a:pt x="545" y="8"/>
                  </a:cubicBezTo>
                  <a:cubicBezTo>
                    <a:pt x="520" y="3"/>
                    <a:pt x="494" y="0"/>
                    <a:pt x="468" y="0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5" name="Google Shape;19535;p64"/>
            <p:cNvSpPr/>
            <p:nvPr/>
          </p:nvSpPr>
          <p:spPr>
            <a:xfrm>
              <a:off x="7176700" y="3407375"/>
              <a:ext cx="179725" cy="38200"/>
            </a:xfrm>
            <a:custGeom>
              <a:avLst/>
              <a:gdLst/>
              <a:ahLst/>
              <a:cxnLst/>
              <a:rect l="l" t="t" r="r" b="b"/>
              <a:pathLst>
                <a:path w="7189" h="1528" extrusionOk="0">
                  <a:moveTo>
                    <a:pt x="6493" y="0"/>
                  </a:moveTo>
                  <a:cubicBezTo>
                    <a:pt x="6352" y="0"/>
                    <a:pt x="6216" y="30"/>
                    <a:pt x="6099" y="88"/>
                  </a:cubicBezTo>
                  <a:lnTo>
                    <a:pt x="5243" y="282"/>
                  </a:lnTo>
                  <a:cubicBezTo>
                    <a:pt x="4255" y="572"/>
                    <a:pt x="3237" y="712"/>
                    <a:pt x="2218" y="712"/>
                  </a:cubicBezTo>
                  <a:cubicBezTo>
                    <a:pt x="1590" y="712"/>
                    <a:pt x="962" y="659"/>
                    <a:pt x="340" y="555"/>
                  </a:cubicBezTo>
                  <a:cubicBezTo>
                    <a:pt x="327" y="553"/>
                    <a:pt x="315" y="553"/>
                    <a:pt x="304" y="553"/>
                  </a:cubicBezTo>
                  <a:cubicBezTo>
                    <a:pt x="26" y="553"/>
                    <a:pt x="1" y="986"/>
                    <a:pt x="262" y="1061"/>
                  </a:cubicBezTo>
                  <a:cubicBezTo>
                    <a:pt x="1391" y="1372"/>
                    <a:pt x="2597" y="1528"/>
                    <a:pt x="3764" y="1528"/>
                  </a:cubicBezTo>
                  <a:cubicBezTo>
                    <a:pt x="4348" y="1489"/>
                    <a:pt x="4893" y="1411"/>
                    <a:pt x="5476" y="1294"/>
                  </a:cubicBezTo>
                  <a:cubicBezTo>
                    <a:pt x="5749" y="1216"/>
                    <a:pt x="6021" y="1139"/>
                    <a:pt x="6294" y="1061"/>
                  </a:cubicBezTo>
                  <a:cubicBezTo>
                    <a:pt x="6566" y="983"/>
                    <a:pt x="6877" y="944"/>
                    <a:pt x="7072" y="633"/>
                  </a:cubicBezTo>
                  <a:cubicBezTo>
                    <a:pt x="7189" y="438"/>
                    <a:pt x="7111" y="205"/>
                    <a:pt x="6916" y="88"/>
                  </a:cubicBezTo>
                  <a:cubicBezTo>
                    <a:pt x="6780" y="30"/>
                    <a:pt x="6634" y="0"/>
                    <a:pt x="6493" y="0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6" name="Google Shape;19536;p64"/>
            <p:cNvSpPr/>
            <p:nvPr/>
          </p:nvSpPr>
          <p:spPr>
            <a:xfrm>
              <a:off x="7295125" y="3181925"/>
              <a:ext cx="81725" cy="19475"/>
            </a:xfrm>
            <a:custGeom>
              <a:avLst/>
              <a:gdLst/>
              <a:ahLst/>
              <a:cxnLst/>
              <a:rect l="l" t="t" r="r" b="b"/>
              <a:pathLst>
                <a:path w="3269" h="779" extrusionOk="0">
                  <a:moveTo>
                    <a:pt x="2607" y="0"/>
                  </a:moveTo>
                  <a:cubicBezTo>
                    <a:pt x="2491" y="0"/>
                    <a:pt x="2413" y="0"/>
                    <a:pt x="2296" y="39"/>
                  </a:cubicBezTo>
                  <a:lnTo>
                    <a:pt x="1634" y="117"/>
                  </a:lnTo>
                  <a:cubicBezTo>
                    <a:pt x="1401" y="117"/>
                    <a:pt x="1206" y="117"/>
                    <a:pt x="973" y="156"/>
                  </a:cubicBezTo>
                  <a:cubicBezTo>
                    <a:pt x="739" y="156"/>
                    <a:pt x="506" y="156"/>
                    <a:pt x="273" y="195"/>
                  </a:cubicBezTo>
                  <a:cubicBezTo>
                    <a:pt x="0" y="234"/>
                    <a:pt x="39" y="623"/>
                    <a:pt x="273" y="701"/>
                  </a:cubicBezTo>
                  <a:cubicBezTo>
                    <a:pt x="506" y="739"/>
                    <a:pt x="778" y="778"/>
                    <a:pt x="1012" y="778"/>
                  </a:cubicBezTo>
                  <a:lnTo>
                    <a:pt x="1673" y="778"/>
                  </a:lnTo>
                  <a:cubicBezTo>
                    <a:pt x="1907" y="778"/>
                    <a:pt x="2140" y="739"/>
                    <a:pt x="2413" y="701"/>
                  </a:cubicBezTo>
                  <a:cubicBezTo>
                    <a:pt x="2491" y="701"/>
                    <a:pt x="2607" y="662"/>
                    <a:pt x="2724" y="623"/>
                  </a:cubicBezTo>
                  <a:cubicBezTo>
                    <a:pt x="2841" y="584"/>
                    <a:pt x="2958" y="506"/>
                    <a:pt x="3074" y="467"/>
                  </a:cubicBezTo>
                  <a:cubicBezTo>
                    <a:pt x="3269" y="311"/>
                    <a:pt x="3191" y="0"/>
                    <a:pt x="2958" y="0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7" name="Google Shape;19537;p64"/>
            <p:cNvSpPr/>
            <p:nvPr/>
          </p:nvSpPr>
          <p:spPr>
            <a:xfrm>
              <a:off x="7338900" y="2993750"/>
              <a:ext cx="64225" cy="23850"/>
            </a:xfrm>
            <a:custGeom>
              <a:avLst/>
              <a:gdLst/>
              <a:ahLst/>
              <a:cxnLst/>
              <a:rect l="l" t="t" r="r" b="b"/>
              <a:pathLst>
                <a:path w="2569" h="954" extrusionOk="0">
                  <a:moveTo>
                    <a:pt x="2124" y="1"/>
                  </a:moveTo>
                  <a:cubicBezTo>
                    <a:pt x="2053" y="1"/>
                    <a:pt x="1990" y="28"/>
                    <a:pt x="1907" y="56"/>
                  </a:cubicBezTo>
                  <a:lnTo>
                    <a:pt x="1829" y="95"/>
                  </a:lnTo>
                  <a:lnTo>
                    <a:pt x="1751" y="95"/>
                  </a:lnTo>
                  <a:cubicBezTo>
                    <a:pt x="1596" y="172"/>
                    <a:pt x="1440" y="211"/>
                    <a:pt x="1284" y="250"/>
                  </a:cubicBezTo>
                  <a:lnTo>
                    <a:pt x="1051" y="289"/>
                  </a:lnTo>
                  <a:lnTo>
                    <a:pt x="856" y="289"/>
                  </a:lnTo>
                  <a:cubicBezTo>
                    <a:pt x="662" y="289"/>
                    <a:pt x="506" y="328"/>
                    <a:pt x="312" y="328"/>
                  </a:cubicBezTo>
                  <a:cubicBezTo>
                    <a:pt x="78" y="367"/>
                    <a:pt x="0" y="717"/>
                    <a:pt x="273" y="795"/>
                  </a:cubicBezTo>
                  <a:lnTo>
                    <a:pt x="273" y="873"/>
                  </a:lnTo>
                  <a:cubicBezTo>
                    <a:pt x="493" y="928"/>
                    <a:pt x="714" y="954"/>
                    <a:pt x="933" y="954"/>
                  </a:cubicBezTo>
                  <a:cubicBezTo>
                    <a:pt x="1331" y="954"/>
                    <a:pt x="1725" y="868"/>
                    <a:pt x="2102" y="717"/>
                  </a:cubicBezTo>
                  <a:cubicBezTo>
                    <a:pt x="2257" y="678"/>
                    <a:pt x="2335" y="639"/>
                    <a:pt x="2413" y="523"/>
                  </a:cubicBezTo>
                  <a:cubicBezTo>
                    <a:pt x="2452" y="484"/>
                    <a:pt x="2491" y="406"/>
                    <a:pt x="2530" y="328"/>
                  </a:cubicBezTo>
                  <a:cubicBezTo>
                    <a:pt x="2569" y="250"/>
                    <a:pt x="2530" y="134"/>
                    <a:pt x="2452" y="56"/>
                  </a:cubicBezTo>
                  <a:cubicBezTo>
                    <a:pt x="2374" y="17"/>
                    <a:pt x="2296" y="17"/>
                    <a:pt x="2218" y="17"/>
                  </a:cubicBezTo>
                  <a:cubicBezTo>
                    <a:pt x="2184" y="5"/>
                    <a:pt x="2153" y="1"/>
                    <a:pt x="2124" y="1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8" name="Google Shape;19538;p64"/>
            <p:cNvSpPr/>
            <p:nvPr/>
          </p:nvSpPr>
          <p:spPr>
            <a:xfrm>
              <a:off x="7428400" y="2991250"/>
              <a:ext cx="27250" cy="7800"/>
            </a:xfrm>
            <a:custGeom>
              <a:avLst/>
              <a:gdLst/>
              <a:ahLst/>
              <a:cxnLst/>
              <a:rect l="l" t="t" r="r" b="b"/>
              <a:pathLst>
                <a:path w="1090" h="312" extrusionOk="0">
                  <a:moveTo>
                    <a:pt x="779" y="0"/>
                  </a:moveTo>
                  <a:lnTo>
                    <a:pt x="545" y="39"/>
                  </a:lnTo>
                  <a:lnTo>
                    <a:pt x="117" y="78"/>
                  </a:lnTo>
                  <a:cubicBezTo>
                    <a:pt x="39" y="78"/>
                    <a:pt x="0" y="156"/>
                    <a:pt x="39" y="195"/>
                  </a:cubicBezTo>
                  <a:cubicBezTo>
                    <a:pt x="39" y="234"/>
                    <a:pt x="78" y="272"/>
                    <a:pt x="117" y="311"/>
                  </a:cubicBezTo>
                  <a:lnTo>
                    <a:pt x="117" y="272"/>
                  </a:lnTo>
                  <a:lnTo>
                    <a:pt x="584" y="234"/>
                  </a:lnTo>
                  <a:lnTo>
                    <a:pt x="817" y="234"/>
                  </a:lnTo>
                  <a:cubicBezTo>
                    <a:pt x="856" y="234"/>
                    <a:pt x="895" y="234"/>
                    <a:pt x="934" y="195"/>
                  </a:cubicBezTo>
                  <a:cubicBezTo>
                    <a:pt x="973" y="195"/>
                    <a:pt x="1012" y="195"/>
                    <a:pt x="1051" y="156"/>
                  </a:cubicBezTo>
                  <a:cubicBezTo>
                    <a:pt x="1090" y="117"/>
                    <a:pt x="1090" y="39"/>
                    <a:pt x="1051" y="39"/>
                  </a:cubicBezTo>
                  <a:cubicBezTo>
                    <a:pt x="973" y="0"/>
                    <a:pt x="934" y="0"/>
                    <a:pt x="895" y="0"/>
                  </a:cubicBezTo>
                  <a:close/>
                </a:path>
              </a:pathLst>
            </a:custGeom>
            <a:solidFill>
              <a:srgbClr val="39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9" name="Google Shape;19539;p64"/>
            <p:cNvSpPr/>
            <p:nvPr/>
          </p:nvSpPr>
          <p:spPr>
            <a:xfrm>
              <a:off x="7387525" y="2367650"/>
              <a:ext cx="526350" cy="632200"/>
            </a:xfrm>
            <a:custGeom>
              <a:avLst/>
              <a:gdLst/>
              <a:ahLst/>
              <a:cxnLst/>
              <a:rect l="l" t="t" r="r" b="b"/>
              <a:pathLst>
                <a:path w="21054" h="25288" extrusionOk="0">
                  <a:moveTo>
                    <a:pt x="15450" y="0"/>
                  </a:moveTo>
                  <a:cubicBezTo>
                    <a:pt x="13231" y="4514"/>
                    <a:pt x="8523" y="8367"/>
                    <a:pt x="4515" y="11324"/>
                  </a:cubicBezTo>
                  <a:cubicBezTo>
                    <a:pt x="3464" y="12103"/>
                    <a:pt x="2219" y="13036"/>
                    <a:pt x="2219" y="14360"/>
                  </a:cubicBezTo>
                  <a:lnTo>
                    <a:pt x="390" y="17512"/>
                  </a:lnTo>
                  <a:cubicBezTo>
                    <a:pt x="1" y="19652"/>
                    <a:pt x="1674" y="22103"/>
                    <a:pt x="3270" y="23465"/>
                  </a:cubicBezTo>
                  <a:cubicBezTo>
                    <a:pt x="4727" y="24694"/>
                    <a:pt x="6241" y="25287"/>
                    <a:pt x="7673" y="25287"/>
                  </a:cubicBezTo>
                  <a:cubicBezTo>
                    <a:pt x="8917" y="25287"/>
                    <a:pt x="10099" y="24840"/>
                    <a:pt x="11130" y="23971"/>
                  </a:cubicBezTo>
                  <a:cubicBezTo>
                    <a:pt x="18174" y="18056"/>
                    <a:pt x="20469" y="9145"/>
                    <a:pt x="21053" y="2374"/>
                  </a:cubicBezTo>
                  <a:lnTo>
                    <a:pt x="15450" y="0"/>
                  </a:ln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0" name="Google Shape;19540;p64"/>
            <p:cNvSpPr/>
            <p:nvPr/>
          </p:nvSpPr>
          <p:spPr>
            <a:xfrm>
              <a:off x="7461475" y="2380300"/>
              <a:ext cx="451425" cy="591025"/>
            </a:xfrm>
            <a:custGeom>
              <a:avLst/>
              <a:gdLst/>
              <a:ahLst/>
              <a:cxnLst/>
              <a:rect l="l" t="t" r="r" b="b"/>
              <a:pathLst>
                <a:path w="18057" h="23641" extrusionOk="0">
                  <a:moveTo>
                    <a:pt x="13620" y="0"/>
                  </a:moveTo>
                  <a:lnTo>
                    <a:pt x="12686" y="156"/>
                  </a:lnTo>
                  <a:cubicBezTo>
                    <a:pt x="12803" y="1518"/>
                    <a:pt x="13698" y="2646"/>
                    <a:pt x="14982" y="3113"/>
                  </a:cubicBezTo>
                  <a:cubicBezTo>
                    <a:pt x="15293" y="3191"/>
                    <a:pt x="15566" y="3347"/>
                    <a:pt x="15799" y="3541"/>
                  </a:cubicBezTo>
                  <a:cubicBezTo>
                    <a:pt x="15916" y="3736"/>
                    <a:pt x="15955" y="3931"/>
                    <a:pt x="15955" y="4125"/>
                  </a:cubicBezTo>
                  <a:cubicBezTo>
                    <a:pt x="16344" y="7005"/>
                    <a:pt x="15254" y="9378"/>
                    <a:pt x="14048" y="12064"/>
                  </a:cubicBezTo>
                  <a:cubicBezTo>
                    <a:pt x="13192" y="14126"/>
                    <a:pt x="12102" y="16072"/>
                    <a:pt x="10779" y="17901"/>
                  </a:cubicBezTo>
                  <a:cubicBezTo>
                    <a:pt x="9232" y="19938"/>
                    <a:pt x="7503" y="21719"/>
                    <a:pt x="4738" y="21719"/>
                  </a:cubicBezTo>
                  <a:cubicBezTo>
                    <a:pt x="4652" y="21719"/>
                    <a:pt x="4564" y="21718"/>
                    <a:pt x="4475" y="21714"/>
                  </a:cubicBezTo>
                  <a:cubicBezTo>
                    <a:pt x="2724" y="21675"/>
                    <a:pt x="1635" y="21675"/>
                    <a:pt x="0" y="21053"/>
                  </a:cubicBezTo>
                  <a:lnTo>
                    <a:pt x="0" y="21053"/>
                  </a:lnTo>
                  <a:cubicBezTo>
                    <a:pt x="1440" y="22531"/>
                    <a:pt x="3425" y="23465"/>
                    <a:pt x="5526" y="23582"/>
                  </a:cubicBezTo>
                  <a:cubicBezTo>
                    <a:pt x="5935" y="23621"/>
                    <a:pt x="6353" y="23640"/>
                    <a:pt x="6771" y="23640"/>
                  </a:cubicBezTo>
                  <a:cubicBezTo>
                    <a:pt x="7190" y="23640"/>
                    <a:pt x="7608" y="23621"/>
                    <a:pt x="8017" y="23582"/>
                  </a:cubicBezTo>
                  <a:lnTo>
                    <a:pt x="8172" y="23465"/>
                  </a:lnTo>
                  <a:cubicBezTo>
                    <a:pt x="15216" y="17550"/>
                    <a:pt x="17511" y="8639"/>
                    <a:pt x="18056" y="1868"/>
                  </a:cubicBezTo>
                  <a:lnTo>
                    <a:pt x="13620" y="0"/>
                  </a:ln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1" name="Google Shape;19541;p64"/>
            <p:cNvSpPr/>
            <p:nvPr/>
          </p:nvSpPr>
          <p:spPr>
            <a:xfrm>
              <a:off x="6725025" y="1813300"/>
              <a:ext cx="954375" cy="448325"/>
            </a:xfrm>
            <a:custGeom>
              <a:avLst/>
              <a:gdLst/>
              <a:ahLst/>
              <a:cxnLst/>
              <a:rect l="l" t="t" r="r" b="b"/>
              <a:pathLst>
                <a:path w="38175" h="17933" extrusionOk="0">
                  <a:moveTo>
                    <a:pt x="19373" y="1"/>
                  </a:moveTo>
                  <a:cubicBezTo>
                    <a:pt x="13393" y="1"/>
                    <a:pt x="7296" y="2372"/>
                    <a:pt x="3814" y="7115"/>
                  </a:cubicBezTo>
                  <a:cubicBezTo>
                    <a:pt x="1791" y="9839"/>
                    <a:pt x="507" y="12991"/>
                    <a:pt x="1" y="16337"/>
                  </a:cubicBezTo>
                  <a:lnTo>
                    <a:pt x="37864" y="17933"/>
                  </a:lnTo>
                  <a:cubicBezTo>
                    <a:pt x="38175" y="9683"/>
                    <a:pt x="32416" y="4080"/>
                    <a:pt x="28563" y="2095"/>
                  </a:cubicBezTo>
                  <a:cubicBezTo>
                    <a:pt x="25826" y="699"/>
                    <a:pt x="22617" y="1"/>
                    <a:pt x="19373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2" name="Google Shape;19542;p64"/>
            <p:cNvSpPr/>
            <p:nvPr/>
          </p:nvSpPr>
          <p:spPr>
            <a:xfrm>
              <a:off x="6819400" y="1888025"/>
              <a:ext cx="859050" cy="373600"/>
            </a:xfrm>
            <a:custGeom>
              <a:avLst/>
              <a:gdLst/>
              <a:ahLst/>
              <a:cxnLst/>
              <a:rect l="l" t="t" r="r" b="b"/>
              <a:pathLst>
                <a:path w="34362" h="14944" extrusionOk="0">
                  <a:moveTo>
                    <a:pt x="26267" y="1"/>
                  </a:moveTo>
                  <a:cubicBezTo>
                    <a:pt x="26462" y="196"/>
                    <a:pt x="26656" y="429"/>
                    <a:pt x="26851" y="624"/>
                  </a:cubicBezTo>
                  <a:cubicBezTo>
                    <a:pt x="28057" y="1947"/>
                    <a:pt x="29108" y="3425"/>
                    <a:pt x="29964" y="4982"/>
                  </a:cubicBezTo>
                  <a:cubicBezTo>
                    <a:pt x="30353" y="5643"/>
                    <a:pt x="30703" y="6461"/>
                    <a:pt x="30392" y="7200"/>
                  </a:cubicBezTo>
                  <a:cubicBezTo>
                    <a:pt x="27318" y="4943"/>
                    <a:pt x="24166" y="3153"/>
                    <a:pt x="20352" y="2258"/>
                  </a:cubicBezTo>
                  <a:cubicBezTo>
                    <a:pt x="18402" y="1815"/>
                    <a:pt x="16413" y="1535"/>
                    <a:pt x="14445" y="1535"/>
                  </a:cubicBezTo>
                  <a:cubicBezTo>
                    <a:pt x="12957" y="1535"/>
                    <a:pt x="11481" y="1695"/>
                    <a:pt x="10040" y="2063"/>
                  </a:cubicBezTo>
                  <a:cubicBezTo>
                    <a:pt x="6499" y="2958"/>
                    <a:pt x="3152" y="4359"/>
                    <a:pt x="0" y="6188"/>
                  </a:cubicBezTo>
                  <a:lnTo>
                    <a:pt x="5993" y="8912"/>
                  </a:lnTo>
                  <a:cubicBezTo>
                    <a:pt x="6897" y="8804"/>
                    <a:pt x="7804" y="8751"/>
                    <a:pt x="8710" y="8751"/>
                  </a:cubicBezTo>
                  <a:cubicBezTo>
                    <a:pt x="10732" y="8751"/>
                    <a:pt x="12748" y="9012"/>
                    <a:pt x="14710" y="9496"/>
                  </a:cubicBezTo>
                  <a:cubicBezTo>
                    <a:pt x="19068" y="10663"/>
                    <a:pt x="22998" y="12959"/>
                    <a:pt x="27162" y="14671"/>
                  </a:cubicBezTo>
                  <a:lnTo>
                    <a:pt x="34050" y="14944"/>
                  </a:lnTo>
                  <a:cubicBezTo>
                    <a:pt x="34361" y="7706"/>
                    <a:pt x="29964" y="2491"/>
                    <a:pt x="26267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3" name="Google Shape;19543;p64"/>
            <p:cNvSpPr/>
            <p:nvPr/>
          </p:nvSpPr>
          <p:spPr>
            <a:xfrm>
              <a:off x="6678325" y="2211025"/>
              <a:ext cx="171250" cy="282975"/>
            </a:xfrm>
            <a:custGeom>
              <a:avLst/>
              <a:gdLst/>
              <a:ahLst/>
              <a:cxnLst/>
              <a:rect l="l" t="t" r="r" b="b"/>
              <a:pathLst>
                <a:path w="6850" h="11319" extrusionOk="0">
                  <a:moveTo>
                    <a:pt x="6850" y="0"/>
                  </a:moveTo>
                  <a:lnTo>
                    <a:pt x="2958" y="934"/>
                  </a:lnTo>
                  <a:cubicBezTo>
                    <a:pt x="2024" y="1635"/>
                    <a:pt x="1285" y="2608"/>
                    <a:pt x="779" y="3658"/>
                  </a:cubicBezTo>
                  <a:cubicBezTo>
                    <a:pt x="507" y="4242"/>
                    <a:pt x="79" y="4903"/>
                    <a:pt x="40" y="5565"/>
                  </a:cubicBezTo>
                  <a:cubicBezTo>
                    <a:pt x="1" y="6188"/>
                    <a:pt x="234" y="6849"/>
                    <a:pt x="740" y="7277"/>
                  </a:cubicBezTo>
                  <a:cubicBezTo>
                    <a:pt x="1052" y="7005"/>
                    <a:pt x="1363" y="6732"/>
                    <a:pt x="1596" y="6421"/>
                  </a:cubicBezTo>
                  <a:lnTo>
                    <a:pt x="1596" y="6421"/>
                  </a:lnTo>
                  <a:cubicBezTo>
                    <a:pt x="1557" y="8406"/>
                    <a:pt x="2608" y="10273"/>
                    <a:pt x="4359" y="11246"/>
                  </a:cubicBezTo>
                  <a:cubicBezTo>
                    <a:pt x="4440" y="11273"/>
                    <a:pt x="4557" y="11319"/>
                    <a:pt x="4648" y="11319"/>
                  </a:cubicBezTo>
                  <a:cubicBezTo>
                    <a:pt x="4689" y="11319"/>
                    <a:pt x="4724" y="11309"/>
                    <a:pt x="4748" y="11285"/>
                  </a:cubicBezTo>
                  <a:cubicBezTo>
                    <a:pt x="4865" y="11169"/>
                    <a:pt x="4865" y="11052"/>
                    <a:pt x="4865" y="10935"/>
                  </a:cubicBezTo>
                  <a:cubicBezTo>
                    <a:pt x="4943" y="9067"/>
                    <a:pt x="4904" y="7199"/>
                    <a:pt x="5099" y="5331"/>
                  </a:cubicBezTo>
                  <a:cubicBezTo>
                    <a:pt x="5254" y="3425"/>
                    <a:pt x="5877" y="1596"/>
                    <a:pt x="685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4" name="Google Shape;19544;p64"/>
            <p:cNvSpPr/>
            <p:nvPr/>
          </p:nvSpPr>
          <p:spPr>
            <a:xfrm>
              <a:off x="6697800" y="2110875"/>
              <a:ext cx="204325" cy="350600"/>
            </a:xfrm>
            <a:custGeom>
              <a:avLst/>
              <a:gdLst/>
              <a:ahLst/>
              <a:cxnLst/>
              <a:rect l="l" t="t" r="r" b="b"/>
              <a:pathLst>
                <a:path w="8173" h="14024" extrusionOk="0">
                  <a:moveTo>
                    <a:pt x="4979" y="0"/>
                  </a:moveTo>
                  <a:cubicBezTo>
                    <a:pt x="4824" y="0"/>
                    <a:pt x="4669" y="12"/>
                    <a:pt x="4514" y="37"/>
                  </a:cubicBezTo>
                  <a:cubicBezTo>
                    <a:pt x="3541" y="193"/>
                    <a:pt x="2646" y="660"/>
                    <a:pt x="1985" y="1399"/>
                  </a:cubicBezTo>
                  <a:lnTo>
                    <a:pt x="1946" y="4473"/>
                  </a:lnTo>
                  <a:cubicBezTo>
                    <a:pt x="1168" y="5446"/>
                    <a:pt x="506" y="6536"/>
                    <a:pt x="0" y="7664"/>
                  </a:cubicBezTo>
                  <a:cubicBezTo>
                    <a:pt x="817" y="7392"/>
                    <a:pt x="1985" y="6497"/>
                    <a:pt x="2763" y="6224"/>
                  </a:cubicBezTo>
                  <a:lnTo>
                    <a:pt x="2763" y="6224"/>
                  </a:lnTo>
                  <a:cubicBezTo>
                    <a:pt x="2491" y="8131"/>
                    <a:pt x="2491" y="10077"/>
                    <a:pt x="2802" y="12023"/>
                  </a:cubicBezTo>
                  <a:cubicBezTo>
                    <a:pt x="2919" y="12762"/>
                    <a:pt x="3152" y="13657"/>
                    <a:pt x="3853" y="13968"/>
                  </a:cubicBezTo>
                  <a:cubicBezTo>
                    <a:pt x="3963" y="13996"/>
                    <a:pt x="4073" y="14023"/>
                    <a:pt x="4169" y="14023"/>
                  </a:cubicBezTo>
                  <a:cubicBezTo>
                    <a:pt x="4209" y="14023"/>
                    <a:pt x="4247" y="14019"/>
                    <a:pt x="4281" y="14007"/>
                  </a:cubicBezTo>
                  <a:cubicBezTo>
                    <a:pt x="4514" y="13929"/>
                    <a:pt x="4631" y="13696"/>
                    <a:pt x="4709" y="13501"/>
                  </a:cubicBezTo>
                  <a:lnTo>
                    <a:pt x="6343" y="9688"/>
                  </a:lnTo>
                  <a:cubicBezTo>
                    <a:pt x="7044" y="8014"/>
                    <a:pt x="7783" y="6302"/>
                    <a:pt x="8016" y="4473"/>
                  </a:cubicBezTo>
                  <a:cubicBezTo>
                    <a:pt x="8172" y="3228"/>
                    <a:pt x="8055" y="1827"/>
                    <a:pt x="7199" y="893"/>
                  </a:cubicBezTo>
                  <a:cubicBezTo>
                    <a:pt x="6610" y="337"/>
                    <a:pt x="5800" y="0"/>
                    <a:pt x="4979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5" name="Google Shape;19545;p64"/>
            <p:cNvSpPr/>
            <p:nvPr/>
          </p:nvSpPr>
          <p:spPr>
            <a:xfrm>
              <a:off x="6693900" y="2426875"/>
              <a:ext cx="105100" cy="171450"/>
            </a:xfrm>
            <a:custGeom>
              <a:avLst/>
              <a:gdLst/>
              <a:ahLst/>
              <a:cxnLst/>
              <a:rect l="l" t="t" r="r" b="b"/>
              <a:pathLst>
                <a:path w="4204" h="6858" extrusionOk="0">
                  <a:moveTo>
                    <a:pt x="2961" y="0"/>
                  </a:moveTo>
                  <a:cubicBezTo>
                    <a:pt x="2844" y="0"/>
                    <a:pt x="2726" y="14"/>
                    <a:pt x="2608" y="44"/>
                  </a:cubicBezTo>
                  <a:cubicBezTo>
                    <a:pt x="2024" y="200"/>
                    <a:pt x="1518" y="550"/>
                    <a:pt x="1168" y="1017"/>
                  </a:cubicBezTo>
                  <a:cubicBezTo>
                    <a:pt x="234" y="2145"/>
                    <a:pt x="1" y="3624"/>
                    <a:pt x="506" y="4986"/>
                  </a:cubicBezTo>
                  <a:cubicBezTo>
                    <a:pt x="1018" y="6146"/>
                    <a:pt x="2159" y="6858"/>
                    <a:pt x="3403" y="6858"/>
                  </a:cubicBezTo>
                  <a:cubicBezTo>
                    <a:pt x="3577" y="6858"/>
                    <a:pt x="3754" y="6844"/>
                    <a:pt x="3931" y="6815"/>
                  </a:cubicBezTo>
                  <a:lnTo>
                    <a:pt x="4203" y="667"/>
                  </a:lnTo>
                  <a:cubicBezTo>
                    <a:pt x="3920" y="257"/>
                    <a:pt x="3457" y="0"/>
                    <a:pt x="2961" y="0"/>
                  </a:cubicBezTo>
                  <a:close/>
                </a:path>
              </a:pathLst>
            </a:custGeom>
            <a:solidFill>
              <a:srgbClr val="F7C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6" name="Google Shape;19546;p64"/>
            <p:cNvSpPr/>
            <p:nvPr/>
          </p:nvSpPr>
          <p:spPr>
            <a:xfrm>
              <a:off x="6743525" y="2185725"/>
              <a:ext cx="850275" cy="661050"/>
            </a:xfrm>
            <a:custGeom>
              <a:avLst/>
              <a:gdLst/>
              <a:ahLst/>
              <a:cxnLst/>
              <a:rect l="l" t="t" r="r" b="b"/>
              <a:pathLst>
                <a:path w="34011" h="26442" extrusionOk="0">
                  <a:moveTo>
                    <a:pt x="6110" y="1"/>
                  </a:moveTo>
                  <a:cubicBezTo>
                    <a:pt x="506" y="4865"/>
                    <a:pt x="0" y="16150"/>
                    <a:pt x="1401" y="19380"/>
                  </a:cubicBezTo>
                  <a:cubicBezTo>
                    <a:pt x="3619" y="24672"/>
                    <a:pt x="9262" y="26306"/>
                    <a:pt x="14242" y="26423"/>
                  </a:cubicBezTo>
                  <a:cubicBezTo>
                    <a:pt x="14745" y="26434"/>
                    <a:pt x="15256" y="26441"/>
                    <a:pt x="15772" y="26441"/>
                  </a:cubicBezTo>
                  <a:cubicBezTo>
                    <a:pt x="20621" y="26441"/>
                    <a:pt x="25984" y="25801"/>
                    <a:pt x="29536" y="21792"/>
                  </a:cubicBezTo>
                  <a:cubicBezTo>
                    <a:pt x="34011" y="16772"/>
                    <a:pt x="32104" y="8523"/>
                    <a:pt x="28563" y="3775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7" name="Google Shape;19547;p64"/>
            <p:cNvSpPr/>
            <p:nvPr/>
          </p:nvSpPr>
          <p:spPr>
            <a:xfrm>
              <a:off x="6741575" y="2134175"/>
              <a:ext cx="850275" cy="639675"/>
            </a:xfrm>
            <a:custGeom>
              <a:avLst/>
              <a:gdLst/>
              <a:ahLst/>
              <a:cxnLst/>
              <a:rect l="l" t="t" r="r" b="b"/>
              <a:pathLst>
                <a:path w="34011" h="25587" extrusionOk="0">
                  <a:moveTo>
                    <a:pt x="6071" y="0"/>
                  </a:moveTo>
                  <a:cubicBezTo>
                    <a:pt x="467" y="4670"/>
                    <a:pt x="0" y="15566"/>
                    <a:pt x="1401" y="18718"/>
                  </a:cubicBezTo>
                  <a:cubicBezTo>
                    <a:pt x="3658" y="23854"/>
                    <a:pt x="9340" y="25450"/>
                    <a:pt x="14282" y="25566"/>
                  </a:cubicBezTo>
                  <a:cubicBezTo>
                    <a:pt x="14814" y="25578"/>
                    <a:pt x="15356" y="25586"/>
                    <a:pt x="15904" y="25586"/>
                  </a:cubicBezTo>
                  <a:cubicBezTo>
                    <a:pt x="20728" y="25586"/>
                    <a:pt x="26046" y="24978"/>
                    <a:pt x="29575" y="21169"/>
                  </a:cubicBezTo>
                  <a:cubicBezTo>
                    <a:pt x="34011" y="16305"/>
                    <a:pt x="32065" y="8328"/>
                    <a:pt x="28485" y="3775"/>
                  </a:cubicBezTo>
                  <a:lnTo>
                    <a:pt x="6071" y="0"/>
                  </a:ln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8" name="Google Shape;19548;p64"/>
            <p:cNvSpPr/>
            <p:nvPr/>
          </p:nvSpPr>
          <p:spPr>
            <a:xfrm>
              <a:off x="6830225" y="2354550"/>
              <a:ext cx="96350" cy="71825"/>
            </a:xfrm>
            <a:custGeom>
              <a:avLst/>
              <a:gdLst/>
              <a:ahLst/>
              <a:cxnLst/>
              <a:rect l="l" t="t" r="r" b="b"/>
              <a:pathLst>
                <a:path w="3854" h="2873" extrusionOk="0">
                  <a:moveTo>
                    <a:pt x="1859" y="0"/>
                  </a:moveTo>
                  <a:cubicBezTo>
                    <a:pt x="241" y="0"/>
                    <a:pt x="0" y="2636"/>
                    <a:pt x="1747" y="2859"/>
                  </a:cubicBezTo>
                  <a:cubicBezTo>
                    <a:pt x="1819" y="2868"/>
                    <a:pt x="1888" y="2873"/>
                    <a:pt x="1956" y="2873"/>
                  </a:cubicBezTo>
                  <a:cubicBezTo>
                    <a:pt x="3600" y="2873"/>
                    <a:pt x="3854" y="243"/>
                    <a:pt x="2097" y="19"/>
                  </a:cubicBezTo>
                  <a:cubicBezTo>
                    <a:pt x="2014" y="6"/>
                    <a:pt x="1935" y="0"/>
                    <a:pt x="1859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9" name="Google Shape;19549;p64"/>
            <p:cNvSpPr/>
            <p:nvPr/>
          </p:nvSpPr>
          <p:spPr>
            <a:xfrm>
              <a:off x="6858650" y="2365675"/>
              <a:ext cx="41525" cy="31175"/>
            </a:xfrm>
            <a:custGeom>
              <a:avLst/>
              <a:gdLst/>
              <a:ahLst/>
              <a:cxnLst/>
              <a:rect l="l" t="t" r="r" b="b"/>
              <a:pathLst>
                <a:path w="1661" h="1247" extrusionOk="0">
                  <a:moveTo>
                    <a:pt x="881" y="1"/>
                  </a:moveTo>
                  <a:cubicBezTo>
                    <a:pt x="137" y="1"/>
                    <a:pt x="1" y="1056"/>
                    <a:pt x="765" y="1247"/>
                  </a:cubicBezTo>
                  <a:cubicBezTo>
                    <a:pt x="1505" y="1247"/>
                    <a:pt x="1660" y="157"/>
                    <a:pt x="921" y="2"/>
                  </a:cubicBezTo>
                  <a:cubicBezTo>
                    <a:pt x="907" y="1"/>
                    <a:pt x="894" y="1"/>
                    <a:pt x="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0" name="Google Shape;19550;p64"/>
            <p:cNvSpPr/>
            <p:nvPr/>
          </p:nvSpPr>
          <p:spPr>
            <a:xfrm>
              <a:off x="7245350" y="2359525"/>
              <a:ext cx="97575" cy="71725"/>
            </a:xfrm>
            <a:custGeom>
              <a:avLst/>
              <a:gdLst/>
              <a:ahLst/>
              <a:cxnLst/>
              <a:rect l="l" t="t" r="r" b="b"/>
              <a:pathLst>
                <a:path w="3903" h="2869" extrusionOk="0">
                  <a:moveTo>
                    <a:pt x="1899" y="0"/>
                  </a:moveTo>
                  <a:cubicBezTo>
                    <a:pt x="255" y="0"/>
                    <a:pt x="1" y="2630"/>
                    <a:pt x="1758" y="2855"/>
                  </a:cubicBezTo>
                  <a:cubicBezTo>
                    <a:pt x="1830" y="2864"/>
                    <a:pt x="1900" y="2868"/>
                    <a:pt x="1967" y="2868"/>
                  </a:cubicBezTo>
                  <a:cubicBezTo>
                    <a:pt x="3614" y="2868"/>
                    <a:pt x="3902" y="238"/>
                    <a:pt x="2108" y="14"/>
                  </a:cubicBezTo>
                  <a:cubicBezTo>
                    <a:pt x="2036" y="5"/>
                    <a:pt x="1966" y="0"/>
                    <a:pt x="1899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1" name="Google Shape;19551;p64"/>
            <p:cNvSpPr/>
            <p:nvPr/>
          </p:nvSpPr>
          <p:spPr>
            <a:xfrm>
              <a:off x="7264900" y="2369400"/>
              <a:ext cx="44175" cy="31425"/>
            </a:xfrm>
            <a:custGeom>
              <a:avLst/>
              <a:gdLst/>
              <a:ahLst/>
              <a:cxnLst/>
              <a:rect l="l" t="t" r="r" b="b"/>
              <a:pathLst>
                <a:path w="1767" h="1257" extrusionOk="0">
                  <a:moveTo>
                    <a:pt x="831" y="1"/>
                  </a:moveTo>
                  <a:cubicBezTo>
                    <a:pt x="108" y="1"/>
                    <a:pt x="0" y="1142"/>
                    <a:pt x="781" y="1253"/>
                  </a:cubicBezTo>
                  <a:cubicBezTo>
                    <a:pt x="806" y="1256"/>
                    <a:pt x="830" y="1257"/>
                    <a:pt x="854" y="1257"/>
                  </a:cubicBezTo>
                  <a:cubicBezTo>
                    <a:pt x="1609" y="1257"/>
                    <a:pt x="1767" y="84"/>
                    <a:pt x="937" y="8"/>
                  </a:cubicBezTo>
                  <a:cubicBezTo>
                    <a:pt x="900" y="3"/>
                    <a:pt x="865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2" name="Google Shape;19552;p64"/>
            <p:cNvSpPr/>
            <p:nvPr/>
          </p:nvSpPr>
          <p:spPr>
            <a:xfrm>
              <a:off x="6975050" y="2105950"/>
              <a:ext cx="285075" cy="153875"/>
            </a:xfrm>
            <a:custGeom>
              <a:avLst/>
              <a:gdLst/>
              <a:ahLst/>
              <a:cxnLst/>
              <a:rect l="l" t="t" r="r" b="b"/>
              <a:pathLst>
                <a:path w="11403" h="6155" extrusionOk="0">
                  <a:moveTo>
                    <a:pt x="10079" y="1"/>
                  </a:moveTo>
                  <a:lnTo>
                    <a:pt x="1" y="2608"/>
                  </a:lnTo>
                  <a:cubicBezTo>
                    <a:pt x="390" y="3386"/>
                    <a:pt x="934" y="4048"/>
                    <a:pt x="1596" y="4592"/>
                  </a:cubicBezTo>
                  <a:cubicBezTo>
                    <a:pt x="1868" y="4826"/>
                    <a:pt x="2219" y="4982"/>
                    <a:pt x="2569" y="4982"/>
                  </a:cubicBezTo>
                  <a:cubicBezTo>
                    <a:pt x="2958" y="4982"/>
                    <a:pt x="3308" y="4631"/>
                    <a:pt x="3191" y="4281"/>
                  </a:cubicBezTo>
                  <a:lnTo>
                    <a:pt x="3191" y="4281"/>
                  </a:lnTo>
                  <a:cubicBezTo>
                    <a:pt x="3810" y="4754"/>
                    <a:pt x="4497" y="5261"/>
                    <a:pt x="5284" y="5261"/>
                  </a:cubicBezTo>
                  <a:cubicBezTo>
                    <a:pt x="5338" y="5261"/>
                    <a:pt x="5393" y="5259"/>
                    <a:pt x="5448" y="5254"/>
                  </a:cubicBezTo>
                  <a:lnTo>
                    <a:pt x="5993" y="5254"/>
                  </a:lnTo>
                  <a:cubicBezTo>
                    <a:pt x="6110" y="5293"/>
                    <a:pt x="6266" y="5371"/>
                    <a:pt x="6421" y="5449"/>
                  </a:cubicBezTo>
                  <a:cubicBezTo>
                    <a:pt x="7093" y="5836"/>
                    <a:pt x="7884" y="6155"/>
                    <a:pt x="8636" y="6155"/>
                  </a:cubicBezTo>
                  <a:cubicBezTo>
                    <a:pt x="9018" y="6155"/>
                    <a:pt x="9389" y="6073"/>
                    <a:pt x="9729" y="5877"/>
                  </a:cubicBezTo>
                  <a:cubicBezTo>
                    <a:pt x="10157" y="5604"/>
                    <a:pt x="10468" y="5176"/>
                    <a:pt x="10702" y="4709"/>
                  </a:cubicBezTo>
                  <a:cubicBezTo>
                    <a:pt x="11402" y="3153"/>
                    <a:pt x="11169" y="1324"/>
                    <a:pt x="1007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3" name="Google Shape;19553;p64"/>
            <p:cNvSpPr/>
            <p:nvPr/>
          </p:nvSpPr>
          <p:spPr>
            <a:xfrm>
              <a:off x="7277600" y="2190600"/>
              <a:ext cx="123575" cy="87575"/>
            </a:xfrm>
            <a:custGeom>
              <a:avLst/>
              <a:gdLst/>
              <a:ahLst/>
              <a:cxnLst/>
              <a:rect l="l" t="t" r="r" b="b"/>
              <a:pathLst>
                <a:path w="4943" h="3503" extrusionOk="0">
                  <a:moveTo>
                    <a:pt x="1" y="0"/>
                  </a:moveTo>
                  <a:cubicBezTo>
                    <a:pt x="545" y="1440"/>
                    <a:pt x="1596" y="2646"/>
                    <a:pt x="2997" y="3308"/>
                  </a:cubicBezTo>
                  <a:cubicBezTo>
                    <a:pt x="3192" y="3425"/>
                    <a:pt x="3386" y="3463"/>
                    <a:pt x="3581" y="3502"/>
                  </a:cubicBezTo>
                  <a:cubicBezTo>
                    <a:pt x="4048" y="3425"/>
                    <a:pt x="4398" y="3152"/>
                    <a:pt x="4554" y="2724"/>
                  </a:cubicBezTo>
                  <a:cubicBezTo>
                    <a:pt x="4943" y="1985"/>
                    <a:pt x="4904" y="1129"/>
                    <a:pt x="4554" y="3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4" name="Google Shape;19554;p64"/>
            <p:cNvSpPr/>
            <p:nvPr/>
          </p:nvSpPr>
          <p:spPr>
            <a:xfrm>
              <a:off x="6846975" y="2256075"/>
              <a:ext cx="66350" cy="44125"/>
            </a:xfrm>
            <a:custGeom>
              <a:avLst/>
              <a:gdLst/>
              <a:ahLst/>
              <a:cxnLst/>
              <a:rect l="l" t="t" r="r" b="b"/>
              <a:pathLst>
                <a:path w="2654" h="1765" extrusionOk="0">
                  <a:moveTo>
                    <a:pt x="1105" y="0"/>
                  </a:moveTo>
                  <a:cubicBezTo>
                    <a:pt x="903" y="0"/>
                    <a:pt x="702" y="61"/>
                    <a:pt x="532" y="183"/>
                  </a:cubicBezTo>
                  <a:cubicBezTo>
                    <a:pt x="259" y="377"/>
                    <a:pt x="65" y="689"/>
                    <a:pt x="26" y="1039"/>
                  </a:cubicBezTo>
                  <a:cubicBezTo>
                    <a:pt x="1" y="1114"/>
                    <a:pt x="57" y="1157"/>
                    <a:pt x="110" y="1157"/>
                  </a:cubicBezTo>
                  <a:cubicBezTo>
                    <a:pt x="139" y="1157"/>
                    <a:pt x="168" y="1144"/>
                    <a:pt x="182" y="1117"/>
                  </a:cubicBezTo>
                  <a:cubicBezTo>
                    <a:pt x="337" y="883"/>
                    <a:pt x="493" y="650"/>
                    <a:pt x="687" y="455"/>
                  </a:cubicBezTo>
                  <a:cubicBezTo>
                    <a:pt x="817" y="352"/>
                    <a:pt x="999" y="300"/>
                    <a:pt x="1175" y="300"/>
                  </a:cubicBezTo>
                  <a:cubicBezTo>
                    <a:pt x="1262" y="300"/>
                    <a:pt x="1349" y="313"/>
                    <a:pt x="1427" y="339"/>
                  </a:cubicBezTo>
                  <a:cubicBezTo>
                    <a:pt x="1972" y="572"/>
                    <a:pt x="2361" y="1078"/>
                    <a:pt x="2400" y="1662"/>
                  </a:cubicBezTo>
                  <a:cubicBezTo>
                    <a:pt x="2400" y="1734"/>
                    <a:pt x="2458" y="1764"/>
                    <a:pt x="2518" y="1764"/>
                  </a:cubicBezTo>
                  <a:cubicBezTo>
                    <a:pt x="2586" y="1764"/>
                    <a:pt x="2654" y="1724"/>
                    <a:pt x="2633" y="1662"/>
                  </a:cubicBezTo>
                  <a:cubicBezTo>
                    <a:pt x="2594" y="922"/>
                    <a:pt x="2127" y="300"/>
                    <a:pt x="1466" y="66"/>
                  </a:cubicBezTo>
                  <a:cubicBezTo>
                    <a:pt x="1349" y="22"/>
                    <a:pt x="1227" y="0"/>
                    <a:pt x="1105" y="0"/>
                  </a:cubicBezTo>
                  <a:close/>
                </a:path>
              </a:pathLst>
            </a:custGeom>
            <a:solidFill>
              <a:srgbClr val="39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5" name="Google Shape;19555;p64"/>
            <p:cNvSpPr/>
            <p:nvPr/>
          </p:nvSpPr>
          <p:spPr>
            <a:xfrm>
              <a:off x="7249400" y="2276250"/>
              <a:ext cx="62900" cy="43400"/>
            </a:xfrm>
            <a:custGeom>
              <a:avLst/>
              <a:gdLst/>
              <a:ahLst/>
              <a:cxnLst/>
              <a:rect l="l" t="t" r="r" b="b"/>
              <a:pathLst>
                <a:path w="2516" h="1736" extrusionOk="0">
                  <a:moveTo>
                    <a:pt x="1380" y="1"/>
                  </a:moveTo>
                  <a:cubicBezTo>
                    <a:pt x="1282" y="1"/>
                    <a:pt x="1184" y="14"/>
                    <a:pt x="1090" y="37"/>
                  </a:cubicBezTo>
                  <a:cubicBezTo>
                    <a:pt x="467" y="310"/>
                    <a:pt x="39" y="932"/>
                    <a:pt x="0" y="1633"/>
                  </a:cubicBezTo>
                  <a:cubicBezTo>
                    <a:pt x="0" y="1695"/>
                    <a:pt x="56" y="1736"/>
                    <a:pt x="114" y="1736"/>
                  </a:cubicBezTo>
                  <a:cubicBezTo>
                    <a:pt x="164" y="1736"/>
                    <a:pt x="216" y="1705"/>
                    <a:pt x="234" y="1633"/>
                  </a:cubicBezTo>
                  <a:lnTo>
                    <a:pt x="234" y="1672"/>
                  </a:lnTo>
                  <a:cubicBezTo>
                    <a:pt x="311" y="1088"/>
                    <a:pt x="662" y="582"/>
                    <a:pt x="1168" y="349"/>
                  </a:cubicBezTo>
                  <a:cubicBezTo>
                    <a:pt x="1245" y="323"/>
                    <a:pt x="1328" y="310"/>
                    <a:pt x="1408" y="310"/>
                  </a:cubicBezTo>
                  <a:cubicBezTo>
                    <a:pt x="1570" y="310"/>
                    <a:pt x="1725" y="362"/>
                    <a:pt x="1829" y="465"/>
                  </a:cubicBezTo>
                  <a:cubicBezTo>
                    <a:pt x="2024" y="660"/>
                    <a:pt x="2179" y="894"/>
                    <a:pt x="2296" y="1127"/>
                  </a:cubicBezTo>
                  <a:cubicBezTo>
                    <a:pt x="2310" y="1168"/>
                    <a:pt x="2342" y="1185"/>
                    <a:pt x="2377" y="1185"/>
                  </a:cubicBezTo>
                  <a:cubicBezTo>
                    <a:pt x="2442" y="1185"/>
                    <a:pt x="2516" y="1125"/>
                    <a:pt x="2491" y="1049"/>
                  </a:cubicBezTo>
                  <a:cubicBezTo>
                    <a:pt x="2413" y="699"/>
                    <a:pt x="2257" y="427"/>
                    <a:pt x="2024" y="232"/>
                  </a:cubicBezTo>
                  <a:cubicBezTo>
                    <a:pt x="1834" y="69"/>
                    <a:pt x="1606" y="1"/>
                    <a:pt x="1380" y="1"/>
                  </a:cubicBezTo>
                  <a:close/>
                </a:path>
              </a:pathLst>
            </a:custGeom>
            <a:solidFill>
              <a:srgbClr val="39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6" name="Google Shape;19556;p64"/>
            <p:cNvSpPr/>
            <p:nvPr/>
          </p:nvSpPr>
          <p:spPr>
            <a:xfrm>
              <a:off x="6972125" y="2502125"/>
              <a:ext cx="174175" cy="174875"/>
            </a:xfrm>
            <a:custGeom>
              <a:avLst/>
              <a:gdLst/>
              <a:ahLst/>
              <a:cxnLst/>
              <a:rect l="l" t="t" r="r" b="b"/>
              <a:pathLst>
                <a:path w="6967" h="6995" extrusionOk="0">
                  <a:moveTo>
                    <a:pt x="956" y="0"/>
                  </a:moveTo>
                  <a:cubicBezTo>
                    <a:pt x="811" y="0"/>
                    <a:pt x="672" y="94"/>
                    <a:pt x="623" y="264"/>
                  </a:cubicBezTo>
                  <a:cubicBezTo>
                    <a:pt x="156" y="1665"/>
                    <a:pt x="1" y="3143"/>
                    <a:pt x="234" y="4622"/>
                  </a:cubicBezTo>
                  <a:cubicBezTo>
                    <a:pt x="520" y="6136"/>
                    <a:pt x="1919" y="6995"/>
                    <a:pt x="3350" y="6995"/>
                  </a:cubicBezTo>
                  <a:cubicBezTo>
                    <a:pt x="4456" y="6995"/>
                    <a:pt x="5582" y="6482"/>
                    <a:pt x="6227" y="5362"/>
                  </a:cubicBezTo>
                  <a:cubicBezTo>
                    <a:pt x="6966" y="4077"/>
                    <a:pt x="6966" y="2210"/>
                    <a:pt x="6344" y="264"/>
                  </a:cubicBezTo>
                  <a:cubicBezTo>
                    <a:pt x="6324" y="206"/>
                    <a:pt x="6266" y="176"/>
                    <a:pt x="6208" y="176"/>
                  </a:cubicBezTo>
                  <a:cubicBezTo>
                    <a:pt x="6149" y="176"/>
                    <a:pt x="6091" y="206"/>
                    <a:pt x="6071" y="264"/>
                  </a:cubicBezTo>
                  <a:cubicBezTo>
                    <a:pt x="5799" y="731"/>
                    <a:pt x="5060" y="1159"/>
                    <a:pt x="3775" y="1198"/>
                  </a:cubicBezTo>
                  <a:cubicBezTo>
                    <a:pt x="2803" y="1120"/>
                    <a:pt x="1908" y="731"/>
                    <a:pt x="1207" y="108"/>
                  </a:cubicBezTo>
                  <a:cubicBezTo>
                    <a:pt x="1134" y="35"/>
                    <a:pt x="1044" y="0"/>
                    <a:pt x="956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7" name="Google Shape;19557;p64"/>
            <p:cNvSpPr/>
            <p:nvPr/>
          </p:nvSpPr>
          <p:spPr>
            <a:xfrm>
              <a:off x="7015900" y="2416900"/>
              <a:ext cx="37000" cy="43200"/>
            </a:xfrm>
            <a:custGeom>
              <a:avLst/>
              <a:gdLst/>
              <a:ahLst/>
              <a:cxnLst/>
              <a:rect l="l" t="t" r="r" b="b"/>
              <a:pathLst>
                <a:path w="1480" h="1728" extrusionOk="0">
                  <a:moveTo>
                    <a:pt x="711" y="1"/>
                  </a:moveTo>
                  <a:cubicBezTo>
                    <a:pt x="656" y="1"/>
                    <a:pt x="601" y="6"/>
                    <a:pt x="546" y="15"/>
                  </a:cubicBezTo>
                  <a:cubicBezTo>
                    <a:pt x="312" y="93"/>
                    <a:pt x="157" y="287"/>
                    <a:pt x="79" y="521"/>
                  </a:cubicBezTo>
                  <a:cubicBezTo>
                    <a:pt x="1" y="754"/>
                    <a:pt x="40" y="988"/>
                    <a:pt x="157" y="1182"/>
                  </a:cubicBezTo>
                  <a:cubicBezTo>
                    <a:pt x="234" y="1338"/>
                    <a:pt x="429" y="1494"/>
                    <a:pt x="585" y="1572"/>
                  </a:cubicBezTo>
                  <a:cubicBezTo>
                    <a:pt x="818" y="1649"/>
                    <a:pt x="1052" y="1727"/>
                    <a:pt x="1285" y="1727"/>
                  </a:cubicBezTo>
                  <a:cubicBezTo>
                    <a:pt x="1441" y="1688"/>
                    <a:pt x="1480" y="1494"/>
                    <a:pt x="1324" y="1455"/>
                  </a:cubicBezTo>
                  <a:cubicBezTo>
                    <a:pt x="1168" y="1416"/>
                    <a:pt x="1013" y="1377"/>
                    <a:pt x="857" y="1338"/>
                  </a:cubicBezTo>
                  <a:cubicBezTo>
                    <a:pt x="701" y="1260"/>
                    <a:pt x="585" y="1182"/>
                    <a:pt x="468" y="1105"/>
                  </a:cubicBezTo>
                  <a:cubicBezTo>
                    <a:pt x="429" y="1066"/>
                    <a:pt x="390" y="988"/>
                    <a:pt x="351" y="949"/>
                  </a:cubicBezTo>
                  <a:cubicBezTo>
                    <a:pt x="351" y="910"/>
                    <a:pt x="351" y="910"/>
                    <a:pt x="351" y="910"/>
                  </a:cubicBezTo>
                  <a:lnTo>
                    <a:pt x="351" y="832"/>
                  </a:lnTo>
                  <a:cubicBezTo>
                    <a:pt x="351" y="793"/>
                    <a:pt x="351" y="754"/>
                    <a:pt x="351" y="715"/>
                  </a:cubicBezTo>
                  <a:cubicBezTo>
                    <a:pt x="380" y="431"/>
                    <a:pt x="617" y="250"/>
                    <a:pt x="864" y="250"/>
                  </a:cubicBezTo>
                  <a:cubicBezTo>
                    <a:pt x="954" y="250"/>
                    <a:pt x="1046" y="274"/>
                    <a:pt x="1129" y="326"/>
                  </a:cubicBezTo>
                  <a:cubicBezTo>
                    <a:pt x="1144" y="341"/>
                    <a:pt x="1161" y="348"/>
                    <a:pt x="1177" y="348"/>
                  </a:cubicBezTo>
                  <a:cubicBezTo>
                    <a:pt x="1245" y="348"/>
                    <a:pt x="1309" y="234"/>
                    <a:pt x="1246" y="171"/>
                  </a:cubicBezTo>
                  <a:lnTo>
                    <a:pt x="1207" y="171"/>
                  </a:lnTo>
                  <a:cubicBezTo>
                    <a:pt x="1059" y="52"/>
                    <a:pt x="887" y="1"/>
                    <a:pt x="711" y="1"/>
                  </a:cubicBezTo>
                  <a:close/>
                </a:path>
              </a:pathLst>
            </a:custGeom>
            <a:solidFill>
              <a:srgbClr val="E2A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8" name="Google Shape;19558;p64"/>
            <p:cNvSpPr/>
            <p:nvPr/>
          </p:nvSpPr>
          <p:spPr>
            <a:xfrm>
              <a:off x="7443950" y="2212000"/>
              <a:ext cx="207250" cy="356950"/>
            </a:xfrm>
            <a:custGeom>
              <a:avLst/>
              <a:gdLst/>
              <a:ahLst/>
              <a:cxnLst/>
              <a:rect l="l" t="t" r="r" b="b"/>
              <a:pathLst>
                <a:path w="8290" h="14278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1207"/>
                    <a:pt x="857" y="11207"/>
                    <a:pt x="1519" y="12219"/>
                  </a:cubicBezTo>
                  <a:cubicBezTo>
                    <a:pt x="2180" y="13270"/>
                    <a:pt x="3270" y="14009"/>
                    <a:pt x="4476" y="14243"/>
                  </a:cubicBezTo>
                  <a:cubicBezTo>
                    <a:pt x="4628" y="14266"/>
                    <a:pt x="4780" y="14278"/>
                    <a:pt x="4932" y="14278"/>
                  </a:cubicBezTo>
                  <a:cubicBezTo>
                    <a:pt x="6017" y="14278"/>
                    <a:pt x="7047" y="13681"/>
                    <a:pt x="7628" y="12725"/>
                  </a:cubicBezTo>
                  <a:cubicBezTo>
                    <a:pt x="8095" y="11791"/>
                    <a:pt x="7939" y="10663"/>
                    <a:pt x="7784" y="9612"/>
                  </a:cubicBezTo>
                  <a:cubicBezTo>
                    <a:pt x="7745" y="9456"/>
                    <a:pt x="7745" y="9339"/>
                    <a:pt x="7784" y="9184"/>
                  </a:cubicBezTo>
                  <a:cubicBezTo>
                    <a:pt x="7784" y="9028"/>
                    <a:pt x="7861" y="8834"/>
                    <a:pt x="7939" y="8717"/>
                  </a:cubicBezTo>
                  <a:cubicBezTo>
                    <a:pt x="8289" y="7705"/>
                    <a:pt x="8251" y="6577"/>
                    <a:pt x="7822" y="5643"/>
                  </a:cubicBezTo>
                  <a:cubicBezTo>
                    <a:pt x="7356" y="4670"/>
                    <a:pt x="6772" y="3775"/>
                    <a:pt x="6110" y="299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9" name="Google Shape;19559;p64"/>
            <p:cNvSpPr/>
            <p:nvPr/>
          </p:nvSpPr>
          <p:spPr>
            <a:xfrm>
              <a:off x="7432275" y="2212000"/>
              <a:ext cx="214050" cy="356625"/>
            </a:xfrm>
            <a:custGeom>
              <a:avLst/>
              <a:gdLst/>
              <a:ahLst/>
              <a:cxnLst/>
              <a:rect l="l" t="t" r="r" b="b"/>
              <a:pathLst>
                <a:path w="8562" h="14265" extrusionOk="0">
                  <a:moveTo>
                    <a:pt x="468" y="0"/>
                  </a:moveTo>
                  <a:lnTo>
                    <a:pt x="468" y="0"/>
                  </a:lnTo>
                  <a:cubicBezTo>
                    <a:pt x="701" y="1207"/>
                    <a:pt x="1" y="8639"/>
                    <a:pt x="2024" y="12219"/>
                  </a:cubicBezTo>
                  <a:cubicBezTo>
                    <a:pt x="2647" y="13309"/>
                    <a:pt x="3737" y="14048"/>
                    <a:pt x="4982" y="14243"/>
                  </a:cubicBezTo>
                  <a:cubicBezTo>
                    <a:pt x="5114" y="14257"/>
                    <a:pt x="5246" y="14265"/>
                    <a:pt x="5377" y="14265"/>
                  </a:cubicBezTo>
                  <a:cubicBezTo>
                    <a:pt x="6291" y="14265"/>
                    <a:pt x="7171" y="13911"/>
                    <a:pt x="7784" y="13231"/>
                  </a:cubicBezTo>
                  <a:lnTo>
                    <a:pt x="7784" y="13036"/>
                  </a:lnTo>
                  <a:cubicBezTo>
                    <a:pt x="7745" y="12881"/>
                    <a:pt x="7628" y="12647"/>
                    <a:pt x="7433" y="12647"/>
                  </a:cubicBezTo>
                  <a:cubicBezTo>
                    <a:pt x="7356" y="12647"/>
                    <a:pt x="7278" y="12686"/>
                    <a:pt x="7200" y="12725"/>
                  </a:cubicBezTo>
                  <a:cubicBezTo>
                    <a:pt x="7143" y="12734"/>
                    <a:pt x="7085" y="12738"/>
                    <a:pt x="7029" y="12738"/>
                  </a:cubicBezTo>
                  <a:cubicBezTo>
                    <a:pt x="6584" y="12738"/>
                    <a:pt x="6171" y="12473"/>
                    <a:pt x="6033" y="12025"/>
                  </a:cubicBezTo>
                  <a:cubicBezTo>
                    <a:pt x="5877" y="11558"/>
                    <a:pt x="5799" y="11052"/>
                    <a:pt x="5799" y="10546"/>
                  </a:cubicBezTo>
                  <a:cubicBezTo>
                    <a:pt x="5760" y="10040"/>
                    <a:pt x="5488" y="9573"/>
                    <a:pt x="5060" y="9301"/>
                  </a:cubicBezTo>
                  <a:cubicBezTo>
                    <a:pt x="4865" y="9223"/>
                    <a:pt x="4671" y="9184"/>
                    <a:pt x="4476" y="9145"/>
                  </a:cubicBezTo>
                  <a:cubicBezTo>
                    <a:pt x="3659" y="8873"/>
                    <a:pt x="3036" y="8133"/>
                    <a:pt x="2881" y="7277"/>
                  </a:cubicBezTo>
                  <a:cubicBezTo>
                    <a:pt x="2725" y="6460"/>
                    <a:pt x="2725" y="5565"/>
                    <a:pt x="2881" y="4748"/>
                  </a:cubicBezTo>
                  <a:cubicBezTo>
                    <a:pt x="4865" y="4903"/>
                    <a:pt x="6616" y="6187"/>
                    <a:pt x="8562" y="6577"/>
                  </a:cubicBezTo>
                  <a:cubicBezTo>
                    <a:pt x="8523" y="6304"/>
                    <a:pt x="8445" y="6032"/>
                    <a:pt x="8367" y="5798"/>
                  </a:cubicBezTo>
                  <a:cubicBezTo>
                    <a:pt x="7978" y="5409"/>
                    <a:pt x="7589" y="5059"/>
                    <a:pt x="7200" y="4748"/>
                  </a:cubicBezTo>
                  <a:lnTo>
                    <a:pt x="7200" y="4748"/>
                  </a:lnTo>
                  <a:lnTo>
                    <a:pt x="7861" y="4787"/>
                  </a:lnTo>
                  <a:cubicBezTo>
                    <a:pt x="7472" y="4164"/>
                    <a:pt x="7044" y="3541"/>
                    <a:pt x="6577" y="2997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0" name="Google Shape;19560;p64"/>
            <p:cNvSpPr/>
            <p:nvPr/>
          </p:nvSpPr>
          <p:spPr>
            <a:xfrm>
              <a:off x="6630675" y="1953275"/>
              <a:ext cx="1073050" cy="441625"/>
            </a:xfrm>
            <a:custGeom>
              <a:avLst/>
              <a:gdLst/>
              <a:ahLst/>
              <a:cxnLst/>
              <a:rect l="l" t="t" r="r" b="b"/>
              <a:pathLst>
                <a:path w="42922" h="17665" extrusionOk="0">
                  <a:moveTo>
                    <a:pt x="19873" y="0"/>
                  </a:moveTo>
                  <a:cubicBezTo>
                    <a:pt x="11702" y="0"/>
                    <a:pt x="7062" y="3460"/>
                    <a:pt x="3969" y="5796"/>
                  </a:cubicBezTo>
                  <a:cubicBezTo>
                    <a:pt x="0" y="8715"/>
                    <a:pt x="3113" y="13073"/>
                    <a:pt x="3113" y="13073"/>
                  </a:cubicBezTo>
                  <a:cubicBezTo>
                    <a:pt x="6732" y="10271"/>
                    <a:pt x="11402" y="9104"/>
                    <a:pt x="15838" y="8832"/>
                  </a:cubicBezTo>
                  <a:cubicBezTo>
                    <a:pt x="16407" y="8795"/>
                    <a:pt x="16978" y="8777"/>
                    <a:pt x="17551" y="8777"/>
                  </a:cubicBezTo>
                  <a:cubicBezTo>
                    <a:pt x="25448" y="8777"/>
                    <a:pt x="33699" y="12223"/>
                    <a:pt x="40665" y="17665"/>
                  </a:cubicBezTo>
                  <a:cubicBezTo>
                    <a:pt x="41793" y="17587"/>
                    <a:pt x="42922" y="13346"/>
                    <a:pt x="41949" y="11361"/>
                  </a:cubicBezTo>
                  <a:cubicBezTo>
                    <a:pt x="39264" y="6108"/>
                    <a:pt x="32843" y="1204"/>
                    <a:pt x="23309" y="193"/>
                  </a:cubicBezTo>
                  <a:cubicBezTo>
                    <a:pt x="22099" y="61"/>
                    <a:pt x="20955" y="0"/>
                    <a:pt x="19873" y="0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1" name="Google Shape;19561;p64"/>
            <p:cNvSpPr/>
            <p:nvPr/>
          </p:nvSpPr>
          <p:spPr>
            <a:xfrm>
              <a:off x="7461475" y="2471150"/>
              <a:ext cx="126500" cy="170250"/>
            </a:xfrm>
            <a:custGeom>
              <a:avLst/>
              <a:gdLst/>
              <a:ahLst/>
              <a:cxnLst/>
              <a:rect l="l" t="t" r="r" b="b"/>
              <a:pathLst>
                <a:path w="5060" h="6810" extrusionOk="0">
                  <a:moveTo>
                    <a:pt x="2047" y="0"/>
                  </a:moveTo>
                  <a:cubicBezTo>
                    <a:pt x="1100" y="0"/>
                    <a:pt x="179" y="584"/>
                    <a:pt x="39" y="1386"/>
                  </a:cubicBezTo>
                  <a:lnTo>
                    <a:pt x="0" y="6328"/>
                  </a:lnTo>
                  <a:cubicBezTo>
                    <a:pt x="174" y="6654"/>
                    <a:pt x="747" y="6810"/>
                    <a:pt x="1362" y="6810"/>
                  </a:cubicBezTo>
                  <a:cubicBezTo>
                    <a:pt x="1850" y="6810"/>
                    <a:pt x="2363" y="6712"/>
                    <a:pt x="2724" y="6523"/>
                  </a:cubicBezTo>
                  <a:cubicBezTo>
                    <a:pt x="3541" y="6095"/>
                    <a:pt x="4203" y="5394"/>
                    <a:pt x="4553" y="4577"/>
                  </a:cubicBezTo>
                  <a:cubicBezTo>
                    <a:pt x="4981" y="3721"/>
                    <a:pt x="5059" y="2748"/>
                    <a:pt x="4709" y="1853"/>
                  </a:cubicBezTo>
                  <a:cubicBezTo>
                    <a:pt x="4320" y="880"/>
                    <a:pt x="3425" y="180"/>
                    <a:pt x="2374" y="24"/>
                  </a:cubicBezTo>
                  <a:cubicBezTo>
                    <a:pt x="2265" y="8"/>
                    <a:pt x="2156" y="0"/>
                    <a:pt x="2047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2" name="Google Shape;19562;p64"/>
            <p:cNvSpPr/>
            <p:nvPr/>
          </p:nvSpPr>
          <p:spPr>
            <a:xfrm>
              <a:off x="7472175" y="2503850"/>
              <a:ext cx="81750" cy="97800"/>
            </a:xfrm>
            <a:custGeom>
              <a:avLst/>
              <a:gdLst/>
              <a:ahLst/>
              <a:cxnLst/>
              <a:rect l="l" t="t" r="r" b="b"/>
              <a:pathLst>
                <a:path w="3270" h="3912" extrusionOk="0">
                  <a:moveTo>
                    <a:pt x="2024" y="0"/>
                  </a:moveTo>
                  <a:cubicBezTo>
                    <a:pt x="1596" y="0"/>
                    <a:pt x="1168" y="117"/>
                    <a:pt x="779" y="389"/>
                  </a:cubicBezTo>
                  <a:cubicBezTo>
                    <a:pt x="662" y="467"/>
                    <a:pt x="545" y="584"/>
                    <a:pt x="467" y="701"/>
                  </a:cubicBezTo>
                  <a:cubicBezTo>
                    <a:pt x="351" y="934"/>
                    <a:pt x="351" y="1207"/>
                    <a:pt x="467" y="1440"/>
                  </a:cubicBezTo>
                  <a:cubicBezTo>
                    <a:pt x="584" y="1635"/>
                    <a:pt x="895" y="1907"/>
                    <a:pt x="818" y="2218"/>
                  </a:cubicBezTo>
                  <a:cubicBezTo>
                    <a:pt x="779" y="2374"/>
                    <a:pt x="584" y="2491"/>
                    <a:pt x="428" y="2608"/>
                  </a:cubicBezTo>
                  <a:cubicBezTo>
                    <a:pt x="312" y="2685"/>
                    <a:pt x="234" y="2802"/>
                    <a:pt x="156" y="2958"/>
                  </a:cubicBezTo>
                  <a:cubicBezTo>
                    <a:pt x="0" y="3191"/>
                    <a:pt x="39" y="3503"/>
                    <a:pt x="195" y="3736"/>
                  </a:cubicBezTo>
                  <a:cubicBezTo>
                    <a:pt x="331" y="3853"/>
                    <a:pt x="487" y="3911"/>
                    <a:pt x="638" y="3911"/>
                  </a:cubicBezTo>
                  <a:cubicBezTo>
                    <a:pt x="788" y="3911"/>
                    <a:pt x="934" y="3853"/>
                    <a:pt x="1051" y="3736"/>
                  </a:cubicBezTo>
                  <a:cubicBezTo>
                    <a:pt x="1129" y="3658"/>
                    <a:pt x="1051" y="3541"/>
                    <a:pt x="973" y="3541"/>
                  </a:cubicBezTo>
                  <a:cubicBezTo>
                    <a:pt x="843" y="3563"/>
                    <a:pt x="713" y="3621"/>
                    <a:pt x="603" y="3621"/>
                  </a:cubicBezTo>
                  <a:cubicBezTo>
                    <a:pt x="516" y="3621"/>
                    <a:pt x="441" y="3584"/>
                    <a:pt x="390" y="3464"/>
                  </a:cubicBezTo>
                  <a:cubicBezTo>
                    <a:pt x="273" y="3308"/>
                    <a:pt x="312" y="3074"/>
                    <a:pt x="467" y="2919"/>
                  </a:cubicBezTo>
                  <a:cubicBezTo>
                    <a:pt x="662" y="2685"/>
                    <a:pt x="973" y="2569"/>
                    <a:pt x="1051" y="2257"/>
                  </a:cubicBezTo>
                  <a:cubicBezTo>
                    <a:pt x="1051" y="1985"/>
                    <a:pt x="973" y="1713"/>
                    <a:pt x="818" y="1518"/>
                  </a:cubicBezTo>
                  <a:cubicBezTo>
                    <a:pt x="623" y="1362"/>
                    <a:pt x="545" y="1090"/>
                    <a:pt x="623" y="817"/>
                  </a:cubicBezTo>
                  <a:cubicBezTo>
                    <a:pt x="623" y="817"/>
                    <a:pt x="662" y="779"/>
                    <a:pt x="662" y="740"/>
                  </a:cubicBezTo>
                  <a:cubicBezTo>
                    <a:pt x="701" y="701"/>
                    <a:pt x="779" y="662"/>
                    <a:pt x="818" y="623"/>
                  </a:cubicBezTo>
                  <a:cubicBezTo>
                    <a:pt x="1090" y="389"/>
                    <a:pt x="1440" y="234"/>
                    <a:pt x="1790" y="195"/>
                  </a:cubicBezTo>
                  <a:cubicBezTo>
                    <a:pt x="1817" y="193"/>
                    <a:pt x="1844" y="192"/>
                    <a:pt x="1871" y="192"/>
                  </a:cubicBezTo>
                  <a:cubicBezTo>
                    <a:pt x="2420" y="192"/>
                    <a:pt x="2889" y="570"/>
                    <a:pt x="3075" y="1090"/>
                  </a:cubicBezTo>
                  <a:cubicBezTo>
                    <a:pt x="3085" y="1100"/>
                    <a:pt x="3101" y="1105"/>
                    <a:pt x="3118" y="1105"/>
                  </a:cubicBezTo>
                  <a:cubicBezTo>
                    <a:pt x="3165" y="1105"/>
                    <a:pt x="3220" y="1069"/>
                    <a:pt x="3191" y="1012"/>
                  </a:cubicBezTo>
                  <a:lnTo>
                    <a:pt x="3269" y="1012"/>
                  </a:lnTo>
                  <a:cubicBezTo>
                    <a:pt x="3075" y="467"/>
                    <a:pt x="2608" y="78"/>
                    <a:pt x="2024" y="0"/>
                  </a:cubicBezTo>
                  <a:close/>
                </a:path>
              </a:pathLst>
            </a:custGeom>
            <a:solidFill>
              <a:srgbClr val="E2A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3" name="Google Shape;19563;p64"/>
            <p:cNvSpPr/>
            <p:nvPr/>
          </p:nvSpPr>
          <p:spPr>
            <a:xfrm>
              <a:off x="7451050" y="2632075"/>
              <a:ext cx="48375" cy="13875"/>
            </a:xfrm>
            <a:custGeom>
              <a:avLst/>
              <a:gdLst/>
              <a:ahLst/>
              <a:cxnLst/>
              <a:rect l="l" t="t" r="r" b="b"/>
              <a:pathLst>
                <a:path w="1935" h="555" extrusionOk="0">
                  <a:moveTo>
                    <a:pt x="113" y="0"/>
                  </a:moveTo>
                  <a:cubicBezTo>
                    <a:pt x="48" y="0"/>
                    <a:pt x="0" y="91"/>
                    <a:pt x="67" y="125"/>
                  </a:cubicBezTo>
                  <a:cubicBezTo>
                    <a:pt x="301" y="358"/>
                    <a:pt x="612" y="475"/>
                    <a:pt x="923" y="514"/>
                  </a:cubicBezTo>
                  <a:cubicBezTo>
                    <a:pt x="1033" y="541"/>
                    <a:pt x="1149" y="554"/>
                    <a:pt x="1263" y="554"/>
                  </a:cubicBezTo>
                  <a:cubicBezTo>
                    <a:pt x="1473" y="554"/>
                    <a:pt x="1681" y="511"/>
                    <a:pt x="1857" y="436"/>
                  </a:cubicBezTo>
                  <a:cubicBezTo>
                    <a:pt x="1935" y="397"/>
                    <a:pt x="1896" y="280"/>
                    <a:pt x="1818" y="280"/>
                  </a:cubicBezTo>
                  <a:cubicBezTo>
                    <a:pt x="1546" y="319"/>
                    <a:pt x="1235" y="319"/>
                    <a:pt x="962" y="319"/>
                  </a:cubicBezTo>
                  <a:cubicBezTo>
                    <a:pt x="690" y="280"/>
                    <a:pt x="378" y="164"/>
                    <a:pt x="145" y="8"/>
                  </a:cubicBezTo>
                  <a:cubicBezTo>
                    <a:pt x="134" y="2"/>
                    <a:pt x="123" y="0"/>
                    <a:pt x="113" y="0"/>
                  </a:cubicBezTo>
                  <a:close/>
                </a:path>
              </a:pathLst>
            </a:custGeom>
            <a:solidFill>
              <a:srgbClr val="E2A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4" name="Google Shape;19564;p64"/>
            <p:cNvSpPr/>
            <p:nvPr/>
          </p:nvSpPr>
          <p:spPr>
            <a:xfrm>
              <a:off x="6721150" y="2081598"/>
              <a:ext cx="62825" cy="142029"/>
            </a:xfrm>
            <a:custGeom>
              <a:avLst/>
              <a:gdLst/>
              <a:ahLst/>
              <a:cxnLst/>
              <a:rect l="l" t="t" r="r" b="b"/>
              <a:pathLst>
                <a:path w="2513" h="9858" extrusionOk="0">
                  <a:moveTo>
                    <a:pt x="1450" y="1"/>
                  </a:moveTo>
                  <a:cubicBezTo>
                    <a:pt x="1390" y="1"/>
                    <a:pt x="1329" y="25"/>
                    <a:pt x="1284" y="80"/>
                  </a:cubicBezTo>
                  <a:lnTo>
                    <a:pt x="1245" y="80"/>
                  </a:lnTo>
                  <a:cubicBezTo>
                    <a:pt x="739" y="859"/>
                    <a:pt x="428" y="1715"/>
                    <a:pt x="389" y="2649"/>
                  </a:cubicBezTo>
                  <a:cubicBezTo>
                    <a:pt x="389" y="3116"/>
                    <a:pt x="350" y="3622"/>
                    <a:pt x="389" y="4089"/>
                  </a:cubicBezTo>
                  <a:cubicBezTo>
                    <a:pt x="389" y="4633"/>
                    <a:pt x="350" y="5178"/>
                    <a:pt x="234" y="5723"/>
                  </a:cubicBezTo>
                  <a:cubicBezTo>
                    <a:pt x="0" y="6540"/>
                    <a:pt x="78" y="7435"/>
                    <a:pt x="428" y="8213"/>
                  </a:cubicBezTo>
                  <a:cubicBezTo>
                    <a:pt x="584" y="8602"/>
                    <a:pt x="817" y="8953"/>
                    <a:pt x="1090" y="9225"/>
                  </a:cubicBezTo>
                  <a:cubicBezTo>
                    <a:pt x="1245" y="9381"/>
                    <a:pt x="1362" y="9498"/>
                    <a:pt x="1518" y="9614"/>
                  </a:cubicBezTo>
                  <a:cubicBezTo>
                    <a:pt x="1712" y="9731"/>
                    <a:pt x="1907" y="9809"/>
                    <a:pt x="2101" y="9848"/>
                  </a:cubicBezTo>
                  <a:cubicBezTo>
                    <a:pt x="2129" y="9855"/>
                    <a:pt x="2155" y="9858"/>
                    <a:pt x="2180" y="9858"/>
                  </a:cubicBezTo>
                  <a:cubicBezTo>
                    <a:pt x="2431" y="9858"/>
                    <a:pt x="2512" y="9519"/>
                    <a:pt x="2335" y="9342"/>
                  </a:cubicBezTo>
                  <a:cubicBezTo>
                    <a:pt x="2101" y="9186"/>
                    <a:pt x="2063" y="9069"/>
                    <a:pt x="1907" y="8953"/>
                  </a:cubicBezTo>
                  <a:cubicBezTo>
                    <a:pt x="1751" y="8875"/>
                    <a:pt x="1634" y="8719"/>
                    <a:pt x="1518" y="8602"/>
                  </a:cubicBezTo>
                  <a:cubicBezTo>
                    <a:pt x="1284" y="8330"/>
                    <a:pt x="1090" y="8019"/>
                    <a:pt x="973" y="7669"/>
                  </a:cubicBezTo>
                  <a:cubicBezTo>
                    <a:pt x="856" y="7357"/>
                    <a:pt x="778" y="7007"/>
                    <a:pt x="778" y="6657"/>
                  </a:cubicBezTo>
                  <a:cubicBezTo>
                    <a:pt x="817" y="6229"/>
                    <a:pt x="895" y="5801"/>
                    <a:pt x="973" y="5373"/>
                  </a:cubicBezTo>
                  <a:cubicBezTo>
                    <a:pt x="1129" y="4517"/>
                    <a:pt x="934" y="3622"/>
                    <a:pt x="973" y="2727"/>
                  </a:cubicBezTo>
                  <a:cubicBezTo>
                    <a:pt x="973" y="1870"/>
                    <a:pt x="1206" y="1053"/>
                    <a:pt x="1634" y="314"/>
                  </a:cubicBezTo>
                  <a:cubicBezTo>
                    <a:pt x="1745" y="147"/>
                    <a:pt x="1599" y="1"/>
                    <a:pt x="1450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5" name="Google Shape;19565;p64"/>
            <p:cNvSpPr/>
            <p:nvPr/>
          </p:nvSpPr>
          <p:spPr>
            <a:xfrm>
              <a:off x="6797025" y="2049576"/>
              <a:ext cx="57425" cy="148089"/>
            </a:xfrm>
            <a:custGeom>
              <a:avLst/>
              <a:gdLst/>
              <a:ahLst/>
              <a:cxnLst/>
              <a:rect l="l" t="t" r="r" b="b"/>
              <a:pathLst>
                <a:path w="2297" h="9404" extrusionOk="0">
                  <a:moveTo>
                    <a:pt x="618" y="1"/>
                  </a:moveTo>
                  <a:cubicBezTo>
                    <a:pt x="566" y="1"/>
                    <a:pt x="512" y="20"/>
                    <a:pt x="467" y="65"/>
                  </a:cubicBezTo>
                  <a:lnTo>
                    <a:pt x="467" y="103"/>
                  </a:lnTo>
                  <a:cubicBezTo>
                    <a:pt x="78" y="921"/>
                    <a:pt x="39" y="1816"/>
                    <a:pt x="390" y="2672"/>
                  </a:cubicBezTo>
                  <a:cubicBezTo>
                    <a:pt x="623" y="3100"/>
                    <a:pt x="662" y="3645"/>
                    <a:pt x="506" y="4112"/>
                  </a:cubicBezTo>
                  <a:cubicBezTo>
                    <a:pt x="351" y="4501"/>
                    <a:pt x="195" y="4890"/>
                    <a:pt x="117" y="5318"/>
                  </a:cubicBezTo>
                  <a:cubicBezTo>
                    <a:pt x="0" y="6135"/>
                    <a:pt x="117" y="6952"/>
                    <a:pt x="428" y="7692"/>
                  </a:cubicBezTo>
                  <a:cubicBezTo>
                    <a:pt x="545" y="8042"/>
                    <a:pt x="779" y="8392"/>
                    <a:pt x="1012" y="8703"/>
                  </a:cubicBezTo>
                  <a:cubicBezTo>
                    <a:pt x="1246" y="8976"/>
                    <a:pt x="1596" y="9365"/>
                    <a:pt x="1985" y="9404"/>
                  </a:cubicBezTo>
                  <a:cubicBezTo>
                    <a:pt x="2180" y="9404"/>
                    <a:pt x="2296" y="9209"/>
                    <a:pt x="2257" y="9054"/>
                  </a:cubicBezTo>
                  <a:cubicBezTo>
                    <a:pt x="2141" y="8703"/>
                    <a:pt x="1751" y="8509"/>
                    <a:pt x="1557" y="8236"/>
                  </a:cubicBezTo>
                  <a:cubicBezTo>
                    <a:pt x="1323" y="7964"/>
                    <a:pt x="1168" y="7653"/>
                    <a:pt x="1051" y="7302"/>
                  </a:cubicBezTo>
                  <a:cubicBezTo>
                    <a:pt x="779" y="6641"/>
                    <a:pt x="701" y="5940"/>
                    <a:pt x="856" y="5201"/>
                  </a:cubicBezTo>
                  <a:cubicBezTo>
                    <a:pt x="934" y="4851"/>
                    <a:pt x="1129" y="4501"/>
                    <a:pt x="1207" y="4150"/>
                  </a:cubicBezTo>
                  <a:cubicBezTo>
                    <a:pt x="1323" y="3722"/>
                    <a:pt x="1285" y="3294"/>
                    <a:pt x="1090" y="2866"/>
                  </a:cubicBezTo>
                  <a:cubicBezTo>
                    <a:pt x="779" y="2049"/>
                    <a:pt x="351" y="1115"/>
                    <a:pt x="779" y="259"/>
                  </a:cubicBezTo>
                  <a:cubicBezTo>
                    <a:pt x="862" y="120"/>
                    <a:pt x="747" y="1"/>
                    <a:pt x="618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6" name="Google Shape;19566;p64"/>
            <p:cNvSpPr/>
            <p:nvPr/>
          </p:nvSpPr>
          <p:spPr>
            <a:xfrm>
              <a:off x="6888475" y="1998171"/>
              <a:ext cx="51575" cy="172636"/>
            </a:xfrm>
            <a:custGeom>
              <a:avLst/>
              <a:gdLst/>
              <a:ahLst/>
              <a:cxnLst/>
              <a:rect l="l" t="t" r="r" b="b"/>
              <a:pathLst>
                <a:path w="2063" h="9827" extrusionOk="0">
                  <a:moveTo>
                    <a:pt x="1134" y="1"/>
                  </a:moveTo>
                  <a:cubicBezTo>
                    <a:pt x="1044" y="1"/>
                    <a:pt x="955" y="41"/>
                    <a:pt x="895" y="137"/>
                  </a:cubicBezTo>
                  <a:cubicBezTo>
                    <a:pt x="389" y="876"/>
                    <a:pt x="195" y="1810"/>
                    <a:pt x="312" y="2705"/>
                  </a:cubicBezTo>
                  <a:cubicBezTo>
                    <a:pt x="389" y="3133"/>
                    <a:pt x="506" y="3522"/>
                    <a:pt x="701" y="3912"/>
                  </a:cubicBezTo>
                  <a:cubicBezTo>
                    <a:pt x="740" y="4028"/>
                    <a:pt x="856" y="4145"/>
                    <a:pt x="895" y="4262"/>
                  </a:cubicBezTo>
                  <a:cubicBezTo>
                    <a:pt x="934" y="4340"/>
                    <a:pt x="934" y="4262"/>
                    <a:pt x="895" y="4417"/>
                  </a:cubicBezTo>
                  <a:cubicBezTo>
                    <a:pt x="856" y="4534"/>
                    <a:pt x="779" y="4651"/>
                    <a:pt x="701" y="4768"/>
                  </a:cubicBezTo>
                  <a:cubicBezTo>
                    <a:pt x="662" y="4884"/>
                    <a:pt x="584" y="5001"/>
                    <a:pt x="545" y="5118"/>
                  </a:cubicBezTo>
                  <a:cubicBezTo>
                    <a:pt x="117" y="5974"/>
                    <a:pt x="0" y="6986"/>
                    <a:pt x="156" y="7920"/>
                  </a:cubicBezTo>
                  <a:cubicBezTo>
                    <a:pt x="273" y="8348"/>
                    <a:pt x="428" y="8737"/>
                    <a:pt x="701" y="9087"/>
                  </a:cubicBezTo>
                  <a:cubicBezTo>
                    <a:pt x="895" y="9476"/>
                    <a:pt x="1284" y="9749"/>
                    <a:pt x="1712" y="9826"/>
                  </a:cubicBezTo>
                  <a:cubicBezTo>
                    <a:pt x="1946" y="9826"/>
                    <a:pt x="2063" y="9593"/>
                    <a:pt x="1946" y="9398"/>
                  </a:cubicBezTo>
                  <a:cubicBezTo>
                    <a:pt x="1790" y="9087"/>
                    <a:pt x="1401" y="8892"/>
                    <a:pt x="1207" y="8581"/>
                  </a:cubicBezTo>
                  <a:cubicBezTo>
                    <a:pt x="1012" y="8231"/>
                    <a:pt x="856" y="7842"/>
                    <a:pt x="817" y="7492"/>
                  </a:cubicBezTo>
                  <a:cubicBezTo>
                    <a:pt x="740" y="6558"/>
                    <a:pt x="973" y="5663"/>
                    <a:pt x="1440" y="4884"/>
                  </a:cubicBezTo>
                  <a:cubicBezTo>
                    <a:pt x="1674" y="4612"/>
                    <a:pt x="1674" y="4223"/>
                    <a:pt x="1479" y="3912"/>
                  </a:cubicBezTo>
                  <a:cubicBezTo>
                    <a:pt x="1245" y="3561"/>
                    <a:pt x="1090" y="3211"/>
                    <a:pt x="973" y="2783"/>
                  </a:cubicBezTo>
                  <a:cubicBezTo>
                    <a:pt x="817" y="2005"/>
                    <a:pt x="973" y="1149"/>
                    <a:pt x="1401" y="448"/>
                  </a:cubicBezTo>
                  <a:cubicBezTo>
                    <a:pt x="1536" y="206"/>
                    <a:pt x="1335" y="1"/>
                    <a:pt x="1134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7" name="Google Shape;19567;p64"/>
            <p:cNvSpPr/>
            <p:nvPr/>
          </p:nvSpPr>
          <p:spPr>
            <a:xfrm>
              <a:off x="6997425" y="1980375"/>
              <a:ext cx="52325" cy="180857"/>
            </a:xfrm>
            <a:custGeom>
              <a:avLst/>
              <a:gdLst/>
              <a:ahLst/>
              <a:cxnLst/>
              <a:rect l="l" t="t" r="r" b="b"/>
              <a:pathLst>
                <a:path w="2093" h="10295" extrusionOk="0">
                  <a:moveTo>
                    <a:pt x="1714" y="1"/>
                  </a:moveTo>
                  <a:cubicBezTo>
                    <a:pt x="1627" y="1"/>
                    <a:pt x="1540" y="41"/>
                    <a:pt x="1479" y="138"/>
                  </a:cubicBezTo>
                  <a:cubicBezTo>
                    <a:pt x="1012" y="994"/>
                    <a:pt x="740" y="1928"/>
                    <a:pt x="779" y="2901"/>
                  </a:cubicBezTo>
                  <a:cubicBezTo>
                    <a:pt x="779" y="3407"/>
                    <a:pt x="857" y="3874"/>
                    <a:pt x="1012" y="4380"/>
                  </a:cubicBezTo>
                  <a:cubicBezTo>
                    <a:pt x="1051" y="4458"/>
                    <a:pt x="1051" y="4574"/>
                    <a:pt x="1090" y="4652"/>
                  </a:cubicBezTo>
                  <a:cubicBezTo>
                    <a:pt x="1051" y="4769"/>
                    <a:pt x="973" y="4886"/>
                    <a:pt x="896" y="4963"/>
                  </a:cubicBezTo>
                  <a:cubicBezTo>
                    <a:pt x="779" y="5158"/>
                    <a:pt x="662" y="5391"/>
                    <a:pt x="584" y="5625"/>
                  </a:cubicBezTo>
                  <a:cubicBezTo>
                    <a:pt x="156" y="6481"/>
                    <a:pt x="1" y="7454"/>
                    <a:pt x="78" y="8388"/>
                  </a:cubicBezTo>
                  <a:cubicBezTo>
                    <a:pt x="117" y="8816"/>
                    <a:pt x="234" y="9205"/>
                    <a:pt x="429" y="9555"/>
                  </a:cubicBezTo>
                  <a:cubicBezTo>
                    <a:pt x="623" y="9867"/>
                    <a:pt x="896" y="10295"/>
                    <a:pt x="1324" y="10295"/>
                  </a:cubicBezTo>
                  <a:cubicBezTo>
                    <a:pt x="1557" y="10295"/>
                    <a:pt x="1674" y="10061"/>
                    <a:pt x="1557" y="9905"/>
                  </a:cubicBezTo>
                  <a:cubicBezTo>
                    <a:pt x="1479" y="9711"/>
                    <a:pt x="1324" y="9633"/>
                    <a:pt x="1207" y="9477"/>
                  </a:cubicBezTo>
                  <a:cubicBezTo>
                    <a:pt x="1090" y="9361"/>
                    <a:pt x="1012" y="9205"/>
                    <a:pt x="973" y="9049"/>
                  </a:cubicBezTo>
                  <a:cubicBezTo>
                    <a:pt x="857" y="8699"/>
                    <a:pt x="779" y="8349"/>
                    <a:pt x="779" y="7960"/>
                  </a:cubicBezTo>
                  <a:cubicBezTo>
                    <a:pt x="779" y="7065"/>
                    <a:pt x="1012" y="6170"/>
                    <a:pt x="1440" y="5391"/>
                  </a:cubicBezTo>
                  <a:cubicBezTo>
                    <a:pt x="1713" y="5080"/>
                    <a:pt x="1791" y="4652"/>
                    <a:pt x="1674" y="4302"/>
                  </a:cubicBezTo>
                  <a:cubicBezTo>
                    <a:pt x="1518" y="3874"/>
                    <a:pt x="1440" y="3446"/>
                    <a:pt x="1401" y="2979"/>
                  </a:cubicBezTo>
                  <a:cubicBezTo>
                    <a:pt x="1363" y="2084"/>
                    <a:pt x="1557" y="1228"/>
                    <a:pt x="1985" y="411"/>
                  </a:cubicBezTo>
                  <a:cubicBezTo>
                    <a:pt x="2092" y="196"/>
                    <a:pt x="1905" y="1"/>
                    <a:pt x="1714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8" name="Google Shape;19568;p64"/>
            <p:cNvSpPr/>
            <p:nvPr/>
          </p:nvSpPr>
          <p:spPr>
            <a:xfrm>
              <a:off x="7110425" y="1982993"/>
              <a:ext cx="54350" cy="175816"/>
            </a:xfrm>
            <a:custGeom>
              <a:avLst/>
              <a:gdLst/>
              <a:ahLst/>
              <a:cxnLst/>
              <a:rect l="l" t="t" r="r" b="b"/>
              <a:pathLst>
                <a:path w="2174" h="10008" extrusionOk="0">
                  <a:moveTo>
                    <a:pt x="1275" y="0"/>
                  </a:moveTo>
                  <a:cubicBezTo>
                    <a:pt x="1146" y="0"/>
                    <a:pt x="1017" y="141"/>
                    <a:pt x="1123" y="300"/>
                  </a:cubicBezTo>
                  <a:cubicBezTo>
                    <a:pt x="1551" y="1157"/>
                    <a:pt x="1551" y="2129"/>
                    <a:pt x="1123" y="2947"/>
                  </a:cubicBezTo>
                  <a:cubicBezTo>
                    <a:pt x="890" y="3297"/>
                    <a:pt x="773" y="3764"/>
                    <a:pt x="851" y="4192"/>
                  </a:cubicBezTo>
                  <a:cubicBezTo>
                    <a:pt x="928" y="4620"/>
                    <a:pt x="1162" y="4970"/>
                    <a:pt x="1279" y="5359"/>
                  </a:cubicBezTo>
                  <a:cubicBezTo>
                    <a:pt x="1473" y="6137"/>
                    <a:pt x="1434" y="6916"/>
                    <a:pt x="1201" y="7655"/>
                  </a:cubicBezTo>
                  <a:cubicBezTo>
                    <a:pt x="1084" y="8044"/>
                    <a:pt x="928" y="8356"/>
                    <a:pt x="695" y="8706"/>
                  </a:cubicBezTo>
                  <a:cubicBezTo>
                    <a:pt x="462" y="8978"/>
                    <a:pt x="228" y="9328"/>
                    <a:pt x="33" y="9679"/>
                  </a:cubicBezTo>
                  <a:cubicBezTo>
                    <a:pt x="1" y="9843"/>
                    <a:pt x="134" y="10008"/>
                    <a:pt x="294" y="10008"/>
                  </a:cubicBezTo>
                  <a:cubicBezTo>
                    <a:pt x="323" y="10008"/>
                    <a:pt x="354" y="10002"/>
                    <a:pt x="384" y="9990"/>
                  </a:cubicBezTo>
                  <a:cubicBezTo>
                    <a:pt x="773" y="9834"/>
                    <a:pt x="1123" y="9523"/>
                    <a:pt x="1318" y="9134"/>
                  </a:cubicBezTo>
                  <a:cubicBezTo>
                    <a:pt x="1551" y="8745"/>
                    <a:pt x="1746" y="8356"/>
                    <a:pt x="1862" y="7928"/>
                  </a:cubicBezTo>
                  <a:cubicBezTo>
                    <a:pt x="2135" y="7110"/>
                    <a:pt x="2174" y="6254"/>
                    <a:pt x="2018" y="5398"/>
                  </a:cubicBezTo>
                  <a:cubicBezTo>
                    <a:pt x="1901" y="4970"/>
                    <a:pt x="1785" y="4542"/>
                    <a:pt x="1590" y="4153"/>
                  </a:cubicBezTo>
                  <a:cubicBezTo>
                    <a:pt x="1473" y="3919"/>
                    <a:pt x="1473" y="3686"/>
                    <a:pt x="1629" y="3452"/>
                  </a:cubicBezTo>
                  <a:cubicBezTo>
                    <a:pt x="1707" y="3258"/>
                    <a:pt x="1823" y="3063"/>
                    <a:pt x="1862" y="2830"/>
                  </a:cubicBezTo>
                  <a:cubicBezTo>
                    <a:pt x="2174" y="1896"/>
                    <a:pt x="2018" y="884"/>
                    <a:pt x="1434" y="106"/>
                  </a:cubicBezTo>
                  <a:cubicBezTo>
                    <a:pt x="1397" y="31"/>
                    <a:pt x="1336" y="0"/>
                    <a:pt x="1275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9" name="Google Shape;19569;p64"/>
            <p:cNvSpPr/>
            <p:nvPr/>
          </p:nvSpPr>
          <p:spPr>
            <a:xfrm>
              <a:off x="7201725" y="1981183"/>
              <a:ext cx="63250" cy="186883"/>
            </a:xfrm>
            <a:custGeom>
              <a:avLst/>
              <a:gdLst/>
              <a:ahLst/>
              <a:cxnLst/>
              <a:rect l="l" t="t" r="r" b="b"/>
              <a:pathLst>
                <a:path w="2530" h="10638" extrusionOk="0">
                  <a:moveTo>
                    <a:pt x="1108" y="0"/>
                  </a:moveTo>
                  <a:cubicBezTo>
                    <a:pt x="913" y="0"/>
                    <a:pt x="745" y="285"/>
                    <a:pt x="934" y="442"/>
                  </a:cubicBezTo>
                  <a:cubicBezTo>
                    <a:pt x="1596" y="987"/>
                    <a:pt x="1285" y="1999"/>
                    <a:pt x="1090" y="2699"/>
                  </a:cubicBezTo>
                  <a:cubicBezTo>
                    <a:pt x="934" y="3166"/>
                    <a:pt x="857" y="3672"/>
                    <a:pt x="895" y="4178"/>
                  </a:cubicBezTo>
                  <a:cubicBezTo>
                    <a:pt x="934" y="4606"/>
                    <a:pt x="1090" y="5034"/>
                    <a:pt x="1323" y="5423"/>
                  </a:cubicBezTo>
                  <a:cubicBezTo>
                    <a:pt x="1557" y="5812"/>
                    <a:pt x="1713" y="6240"/>
                    <a:pt x="1713" y="6707"/>
                  </a:cubicBezTo>
                  <a:cubicBezTo>
                    <a:pt x="1674" y="7213"/>
                    <a:pt x="1557" y="7680"/>
                    <a:pt x="1362" y="8147"/>
                  </a:cubicBezTo>
                  <a:cubicBezTo>
                    <a:pt x="1246" y="8536"/>
                    <a:pt x="1090" y="8926"/>
                    <a:pt x="857" y="9315"/>
                  </a:cubicBezTo>
                  <a:cubicBezTo>
                    <a:pt x="779" y="9470"/>
                    <a:pt x="662" y="9626"/>
                    <a:pt x="506" y="9782"/>
                  </a:cubicBezTo>
                  <a:cubicBezTo>
                    <a:pt x="390" y="9898"/>
                    <a:pt x="234" y="10054"/>
                    <a:pt x="117" y="10210"/>
                  </a:cubicBezTo>
                  <a:cubicBezTo>
                    <a:pt x="0" y="10404"/>
                    <a:pt x="156" y="10638"/>
                    <a:pt x="351" y="10638"/>
                  </a:cubicBezTo>
                  <a:cubicBezTo>
                    <a:pt x="818" y="10638"/>
                    <a:pt x="1207" y="10171"/>
                    <a:pt x="1440" y="9821"/>
                  </a:cubicBezTo>
                  <a:cubicBezTo>
                    <a:pt x="1674" y="9431"/>
                    <a:pt x="1907" y="8964"/>
                    <a:pt x="2024" y="8536"/>
                  </a:cubicBezTo>
                  <a:cubicBezTo>
                    <a:pt x="2218" y="8031"/>
                    <a:pt x="2374" y="7564"/>
                    <a:pt x="2452" y="7058"/>
                  </a:cubicBezTo>
                  <a:cubicBezTo>
                    <a:pt x="2530" y="6513"/>
                    <a:pt x="2413" y="5929"/>
                    <a:pt x="2180" y="5462"/>
                  </a:cubicBezTo>
                  <a:cubicBezTo>
                    <a:pt x="1868" y="4995"/>
                    <a:pt x="1674" y="4489"/>
                    <a:pt x="1635" y="3983"/>
                  </a:cubicBezTo>
                  <a:cubicBezTo>
                    <a:pt x="1674" y="3400"/>
                    <a:pt x="1790" y="2855"/>
                    <a:pt x="1946" y="2349"/>
                  </a:cubicBezTo>
                  <a:cubicBezTo>
                    <a:pt x="2102" y="1532"/>
                    <a:pt x="2024" y="559"/>
                    <a:pt x="1246" y="53"/>
                  </a:cubicBezTo>
                  <a:cubicBezTo>
                    <a:pt x="1201" y="16"/>
                    <a:pt x="1154" y="0"/>
                    <a:pt x="1108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0" name="Google Shape;19570;p64"/>
            <p:cNvSpPr/>
            <p:nvPr/>
          </p:nvSpPr>
          <p:spPr>
            <a:xfrm>
              <a:off x="7305225" y="2007780"/>
              <a:ext cx="78450" cy="186461"/>
            </a:xfrm>
            <a:custGeom>
              <a:avLst/>
              <a:gdLst/>
              <a:ahLst/>
              <a:cxnLst/>
              <a:rect l="l" t="t" r="r" b="b"/>
              <a:pathLst>
                <a:path w="3138" h="10614" extrusionOk="0">
                  <a:moveTo>
                    <a:pt x="1705" y="0"/>
                  </a:moveTo>
                  <a:cubicBezTo>
                    <a:pt x="1588" y="0"/>
                    <a:pt x="1521" y="153"/>
                    <a:pt x="1620" y="251"/>
                  </a:cubicBezTo>
                  <a:lnTo>
                    <a:pt x="1620" y="212"/>
                  </a:lnTo>
                  <a:cubicBezTo>
                    <a:pt x="2359" y="874"/>
                    <a:pt x="2048" y="2041"/>
                    <a:pt x="1775" y="2859"/>
                  </a:cubicBezTo>
                  <a:cubicBezTo>
                    <a:pt x="1581" y="3326"/>
                    <a:pt x="1425" y="3831"/>
                    <a:pt x="1347" y="4298"/>
                  </a:cubicBezTo>
                  <a:cubicBezTo>
                    <a:pt x="1308" y="4804"/>
                    <a:pt x="1464" y="5271"/>
                    <a:pt x="1853" y="5621"/>
                  </a:cubicBezTo>
                  <a:cubicBezTo>
                    <a:pt x="2437" y="6322"/>
                    <a:pt x="2554" y="7295"/>
                    <a:pt x="2164" y="8073"/>
                  </a:cubicBezTo>
                  <a:cubicBezTo>
                    <a:pt x="1931" y="8540"/>
                    <a:pt x="1659" y="8929"/>
                    <a:pt x="1269" y="9240"/>
                  </a:cubicBezTo>
                  <a:cubicBezTo>
                    <a:pt x="919" y="9552"/>
                    <a:pt x="491" y="9824"/>
                    <a:pt x="141" y="10135"/>
                  </a:cubicBezTo>
                  <a:cubicBezTo>
                    <a:pt x="0" y="10311"/>
                    <a:pt x="114" y="10614"/>
                    <a:pt x="337" y="10614"/>
                  </a:cubicBezTo>
                  <a:cubicBezTo>
                    <a:pt x="361" y="10614"/>
                    <a:pt x="387" y="10610"/>
                    <a:pt x="413" y="10602"/>
                  </a:cubicBezTo>
                  <a:cubicBezTo>
                    <a:pt x="1192" y="10291"/>
                    <a:pt x="1853" y="9785"/>
                    <a:pt x="2359" y="9085"/>
                  </a:cubicBezTo>
                  <a:cubicBezTo>
                    <a:pt x="2865" y="8462"/>
                    <a:pt x="3137" y="7645"/>
                    <a:pt x="3098" y="6828"/>
                  </a:cubicBezTo>
                  <a:cubicBezTo>
                    <a:pt x="3059" y="6478"/>
                    <a:pt x="2982" y="6088"/>
                    <a:pt x="2787" y="5777"/>
                  </a:cubicBezTo>
                  <a:cubicBezTo>
                    <a:pt x="2592" y="5388"/>
                    <a:pt x="2242" y="5155"/>
                    <a:pt x="2048" y="4804"/>
                  </a:cubicBezTo>
                  <a:cubicBezTo>
                    <a:pt x="1892" y="4454"/>
                    <a:pt x="2125" y="3831"/>
                    <a:pt x="2242" y="3442"/>
                  </a:cubicBezTo>
                  <a:cubicBezTo>
                    <a:pt x="2398" y="2975"/>
                    <a:pt x="2515" y="2547"/>
                    <a:pt x="2592" y="2080"/>
                  </a:cubicBezTo>
                  <a:cubicBezTo>
                    <a:pt x="2709" y="1302"/>
                    <a:pt x="2398" y="524"/>
                    <a:pt x="1775" y="18"/>
                  </a:cubicBezTo>
                  <a:cubicBezTo>
                    <a:pt x="1750" y="6"/>
                    <a:pt x="1727" y="0"/>
                    <a:pt x="1705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1" name="Google Shape;19571;p64"/>
            <p:cNvSpPr/>
            <p:nvPr/>
          </p:nvSpPr>
          <p:spPr>
            <a:xfrm>
              <a:off x="7436300" y="2040847"/>
              <a:ext cx="65075" cy="197599"/>
            </a:xfrm>
            <a:custGeom>
              <a:avLst/>
              <a:gdLst/>
              <a:ahLst/>
              <a:cxnLst/>
              <a:rect l="l" t="t" r="r" b="b"/>
              <a:pathLst>
                <a:path w="2603" h="11248" extrusionOk="0">
                  <a:moveTo>
                    <a:pt x="959" y="0"/>
                  </a:moveTo>
                  <a:cubicBezTo>
                    <a:pt x="841" y="0"/>
                    <a:pt x="718" y="120"/>
                    <a:pt x="774" y="259"/>
                  </a:cubicBezTo>
                  <a:lnTo>
                    <a:pt x="813" y="259"/>
                  </a:lnTo>
                  <a:cubicBezTo>
                    <a:pt x="1241" y="1193"/>
                    <a:pt x="1319" y="2282"/>
                    <a:pt x="1046" y="3333"/>
                  </a:cubicBezTo>
                  <a:cubicBezTo>
                    <a:pt x="852" y="3800"/>
                    <a:pt x="696" y="4267"/>
                    <a:pt x="618" y="4773"/>
                  </a:cubicBezTo>
                  <a:cubicBezTo>
                    <a:pt x="618" y="5240"/>
                    <a:pt x="852" y="5668"/>
                    <a:pt x="1241" y="5940"/>
                  </a:cubicBezTo>
                  <a:cubicBezTo>
                    <a:pt x="1825" y="6563"/>
                    <a:pt x="2019" y="7535"/>
                    <a:pt x="1708" y="8353"/>
                  </a:cubicBezTo>
                  <a:cubicBezTo>
                    <a:pt x="1552" y="8820"/>
                    <a:pt x="1280" y="9287"/>
                    <a:pt x="968" y="9676"/>
                  </a:cubicBezTo>
                  <a:cubicBezTo>
                    <a:pt x="813" y="9870"/>
                    <a:pt x="657" y="10065"/>
                    <a:pt x="501" y="10298"/>
                  </a:cubicBezTo>
                  <a:cubicBezTo>
                    <a:pt x="307" y="10454"/>
                    <a:pt x="151" y="10649"/>
                    <a:pt x="34" y="10882"/>
                  </a:cubicBezTo>
                  <a:cubicBezTo>
                    <a:pt x="1" y="11050"/>
                    <a:pt x="142" y="11248"/>
                    <a:pt x="306" y="11248"/>
                  </a:cubicBezTo>
                  <a:cubicBezTo>
                    <a:pt x="332" y="11248"/>
                    <a:pt x="358" y="11243"/>
                    <a:pt x="385" y="11232"/>
                  </a:cubicBezTo>
                  <a:cubicBezTo>
                    <a:pt x="735" y="10999"/>
                    <a:pt x="1046" y="10687"/>
                    <a:pt x="1280" y="10337"/>
                  </a:cubicBezTo>
                  <a:cubicBezTo>
                    <a:pt x="1552" y="10026"/>
                    <a:pt x="1786" y="9676"/>
                    <a:pt x="2019" y="9325"/>
                  </a:cubicBezTo>
                  <a:cubicBezTo>
                    <a:pt x="2408" y="8625"/>
                    <a:pt x="2603" y="7847"/>
                    <a:pt x="2525" y="7068"/>
                  </a:cubicBezTo>
                  <a:cubicBezTo>
                    <a:pt x="2486" y="6718"/>
                    <a:pt x="2369" y="6368"/>
                    <a:pt x="2214" y="6018"/>
                  </a:cubicBezTo>
                  <a:cubicBezTo>
                    <a:pt x="1980" y="5745"/>
                    <a:pt x="1708" y="5434"/>
                    <a:pt x="1435" y="5201"/>
                  </a:cubicBezTo>
                  <a:cubicBezTo>
                    <a:pt x="1085" y="4889"/>
                    <a:pt x="1358" y="4422"/>
                    <a:pt x="1474" y="4072"/>
                  </a:cubicBezTo>
                  <a:cubicBezTo>
                    <a:pt x="1630" y="3644"/>
                    <a:pt x="1708" y="3216"/>
                    <a:pt x="1747" y="2788"/>
                  </a:cubicBezTo>
                  <a:cubicBezTo>
                    <a:pt x="1825" y="1854"/>
                    <a:pt x="1591" y="881"/>
                    <a:pt x="1085" y="64"/>
                  </a:cubicBezTo>
                  <a:cubicBezTo>
                    <a:pt x="1052" y="20"/>
                    <a:pt x="1006" y="0"/>
                    <a:pt x="959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2" name="Google Shape;19572;p64"/>
            <p:cNvSpPr/>
            <p:nvPr/>
          </p:nvSpPr>
          <p:spPr>
            <a:xfrm>
              <a:off x="7510740" y="2101319"/>
              <a:ext cx="88100" cy="208245"/>
            </a:xfrm>
            <a:custGeom>
              <a:avLst/>
              <a:gdLst/>
              <a:ahLst/>
              <a:cxnLst/>
              <a:rect l="l" t="t" r="r" b="b"/>
              <a:pathLst>
                <a:path w="3524" h="11854" extrusionOk="0">
                  <a:moveTo>
                    <a:pt x="2265" y="0"/>
                  </a:moveTo>
                  <a:cubicBezTo>
                    <a:pt x="2141" y="0"/>
                    <a:pt x="2030" y="124"/>
                    <a:pt x="2083" y="283"/>
                  </a:cubicBezTo>
                  <a:lnTo>
                    <a:pt x="2122" y="244"/>
                  </a:lnTo>
                  <a:cubicBezTo>
                    <a:pt x="2356" y="750"/>
                    <a:pt x="2473" y="1334"/>
                    <a:pt x="2395" y="1918"/>
                  </a:cubicBezTo>
                  <a:cubicBezTo>
                    <a:pt x="2278" y="2423"/>
                    <a:pt x="2083" y="2929"/>
                    <a:pt x="1850" y="3357"/>
                  </a:cubicBezTo>
                  <a:cubicBezTo>
                    <a:pt x="1655" y="3863"/>
                    <a:pt x="1578" y="4408"/>
                    <a:pt x="1617" y="4914"/>
                  </a:cubicBezTo>
                  <a:cubicBezTo>
                    <a:pt x="1772" y="5381"/>
                    <a:pt x="2006" y="5848"/>
                    <a:pt x="2317" y="6237"/>
                  </a:cubicBezTo>
                  <a:cubicBezTo>
                    <a:pt x="2901" y="7093"/>
                    <a:pt x="2901" y="8183"/>
                    <a:pt x="2317" y="9039"/>
                  </a:cubicBezTo>
                  <a:cubicBezTo>
                    <a:pt x="2045" y="9506"/>
                    <a:pt x="1733" y="9934"/>
                    <a:pt x="1305" y="10284"/>
                  </a:cubicBezTo>
                  <a:cubicBezTo>
                    <a:pt x="1111" y="10479"/>
                    <a:pt x="916" y="10634"/>
                    <a:pt x="683" y="10829"/>
                  </a:cubicBezTo>
                  <a:cubicBezTo>
                    <a:pt x="488" y="11023"/>
                    <a:pt x="216" y="11140"/>
                    <a:pt x="138" y="11374"/>
                  </a:cubicBezTo>
                  <a:cubicBezTo>
                    <a:pt x="1" y="11614"/>
                    <a:pt x="166" y="11854"/>
                    <a:pt x="394" y="11854"/>
                  </a:cubicBezTo>
                  <a:cubicBezTo>
                    <a:pt x="424" y="11854"/>
                    <a:pt x="456" y="11850"/>
                    <a:pt x="488" y="11840"/>
                  </a:cubicBezTo>
                  <a:cubicBezTo>
                    <a:pt x="877" y="11763"/>
                    <a:pt x="1227" y="11335"/>
                    <a:pt x="1539" y="11101"/>
                  </a:cubicBezTo>
                  <a:cubicBezTo>
                    <a:pt x="1889" y="10790"/>
                    <a:pt x="2239" y="10479"/>
                    <a:pt x="2512" y="10128"/>
                  </a:cubicBezTo>
                  <a:cubicBezTo>
                    <a:pt x="3095" y="9428"/>
                    <a:pt x="3407" y="8611"/>
                    <a:pt x="3484" y="7716"/>
                  </a:cubicBezTo>
                  <a:cubicBezTo>
                    <a:pt x="3523" y="7327"/>
                    <a:pt x="3445" y="6898"/>
                    <a:pt x="3290" y="6509"/>
                  </a:cubicBezTo>
                  <a:cubicBezTo>
                    <a:pt x="3095" y="6120"/>
                    <a:pt x="2862" y="5731"/>
                    <a:pt x="2589" y="5381"/>
                  </a:cubicBezTo>
                  <a:cubicBezTo>
                    <a:pt x="2356" y="5070"/>
                    <a:pt x="2239" y="4641"/>
                    <a:pt x="2278" y="4213"/>
                  </a:cubicBezTo>
                  <a:cubicBezTo>
                    <a:pt x="2395" y="3746"/>
                    <a:pt x="2512" y="3318"/>
                    <a:pt x="2706" y="2851"/>
                  </a:cubicBezTo>
                  <a:cubicBezTo>
                    <a:pt x="3017" y="1956"/>
                    <a:pt x="2901" y="906"/>
                    <a:pt x="2434" y="89"/>
                  </a:cubicBezTo>
                  <a:cubicBezTo>
                    <a:pt x="2384" y="27"/>
                    <a:pt x="2323" y="0"/>
                    <a:pt x="2265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3" name="Google Shape;19573;p64"/>
            <p:cNvSpPr/>
            <p:nvPr/>
          </p:nvSpPr>
          <p:spPr>
            <a:xfrm>
              <a:off x="7594050" y="2170854"/>
              <a:ext cx="79250" cy="167963"/>
            </a:xfrm>
            <a:custGeom>
              <a:avLst/>
              <a:gdLst/>
              <a:ahLst/>
              <a:cxnLst/>
              <a:rect l="l" t="t" r="r" b="b"/>
              <a:pathLst>
                <a:path w="3170" h="9561" extrusionOk="0">
                  <a:moveTo>
                    <a:pt x="2044" y="0"/>
                  </a:moveTo>
                  <a:cubicBezTo>
                    <a:pt x="1955" y="0"/>
                    <a:pt x="1859" y="87"/>
                    <a:pt x="1885" y="190"/>
                  </a:cubicBezTo>
                  <a:cubicBezTo>
                    <a:pt x="2080" y="969"/>
                    <a:pt x="1691" y="1747"/>
                    <a:pt x="1535" y="2486"/>
                  </a:cubicBezTo>
                  <a:cubicBezTo>
                    <a:pt x="1457" y="2875"/>
                    <a:pt x="1457" y="3265"/>
                    <a:pt x="1535" y="3654"/>
                  </a:cubicBezTo>
                  <a:cubicBezTo>
                    <a:pt x="1652" y="4082"/>
                    <a:pt x="1807" y="4432"/>
                    <a:pt x="1963" y="4821"/>
                  </a:cubicBezTo>
                  <a:cubicBezTo>
                    <a:pt x="2236" y="5599"/>
                    <a:pt x="2119" y="6456"/>
                    <a:pt x="1691" y="7195"/>
                  </a:cubicBezTo>
                  <a:cubicBezTo>
                    <a:pt x="1263" y="7934"/>
                    <a:pt x="562" y="8518"/>
                    <a:pt x="95" y="9218"/>
                  </a:cubicBezTo>
                  <a:cubicBezTo>
                    <a:pt x="0" y="9377"/>
                    <a:pt x="137" y="9561"/>
                    <a:pt x="297" y="9561"/>
                  </a:cubicBezTo>
                  <a:cubicBezTo>
                    <a:pt x="333" y="9561"/>
                    <a:pt x="370" y="9551"/>
                    <a:pt x="407" y="9530"/>
                  </a:cubicBezTo>
                  <a:cubicBezTo>
                    <a:pt x="1846" y="8674"/>
                    <a:pt x="3169" y="6767"/>
                    <a:pt x="2741" y="4977"/>
                  </a:cubicBezTo>
                  <a:cubicBezTo>
                    <a:pt x="2664" y="4510"/>
                    <a:pt x="2430" y="4121"/>
                    <a:pt x="2274" y="3693"/>
                  </a:cubicBezTo>
                  <a:cubicBezTo>
                    <a:pt x="2158" y="3265"/>
                    <a:pt x="2119" y="2837"/>
                    <a:pt x="2197" y="2447"/>
                  </a:cubicBezTo>
                  <a:cubicBezTo>
                    <a:pt x="2352" y="1669"/>
                    <a:pt x="2586" y="813"/>
                    <a:pt x="2158" y="74"/>
                  </a:cubicBezTo>
                  <a:cubicBezTo>
                    <a:pt x="2132" y="22"/>
                    <a:pt x="2089" y="0"/>
                    <a:pt x="2044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4" name="Google Shape;19574;p64"/>
            <p:cNvSpPr/>
            <p:nvPr/>
          </p:nvSpPr>
          <p:spPr>
            <a:xfrm>
              <a:off x="7243550" y="2474775"/>
              <a:ext cx="76875" cy="38100"/>
            </a:xfrm>
            <a:custGeom>
              <a:avLst/>
              <a:gdLst/>
              <a:ahLst/>
              <a:cxnLst/>
              <a:rect l="l" t="t" r="r" b="b"/>
              <a:pathLst>
                <a:path w="3075" h="1524" extrusionOk="0">
                  <a:moveTo>
                    <a:pt x="1261" y="1"/>
                  </a:moveTo>
                  <a:cubicBezTo>
                    <a:pt x="792" y="1"/>
                    <a:pt x="365" y="78"/>
                    <a:pt x="195" y="229"/>
                  </a:cubicBezTo>
                  <a:cubicBezTo>
                    <a:pt x="79" y="307"/>
                    <a:pt x="1" y="463"/>
                    <a:pt x="1" y="657"/>
                  </a:cubicBezTo>
                  <a:cubicBezTo>
                    <a:pt x="40" y="969"/>
                    <a:pt x="429" y="1202"/>
                    <a:pt x="701" y="1319"/>
                  </a:cubicBezTo>
                  <a:cubicBezTo>
                    <a:pt x="1024" y="1448"/>
                    <a:pt x="1373" y="1523"/>
                    <a:pt x="1726" y="1523"/>
                  </a:cubicBezTo>
                  <a:cubicBezTo>
                    <a:pt x="1799" y="1523"/>
                    <a:pt x="1873" y="1520"/>
                    <a:pt x="1946" y="1514"/>
                  </a:cubicBezTo>
                  <a:cubicBezTo>
                    <a:pt x="2297" y="1514"/>
                    <a:pt x="2647" y="1358"/>
                    <a:pt x="2880" y="1047"/>
                  </a:cubicBezTo>
                  <a:cubicBezTo>
                    <a:pt x="3075" y="774"/>
                    <a:pt x="2958" y="385"/>
                    <a:pt x="2647" y="268"/>
                  </a:cubicBezTo>
                  <a:cubicBezTo>
                    <a:pt x="2306" y="88"/>
                    <a:pt x="1760" y="1"/>
                    <a:pt x="1261" y="1"/>
                  </a:cubicBez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5" name="Google Shape;19575;p64"/>
            <p:cNvSpPr/>
            <p:nvPr/>
          </p:nvSpPr>
          <p:spPr>
            <a:xfrm>
              <a:off x="6812600" y="2455425"/>
              <a:ext cx="76875" cy="38075"/>
            </a:xfrm>
            <a:custGeom>
              <a:avLst/>
              <a:gdLst/>
              <a:ahLst/>
              <a:cxnLst/>
              <a:rect l="l" t="t" r="r" b="b"/>
              <a:pathLst>
                <a:path w="3075" h="1523" extrusionOk="0">
                  <a:moveTo>
                    <a:pt x="1205" y="1"/>
                  </a:moveTo>
                  <a:cubicBezTo>
                    <a:pt x="759" y="1"/>
                    <a:pt x="360" y="78"/>
                    <a:pt x="195" y="225"/>
                  </a:cubicBezTo>
                  <a:cubicBezTo>
                    <a:pt x="78" y="342"/>
                    <a:pt x="0" y="497"/>
                    <a:pt x="0" y="653"/>
                  </a:cubicBezTo>
                  <a:cubicBezTo>
                    <a:pt x="39" y="1003"/>
                    <a:pt x="428" y="1198"/>
                    <a:pt x="700" y="1315"/>
                  </a:cubicBezTo>
                  <a:cubicBezTo>
                    <a:pt x="1002" y="1466"/>
                    <a:pt x="1327" y="1523"/>
                    <a:pt x="1658" y="1523"/>
                  </a:cubicBezTo>
                  <a:cubicBezTo>
                    <a:pt x="1753" y="1523"/>
                    <a:pt x="1849" y="1518"/>
                    <a:pt x="1946" y="1509"/>
                  </a:cubicBezTo>
                  <a:cubicBezTo>
                    <a:pt x="2296" y="1509"/>
                    <a:pt x="2646" y="1354"/>
                    <a:pt x="2880" y="1081"/>
                  </a:cubicBezTo>
                  <a:cubicBezTo>
                    <a:pt x="3074" y="809"/>
                    <a:pt x="2957" y="381"/>
                    <a:pt x="2607" y="303"/>
                  </a:cubicBezTo>
                  <a:cubicBezTo>
                    <a:pt x="2258" y="98"/>
                    <a:pt x="1703" y="1"/>
                    <a:pt x="1205" y="1"/>
                  </a:cubicBez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6" name="Google Shape;19576;p64"/>
            <p:cNvSpPr/>
            <p:nvPr/>
          </p:nvSpPr>
          <p:spPr>
            <a:xfrm>
              <a:off x="7785425" y="2142400"/>
              <a:ext cx="215025" cy="230125"/>
            </a:xfrm>
            <a:custGeom>
              <a:avLst/>
              <a:gdLst/>
              <a:ahLst/>
              <a:cxnLst/>
              <a:rect l="l" t="t" r="r" b="b"/>
              <a:pathLst>
                <a:path w="8601" h="9205" extrusionOk="0">
                  <a:moveTo>
                    <a:pt x="6080" y="1"/>
                  </a:moveTo>
                  <a:cubicBezTo>
                    <a:pt x="5618" y="1"/>
                    <a:pt x="5155" y="150"/>
                    <a:pt x="4787" y="449"/>
                  </a:cubicBezTo>
                  <a:cubicBezTo>
                    <a:pt x="4125" y="877"/>
                    <a:pt x="3542" y="2395"/>
                    <a:pt x="2958" y="2979"/>
                  </a:cubicBezTo>
                  <a:cubicBezTo>
                    <a:pt x="2860" y="3071"/>
                    <a:pt x="2775" y="3111"/>
                    <a:pt x="2701" y="3111"/>
                  </a:cubicBezTo>
                  <a:cubicBezTo>
                    <a:pt x="2276" y="3111"/>
                    <a:pt x="2194" y="1798"/>
                    <a:pt x="1829" y="1500"/>
                  </a:cubicBezTo>
                  <a:cubicBezTo>
                    <a:pt x="1700" y="1419"/>
                    <a:pt x="1557" y="1378"/>
                    <a:pt x="1417" y="1378"/>
                  </a:cubicBezTo>
                  <a:cubicBezTo>
                    <a:pt x="1221" y="1378"/>
                    <a:pt x="1032" y="1458"/>
                    <a:pt x="896" y="1617"/>
                  </a:cubicBezTo>
                  <a:cubicBezTo>
                    <a:pt x="662" y="1850"/>
                    <a:pt x="506" y="2162"/>
                    <a:pt x="429" y="2512"/>
                  </a:cubicBezTo>
                  <a:cubicBezTo>
                    <a:pt x="1" y="4185"/>
                    <a:pt x="390" y="5975"/>
                    <a:pt x="740" y="7648"/>
                  </a:cubicBezTo>
                  <a:lnTo>
                    <a:pt x="4865" y="9205"/>
                  </a:lnTo>
                  <a:cubicBezTo>
                    <a:pt x="6538" y="8543"/>
                    <a:pt x="7589" y="6948"/>
                    <a:pt x="8095" y="5508"/>
                  </a:cubicBezTo>
                  <a:cubicBezTo>
                    <a:pt x="8600" y="4107"/>
                    <a:pt x="8523" y="2512"/>
                    <a:pt x="7861" y="1150"/>
                  </a:cubicBezTo>
                  <a:cubicBezTo>
                    <a:pt x="7666" y="761"/>
                    <a:pt x="7355" y="449"/>
                    <a:pt x="7005" y="216"/>
                  </a:cubicBezTo>
                  <a:cubicBezTo>
                    <a:pt x="6718" y="73"/>
                    <a:pt x="6399" y="1"/>
                    <a:pt x="6080" y="1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7" name="Google Shape;19577;p64"/>
            <p:cNvSpPr/>
            <p:nvPr/>
          </p:nvSpPr>
          <p:spPr>
            <a:xfrm>
              <a:off x="7753325" y="2315125"/>
              <a:ext cx="191675" cy="136200"/>
            </a:xfrm>
            <a:custGeom>
              <a:avLst/>
              <a:gdLst/>
              <a:ahLst/>
              <a:cxnLst/>
              <a:rect l="l" t="t" r="r" b="b"/>
              <a:pathLst>
                <a:path w="7667" h="5448" extrusionOk="0">
                  <a:moveTo>
                    <a:pt x="1674" y="0"/>
                  </a:moveTo>
                  <a:cubicBezTo>
                    <a:pt x="1557" y="0"/>
                    <a:pt x="1440" y="78"/>
                    <a:pt x="1401" y="156"/>
                  </a:cubicBezTo>
                  <a:cubicBezTo>
                    <a:pt x="1246" y="311"/>
                    <a:pt x="0" y="2024"/>
                    <a:pt x="428" y="2763"/>
                  </a:cubicBezTo>
                  <a:cubicBezTo>
                    <a:pt x="1518" y="4553"/>
                    <a:pt x="2646" y="5448"/>
                    <a:pt x="6460" y="5448"/>
                  </a:cubicBezTo>
                  <a:cubicBezTo>
                    <a:pt x="7238" y="4670"/>
                    <a:pt x="7666" y="3580"/>
                    <a:pt x="7666" y="2491"/>
                  </a:cubicBezTo>
                  <a:cubicBezTo>
                    <a:pt x="7666" y="2179"/>
                    <a:pt x="7472" y="1868"/>
                    <a:pt x="7199" y="1712"/>
                  </a:cubicBezTo>
                  <a:cubicBezTo>
                    <a:pt x="7108" y="1667"/>
                    <a:pt x="7017" y="1648"/>
                    <a:pt x="6926" y="1648"/>
                  </a:cubicBezTo>
                  <a:cubicBezTo>
                    <a:pt x="6861" y="1648"/>
                    <a:pt x="6797" y="1657"/>
                    <a:pt x="6732" y="1673"/>
                  </a:cubicBezTo>
                  <a:cubicBezTo>
                    <a:pt x="6674" y="1675"/>
                    <a:pt x="6616" y="1675"/>
                    <a:pt x="6557" y="1675"/>
                  </a:cubicBezTo>
                  <a:cubicBezTo>
                    <a:pt x="4982" y="1675"/>
                    <a:pt x="3418" y="1170"/>
                    <a:pt x="2180" y="195"/>
                  </a:cubicBezTo>
                  <a:cubicBezTo>
                    <a:pt x="2024" y="39"/>
                    <a:pt x="1829" y="0"/>
                    <a:pt x="1674" y="0"/>
                  </a:cubicBez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8" name="Google Shape;19578;p64"/>
            <p:cNvSpPr/>
            <p:nvPr/>
          </p:nvSpPr>
          <p:spPr>
            <a:xfrm>
              <a:off x="7891475" y="2349925"/>
              <a:ext cx="45750" cy="110175"/>
            </a:xfrm>
            <a:custGeom>
              <a:avLst/>
              <a:gdLst/>
              <a:ahLst/>
              <a:cxnLst/>
              <a:rect l="l" t="t" r="r" b="b"/>
              <a:pathLst>
                <a:path w="1830" h="4407" extrusionOk="0">
                  <a:moveTo>
                    <a:pt x="1230" y="0"/>
                  </a:moveTo>
                  <a:cubicBezTo>
                    <a:pt x="1138" y="0"/>
                    <a:pt x="1034" y="92"/>
                    <a:pt x="1090" y="204"/>
                  </a:cubicBezTo>
                  <a:cubicBezTo>
                    <a:pt x="1518" y="904"/>
                    <a:pt x="1012" y="1604"/>
                    <a:pt x="934" y="2305"/>
                  </a:cubicBezTo>
                  <a:cubicBezTo>
                    <a:pt x="895" y="2694"/>
                    <a:pt x="778" y="3044"/>
                    <a:pt x="662" y="3394"/>
                  </a:cubicBezTo>
                  <a:cubicBezTo>
                    <a:pt x="584" y="3550"/>
                    <a:pt x="467" y="3706"/>
                    <a:pt x="389" y="3861"/>
                  </a:cubicBezTo>
                  <a:cubicBezTo>
                    <a:pt x="234" y="3939"/>
                    <a:pt x="156" y="4056"/>
                    <a:pt x="39" y="4173"/>
                  </a:cubicBezTo>
                  <a:cubicBezTo>
                    <a:pt x="0" y="4289"/>
                    <a:pt x="39" y="4406"/>
                    <a:pt x="156" y="4406"/>
                  </a:cubicBezTo>
                  <a:cubicBezTo>
                    <a:pt x="506" y="4367"/>
                    <a:pt x="778" y="3939"/>
                    <a:pt x="934" y="3667"/>
                  </a:cubicBezTo>
                  <a:cubicBezTo>
                    <a:pt x="1090" y="3278"/>
                    <a:pt x="1206" y="2850"/>
                    <a:pt x="1245" y="2422"/>
                  </a:cubicBezTo>
                  <a:cubicBezTo>
                    <a:pt x="1362" y="1604"/>
                    <a:pt x="1829" y="826"/>
                    <a:pt x="1323" y="48"/>
                  </a:cubicBezTo>
                  <a:cubicBezTo>
                    <a:pt x="1301" y="15"/>
                    <a:pt x="1267" y="0"/>
                    <a:pt x="1230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9" name="Google Shape;19579;p64"/>
            <p:cNvSpPr/>
            <p:nvPr/>
          </p:nvSpPr>
          <p:spPr>
            <a:xfrm>
              <a:off x="7860700" y="2350375"/>
              <a:ext cx="50250" cy="109275"/>
            </a:xfrm>
            <a:custGeom>
              <a:avLst/>
              <a:gdLst/>
              <a:ahLst/>
              <a:cxnLst/>
              <a:rect l="l" t="t" r="r" b="b"/>
              <a:pathLst>
                <a:path w="2010" h="4371" extrusionOk="0">
                  <a:moveTo>
                    <a:pt x="1873" y="1"/>
                  </a:moveTo>
                  <a:cubicBezTo>
                    <a:pt x="1805" y="1"/>
                    <a:pt x="1737" y="49"/>
                    <a:pt x="1737" y="147"/>
                  </a:cubicBezTo>
                  <a:lnTo>
                    <a:pt x="1737" y="108"/>
                  </a:lnTo>
                  <a:cubicBezTo>
                    <a:pt x="1698" y="808"/>
                    <a:pt x="1542" y="1547"/>
                    <a:pt x="1231" y="2209"/>
                  </a:cubicBezTo>
                  <a:cubicBezTo>
                    <a:pt x="1114" y="2520"/>
                    <a:pt x="920" y="2871"/>
                    <a:pt x="725" y="3182"/>
                  </a:cubicBezTo>
                  <a:cubicBezTo>
                    <a:pt x="531" y="3493"/>
                    <a:pt x="258" y="3766"/>
                    <a:pt x="64" y="4155"/>
                  </a:cubicBezTo>
                  <a:cubicBezTo>
                    <a:pt x="0" y="4250"/>
                    <a:pt x="91" y="4370"/>
                    <a:pt x="190" y="4370"/>
                  </a:cubicBezTo>
                  <a:cubicBezTo>
                    <a:pt x="213" y="4370"/>
                    <a:pt x="236" y="4364"/>
                    <a:pt x="258" y="4349"/>
                  </a:cubicBezTo>
                  <a:cubicBezTo>
                    <a:pt x="570" y="4077"/>
                    <a:pt x="842" y="3766"/>
                    <a:pt x="1037" y="3415"/>
                  </a:cubicBezTo>
                  <a:cubicBezTo>
                    <a:pt x="1231" y="3104"/>
                    <a:pt x="1426" y="2715"/>
                    <a:pt x="1581" y="2365"/>
                  </a:cubicBezTo>
                  <a:cubicBezTo>
                    <a:pt x="1854" y="1664"/>
                    <a:pt x="2009" y="886"/>
                    <a:pt x="2009" y="147"/>
                  </a:cubicBezTo>
                  <a:cubicBezTo>
                    <a:pt x="2009" y="49"/>
                    <a:pt x="1941" y="1"/>
                    <a:pt x="1873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0" name="Google Shape;19580;p64"/>
            <p:cNvSpPr/>
            <p:nvPr/>
          </p:nvSpPr>
          <p:spPr>
            <a:xfrm>
              <a:off x="7832300" y="2343075"/>
              <a:ext cx="53950" cy="110450"/>
            </a:xfrm>
            <a:custGeom>
              <a:avLst/>
              <a:gdLst/>
              <a:ahLst/>
              <a:cxnLst/>
              <a:rect l="l" t="t" r="r" b="b"/>
              <a:pathLst>
                <a:path w="2158" h="4418" extrusionOk="0">
                  <a:moveTo>
                    <a:pt x="1925" y="0"/>
                  </a:moveTo>
                  <a:cubicBezTo>
                    <a:pt x="1859" y="0"/>
                    <a:pt x="1798" y="38"/>
                    <a:pt x="1783" y="127"/>
                  </a:cubicBezTo>
                  <a:lnTo>
                    <a:pt x="1783" y="166"/>
                  </a:lnTo>
                  <a:cubicBezTo>
                    <a:pt x="1628" y="906"/>
                    <a:pt x="1355" y="1606"/>
                    <a:pt x="1083" y="2306"/>
                  </a:cubicBezTo>
                  <a:cubicBezTo>
                    <a:pt x="927" y="2657"/>
                    <a:pt x="733" y="2968"/>
                    <a:pt x="538" y="3279"/>
                  </a:cubicBezTo>
                  <a:cubicBezTo>
                    <a:pt x="460" y="3474"/>
                    <a:pt x="383" y="3630"/>
                    <a:pt x="266" y="3785"/>
                  </a:cubicBezTo>
                  <a:cubicBezTo>
                    <a:pt x="149" y="3941"/>
                    <a:pt x="71" y="4096"/>
                    <a:pt x="32" y="4252"/>
                  </a:cubicBezTo>
                  <a:cubicBezTo>
                    <a:pt x="0" y="4348"/>
                    <a:pt x="74" y="4418"/>
                    <a:pt x="144" y="4418"/>
                  </a:cubicBezTo>
                  <a:cubicBezTo>
                    <a:pt x="159" y="4418"/>
                    <a:pt x="174" y="4415"/>
                    <a:pt x="188" y="4408"/>
                  </a:cubicBezTo>
                  <a:cubicBezTo>
                    <a:pt x="344" y="4291"/>
                    <a:pt x="460" y="4174"/>
                    <a:pt x="538" y="4019"/>
                  </a:cubicBezTo>
                  <a:cubicBezTo>
                    <a:pt x="655" y="3863"/>
                    <a:pt x="772" y="3707"/>
                    <a:pt x="888" y="3513"/>
                  </a:cubicBezTo>
                  <a:cubicBezTo>
                    <a:pt x="1083" y="3163"/>
                    <a:pt x="1239" y="2812"/>
                    <a:pt x="1394" y="2462"/>
                  </a:cubicBezTo>
                  <a:cubicBezTo>
                    <a:pt x="1706" y="1723"/>
                    <a:pt x="1939" y="983"/>
                    <a:pt x="2134" y="244"/>
                  </a:cubicBezTo>
                  <a:cubicBezTo>
                    <a:pt x="2158" y="100"/>
                    <a:pt x="2033" y="0"/>
                    <a:pt x="1925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1" name="Google Shape;19581;p64"/>
            <p:cNvSpPr/>
            <p:nvPr/>
          </p:nvSpPr>
          <p:spPr>
            <a:xfrm>
              <a:off x="7807800" y="2335650"/>
              <a:ext cx="50225" cy="108675"/>
            </a:xfrm>
            <a:custGeom>
              <a:avLst/>
              <a:gdLst/>
              <a:ahLst/>
              <a:cxnLst/>
              <a:rect l="l" t="t" r="r" b="b"/>
              <a:pathLst>
                <a:path w="2009" h="4347" extrusionOk="0">
                  <a:moveTo>
                    <a:pt x="1830" y="0"/>
                  </a:moveTo>
                  <a:cubicBezTo>
                    <a:pt x="1768" y="0"/>
                    <a:pt x="1705" y="34"/>
                    <a:pt x="1674" y="113"/>
                  </a:cubicBezTo>
                  <a:lnTo>
                    <a:pt x="1674" y="74"/>
                  </a:lnTo>
                  <a:cubicBezTo>
                    <a:pt x="1401" y="813"/>
                    <a:pt x="1129" y="1514"/>
                    <a:pt x="818" y="2214"/>
                  </a:cubicBezTo>
                  <a:cubicBezTo>
                    <a:pt x="701" y="2565"/>
                    <a:pt x="545" y="2876"/>
                    <a:pt x="390" y="3187"/>
                  </a:cubicBezTo>
                  <a:cubicBezTo>
                    <a:pt x="312" y="3343"/>
                    <a:pt x="234" y="3498"/>
                    <a:pt x="156" y="3654"/>
                  </a:cubicBezTo>
                  <a:cubicBezTo>
                    <a:pt x="78" y="3849"/>
                    <a:pt x="1" y="4004"/>
                    <a:pt x="1" y="4199"/>
                  </a:cubicBezTo>
                  <a:cubicBezTo>
                    <a:pt x="1" y="4283"/>
                    <a:pt x="61" y="4347"/>
                    <a:pt x="124" y="4347"/>
                  </a:cubicBezTo>
                  <a:cubicBezTo>
                    <a:pt x="149" y="4347"/>
                    <a:pt x="173" y="4337"/>
                    <a:pt x="195" y="4316"/>
                  </a:cubicBezTo>
                  <a:cubicBezTo>
                    <a:pt x="351" y="4160"/>
                    <a:pt x="429" y="4004"/>
                    <a:pt x="506" y="3810"/>
                  </a:cubicBezTo>
                  <a:cubicBezTo>
                    <a:pt x="584" y="3654"/>
                    <a:pt x="662" y="3498"/>
                    <a:pt x="740" y="3343"/>
                  </a:cubicBezTo>
                  <a:cubicBezTo>
                    <a:pt x="896" y="2993"/>
                    <a:pt x="1051" y="2681"/>
                    <a:pt x="1168" y="2331"/>
                  </a:cubicBezTo>
                  <a:cubicBezTo>
                    <a:pt x="1479" y="1631"/>
                    <a:pt x="1713" y="891"/>
                    <a:pt x="1985" y="191"/>
                  </a:cubicBezTo>
                  <a:cubicBezTo>
                    <a:pt x="2008" y="75"/>
                    <a:pt x="1921" y="0"/>
                    <a:pt x="1830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2" name="Google Shape;19582;p64"/>
            <p:cNvSpPr/>
            <p:nvPr/>
          </p:nvSpPr>
          <p:spPr>
            <a:xfrm>
              <a:off x="7785425" y="2325175"/>
              <a:ext cx="47125" cy="101600"/>
            </a:xfrm>
            <a:custGeom>
              <a:avLst/>
              <a:gdLst/>
              <a:ahLst/>
              <a:cxnLst/>
              <a:rect l="l" t="t" r="r" b="b"/>
              <a:pathLst>
                <a:path w="1885" h="4064" extrusionOk="0">
                  <a:moveTo>
                    <a:pt x="1693" y="1"/>
                  </a:moveTo>
                  <a:cubicBezTo>
                    <a:pt x="1655" y="1"/>
                    <a:pt x="1619" y="19"/>
                    <a:pt x="1596" y="65"/>
                  </a:cubicBezTo>
                  <a:cubicBezTo>
                    <a:pt x="1246" y="688"/>
                    <a:pt x="934" y="1310"/>
                    <a:pt x="662" y="1933"/>
                  </a:cubicBezTo>
                  <a:cubicBezTo>
                    <a:pt x="545" y="2283"/>
                    <a:pt x="390" y="2633"/>
                    <a:pt x="273" y="2984"/>
                  </a:cubicBezTo>
                  <a:cubicBezTo>
                    <a:pt x="117" y="3295"/>
                    <a:pt x="39" y="3606"/>
                    <a:pt x="1" y="3917"/>
                  </a:cubicBezTo>
                  <a:cubicBezTo>
                    <a:pt x="1" y="4012"/>
                    <a:pt x="72" y="4063"/>
                    <a:pt x="145" y="4063"/>
                  </a:cubicBezTo>
                  <a:cubicBezTo>
                    <a:pt x="193" y="4063"/>
                    <a:pt x="242" y="4041"/>
                    <a:pt x="273" y="3995"/>
                  </a:cubicBezTo>
                  <a:cubicBezTo>
                    <a:pt x="429" y="3723"/>
                    <a:pt x="506" y="3412"/>
                    <a:pt x="584" y="3139"/>
                  </a:cubicBezTo>
                  <a:cubicBezTo>
                    <a:pt x="740" y="2789"/>
                    <a:pt x="857" y="2439"/>
                    <a:pt x="973" y="2089"/>
                  </a:cubicBezTo>
                  <a:cubicBezTo>
                    <a:pt x="1246" y="1466"/>
                    <a:pt x="1518" y="804"/>
                    <a:pt x="1829" y="221"/>
                  </a:cubicBezTo>
                  <a:cubicBezTo>
                    <a:pt x="1884" y="111"/>
                    <a:pt x="1784" y="1"/>
                    <a:pt x="1693" y="1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3" name="Google Shape;19583;p64"/>
            <p:cNvSpPr/>
            <p:nvPr/>
          </p:nvSpPr>
          <p:spPr>
            <a:xfrm>
              <a:off x="7765975" y="2318725"/>
              <a:ext cx="44800" cy="82325"/>
            </a:xfrm>
            <a:custGeom>
              <a:avLst/>
              <a:gdLst/>
              <a:ahLst/>
              <a:cxnLst/>
              <a:rect l="l" t="t" r="r" b="b"/>
              <a:pathLst>
                <a:path w="1792" h="3293" extrusionOk="0">
                  <a:moveTo>
                    <a:pt x="1596" y="0"/>
                  </a:moveTo>
                  <a:cubicBezTo>
                    <a:pt x="1550" y="0"/>
                    <a:pt x="1504" y="26"/>
                    <a:pt x="1479" y="90"/>
                  </a:cubicBezTo>
                  <a:lnTo>
                    <a:pt x="1479" y="128"/>
                  </a:lnTo>
                  <a:cubicBezTo>
                    <a:pt x="1168" y="595"/>
                    <a:pt x="817" y="1101"/>
                    <a:pt x="506" y="1568"/>
                  </a:cubicBezTo>
                  <a:cubicBezTo>
                    <a:pt x="350" y="1802"/>
                    <a:pt x="234" y="2035"/>
                    <a:pt x="156" y="2308"/>
                  </a:cubicBezTo>
                  <a:cubicBezTo>
                    <a:pt x="39" y="2580"/>
                    <a:pt x="0" y="2891"/>
                    <a:pt x="78" y="3203"/>
                  </a:cubicBezTo>
                  <a:cubicBezTo>
                    <a:pt x="101" y="3248"/>
                    <a:pt x="162" y="3292"/>
                    <a:pt x="217" y="3292"/>
                  </a:cubicBezTo>
                  <a:cubicBezTo>
                    <a:pt x="258" y="3292"/>
                    <a:pt x="295" y="3268"/>
                    <a:pt x="312" y="3203"/>
                  </a:cubicBezTo>
                  <a:cubicBezTo>
                    <a:pt x="389" y="3086"/>
                    <a:pt x="389" y="2969"/>
                    <a:pt x="428" y="2813"/>
                  </a:cubicBezTo>
                  <a:cubicBezTo>
                    <a:pt x="467" y="2697"/>
                    <a:pt x="506" y="2580"/>
                    <a:pt x="545" y="2424"/>
                  </a:cubicBezTo>
                  <a:cubicBezTo>
                    <a:pt x="623" y="2191"/>
                    <a:pt x="740" y="1918"/>
                    <a:pt x="856" y="1685"/>
                  </a:cubicBezTo>
                  <a:cubicBezTo>
                    <a:pt x="1129" y="1218"/>
                    <a:pt x="1479" y="712"/>
                    <a:pt x="1712" y="245"/>
                  </a:cubicBezTo>
                  <a:cubicBezTo>
                    <a:pt x="1791" y="114"/>
                    <a:pt x="1693" y="0"/>
                    <a:pt x="1596" y="0"/>
                  </a:cubicBezTo>
                  <a:close/>
                </a:path>
              </a:pathLst>
            </a:custGeom>
            <a:solidFill>
              <a:srgbClr val="B75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4" name="Google Shape;19584;p64"/>
            <p:cNvSpPr/>
            <p:nvPr/>
          </p:nvSpPr>
          <p:spPr>
            <a:xfrm>
              <a:off x="7750400" y="2359875"/>
              <a:ext cx="203350" cy="109350"/>
            </a:xfrm>
            <a:custGeom>
              <a:avLst/>
              <a:gdLst/>
              <a:ahLst/>
              <a:cxnLst/>
              <a:rect l="l" t="t" r="r" b="b"/>
              <a:pathLst>
                <a:path w="8134" h="4374" extrusionOk="0">
                  <a:moveTo>
                    <a:pt x="117" y="0"/>
                  </a:moveTo>
                  <a:cubicBezTo>
                    <a:pt x="1" y="623"/>
                    <a:pt x="40" y="1206"/>
                    <a:pt x="234" y="1829"/>
                  </a:cubicBezTo>
                  <a:lnTo>
                    <a:pt x="40" y="2763"/>
                  </a:lnTo>
                  <a:cubicBezTo>
                    <a:pt x="1849" y="3827"/>
                    <a:pt x="3884" y="4374"/>
                    <a:pt x="5939" y="4374"/>
                  </a:cubicBezTo>
                  <a:cubicBezTo>
                    <a:pt x="6139" y="4374"/>
                    <a:pt x="6338" y="4369"/>
                    <a:pt x="6538" y="4358"/>
                  </a:cubicBezTo>
                  <a:cubicBezTo>
                    <a:pt x="6581" y="4362"/>
                    <a:pt x="6625" y="4364"/>
                    <a:pt x="6668" y="4364"/>
                  </a:cubicBezTo>
                  <a:cubicBezTo>
                    <a:pt x="7051" y="4364"/>
                    <a:pt x="7426" y="4210"/>
                    <a:pt x="7706" y="3930"/>
                  </a:cubicBezTo>
                  <a:cubicBezTo>
                    <a:pt x="7822" y="3775"/>
                    <a:pt x="7900" y="3580"/>
                    <a:pt x="7939" y="3386"/>
                  </a:cubicBezTo>
                  <a:cubicBezTo>
                    <a:pt x="8134" y="2919"/>
                    <a:pt x="8134" y="2374"/>
                    <a:pt x="7900" y="1907"/>
                  </a:cubicBezTo>
                  <a:cubicBezTo>
                    <a:pt x="7900" y="1907"/>
                    <a:pt x="7861" y="1868"/>
                    <a:pt x="7822" y="1868"/>
                  </a:cubicBezTo>
                  <a:cubicBezTo>
                    <a:pt x="7822" y="1868"/>
                    <a:pt x="7783" y="1907"/>
                    <a:pt x="7783" y="1907"/>
                  </a:cubicBezTo>
                  <a:lnTo>
                    <a:pt x="7200" y="2374"/>
                  </a:lnTo>
                  <a:cubicBezTo>
                    <a:pt x="7005" y="2568"/>
                    <a:pt x="6772" y="2724"/>
                    <a:pt x="6538" y="2841"/>
                  </a:cubicBezTo>
                  <a:cubicBezTo>
                    <a:pt x="6227" y="2945"/>
                    <a:pt x="5898" y="3014"/>
                    <a:pt x="5575" y="3014"/>
                  </a:cubicBezTo>
                  <a:cubicBezTo>
                    <a:pt x="5414" y="3014"/>
                    <a:pt x="5254" y="2996"/>
                    <a:pt x="5098" y="2958"/>
                  </a:cubicBezTo>
                  <a:cubicBezTo>
                    <a:pt x="4476" y="2880"/>
                    <a:pt x="3892" y="2802"/>
                    <a:pt x="3308" y="2646"/>
                  </a:cubicBezTo>
                  <a:cubicBezTo>
                    <a:pt x="2919" y="2568"/>
                    <a:pt x="2569" y="2413"/>
                    <a:pt x="2219" y="2218"/>
                  </a:cubicBezTo>
                  <a:cubicBezTo>
                    <a:pt x="1946" y="2024"/>
                    <a:pt x="1752" y="1790"/>
                    <a:pt x="1518" y="1557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5" name="Google Shape;19585;p64"/>
            <p:cNvSpPr/>
            <p:nvPr/>
          </p:nvSpPr>
          <p:spPr>
            <a:xfrm>
              <a:off x="7800025" y="2278150"/>
              <a:ext cx="140100" cy="87575"/>
            </a:xfrm>
            <a:custGeom>
              <a:avLst/>
              <a:gdLst/>
              <a:ahLst/>
              <a:cxnLst/>
              <a:rect l="l" t="t" r="r" b="b"/>
              <a:pathLst>
                <a:path w="5604" h="3503" extrusionOk="0">
                  <a:moveTo>
                    <a:pt x="2919" y="0"/>
                  </a:moveTo>
                  <a:lnTo>
                    <a:pt x="0" y="818"/>
                  </a:lnTo>
                  <a:cubicBezTo>
                    <a:pt x="0" y="1713"/>
                    <a:pt x="545" y="2530"/>
                    <a:pt x="1323" y="2919"/>
                  </a:cubicBezTo>
                  <a:cubicBezTo>
                    <a:pt x="2102" y="3269"/>
                    <a:pt x="2958" y="3503"/>
                    <a:pt x="3853" y="3503"/>
                  </a:cubicBezTo>
                  <a:cubicBezTo>
                    <a:pt x="4397" y="3503"/>
                    <a:pt x="5020" y="3503"/>
                    <a:pt x="5331" y="3036"/>
                  </a:cubicBezTo>
                  <a:cubicBezTo>
                    <a:pt x="5604" y="2646"/>
                    <a:pt x="5565" y="2102"/>
                    <a:pt x="5292" y="1751"/>
                  </a:cubicBezTo>
                  <a:cubicBezTo>
                    <a:pt x="4981" y="1362"/>
                    <a:pt x="4631" y="1051"/>
                    <a:pt x="4242" y="856"/>
                  </a:cubicBezTo>
                  <a:lnTo>
                    <a:pt x="2919" y="0"/>
                  </a:lnTo>
                  <a:close/>
                </a:path>
              </a:pathLst>
            </a:custGeom>
            <a:solidFill>
              <a:srgbClr val="DB5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6" name="Google Shape;19586;p64"/>
            <p:cNvSpPr/>
            <p:nvPr/>
          </p:nvSpPr>
          <p:spPr>
            <a:xfrm>
              <a:off x="7868125" y="2236200"/>
              <a:ext cx="79500" cy="69450"/>
            </a:xfrm>
            <a:custGeom>
              <a:avLst/>
              <a:gdLst/>
              <a:ahLst/>
              <a:cxnLst/>
              <a:rect l="l" t="t" r="r" b="b"/>
              <a:pathLst>
                <a:path w="3180" h="2778" extrusionOk="0">
                  <a:moveTo>
                    <a:pt x="3030" y="1"/>
                  </a:moveTo>
                  <a:cubicBezTo>
                    <a:pt x="3020" y="1"/>
                    <a:pt x="3008" y="2"/>
                    <a:pt x="2997" y="5"/>
                  </a:cubicBezTo>
                  <a:cubicBezTo>
                    <a:pt x="2296" y="239"/>
                    <a:pt x="1673" y="589"/>
                    <a:pt x="1129" y="1017"/>
                  </a:cubicBezTo>
                  <a:cubicBezTo>
                    <a:pt x="856" y="1250"/>
                    <a:pt x="584" y="1484"/>
                    <a:pt x="350" y="1756"/>
                  </a:cubicBezTo>
                  <a:cubicBezTo>
                    <a:pt x="117" y="1990"/>
                    <a:pt x="0" y="2379"/>
                    <a:pt x="39" y="2690"/>
                  </a:cubicBezTo>
                  <a:cubicBezTo>
                    <a:pt x="59" y="2748"/>
                    <a:pt x="97" y="2778"/>
                    <a:pt x="136" y="2778"/>
                  </a:cubicBezTo>
                  <a:cubicBezTo>
                    <a:pt x="175" y="2778"/>
                    <a:pt x="214" y="2748"/>
                    <a:pt x="234" y="2690"/>
                  </a:cubicBezTo>
                  <a:cubicBezTo>
                    <a:pt x="311" y="2418"/>
                    <a:pt x="467" y="2145"/>
                    <a:pt x="701" y="1912"/>
                  </a:cubicBezTo>
                  <a:cubicBezTo>
                    <a:pt x="1323" y="1172"/>
                    <a:pt x="2140" y="628"/>
                    <a:pt x="3035" y="239"/>
                  </a:cubicBezTo>
                  <a:cubicBezTo>
                    <a:pt x="3179" y="203"/>
                    <a:pt x="3157" y="1"/>
                    <a:pt x="3030" y="1"/>
                  </a:cubicBezTo>
                  <a:close/>
                </a:path>
              </a:pathLst>
            </a:custGeom>
            <a:solidFill>
              <a:srgbClr val="721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7" name="Google Shape;19587;p64"/>
            <p:cNvSpPr/>
            <p:nvPr/>
          </p:nvSpPr>
          <p:spPr>
            <a:xfrm>
              <a:off x="6429300" y="2218800"/>
              <a:ext cx="112875" cy="90500"/>
            </a:xfrm>
            <a:custGeom>
              <a:avLst/>
              <a:gdLst/>
              <a:ahLst/>
              <a:cxnLst/>
              <a:rect l="l" t="t" r="r" b="b"/>
              <a:pathLst>
                <a:path w="4515" h="3620" extrusionOk="0">
                  <a:moveTo>
                    <a:pt x="2296" y="1"/>
                  </a:moveTo>
                  <a:cubicBezTo>
                    <a:pt x="1634" y="40"/>
                    <a:pt x="1012" y="623"/>
                    <a:pt x="506" y="1051"/>
                  </a:cubicBezTo>
                  <a:cubicBezTo>
                    <a:pt x="311" y="1207"/>
                    <a:pt x="156" y="1440"/>
                    <a:pt x="78" y="1674"/>
                  </a:cubicBezTo>
                  <a:cubicBezTo>
                    <a:pt x="0" y="1985"/>
                    <a:pt x="78" y="2258"/>
                    <a:pt x="234" y="2491"/>
                  </a:cubicBezTo>
                  <a:cubicBezTo>
                    <a:pt x="506" y="2997"/>
                    <a:pt x="973" y="3347"/>
                    <a:pt x="1479" y="3464"/>
                  </a:cubicBezTo>
                  <a:cubicBezTo>
                    <a:pt x="1712" y="3542"/>
                    <a:pt x="1946" y="3581"/>
                    <a:pt x="2179" y="3581"/>
                  </a:cubicBezTo>
                  <a:cubicBezTo>
                    <a:pt x="2685" y="3620"/>
                    <a:pt x="3191" y="3620"/>
                    <a:pt x="3697" y="3620"/>
                  </a:cubicBezTo>
                  <a:cubicBezTo>
                    <a:pt x="3891" y="3620"/>
                    <a:pt x="4086" y="3581"/>
                    <a:pt x="4242" y="3464"/>
                  </a:cubicBezTo>
                  <a:cubicBezTo>
                    <a:pt x="4436" y="3308"/>
                    <a:pt x="4514" y="3075"/>
                    <a:pt x="4475" y="2802"/>
                  </a:cubicBezTo>
                  <a:cubicBezTo>
                    <a:pt x="4436" y="2413"/>
                    <a:pt x="4319" y="1985"/>
                    <a:pt x="4125" y="1635"/>
                  </a:cubicBezTo>
                  <a:cubicBezTo>
                    <a:pt x="4047" y="1440"/>
                    <a:pt x="3930" y="1246"/>
                    <a:pt x="3814" y="1051"/>
                  </a:cubicBezTo>
                  <a:cubicBezTo>
                    <a:pt x="3502" y="584"/>
                    <a:pt x="2919" y="1"/>
                    <a:pt x="2296" y="1"/>
                  </a:cubicBezTo>
                  <a:close/>
                </a:path>
              </a:pathLst>
            </a:custGeom>
            <a:solidFill>
              <a:srgbClr val="49A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8" name="Google Shape;19588;p64"/>
            <p:cNvSpPr/>
            <p:nvPr/>
          </p:nvSpPr>
          <p:spPr>
            <a:xfrm>
              <a:off x="6428325" y="2204200"/>
              <a:ext cx="111900" cy="90500"/>
            </a:xfrm>
            <a:custGeom>
              <a:avLst/>
              <a:gdLst/>
              <a:ahLst/>
              <a:cxnLst/>
              <a:rect l="l" t="t" r="r" b="b"/>
              <a:pathLst>
                <a:path w="4476" h="3620" extrusionOk="0">
                  <a:moveTo>
                    <a:pt x="2257" y="1"/>
                  </a:moveTo>
                  <a:cubicBezTo>
                    <a:pt x="1596" y="1"/>
                    <a:pt x="973" y="624"/>
                    <a:pt x="467" y="1052"/>
                  </a:cubicBezTo>
                  <a:cubicBezTo>
                    <a:pt x="273" y="1207"/>
                    <a:pt x="117" y="1441"/>
                    <a:pt x="39" y="1674"/>
                  </a:cubicBezTo>
                  <a:cubicBezTo>
                    <a:pt x="0" y="1985"/>
                    <a:pt x="39" y="2258"/>
                    <a:pt x="195" y="2491"/>
                  </a:cubicBezTo>
                  <a:cubicBezTo>
                    <a:pt x="467" y="2958"/>
                    <a:pt x="934" y="3309"/>
                    <a:pt x="1440" y="3464"/>
                  </a:cubicBezTo>
                  <a:cubicBezTo>
                    <a:pt x="1673" y="3542"/>
                    <a:pt x="1907" y="3581"/>
                    <a:pt x="2140" y="3581"/>
                  </a:cubicBezTo>
                  <a:cubicBezTo>
                    <a:pt x="2646" y="3620"/>
                    <a:pt x="3152" y="3620"/>
                    <a:pt x="3658" y="3620"/>
                  </a:cubicBezTo>
                  <a:cubicBezTo>
                    <a:pt x="3853" y="3620"/>
                    <a:pt x="4047" y="3581"/>
                    <a:pt x="4203" y="3464"/>
                  </a:cubicBezTo>
                  <a:cubicBezTo>
                    <a:pt x="4397" y="3309"/>
                    <a:pt x="4475" y="3036"/>
                    <a:pt x="4436" y="2803"/>
                  </a:cubicBezTo>
                  <a:cubicBezTo>
                    <a:pt x="4397" y="2375"/>
                    <a:pt x="4281" y="1985"/>
                    <a:pt x="4086" y="1596"/>
                  </a:cubicBezTo>
                  <a:cubicBezTo>
                    <a:pt x="4008" y="1402"/>
                    <a:pt x="3892" y="1246"/>
                    <a:pt x="3814" y="1052"/>
                  </a:cubicBezTo>
                  <a:cubicBezTo>
                    <a:pt x="3463" y="585"/>
                    <a:pt x="2919" y="1"/>
                    <a:pt x="2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9" name="Google Shape;19589;p64"/>
            <p:cNvSpPr/>
            <p:nvPr/>
          </p:nvSpPr>
          <p:spPr>
            <a:xfrm>
              <a:off x="6424425" y="2233400"/>
              <a:ext cx="115800" cy="61300"/>
            </a:xfrm>
            <a:custGeom>
              <a:avLst/>
              <a:gdLst/>
              <a:ahLst/>
              <a:cxnLst/>
              <a:rect l="l" t="t" r="r" b="b"/>
              <a:pathLst>
                <a:path w="4632" h="2452" extrusionOk="0">
                  <a:moveTo>
                    <a:pt x="506" y="0"/>
                  </a:moveTo>
                  <a:cubicBezTo>
                    <a:pt x="78" y="312"/>
                    <a:pt x="1" y="934"/>
                    <a:pt x="351" y="1323"/>
                  </a:cubicBezTo>
                  <a:cubicBezTo>
                    <a:pt x="623" y="1790"/>
                    <a:pt x="1051" y="2141"/>
                    <a:pt x="1596" y="2296"/>
                  </a:cubicBezTo>
                  <a:cubicBezTo>
                    <a:pt x="1791" y="2374"/>
                    <a:pt x="2024" y="2413"/>
                    <a:pt x="2257" y="2413"/>
                  </a:cubicBezTo>
                  <a:cubicBezTo>
                    <a:pt x="2763" y="2452"/>
                    <a:pt x="3269" y="2452"/>
                    <a:pt x="3775" y="2452"/>
                  </a:cubicBezTo>
                  <a:cubicBezTo>
                    <a:pt x="3970" y="2452"/>
                    <a:pt x="4164" y="2413"/>
                    <a:pt x="4359" y="2296"/>
                  </a:cubicBezTo>
                  <a:cubicBezTo>
                    <a:pt x="4553" y="2141"/>
                    <a:pt x="4631" y="1868"/>
                    <a:pt x="4592" y="1635"/>
                  </a:cubicBezTo>
                  <a:cubicBezTo>
                    <a:pt x="4553" y="1207"/>
                    <a:pt x="4437" y="817"/>
                    <a:pt x="4242" y="428"/>
                  </a:cubicBezTo>
                  <a:lnTo>
                    <a:pt x="4164" y="273"/>
                  </a:lnTo>
                  <a:lnTo>
                    <a:pt x="4086" y="973"/>
                  </a:lnTo>
                  <a:cubicBezTo>
                    <a:pt x="4086" y="1129"/>
                    <a:pt x="4009" y="1284"/>
                    <a:pt x="3892" y="1362"/>
                  </a:cubicBezTo>
                  <a:cubicBezTo>
                    <a:pt x="3814" y="1362"/>
                    <a:pt x="3736" y="1401"/>
                    <a:pt x="3658" y="1401"/>
                  </a:cubicBezTo>
                  <a:cubicBezTo>
                    <a:pt x="3464" y="1401"/>
                    <a:pt x="3308" y="1518"/>
                    <a:pt x="3114" y="1557"/>
                  </a:cubicBezTo>
                  <a:cubicBezTo>
                    <a:pt x="2841" y="1557"/>
                    <a:pt x="2608" y="1557"/>
                    <a:pt x="2335" y="1479"/>
                  </a:cubicBezTo>
                  <a:cubicBezTo>
                    <a:pt x="1868" y="1362"/>
                    <a:pt x="1401" y="1246"/>
                    <a:pt x="973" y="1090"/>
                  </a:cubicBezTo>
                  <a:cubicBezTo>
                    <a:pt x="818" y="1012"/>
                    <a:pt x="662" y="934"/>
                    <a:pt x="545" y="817"/>
                  </a:cubicBezTo>
                  <a:cubicBezTo>
                    <a:pt x="429" y="584"/>
                    <a:pt x="429" y="312"/>
                    <a:pt x="506" y="117"/>
                  </a:cubicBezTo>
                  <a:cubicBezTo>
                    <a:pt x="506" y="78"/>
                    <a:pt x="506" y="39"/>
                    <a:pt x="506" y="0"/>
                  </a:cubicBezTo>
                  <a:close/>
                </a:path>
              </a:pathLst>
            </a:custGeom>
            <a:solidFill>
              <a:srgbClr val="D7E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0" name="Google Shape;19590;p64"/>
            <p:cNvSpPr/>
            <p:nvPr/>
          </p:nvSpPr>
          <p:spPr>
            <a:xfrm>
              <a:off x="6798975" y="4059325"/>
              <a:ext cx="536050" cy="98675"/>
            </a:xfrm>
            <a:custGeom>
              <a:avLst/>
              <a:gdLst/>
              <a:ahLst/>
              <a:cxnLst/>
              <a:rect l="l" t="t" r="r" b="b"/>
              <a:pathLst>
                <a:path w="21442" h="3947" extrusionOk="0">
                  <a:moveTo>
                    <a:pt x="12725" y="1"/>
                  </a:moveTo>
                  <a:cubicBezTo>
                    <a:pt x="11454" y="1"/>
                    <a:pt x="10183" y="54"/>
                    <a:pt x="8911" y="160"/>
                  </a:cubicBezTo>
                  <a:cubicBezTo>
                    <a:pt x="7822" y="238"/>
                    <a:pt x="0" y="666"/>
                    <a:pt x="506" y="2534"/>
                  </a:cubicBezTo>
                  <a:cubicBezTo>
                    <a:pt x="662" y="2962"/>
                    <a:pt x="1012" y="3273"/>
                    <a:pt x="1440" y="3429"/>
                  </a:cubicBezTo>
                  <a:cubicBezTo>
                    <a:pt x="2240" y="3810"/>
                    <a:pt x="3074" y="3946"/>
                    <a:pt x="3925" y="3946"/>
                  </a:cubicBezTo>
                  <a:cubicBezTo>
                    <a:pt x="5679" y="3946"/>
                    <a:pt x="7506" y="3366"/>
                    <a:pt x="9262" y="3156"/>
                  </a:cubicBezTo>
                  <a:cubicBezTo>
                    <a:pt x="10058" y="3045"/>
                    <a:pt x="10859" y="3005"/>
                    <a:pt x="11662" y="3005"/>
                  </a:cubicBezTo>
                  <a:cubicBezTo>
                    <a:pt x="13655" y="3005"/>
                    <a:pt x="15661" y="3250"/>
                    <a:pt x="17654" y="3250"/>
                  </a:cubicBezTo>
                  <a:cubicBezTo>
                    <a:pt x="18505" y="3250"/>
                    <a:pt x="19353" y="3205"/>
                    <a:pt x="20196" y="3078"/>
                  </a:cubicBezTo>
                  <a:cubicBezTo>
                    <a:pt x="20702" y="3001"/>
                    <a:pt x="21286" y="2767"/>
                    <a:pt x="21403" y="2222"/>
                  </a:cubicBezTo>
                  <a:cubicBezTo>
                    <a:pt x="21442" y="1716"/>
                    <a:pt x="21169" y="1211"/>
                    <a:pt x="20741" y="977"/>
                  </a:cubicBezTo>
                  <a:cubicBezTo>
                    <a:pt x="20663" y="938"/>
                    <a:pt x="20585" y="899"/>
                    <a:pt x="20547" y="860"/>
                  </a:cubicBezTo>
                  <a:cubicBezTo>
                    <a:pt x="19963" y="588"/>
                    <a:pt x="19340" y="432"/>
                    <a:pt x="18718" y="393"/>
                  </a:cubicBezTo>
                  <a:cubicBezTo>
                    <a:pt x="16720" y="132"/>
                    <a:pt x="14722" y="1"/>
                    <a:pt x="12725" y="1"/>
                  </a:cubicBezTo>
                  <a:close/>
                </a:path>
              </a:pathLst>
            </a:custGeom>
            <a:solidFill>
              <a:srgbClr val="49AA9A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1" name="Google Shape;19591;p64"/>
            <p:cNvSpPr/>
            <p:nvPr/>
          </p:nvSpPr>
          <p:spPr>
            <a:xfrm>
              <a:off x="7755275" y="3711125"/>
              <a:ext cx="301600" cy="87825"/>
            </a:xfrm>
            <a:custGeom>
              <a:avLst/>
              <a:gdLst/>
              <a:ahLst/>
              <a:cxnLst/>
              <a:rect l="l" t="t" r="r" b="b"/>
              <a:pathLst>
                <a:path w="12064" h="3513" extrusionOk="0">
                  <a:moveTo>
                    <a:pt x="7850" y="1"/>
                  </a:moveTo>
                  <a:cubicBezTo>
                    <a:pt x="5410" y="1"/>
                    <a:pt x="2811" y="493"/>
                    <a:pt x="701" y="1169"/>
                  </a:cubicBezTo>
                  <a:cubicBezTo>
                    <a:pt x="389" y="1285"/>
                    <a:pt x="0" y="1480"/>
                    <a:pt x="0" y="1791"/>
                  </a:cubicBezTo>
                  <a:cubicBezTo>
                    <a:pt x="0" y="1908"/>
                    <a:pt x="39" y="2025"/>
                    <a:pt x="117" y="2141"/>
                  </a:cubicBezTo>
                  <a:cubicBezTo>
                    <a:pt x="467" y="2647"/>
                    <a:pt x="1168" y="2764"/>
                    <a:pt x="1790" y="2842"/>
                  </a:cubicBezTo>
                  <a:cubicBezTo>
                    <a:pt x="3793" y="3128"/>
                    <a:pt x="5796" y="3513"/>
                    <a:pt x="7829" y="3513"/>
                  </a:cubicBezTo>
                  <a:cubicBezTo>
                    <a:pt x="8008" y="3513"/>
                    <a:pt x="8187" y="3510"/>
                    <a:pt x="8367" y="3503"/>
                  </a:cubicBezTo>
                  <a:cubicBezTo>
                    <a:pt x="9301" y="3503"/>
                    <a:pt x="10585" y="3464"/>
                    <a:pt x="11402" y="2881"/>
                  </a:cubicBezTo>
                  <a:cubicBezTo>
                    <a:pt x="11830" y="2569"/>
                    <a:pt x="12063" y="2064"/>
                    <a:pt x="11986" y="1558"/>
                  </a:cubicBezTo>
                  <a:cubicBezTo>
                    <a:pt x="11830" y="857"/>
                    <a:pt x="11246" y="351"/>
                    <a:pt x="10546" y="235"/>
                  </a:cubicBezTo>
                  <a:cubicBezTo>
                    <a:pt x="9695" y="73"/>
                    <a:pt x="8784" y="1"/>
                    <a:pt x="7850" y="1"/>
                  </a:cubicBezTo>
                  <a:close/>
                </a:path>
              </a:pathLst>
            </a:custGeom>
            <a:solidFill>
              <a:srgbClr val="49AA9A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4103806"/>
</p:tagLst>
</file>

<file path=ppt/theme/theme1.xml><?xml version="1.0" encoding="utf-8"?>
<a:theme xmlns:a="http://schemas.openxmlformats.org/drawingml/2006/main" name="Happy Winter Holidays! by Slidesgo">
  <a:themeElements>
    <a:clrScheme name="Simple Light">
      <a:dk1>
        <a:srgbClr val="2D3962"/>
      </a:dk1>
      <a:lt1>
        <a:srgbClr val="FFFFFF"/>
      </a:lt1>
      <a:dk2>
        <a:srgbClr val="DB5E5A"/>
      </a:dk2>
      <a:lt2>
        <a:srgbClr val="A9DBD2"/>
      </a:lt2>
      <a:accent1>
        <a:srgbClr val="FFDC5C"/>
      </a:accent1>
      <a:accent2>
        <a:srgbClr val="AD3636"/>
      </a:accent2>
      <a:accent3>
        <a:srgbClr val="FCDC6A"/>
      </a:accent3>
      <a:accent4>
        <a:srgbClr val="49AA9A"/>
      </a:accent4>
      <a:accent5>
        <a:srgbClr val="FFFFFF"/>
      </a:accent5>
      <a:accent6>
        <a:srgbClr val="FFFFFF"/>
      </a:accent6>
      <a:hlink>
        <a:srgbClr val="2D39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E0A499-C97F-4EDC-BE46-3BFD33B30BBE}"/>
</file>

<file path=customXml/itemProps2.xml><?xml version="1.0" encoding="utf-8"?>
<ds:datastoreItem xmlns:ds="http://schemas.openxmlformats.org/officeDocument/2006/customXml" ds:itemID="{BC685E35-F5AD-43E4-A15F-AAA2414A5A75}"/>
</file>

<file path=customXml/itemProps3.xml><?xml version="1.0" encoding="utf-8"?>
<ds:datastoreItem xmlns:ds="http://schemas.openxmlformats.org/officeDocument/2006/customXml" ds:itemID="{E018885D-39C6-43CD-8678-4A1C3B96496E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254</Words>
  <Application>Microsoft Office PowerPoint</Application>
  <PresentationFormat>On-screen Show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Chela One</vt:lpstr>
      <vt:lpstr>Muli ExtraBold</vt:lpstr>
      <vt:lpstr>Anaheim</vt:lpstr>
      <vt:lpstr>Coiny Cyrillic</vt:lpstr>
      <vt:lpstr>Muli Light</vt:lpstr>
      <vt:lpstr>Arial</vt:lpstr>
      <vt:lpstr>Nanum Gothic</vt:lpstr>
      <vt:lpstr>Happy Winter Holidays! by Slidesgo</vt:lpstr>
      <vt:lpstr>ÔN TẬP CUỐI KÌ 1  TIẾT 6</vt:lpstr>
      <vt:lpstr>Viết thư thăm một người thân hoặc một người mà em quý mến</vt:lpstr>
      <vt:lpstr>Đầu thư</vt:lpstr>
      <vt:lpstr>Viết thư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CUỐI KÌ 1  TIẾT 6</dc:title>
  <cp:lastModifiedBy>Nguyễn Thanh Nhàn</cp:lastModifiedBy>
  <cp:revision>5</cp:revision>
  <dcterms:modified xsi:type="dcterms:W3CDTF">2021-12-12T14:12:38Z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